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rtar e Arredondar Rectângulo de Canto Simples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c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9679F0-9C83-4071-AF89-90E70E195538}" type="datetimeFigureOut">
              <a:rPr lang="pt-PT" smtClean="0"/>
              <a:pPr/>
              <a:t>19-01-2010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EFE9E1-B83C-4FD3-9C5B-63CABDA6B623}" type="slidenum">
              <a:rPr lang="pt-PT" smtClean="0"/>
              <a:pPr/>
              <a:t>‹nº›</a:t>
            </a:fld>
            <a:endParaRPr lang="pt-PT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História e Geografia de Portugal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PT" sz="2800" dirty="0" smtClean="0"/>
              <a:t>O desenvolvimento da exploração mineira</a:t>
            </a:r>
            <a:endParaRPr lang="pt-PT" sz="2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1285860"/>
            <a:ext cx="7772400" cy="1362456"/>
          </a:xfrm>
        </p:spPr>
        <p:txBody>
          <a:bodyPr/>
          <a:lstStyle/>
          <a:p>
            <a:r>
              <a:rPr lang="pt-PT" dirty="0" smtClean="0"/>
              <a:t>Elaborado por: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42910" y="2714620"/>
            <a:ext cx="7772400" cy="2081658"/>
          </a:xfrm>
        </p:spPr>
        <p:txBody>
          <a:bodyPr>
            <a:noAutofit/>
          </a:bodyPr>
          <a:lstStyle/>
          <a:p>
            <a:r>
              <a:rPr lang="pt-PT" sz="2800" dirty="0" smtClean="0"/>
              <a:t>Ana Maria Matos Rodrigues</a:t>
            </a:r>
          </a:p>
          <a:p>
            <a:r>
              <a:rPr lang="pt-PT" sz="2800" dirty="0" smtClean="0"/>
              <a:t>André Capeloa Vidal</a:t>
            </a:r>
          </a:p>
          <a:p>
            <a:r>
              <a:rPr lang="pt-PT" sz="2800" dirty="0" smtClean="0"/>
              <a:t>Andreia Sofia Silva Magalhães</a:t>
            </a:r>
          </a:p>
          <a:p>
            <a:r>
              <a:rPr lang="pt-PT" sz="2800" dirty="0" smtClean="0"/>
              <a:t>António Daniel Mendes Oliveira</a:t>
            </a:r>
            <a:endParaRPr lang="pt-PT" sz="28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772400" cy="1362456"/>
          </a:xfrm>
        </p:spPr>
        <p:txBody>
          <a:bodyPr/>
          <a:lstStyle/>
          <a:p>
            <a:r>
              <a:rPr lang="pt-PT" dirty="0" smtClean="0"/>
              <a:t>Índice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00034" y="2000240"/>
            <a:ext cx="7772400" cy="3367542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pt-PT" dirty="0" smtClean="0"/>
              <a:t>O que fez o governo para com a exploração mineira…..slide 4</a:t>
            </a:r>
          </a:p>
          <a:p>
            <a:pPr marL="457200" indent="-457200">
              <a:buFont typeface="+mj-lt"/>
              <a:buAutoNum type="alphaUcPeriod"/>
            </a:pPr>
            <a:r>
              <a:rPr lang="pt-PT" dirty="0" smtClean="0"/>
              <a:t>Os minerais e as principais jazidas……………………………..slide 5</a:t>
            </a:r>
          </a:p>
          <a:p>
            <a:pPr marL="457200" indent="-457200">
              <a:buFont typeface="+mj-lt"/>
              <a:buAutoNum type="alphaUcPeriod"/>
            </a:pPr>
            <a:r>
              <a:rPr lang="pt-PT" dirty="0" smtClean="0"/>
              <a:t>A principal fonte de energia e seu uso…………………………slide 7</a:t>
            </a:r>
          </a:p>
          <a:p>
            <a:pPr marL="457200" indent="-457200"/>
            <a:endParaRPr lang="pt-PT" dirty="0" smtClean="0"/>
          </a:p>
          <a:p>
            <a:pPr marL="457200" indent="-457200">
              <a:buFont typeface="+mj-lt"/>
              <a:buAutoNum type="alphaUcPeriod"/>
            </a:pPr>
            <a:endParaRPr lang="pt-PT" dirty="0" smtClean="0"/>
          </a:p>
          <a:p>
            <a:pPr marL="457200" indent="-457200">
              <a:buFont typeface="+mj-lt"/>
              <a:buAutoNum type="alphaUcPeriod"/>
            </a:pPr>
            <a:endParaRPr lang="pt-PT" dirty="0" smtClean="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4800" dirty="0" smtClean="0"/>
              <a:t>O que fez o governo para com a exploração mineira</a:t>
            </a:r>
            <a:endParaRPr lang="pt-PT" sz="48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Até ao século XIX, a exploração mineira estava esquecida. Era necessário fazer alguma coisa contra isto. Então, o governo, entre 1851 e 1890, concedeu 600 licenças a empresas particulares para estas explorarem as minas esquecidas. </a:t>
            </a:r>
            <a:endParaRPr lang="pt-PT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r>
              <a:rPr lang="pt-PT" sz="4300" dirty="0" smtClean="0"/>
              <a:t>Os minerais e as principais jazidas</a:t>
            </a:r>
            <a:endParaRPr lang="pt-PT" sz="43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mtClean="0"/>
              <a:t>Havia </a:t>
            </a:r>
            <a:r>
              <a:rPr lang="pt-PT" dirty="0" smtClean="0"/>
              <a:t>apenas cinco minerais encontrados em Portugal, mas desses cinco o cobre, o ferro e o carvão eram os mais procurados.</a:t>
            </a:r>
          </a:p>
          <a:p>
            <a:r>
              <a:rPr lang="pt-PT" dirty="0" smtClean="0"/>
              <a:t>As principais jazidas em Portugal eram: Borralha, São Pedro da Cova, Moncorvo, Pejão, Panasqueira, Buarcos, Aljustrel e São Domingos.    </a:t>
            </a:r>
            <a:endParaRPr lang="pt-PT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04170"/>
          </a:xfrm>
        </p:spPr>
        <p:txBody>
          <a:bodyPr>
            <a:noAutofit/>
          </a:bodyPr>
          <a:lstStyle/>
          <a:p>
            <a:r>
              <a:rPr lang="pt-PT" sz="4300" dirty="0" smtClean="0"/>
              <a:t>A principal fonte de energia e seu uso</a:t>
            </a:r>
            <a:endParaRPr lang="pt-PT" sz="43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Neste mesmo século, a principal fonte de energia era o carvão, que se tornou um mineral muito valioso. Usava-se para trabalhos domésticos, para produzir gás, para fazer funcionar algumas máquinas e para aquecer os fornos das fundições.</a:t>
            </a:r>
            <a:endParaRPr lang="pt-PT" dirty="0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8992" y="2786058"/>
            <a:ext cx="2612888" cy="1362456"/>
          </a:xfrm>
        </p:spPr>
        <p:txBody>
          <a:bodyPr/>
          <a:lstStyle/>
          <a:p>
            <a:pPr algn="ctr"/>
            <a:r>
              <a:rPr lang="pt-PT" sz="10000" dirty="0" smtClean="0"/>
              <a:t>Fim</a:t>
            </a:r>
            <a:endParaRPr lang="pt-PT" sz="100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223</Words>
  <Application>Microsoft Office PowerPoint</Application>
  <PresentationFormat>Apresentação no Ecrã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Fluxo</vt:lpstr>
      <vt:lpstr>História e Geografia de Portugal</vt:lpstr>
      <vt:lpstr>Elaborado por:</vt:lpstr>
      <vt:lpstr>Índice</vt:lpstr>
      <vt:lpstr>O que fez o governo para com a exploração mineira</vt:lpstr>
      <vt:lpstr>Os minerais e as principais jazidas</vt:lpstr>
      <vt:lpstr>A principal fonte de energia e seu uso</vt:lpstr>
      <vt:lpstr>Fim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História e Geografia de Portugal</dc:title>
  <dc:creator>Ana</dc:creator>
  <cp:lastModifiedBy>utilizador</cp:lastModifiedBy>
  <cp:revision>13</cp:revision>
  <dcterms:created xsi:type="dcterms:W3CDTF">2010-01-18T21:51:05Z</dcterms:created>
  <dcterms:modified xsi:type="dcterms:W3CDTF">2010-01-19T16:03:40Z</dcterms:modified>
</cp:coreProperties>
</file>