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409" r:id="rId3"/>
    <p:sldId id="410" r:id="rId4"/>
    <p:sldId id="361" r:id="rId5"/>
    <p:sldId id="400" r:id="rId6"/>
    <p:sldId id="399" r:id="rId7"/>
    <p:sldId id="401" r:id="rId8"/>
    <p:sldId id="403" r:id="rId9"/>
    <p:sldId id="402" r:id="rId10"/>
    <p:sldId id="404" r:id="rId11"/>
    <p:sldId id="405" r:id="rId12"/>
    <p:sldId id="406" r:id="rId13"/>
    <p:sldId id="407" r:id="rId14"/>
    <p:sldId id="408" r:id="rId15"/>
    <p:sldId id="398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5D097-834E-4977-BE99-924D43C2B85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0C6D93F-5642-4F22-8072-7DB60646CD15}">
      <dgm:prSet phldrT="[Texto]"/>
      <dgm:spPr/>
      <dgm:t>
        <a:bodyPr/>
        <a:lstStyle/>
        <a:p>
          <a:r>
            <a:rPr lang="pt-BR" dirty="0" smtClean="0"/>
            <a:t>Trabalho</a:t>
          </a:r>
        </a:p>
        <a:p>
          <a:r>
            <a:rPr lang="pt-BR" dirty="0" smtClean="0"/>
            <a:t>Acadêmicos</a:t>
          </a:r>
          <a:endParaRPr lang="pt-BR" dirty="0"/>
        </a:p>
      </dgm:t>
    </dgm:pt>
    <dgm:pt modelId="{9904F915-E88E-46DE-A9B7-D3825031A7D8}" type="parTrans" cxnId="{21A1E1E0-3F3C-4F6F-A1C0-48A87B4EDA03}">
      <dgm:prSet/>
      <dgm:spPr/>
      <dgm:t>
        <a:bodyPr/>
        <a:lstStyle/>
        <a:p>
          <a:endParaRPr lang="pt-BR"/>
        </a:p>
      </dgm:t>
    </dgm:pt>
    <dgm:pt modelId="{2F82431B-6383-4DE9-BEE8-864B3DA91EF8}" type="sibTrans" cxnId="{21A1E1E0-3F3C-4F6F-A1C0-48A87B4EDA03}">
      <dgm:prSet/>
      <dgm:spPr/>
      <dgm:t>
        <a:bodyPr/>
        <a:lstStyle/>
        <a:p>
          <a:endParaRPr lang="pt-BR"/>
        </a:p>
      </dgm:t>
    </dgm:pt>
    <dgm:pt modelId="{D40F3F98-ED06-41AD-AE62-8E537088D8CE}">
      <dgm:prSet phldrT="[Texto]" custT="1"/>
      <dgm:spPr/>
      <dgm:t>
        <a:bodyPr/>
        <a:lstStyle/>
        <a:p>
          <a:r>
            <a:rPr lang="pt-BR" sz="1600" dirty="0" smtClean="0"/>
            <a:t>Monografia</a:t>
          </a:r>
        </a:p>
        <a:p>
          <a:r>
            <a:rPr lang="pt-BR" sz="1600" dirty="0" smtClean="0"/>
            <a:t>TCC</a:t>
          </a:r>
          <a:endParaRPr lang="pt-BR" sz="1600" dirty="0"/>
        </a:p>
      </dgm:t>
    </dgm:pt>
    <dgm:pt modelId="{3CE137C6-1901-469C-BE7A-79C7D08CD32D}" type="parTrans" cxnId="{D5A47BB2-59D6-4E8D-9B47-23C1B8B1E136}">
      <dgm:prSet/>
      <dgm:spPr/>
      <dgm:t>
        <a:bodyPr/>
        <a:lstStyle/>
        <a:p>
          <a:endParaRPr lang="pt-BR"/>
        </a:p>
      </dgm:t>
    </dgm:pt>
    <dgm:pt modelId="{D41E4A2B-5FF1-4A9B-9BF9-957890442929}" type="sibTrans" cxnId="{D5A47BB2-59D6-4E8D-9B47-23C1B8B1E136}">
      <dgm:prSet/>
      <dgm:spPr/>
      <dgm:t>
        <a:bodyPr/>
        <a:lstStyle/>
        <a:p>
          <a:endParaRPr lang="pt-BR"/>
        </a:p>
      </dgm:t>
    </dgm:pt>
    <dgm:pt modelId="{2CD460EB-B49D-4D11-93A6-16897454927D}">
      <dgm:prSet phldrT="[Texto]"/>
      <dgm:spPr/>
      <dgm:t>
        <a:bodyPr/>
        <a:lstStyle/>
        <a:p>
          <a:r>
            <a:rPr lang="pt-BR" dirty="0" smtClean="0"/>
            <a:t>Dissertação</a:t>
          </a:r>
          <a:endParaRPr lang="pt-BR" dirty="0"/>
        </a:p>
      </dgm:t>
    </dgm:pt>
    <dgm:pt modelId="{7ACDFB79-9B74-463F-AEB5-DFAA594DD2AD}" type="parTrans" cxnId="{3B23148C-AC36-4C83-8641-4F02FB20C50F}">
      <dgm:prSet/>
      <dgm:spPr/>
      <dgm:t>
        <a:bodyPr/>
        <a:lstStyle/>
        <a:p>
          <a:endParaRPr lang="pt-BR"/>
        </a:p>
      </dgm:t>
    </dgm:pt>
    <dgm:pt modelId="{C857B3E7-77F3-4057-9B66-4C986BE7B0CB}" type="sibTrans" cxnId="{3B23148C-AC36-4C83-8641-4F02FB20C50F}">
      <dgm:prSet/>
      <dgm:spPr/>
      <dgm:t>
        <a:bodyPr/>
        <a:lstStyle/>
        <a:p>
          <a:endParaRPr lang="pt-BR"/>
        </a:p>
      </dgm:t>
    </dgm:pt>
    <dgm:pt modelId="{09815860-A1D1-4D9B-AA04-97F410C94C81}">
      <dgm:prSet phldrT="[Texto]"/>
      <dgm:spPr/>
      <dgm:t>
        <a:bodyPr/>
        <a:lstStyle/>
        <a:p>
          <a:r>
            <a:rPr lang="pt-BR" dirty="0" smtClean="0"/>
            <a:t>Tese</a:t>
          </a:r>
          <a:endParaRPr lang="pt-BR" dirty="0"/>
        </a:p>
      </dgm:t>
    </dgm:pt>
    <dgm:pt modelId="{86B35902-AFCC-420E-8B86-DB9C2989F3FA}" type="parTrans" cxnId="{13C84149-3041-4E95-A429-01FE6EEAE82C}">
      <dgm:prSet/>
      <dgm:spPr/>
      <dgm:t>
        <a:bodyPr/>
        <a:lstStyle/>
        <a:p>
          <a:endParaRPr lang="pt-BR"/>
        </a:p>
      </dgm:t>
    </dgm:pt>
    <dgm:pt modelId="{4C64DBEB-709E-42B1-BA5F-9EE0622CF151}" type="sibTrans" cxnId="{13C84149-3041-4E95-A429-01FE6EEAE82C}">
      <dgm:prSet/>
      <dgm:spPr/>
      <dgm:t>
        <a:bodyPr/>
        <a:lstStyle/>
        <a:p>
          <a:endParaRPr lang="pt-BR"/>
        </a:p>
      </dgm:t>
    </dgm:pt>
    <dgm:pt modelId="{4B5D6979-E3FD-4693-AF03-07EC9396A7F9}" type="pres">
      <dgm:prSet presAssocID="{6165D097-834E-4977-BE99-924D43C2B8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2822DE8-982A-48EC-B7B7-91F6D5BDF33B}" type="pres">
      <dgm:prSet presAssocID="{B0C6D93F-5642-4F22-8072-7DB60646CD15}" presName="centerShape" presStyleLbl="node0" presStyleIdx="0" presStyleCnt="1"/>
      <dgm:spPr/>
      <dgm:t>
        <a:bodyPr/>
        <a:lstStyle/>
        <a:p>
          <a:endParaRPr lang="pt-BR"/>
        </a:p>
      </dgm:t>
    </dgm:pt>
    <dgm:pt modelId="{A549B37E-FBF7-4EE7-9087-0513AD930ECB}" type="pres">
      <dgm:prSet presAssocID="{D40F3F98-ED06-41AD-AE62-8E537088D8C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777FF4-B255-4025-90F0-10CBC0C85F0C}" type="pres">
      <dgm:prSet presAssocID="{D40F3F98-ED06-41AD-AE62-8E537088D8CE}" presName="dummy" presStyleCnt="0"/>
      <dgm:spPr/>
    </dgm:pt>
    <dgm:pt modelId="{3A39C949-BEFE-44FF-B0EE-AEF79F542DAA}" type="pres">
      <dgm:prSet presAssocID="{D41E4A2B-5FF1-4A9B-9BF9-957890442929}" presName="sibTrans" presStyleLbl="sibTrans2D1" presStyleIdx="0" presStyleCnt="3"/>
      <dgm:spPr/>
      <dgm:t>
        <a:bodyPr/>
        <a:lstStyle/>
        <a:p>
          <a:endParaRPr lang="pt-BR"/>
        </a:p>
      </dgm:t>
    </dgm:pt>
    <dgm:pt modelId="{6138CD9A-2827-457A-979C-9746C473482B}" type="pres">
      <dgm:prSet presAssocID="{2CD460EB-B49D-4D11-93A6-1689745492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2CA068-1E6A-4059-9F90-B9B65E3B49BB}" type="pres">
      <dgm:prSet presAssocID="{2CD460EB-B49D-4D11-93A6-16897454927D}" presName="dummy" presStyleCnt="0"/>
      <dgm:spPr/>
    </dgm:pt>
    <dgm:pt modelId="{EAD2CA8B-CD60-4490-A367-F9E1874274FF}" type="pres">
      <dgm:prSet presAssocID="{C857B3E7-77F3-4057-9B66-4C986BE7B0CB}" presName="sibTrans" presStyleLbl="sibTrans2D1" presStyleIdx="1" presStyleCnt="3"/>
      <dgm:spPr/>
      <dgm:t>
        <a:bodyPr/>
        <a:lstStyle/>
        <a:p>
          <a:endParaRPr lang="pt-BR"/>
        </a:p>
      </dgm:t>
    </dgm:pt>
    <dgm:pt modelId="{39CAF9A8-42A4-4186-87BD-77C1C7ADB8ED}" type="pres">
      <dgm:prSet presAssocID="{09815860-A1D1-4D9B-AA04-97F410C94C8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F935A5-6B63-4CE2-8EA1-D5EC79C4B728}" type="pres">
      <dgm:prSet presAssocID="{09815860-A1D1-4D9B-AA04-97F410C94C81}" presName="dummy" presStyleCnt="0"/>
      <dgm:spPr/>
    </dgm:pt>
    <dgm:pt modelId="{BFB991E8-E53F-4060-B782-670E0C9C1D60}" type="pres">
      <dgm:prSet presAssocID="{4C64DBEB-709E-42B1-BA5F-9EE0622CF151}" presName="sibTrans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D5A47BB2-59D6-4E8D-9B47-23C1B8B1E136}" srcId="{B0C6D93F-5642-4F22-8072-7DB60646CD15}" destId="{D40F3F98-ED06-41AD-AE62-8E537088D8CE}" srcOrd="0" destOrd="0" parTransId="{3CE137C6-1901-469C-BE7A-79C7D08CD32D}" sibTransId="{D41E4A2B-5FF1-4A9B-9BF9-957890442929}"/>
    <dgm:cxn modelId="{938F3371-D6D5-4BA1-8F0F-AE5F1F22621A}" type="presOf" srcId="{2CD460EB-B49D-4D11-93A6-16897454927D}" destId="{6138CD9A-2827-457A-979C-9746C473482B}" srcOrd="0" destOrd="0" presId="urn:microsoft.com/office/officeart/2005/8/layout/radial6"/>
    <dgm:cxn modelId="{13C84149-3041-4E95-A429-01FE6EEAE82C}" srcId="{B0C6D93F-5642-4F22-8072-7DB60646CD15}" destId="{09815860-A1D1-4D9B-AA04-97F410C94C81}" srcOrd="2" destOrd="0" parTransId="{86B35902-AFCC-420E-8B86-DB9C2989F3FA}" sibTransId="{4C64DBEB-709E-42B1-BA5F-9EE0622CF151}"/>
    <dgm:cxn modelId="{59A16BCA-AFC8-4915-8C60-D205221F46DA}" type="presOf" srcId="{B0C6D93F-5642-4F22-8072-7DB60646CD15}" destId="{B2822DE8-982A-48EC-B7B7-91F6D5BDF33B}" srcOrd="0" destOrd="0" presId="urn:microsoft.com/office/officeart/2005/8/layout/radial6"/>
    <dgm:cxn modelId="{ECB426CA-8F7F-4322-83E5-89E34DE32902}" type="presOf" srcId="{C857B3E7-77F3-4057-9B66-4C986BE7B0CB}" destId="{EAD2CA8B-CD60-4490-A367-F9E1874274FF}" srcOrd="0" destOrd="0" presId="urn:microsoft.com/office/officeart/2005/8/layout/radial6"/>
    <dgm:cxn modelId="{AE1780DB-9794-4BA9-AA78-A13209A3C3A9}" type="presOf" srcId="{D41E4A2B-5FF1-4A9B-9BF9-957890442929}" destId="{3A39C949-BEFE-44FF-B0EE-AEF79F542DAA}" srcOrd="0" destOrd="0" presId="urn:microsoft.com/office/officeart/2005/8/layout/radial6"/>
    <dgm:cxn modelId="{2E453681-F0D1-4030-BB27-FE76566C0969}" type="presOf" srcId="{D40F3F98-ED06-41AD-AE62-8E537088D8CE}" destId="{A549B37E-FBF7-4EE7-9087-0513AD930ECB}" srcOrd="0" destOrd="0" presId="urn:microsoft.com/office/officeart/2005/8/layout/radial6"/>
    <dgm:cxn modelId="{3B23148C-AC36-4C83-8641-4F02FB20C50F}" srcId="{B0C6D93F-5642-4F22-8072-7DB60646CD15}" destId="{2CD460EB-B49D-4D11-93A6-16897454927D}" srcOrd="1" destOrd="0" parTransId="{7ACDFB79-9B74-463F-AEB5-DFAA594DD2AD}" sibTransId="{C857B3E7-77F3-4057-9B66-4C986BE7B0CB}"/>
    <dgm:cxn modelId="{A4E2646D-C50C-4F19-9E72-E1DAF0DD1379}" type="presOf" srcId="{09815860-A1D1-4D9B-AA04-97F410C94C81}" destId="{39CAF9A8-42A4-4186-87BD-77C1C7ADB8ED}" srcOrd="0" destOrd="0" presId="urn:microsoft.com/office/officeart/2005/8/layout/radial6"/>
    <dgm:cxn modelId="{21A1E1E0-3F3C-4F6F-A1C0-48A87B4EDA03}" srcId="{6165D097-834E-4977-BE99-924D43C2B85B}" destId="{B0C6D93F-5642-4F22-8072-7DB60646CD15}" srcOrd="0" destOrd="0" parTransId="{9904F915-E88E-46DE-A9B7-D3825031A7D8}" sibTransId="{2F82431B-6383-4DE9-BEE8-864B3DA91EF8}"/>
    <dgm:cxn modelId="{39D5861A-1161-419B-B8B4-9FB6A1B3E565}" type="presOf" srcId="{6165D097-834E-4977-BE99-924D43C2B85B}" destId="{4B5D6979-E3FD-4693-AF03-07EC9396A7F9}" srcOrd="0" destOrd="0" presId="urn:microsoft.com/office/officeart/2005/8/layout/radial6"/>
    <dgm:cxn modelId="{66380833-C08D-4BC5-A711-1957D435BA9C}" type="presOf" srcId="{4C64DBEB-709E-42B1-BA5F-9EE0622CF151}" destId="{BFB991E8-E53F-4060-B782-670E0C9C1D60}" srcOrd="0" destOrd="0" presId="urn:microsoft.com/office/officeart/2005/8/layout/radial6"/>
    <dgm:cxn modelId="{F9AAAD3F-40BD-4BE7-A92A-D0C6929CC834}" type="presParOf" srcId="{4B5D6979-E3FD-4693-AF03-07EC9396A7F9}" destId="{B2822DE8-982A-48EC-B7B7-91F6D5BDF33B}" srcOrd="0" destOrd="0" presId="urn:microsoft.com/office/officeart/2005/8/layout/radial6"/>
    <dgm:cxn modelId="{52F52D1B-AEF7-4928-9903-8E3C364ABD1B}" type="presParOf" srcId="{4B5D6979-E3FD-4693-AF03-07EC9396A7F9}" destId="{A549B37E-FBF7-4EE7-9087-0513AD930ECB}" srcOrd="1" destOrd="0" presId="urn:microsoft.com/office/officeart/2005/8/layout/radial6"/>
    <dgm:cxn modelId="{10A546A3-37A8-4681-8147-DBDAE7F28634}" type="presParOf" srcId="{4B5D6979-E3FD-4693-AF03-07EC9396A7F9}" destId="{72777FF4-B255-4025-90F0-10CBC0C85F0C}" srcOrd="2" destOrd="0" presId="urn:microsoft.com/office/officeart/2005/8/layout/radial6"/>
    <dgm:cxn modelId="{3AB62D0C-D421-4963-88D7-406FEFFC0578}" type="presParOf" srcId="{4B5D6979-E3FD-4693-AF03-07EC9396A7F9}" destId="{3A39C949-BEFE-44FF-B0EE-AEF79F542DAA}" srcOrd="3" destOrd="0" presId="urn:microsoft.com/office/officeart/2005/8/layout/radial6"/>
    <dgm:cxn modelId="{6F5695DF-D10F-42F2-AD95-7D08B3BA478B}" type="presParOf" srcId="{4B5D6979-E3FD-4693-AF03-07EC9396A7F9}" destId="{6138CD9A-2827-457A-979C-9746C473482B}" srcOrd="4" destOrd="0" presId="urn:microsoft.com/office/officeart/2005/8/layout/radial6"/>
    <dgm:cxn modelId="{5EE0E3E7-7458-40E9-A881-B401F56FCA31}" type="presParOf" srcId="{4B5D6979-E3FD-4693-AF03-07EC9396A7F9}" destId="{AF2CA068-1E6A-4059-9F90-B9B65E3B49BB}" srcOrd="5" destOrd="0" presId="urn:microsoft.com/office/officeart/2005/8/layout/radial6"/>
    <dgm:cxn modelId="{49982CB2-3E8A-4EA3-BFE1-C56097D0D7BB}" type="presParOf" srcId="{4B5D6979-E3FD-4693-AF03-07EC9396A7F9}" destId="{EAD2CA8B-CD60-4490-A367-F9E1874274FF}" srcOrd="6" destOrd="0" presId="urn:microsoft.com/office/officeart/2005/8/layout/radial6"/>
    <dgm:cxn modelId="{14AE4C57-A8F3-479D-AF92-45C368C59E83}" type="presParOf" srcId="{4B5D6979-E3FD-4693-AF03-07EC9396A7F9}" destId="{39CAF9A8-42A4-4186-87BD-77C1C7ADB8ED}" srcOrd="7" destOrd="0" presId="urn:microsoft.com/office/officeart/2005/8/layout/radial6"/>
    <dgm:cxn modelId="{C7710799-B285-406D-B888-C845A5E4FA09}" type="presParOf" srcId="{4B5D6979-E3FD-4693-AF03-07EC9396A7F9}" destId="{54F935A5-6B63-4CE2-8EA1-D5EC79C4B728}" srcOrd="8" destOrd="0" presId="urn:microsoft.com/office/officeart/2005/8/layout/radial6"/>
    <dgm:cxn modelId="{3BD8CE41-523C-4B6B-AE9E-07C835CC9FFA}" type="presParOf" srcId="{4B5D6979-E3FD-4693-AF03-07EC9396A7F9}" destId="{BFB991E8-E53F-4060-B782-670E0C9C1D60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F4A7E1-F3EE-4522-B55B-44E1FFD46D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B6C6C98-1B40-49F0-A082-03E8AD8E563B}">
      <dgm:prSet phldrT="[Texto]"/>
      <dgm:spPr/>
      <dgm:t>
        <a:bodyPr/>
        <a:lstStyle/>
        <a:p>
          <a:r>
            <a:rPr lang="pt-BR" dirty="0" smtClean="0"/>
            <a:t>Graduação</a:t>
          </a:r>
          <a:endParaRPr lang="pt-BR" dirty="0"/>
        </a:p>
      </dgm:t>
    </dgm:pt>
    <dgm:pt modelId="{568758ED-E4CD-4A88-A1FF-B95BB9A5404A}" type="parTrans" cxnId="{E4597D21-C98A-4648-A8D5-6C1DF5D41C7B}">
      <dgm:prSet/>
      <dgm:spPr/>
      <dgm:t>
        <a:bodyPr/>
        <a:lstStyle/>
        <a:p>
          <a:endParaRPr lang="pt-BR"/>
        </a:p>
      </dgm:t>
    </dgm:pt>
    <dgm:pt modelId="{DDEF58A3-5425-4285-9C5A-3DDF85388212}" type="sibTrans" cxnId="{E4597D21-C98A-4648-A8D5-6C1DF5D41C7B}">
      <dgm:prSet/>
      <dgm:spPr/>
      <dgm:t>
        <a:bodyPr/>
        <a:lstStyle/>
        <a:p>
          <a:endParaRPr lang="pt-BR"/>
        </a:p>
      </dgm:t>
    </dgm:pt>
    <dgm:pt modelId="{9D92AFA9-CD89-42C6-9563-5F9C23F6985F}">
      <dgm:prSet phldrT="[Texto]"/>
      <dgm:spPr/>
      <dgm:t>
        <a:bodyPr/>
        <a:lstStyle/>
        <a:p>
          <a:r>
            <a:rPr lang="pt-BR" dirty="0" smtClean="0"/>
            <a:t>Pós-Graduação </a:t>
          </a:r>
          <a:r>
            <a:rPr lang="pt-BR" i="1" dirty="0" err="1" smtClean="0"/>
            <a:t>Latu</a:t>
          </a:r>
          <a:r>
            <a:rPr lang="pt-BR" i="1" dirty="0" smtClean="0"/>
            <a:t> </a:t>
          </a:r>
          <a:r>
            <a:rPr lang="pt-BR" i="1" dirty="0" err="1" smtClean="0"/>
            <a:t>Sensu</a:t>
          </a:r>
          <a:endParaRPr lang="pt-BR" i="1" dirty="0"/>
        </a:p>
      </dgm:t>
    </dgm:pt>
    <dgm:pt modelId="{C301F485-A661-4B6E-8A61-A91B488131A3}" type="parTrans" cxnId="{3B267683-932D-4C59-9F9B-791D05E86A9A}">
      <dgm:prSet/>
      <dgm:spPr/>
      <dgm:t>
        <a:bodyPr/>
        <a:lstStyle/>
        <a:p>
          <a:endParaRPr lang="pt-BR"/>
        </a:p>
      </dgm:t>
    </dgm:pt>
    <dgm:pt modelId="{9D92ED7A-E4F5-467B-9E8B-46269741E8EC}" type="sibTrans" cxnId="{3B267683-932D-4C59-9F9B-791D05E86A9A}">
      <dgm:prSet/>
      <dgm:spPr/>
      <dgm:t>
        <a:bodyPr/>
        <a:lstStyle/>
        <a:p>
          <a:endParaRPr lang="pt-BR"/>
        </a:p>
      </dgm:t>
    </dgm:pt>
    <dgm:pt modelId="{EB1258DA-B72D-4C70-AF6C-A6132CBCAABB}">
      <dgm:prSet phldrT="[Texto]"/>
      <dgm:spPr/>
      <dgm:t>
        <a:bodyPr/>
        <a:lstStyle/>
        <a:p>
          <a:r>
            <a:rPr lang="pt-BR" dirty="0" smtClean="0"/>
            <a:t>Pós-Graduação </a:t>
          </a:r>
          <a:r>
            <a:rPr lang="pt-BR" i="1" dirty="0" err="1" smtClean="0"/>
            <a:t>Stricto</a:t>
          </a:r>
          <a:r>
            <a:rPr lang="pt-BR" i="1" dirty="0" smtClean="0"/>
            <a:t> </a:t>
          </a:r>
          <a:r>
            <a:rPr lang="pt-BR" i="1" dirty="0" err="1" smtClean="0"/>
            <a:t>Sensu</a:t>
          </a:r>
          <a:endParaRPr lang="pt-BR" i="1" dirty="0"/>
        </a:p>
      </dgm:t>
    </dgm:pt>
    <dgm:pt modelId="{34B5A148-7E70-492D-9E77-9B11E87172A6}" type="parTrans" cxnId="{49B30F42-AF95-4273-B0CD-A9C57018F687}">
      <dgm:prSet/>
      <dgm:spPr/>
      <dgm:t>
        <a:bodyPr/>
        <a:lstStyle/>
        <a:p>
          <a:endParaRPr lang="pt-BR"/>
        </a:p>
      </dgm:t>
    </dgm:pt>
    <dgm:pt modelId="{B21E005B-9AF2-45BC-8073-DEA784460934}" type="sibTrans" cxnId="{49B30F42-AF95-4273-B0CD-A9C57018F687}">
      <dgm:prSet/>
      <dgm:spPr/>
      <dgm:t>
        <a:bodyPr/>
        <a:lstStyle/>
        <a:p>
          <a:endParaRPr lang="pt-BR"/>
        </a:p>
      </dgm:t>
    </dgm:pt>
    <dgm:pt modelId="{77C51C23-7A70-45C5-9635-0A4D860299FC}">
      <dgm:prSet/>
      <dgm:spPr/>
      <dgm:t>
        <a:bodyPr/>
        <a:lstStyle/>
        <a:p>
          <a:r>
            <a:rPr lang="pt-BR" dirty="0" smtClean="0"/>
            <a:t>Aperfeiçoamento</a:t>
          </a:r>
          <a:endParaRPr lang="pt-BR" dirty="0"/>
        </a:p>
      </dgm:t>
    </dgm:pt>
    <dgm:pt modelId="{41EB3BDB-060D-4595-8C86-0C6B71C0289C}" type="parTrans" cxnId="{AFE76046-8BA3-433A-9927-11B66A4FC2CD}">
      <dgm:prSet/>
      <dgm:spPr/>
      <dgm:t>
        <a:bodyPr/>
        <a:lstStyle/>
        <a:p>
          <a:endParaRPr lang="pt-BR"/>
        </a:p>
      </dgm:t>
    </dgm:pt>
    <dgm:pt modelId="{CA7B0CCF-990E-4BA6-AD8D-295C4F6FCA42}" type="sibTrans" cxnId="{AFE76046-8BA3-433A-9927-11B66A4FC2CD}">
      <dgm:prSet/>
      <dgm:spPr/>
      <dgm:t>
        <a:bodyPr/>
        <a:lstStyle/>
        <a:p>
          <a:endParaRPr lang="pt-BR"/>
        </a:p>
      </dgm:t>
    </dgm:pt>
    <dgm:pt modelId="{9DA16CD4-DFD4-4510-9AFD-B4CFE5F145AD}">
      <dgm:prSet/>
      <dgm:spPr/>
      <dgm:t>
        <a:bodyPr/>
        <a:lstStyle/>
        <a:p>
          <a:r>
            <a:rPr lang="pt-BR" dirty="0" smtClean="0"/>
            <a:t>Especialização</a:t>
          </a:r>
          <a:endParaRPr lang="pt-BR" dirty="0"/>
        </a:p>
      </dgm:t>
    </dgm:pt>
    <dgm:pt modelId="{D2074898-75D0-441F-AA5D-C18B20666498}" type="parTrans" cxnId="{C2F7F65C-6ACC-49A2-A76F-BDE7A65C4529}">
      <dgm:prSet/>
      <dgm:spPr/>
      <dgm:t>
        <a:bodyPr/>
        <a:lstStyle/>
        <a:p>
          <a:endParaRPr lang="pt-BR"/>
        </a:p>
      </dgm:t>
    </dgm:pt>
    <dgm:pt modelId="{179F4E15-EC48-46B9-B9D4-8065F77947BB}" type="sibTrans" cxnId="{C2F7F65C-6ACC-49A2-A76F-BDE7A65C4529}">
      <dgm:prSet/>
      <dgm:spPr/>
      <dgm:t>
        <a:bodyPr/>
        <a:lstStyle/>
        <a:p>
          <a:endParaRPr lang="pt-BR"/>
        </a:p>
      </dgm:t>
    </dgm:pt>
    <dgm:pt modelId="{1BEE3C5C-0064-4277-8B30-EE519AA00253}">
      <dgm:prSet/>
      <dgm:spPr/>
      <dgm:t>
        <a:bodyPr/>
        <a:lstStyle/>
        <a:p>
          <a:r>
            <a:rPr lang="pt-BR" dirty="0" smtClean="0"/>
            <a:t>Mestrado</a:t>
          </a:r>
          <a:endParaRPr lang="pt-BR" dirty="0"/>
        </a:p>
      </dgm:t>
    </dgm:pt>
    <dgm:pt modelId="{3453318F-25BF-4577-AA62-FF02B21FCDCF}" type="parTrans" cxnId="{E9F5888C-3069-4B1C-AA53-F78B089D60F7}">
      <dgm:prSet/>
      <dgm:spPr/>
      <dgm:t>
        <a:bodyPr/>
        <a:lstStyle/>
        <a:p>
          <a:endParaRPr lang="pt-BR"/>
        </a:p>
      </dgm:t>
    </dgm:pt>
    <dgm:pt modelId="{C421643A-1AF6-4C66-991F-C658E3DC7BB9}" type="sibTrans" cxnId="{E9F5888C-3069-4B1C-AA53-F78B089D60F7}">
      <dgm:prSet/>
      <dgm:spPr/>
      <dgm:t>
        <a:bodyPr/>
        <a:lstStyle/>
        <a:p>
          <a:endParaRPr lang="pt-BR"/>
        </a:p>
      </dgm:t>
    </dgm:pt>
    <dgm:pt modelId="{B4499DEC-7B02-457B-8C49-CC75BBFCAC36}">
      <dgm:prSet/>
      <dgm:spPr/>
      <dgm:t>
        <a:bodyPr/>
        <a:lstStyle/>
        <a:p>
          <a:r>
            <a:rPr lang="pt-BR" dirty="0" smtClean="0"/>
            <a:t>Doutorado</a:t>
          </a:r>
          <a:endParaRPr lang="pt-BR" dirty="0"/>
        </a:p>
      </dgm:t>
    </dgm:pt>
    <dgm:pt modelId="{A5373FE1-AB0A-4287-99B4-BACFE5E933F4}" type="parTrans" cxnId="{87E499E4-4B67-4B2F-B869-F93835D9496E}">
      <dgm:prSet/>
      <dgm:spPr/>
      <dgm:t>
        <a:bodyPr/>
        <a:lstStyle/>
        <a:p>
          <a:endParaRPr lang="pt-BR"/>
        </a:p>
      </dgm:t>
    </dgm:pt>
    <dgm:pt modelId="{EB5ED87E-1F5A-4610-9F42-A8497C9D8634}" type="sibTrans" cxnId="{87E499E4-4B67-4B2F-B869-F93835D9496E}">
      <dgm:prSet/>
      <dgm:spPr/>
      <dgm:t>
        <a:bodyPr/>
        <a:lstStyle/>
        <a:p>
          <a:endParaRPr lang="pt-BR"/>
        </a:p>
      </dgm:t>
    </dgm:pt>
    <dgm:pt modelId="{94547D24-8306-4A6F-9684-D3119A853B29}">
      <dgm:prSet/>
      <dgm:spPr/>
      <dgm:t>
        <a:bodyPr/>
        <a:lstStyle/>
        <a:p>
          <a:r>
            <a:rPr lang="pt-BR" dirty="0" smtClean="0"/>
            <a:t>Dissertação</a:t>
          </a:r>
          <a:endParaRPr lang="pt-BR" dirty="0"/>
        </a:p>
      </dgm:t>
    </dgm:pt>
    <dgm:pt modelId="{04370F56-1B2A-418D-B316-91A8E964124F}" type="parTrans" cxnId="{C284365C-8DCF-4962-88D3-89DD84F3651F}">
      <dgm:prSet/>
      <dgm:spPr/>
      <dgm:t>
        <a:bodyPr/>
        <a:lstStyle/>
        <a:p>
          <a:endParaRPr lang="pt-BR"/>
        </a:p>
      </dgm:t>
    </dgm:pt>
    <dgm:pt modelId="{811EFAD3-CAA1-4553-9BE3-431A25E58CF4}" type="sibTrans" cxnId="{C284365C-8DCF-4962-88D3-89DD84F3651F}">
      <dgm:prSet/>
      <dgm:spPr/>
      <dgm:t>
        <a:bodyPr/>
        <a:lstStyle/>
        <a:p>
          <a:endParaRPr lang="pt-BR"/>
        </a:p>
      </dgm:t>
    </dgm:pt>
    <dgm:pt modelId="{29D89E2E-0211-4519-A01B-955A3C2C80FF}">
      <dgm:prSet/>
      <dgm:spPr/>
      <dgm:t>
        <a:bodyPr/>
        <a:lstStyle/>
        <a:p>
          <a:r>
            <a:rPr lang="pt-BR" dirty="0" smtClean="0"/>
            <a:t>Tese</a:t>
          </a:r>
          <a:endParaRPr lang="pt-BR" dirty="0"/>
        </a:p>
      </dgm:t>
    </dgm:pt>
    <dgm:pt modelId="{C9F74018-7B9A-4AFC-9472-C198CAD43A7D}" type="parTrans" cxnId="{296A75BE-E0D3-4703-9BE7-0E9186BB2326}">
      <dgm:prSet/>
      <dgm:spPr/>
      <dgm:t>
        <a:bodyPr/>
        <a:lstStyle/>
        <a:p>
          <a:endParaRPr lang="pt-BR"/>
        </a:p>
      </dgm:t>
    </dgm:pt>
    <dgm:pt modelId="{27059107-D2B6-4448-9E18-8621586C805F}" type="sibTrans" cxnId="{296A75BE-E0D3-4703-9BE7-0E9186BB2326}">
      <dgm:prSet/>
      <dgm:spPr/>
      <dgm:t>
        <a:bodyPr/>
        <a:lstStyle/>
        <a:p>
          <a:endParaRPr lang="pt-BR"/>
        </a:p>
      </dgm:t>
    </dgm:pt>
    <dgm:pt modelId="{69F702D7-D5C2-49BD-B414-B2786C5EA7A4}">
      <dgm:prSet/>
      <dgm:spPr/>
      <dgm:t>
        <a:bodyPr/>
        <a:lstStyle/>
        <a:p>
          <a:r>
            <a:rPr lang="pt-BR" dirty="0" smtClean="0"/>
            <a:t>Monografia</a:t>
          </a:r>
          <a:endParaRPr lang="pt-BR" dirty="0"/>
        </a:p>
      </dgm:t>
    </dgm:pt>
    <dgm:pt modelId="{B46BBDFB-577D-446F-9030-DC07F86BB580}" type="parTrans" cxnId="{C97895FC-981D-4651-95B8-2120ED1BED50}">
      <dgm:prSet/>
      <dgm:spPr/>
      <dgm:t>
        <a:bodyPr/>
        <a:lstStyle/>
        <a:p>
          <a:endParaRPr lang="pt-BR"/>
        </a:p>
      </dgm:t>
    </dgm:pt>
    <dgm:pt modelId="{4BAFBFF2-37D8-46A4-AEAC-42EFC13F3CC9}" type="sibTrans" cxnId="{C97895FC-981D-4651-95B8-2120ED1BED50}">
      <dgm:prSet/>
      <dgm:spPr/>
      <dgm:t>
        <a:bodyPr/>
        <a:lstStyle/>
        <a:p>
          <a:endParaRPr lang="pt-BR"/>
        </a:p>
      </dgm:t>
    </dgm:pt>
    <dgm:pt modelId="{D1DFB57B-52D9-4CC7-94CF-1329FC98E683}" type="pres">
      <dgm:prSet presAssocID="{3FF4A7E1-F3EE-4522-B55B-44E1FFD46D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C8C9E85F-D21A-4730-BC07-1BFECB34C72E}" type="pres">
      <dgm:prSet presAssocID="{AB6C6C98-1B40-49F0-A082-03E8AD8E563B}" presName="hierRoot1" presStyleCnt="0">
        <dgm:presLayoutVars>
          <dgm:hierBranch val="init"/>
        </dgm:presLayoutVars>
      </dgm:prSet>
      <dgm:spPr/>
    </dgm:pt>
    <dgm:pt modelId="{605245D4-1785-46E6-85A2-97120A2ADC9C}" type="pres">
      <dgm:prSet presAssocID="{AB6C6C98-1B40-49F0-A082-03E8AD8E563B}" presName="rootComposite1" presStyleCnt="0"/>
      <dgm:spPr/>
    </dgm:pt>
    <dgm:pt modelId="{8081378C-4CCD-4456-8D07-B3864158A413}" type="pres">
      <dgm:prSet presAssocID="{AB6C6C98-1B40-49F0-A082-03E8AD8E563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072D925-6607-462B-926F-B8F8325B2871}" type="pres">
      <dgm:prSet presAssocID="{AB6C6C98-1B40-49F0-A082-03E8AD8E563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5DCFACD2-B82C-48EA-BC7E-8D38C4394E51}" type="pres">
      <dgm:prSet presAssocID="{AB6C6C98-1B40-49F0-A082-03E8AD8E563B}" presName="hierChild2" presStyleCnt="0"/>
      <dgm:spPr/>
    </dgm:pt>
    <dgm:pt modelId="{BCFD93D6-66C7-4E5E-8A5E-94E30BA46E26}" type="pres">
      <dgm:prSet presAssocID="{C301F485-A661-4B6E-8A61-A91B488131A3}" presName="Name37" presStyleLbl="parChTrans1D2" presStyleIdx="0" presStyleCnt="2"/>
      <dgm:spPr/>
      <dgm:t>
        <a:bodyPr/>
        <a:lstStyle/>
        <a:p>
          <a:endParaRPr lang="pt-BR"/>
        </a:p>
      </dgm:t>
    </dgm:pt>
    <dgm:pt modelId="{0C804B97-42A6-4FE8-8A08-2001BFF6FC0A}" type="pres">
      <dgm:prSet presAssocID="{9D92AFA9-CD89-42C6-9563-5F9C23F6985F}" presName="hierRoot2" presStyleCnt="0">
        <dgm:presLayoutVars>
          <dgm:hierBranch val="init"/>
        </dgm:presLayoutVars>
      </dgm:prSet>
      <dgm:spPr/>
    </dgm:pt>
    <dgm:pt modelId="{5517476E-4EDE-46FA-8FE4-6BDDE01A2812}" type="pres">
      <dgm:prSet presAssocID="{9D92AFA9-CD89-42C6-9563-5F9C23F6985F}" presName="rootComposite" presStyleCnt="0"/>
      <dgm:spPr/>
    </dgm:pt>
    <dgm:pt modelId="{9D7B291E-A434-4AFB-A71A-145B1CB23639}" type="pres">
      <dgm:prSet presAssocID="{9D92AFA9-CD89-42C6-9563-5F9C23F6985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6571C33-9B47-4052-988A-0F83BAD1F1DF}" type="pres">
      <dgm:prSet presAssocID="{9D92AFA9-CD89-42C6-9563-5F9C23F6985F}" presName="rootConnector" presStyleLbl="node2" presStyleIdx="0" presStyleCnt="2"/>
      <dgm:spPr/>
      <dgm:t>
        <a:bodyPr/>
        <a:lstStyle/>
        <a:p>
          <a:endParaRPr lang="pt-BR"/>
        </a:p>
      </dgm:t>
    </dgm:pt>
    <dgm:pt modelId="{EED76E0E-3889-4EA6-B081-2456010BBCB5}" type="pres">
      <dgm:prSet presAssocID="{9D92AFA9-CD89-42C6-9563-5F9C23F6985F}" presName="hierChild4" presStyleCnt="0"/>
      <dgm:spPr/>
    </dgm:pt>
    <dgm:pt modelId="{9AB52E89-D052-4D63-9316-A731F20BE718}" type="pres">
      <dgm:prSet presAssocID="{41EB3BDB-060D-4595-8C86-0C6B71C0289C}" presName="Name37" presStyleLbl="parChTrans1D3" presStyleIdx="0" presStyleCnt="4"/>
      <dgm:spPr/>
      <dgm:t>
        <a:bodyPr/>
        <a:lstStyle/>
        <a:p>
          <a:endParaRPr lang="pt-BR"/>
        </a:p>
      </dgm:t>
    </dgm:pt>
    <dgm:pt modelId="{BCB204D5-6859-4E4F-B046-CF2150AC1DDD}" type="pres">
      <dgm:prSet presAssocID="{77C51C23-7A70-45C5-9635-0A4D860299FC}" presName="hierRoot2" presStyleCnt="0">
        <dgm:presLayoutVars>
          <dgm:hierBranch val="init"/>
        </dgm:presLayoutVars>
      </dgm:prSet>
      <dgm:spPr/>
    </dgm:pt>
    <dgm:pt modelId="{E60624EB-06B8-450B-BB46-0E5F19F17170}" type="pres">
      <dgm:prSet presAssocID="{77C51C23-7A70-45C5-9635-0A4D860299FC}" presName="rootComposite" presStyleCnt="0"/>
      <dgm:spPr/>
    </dgm:pt>
    <dgm:pt modelId="{81F819BB-BBF1-464C-9231-BE5A3AE1CD83}" type="pres">
      <dgm:prSet presAssocID="{77C51C23-7A70-45C5-9635-0A4D860299F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611F4BE-CD22-4CBF-A869-804EA8E8CCB8}" type="pres">
      <dgm:prSet presAssocID="{77C51C23-7A70-45C5-9635-0A4D860299FC}" presName="rootConnector" presStyleLbl="node3" presStyleIdx="0" presStyleCnt="4"/>
      <dgm:spPr/>
      <dgm:t>
        <a:bodyPr/>
        <a:lstStyle/>
        <a:p>
          <a:endParaRPr lang="pt-BR"/>
        </a:p>
      </dgm:t>
    </dgm:pt>
    <dgm:pt modelId="{0E2EDD87-EFA7-419F-9934-4C4969E4AF24}" type="pres">
      <dgm:prSet presAssocID="{77C51C23-7A70-45C5-9635-0A4D860299FC}" presName="hierChild4" presStyleCnt="0"/>
      <dgm:spPr/>
    </dgm:pt>
    <dgm:pt modelId="{8080959A-5430-4E52-9C37-9FF600ADCE54}" type="pres">
      <dgm:prSet presAssocID="{77C51C23-7A70-45C5-9635-0A4D860299FC}" presName="hierChild5" presStyleCnt="0"/>
      <dgm:spPr/>
    </dgm:pt>
    <dgm:pt modelId="{8FD687E0-DAAB-4977-AB0E-4F9E65F580B4}" type="pres">
      <dgm:prSet presAssocID="{D2074898-75D0-441F-AA5D-C18B20666498}" presName="Name37" presStyleLbl="parChTrans1D3" presStyleIdx="1" presStyleCnt="4"/>
      <dgm:spPr/>
      <dgm:t>
        <a:bodyPr/>
        <a:lstStyle/>
        <a:p>
          <a:endParaRPr lang="pt-BR"/>
        </a:p>
      </dgm:t>
    </dgm:pt>
    <dgm:pt modelId="{F9FDA375-46F7-4349-BACB-F64D70FF08C5}" type="pres">
      <dgm:prSet presAssocID="{9DA16CD4-DFD4-4510-9AFD-B4CFE5F145AD}" presName="hierRoot2" presStyleCnt="0">
        <dgm:presLayoutVars>
          <dgm:hierBranch val="init"/>
        </dgm:presLayoutVars>
      </dgm:prSet>
      <dgm:spPr/>
    </dgm:pt>
    <dgm:pt modelId="{C9F76FDB-606A-4385-8D26-5967E7B3E7A8}" type="pres">
      <dgm:prSet presAssocID="{9DA16CD4-DFD4-4510-9AFD-B4CFE5F145AD}" presName="rootComposite" presStyleCnt="0"/>
      <dgm:spPr/>
    </dgm:pt>
    <dgm:pt modelId="{C0B53B9C-C5AD-453E-A813-997498C6FD3B}" type="pres">
      <dgm:prSet presAssocID="{9DA16CD4-DFD4-4510-9AFD-B4CFE5F145AD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685B8D5-34CA-42EC-8CEF-272CE125D29B}" type="pres">
      <dgm:prSet presAssocID="{9DA16CD4-DFD4-4510-9AFD-B4CFE5F145AD}" presName="rootConnector" presStyleLbl="node3" presStyleIdx="1" presStyleCnt="4"/>
      <dgm:spPr/>
      <dgm:t>
        <a:bodyPr/>
        <a:lstStyle/>
        <a:p>
          <a:endParaRPr lang="pt-BR"/>
        </a:p>
      </dgm:t>
    </dgm:pt>
    <dgm:pt modelId="{86113296-0C15-43EC-AFF9-EAFA5DE27700}" type="pres">
      <dgm:prSet presAssocID="{9DA16CD4-DFD4-4510-9AFD-B4CFE5F145AD}" presName="hierChild4" presStyleCnt="0"/>
      <dgm:spPr/>
    </dgm:pt>
    <dgm:pt modelId="{0344F3E6-2464-420C-95FA-521333F4699D}" type="pres">
      <dgm:prSet presAssocID="{B46BBDFB-577D-446F-9030-DC07F86BB580}" presName="Name37" presStyleLbl="parChTrans1D4" presStyleIdx="0" presStyleCnt="3"/>
      <dgm:spPr/>
      <dgm:t>
        <a:bodyPr/>
        <a:lstStyle/>
        <a:p>
          <a:endParaRPr lang="pt-BR"/>
        </a:p>
      </dgm:t>
    </dgm:pt>
    <dgm:pt modelId="{69D256AA-C72C-4155-96AE-EBFFC1D1B9DD}" type="pres">
      <dgm:prSet presAssocID="{69F702D7-D5C2-49BD-B414-B2786C5EA7A4}" presName="hierRoot2" presStyleCnt="0">
        <dgm:presLayoutVars>
          <dgm:hierBranch val="init"/>
        </dgm:presLayoutVars>
      </dgm:prSet>
      <dgm:spPr/>
    </dgm:pt>
    <dgm:pt modelId="{4F85DDDD-DAF7-4035-A5C4-F904B8440D45}" type="pres">
      <dgm:prSet presAssocID="{69F702D7-D5C2-49BD-B414-B2786C5EA7A4}" presName="rootComposite" presStyleCnt="0"/>
      <dgm:spPr/>
    </dgm:pt>
    <dgm:pt modelId="{752A6461-F570-4E5E-ABAF-E0318B7197D2}" type="pres">
      <dgm:prSet presAssocID="{69F702D7-D5C2-49BD-B414-B2786C5EA7A4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809CFFE-7A2F-4782-8B71-7F209DABBB7B}" type="pres">
      <dgm:prSet presAssocID="{69F702D7-D5C2-49BD-B414-B2786C5EA7A4}" presName="rootConnector" presStyleLbl="node4" presStyleIdx="0" presStyleCnt="3"/>
      <dgm:spPr/>
      <dgm:t>
        <a:bodyPr/>
        <a:lstStyle/>
        <a:p>
          <a:endParaRPr lang="pt-BR"/>
        </a:p>
      </dgm:t>
    </dgm:pt>
    <dgm:pt modelId="{EB2CDB24-1BF3-4438-B907-EFDBBB3DB929}" type="pres">
      <dgm:prSet presAssocID="{69F702D7-D5C2-49BD-B414-B2786C5EA7A4}" presName="hierChild4" presStyleCnt="0"/>
      <dgm:spPr/>
    </dgm:pt>
    <dgm:pt modelId="{CDEC1F6B-614B-4D55-93E4-6558F2BC7702}" type="pres">
      <dgm:prSet presAssocID="{69F702D7-D5C2-49BD-B414-B2786C5EA7A4}" presName="hierChild5" presStyleCnt="0"/>
      <dgm:spPr/>
    </dgm:pt>
    <dgm:pt modelId="{9D7E5191-6021-4388-A754-04C5844936EC}" type="pres">
      <dgm:prSet presAssocID="{9DA16CD4-DFD4-4510-9AFD-B4CFE5F145AD}" presName="hierChild5" presStyleCnt="0"/>
      <dgm:spPr/>
    </dgm:pt>
    <dgm:pt modelId="{9D25440B-E85E-4E86-BC29-356EB394EEA3}" type="pres">
      <dgm:prSet presAssocID="{9D92AFA9-CD89-42C6-9563-5F9C23F6985F}" presName="hierChild5" presStyleCnt="0"/>
      <dgm:spPr/>
    </dgm:pt>
    <dgm:pt modelId="{0FC49929-DEE4-48F9-8DDD-4E2941E8C2E4}" type="pres">
      <dgm:prSet presAssocID="{34B5A148-7E70-492D-9E77-9B11E87172A6}" presName="Name37" presStyleLbl="parChTrans1D2" presStyleIdx="1" presStyleCnt="2"/>
      <dgm:spPr/>
      <dgm:t>
        <a:bodyPr/>
        <a:lstStyle/>
        <a:p>
          <a:endParaRPr lang="pt-BR"/>
        </a:p>
      </dgm:t>
    </dgm:pt>
    <dgm:pt modelId="{8F183C3A-BFEB-4F6D-B66A-4B3496F57D15}" type="pres">
      <dgm:prSet presAssocID="{EB1258DA-B72D-4C70-AF6C-A6132CBCAABB}" presName="hierRoot2" presStyleCnt="0">
        <dgm:presLayoutVars>
          <dgm:hierBranch val="init"/>
        </dgm:presLayoutVars>
      </dgm:prSet>
      <dgm:spPr/>
    </dgm:pt>
    <dgm:pt modelId="{18961B20-3208-46B2-A707-346FE1870880}" type="pres">
      <dgm:prSet presAssocID="{EB1258DA-B72D-4C70-AF6C-A6132CBCAABB}" presName="rootComposite" presStyleCnt="0"/>
      <dgm:spPr/>
    </dgm:pt>
    <dgm:pt modelId="{A3CE857C-D8B4-4D06-B98F-4195FCA0641A}" type="pres">
      <dgm:prSet presAssocID="{EB1258DA-B72D-4C70-AF6C-A6132CBCAAB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AFB87DA-27D9-4B17-AA03-786B200C42EA}" type="pres">
      <dgm:prSet presAssocID="{EB1258DA-B72D-4C70-AF6C-A6132CBCAABB}" presName="rootConnector" presStyleLbl="node2" presStyleIdx="1" presStyleCnt="2"/>
      <dgm:spPr/>
      <dgm:t>
        <a:bodyPr/>
        <a:lstStyle/>
        <a:p>
          <a:endParaRPr lang="pt-BR"/>
        </a:p>
      </dgm:t>
    </dgm:pt>
    <dgm:pt modelId="{236B87DE-C166-4755-A7FB-EBD87DF54876}" type="pres">
      <dgm:prSet presAssocID="{EB1258DA-B72D-4C70-AF6C-A6132CBCAABB}" presName="hierChild4" presStyleCnt="0"/>
      <dgm:spPr/>
    </dgm:pt>
    <dgm:pt modelId="{D6273F58-C620-4A71-B21C-ED1A3E0173C6}" type="pres">
      <dgm:prSet presAssocID="{3453318F-25BF-4577-AA62-FF02B21FCDCF}" presName="Name37" presStyleLbl="parChTrans1D3" presStyleIdx="2" presStyleCnt="4"/>
      <dgm:spPr/>
      <dgm:t>
        <a:bodyPr/>
        <a:lstStyle/>
        <a:p>
          <a:endParaRPr lang="pt-BR"/>
        </a:p>
      </dgm:t>
    </dgm:pt>
    <dgm:pt modelId="{6ACA621F-3C1A-443E-952B-1B40CC88724E}" type="pres">
      <dgm:prSet presAssocID="{1BEE3C5C-0064-4277-8B30-EE519AA00253}" presName="hierRoot2" presStyleCnt="0">
        <dgm:presLayoutVars>
          <dgm:hierBranch val="init"/>
        </dgm:presLayoutVars>
      </dgm:prSet>
      <dgm:spPr/>
    </dgm:pt>
    <dgm:pt modelId="{31B3B055-7ED9-419D-8DBB-C7ED02E67F94}" type="pres">
      <dgm:prSet presAssocID="{1BEE3C5C-0064-4277-8B30-EE519AA00253}" presName="rootComposite" presStyleCnt="0"/>
      <dgm:spPr/>
    </dgm:pt>
    <dgm:pt modelId="{DCB0B56B-3B5F-48B8-9CA7-5DB42713B40C}" type="pres">
      <dgm:prSet presAssocID="{1BEE3C5C-0064-4277-8B30-EE519AA00253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A3F570-DDA8-48C3-B454-7AE289C156B1}" type="pres">
      <dgm:prSet presAssocID="{1BEE3C5C-0064-4277-8B30-EE519AA00253}" presName="rootConnector" presStyleLbl="node3" presStyleIdx="2" presStyleCnt="4"/>
      <dgm:spPr/>
      <dgm:t>
        <a:bodyPr/>
        <a:lstStyle/>
        <a:p>
          <a:endParaRPr lang="pt-BR"/>
        </a:p>
      </dgm:t>
    </dgm:pt>
    <dgm:pt modelId="{1DABA411-4954-4C6A-B11F-3C9D0551501D}" type="pres">
      <dgm:prSet presAssocID="{1BEE3C5C-0064-4277-8B30-EE519AA00253}" presName="hierChild4" presStyleCnt="0"/>
      <dgm:spPr/>
    </dgm:pt>
    <dgm:pt modelId="{488BF2A4-4C23-4A78-8E2C-BC79D708B635}" type="pres">
      <dgm:prSet presAssocID="{04370F56-1B2A-418D-B316-91A8E964124F}" presName="Name37" presStyleLbl="parChTrans1D4" presStyleIdx="1" presStyleCnt="3"/>
      <dgm:spPr/>
      <dgm:t>
        <a:bodyPr/>
        <a:lstStyle/>
        <a:p>
          <a:endParaRPr lang="pt-BR"/>
        </a:p>
      </dgm:t>
    </dgm:pt>
    <dgm:pt modelId="{A3E43233-3637-41CF-801E-3EF2553572C5}" type="pres">
      <dgm:prSet presAssocID="{94547D24-8306-4A6F-9684-D3119A853B29}" presName="hierRoot2" presStyleCnt="0">
        <dgm:presLayoutVars>
          <dgm:hierBranch val="init"/>
        </dgm:presLayoutVars>
      </dgm:prSet>
      <dgm:spPr/>
    </dgm:pt>
    <dgm:pt modelId="{66722E19-10DC-416F-A7A2-74845FF02EAF}" type="pres">
      <dgm:prSet presAssocID="{94547D24-8306-4A6F-9684-D3119A853B29}" presName="rootComposite" presStyleCnt="0"/>
      <dgm:spPr/>
    </dgm:pt>
    <dgm:pt modelId="{A55A929C-F5A5-43D3-A1CA-B964813CDCDB}" type="pres">
      <dgm:prSet presAssocID="{94547D24-8306-4A6F-9684-D3119A853B29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17F14C5-1F3D-46FA-B779-C62E12E9A0A5}" type="pres">
      <dgm:prSet presAssocID="{94547D24-8306-4A6F-9684-D3119A853B29}" presName="rootConnector" presStyleLbl="node4" presStyleIdx="1" presStyleCnt="3"/>
      <dgm:spPr/>
      <dgm:t>
        <a:bodyPr/>
        <a:lstStyle/>
        <a:p>
          <a:endParaRPr lang="pt-BR"/>
        </a:p>
      </dgm:t>
    </dgm:pt>
    <dgm:pt modelId="{61457E25-E64F-410A-8B37-BCD28F94377A}" type="pres">
      <dgm:prSet presAssocID="{94547D24-8306-4A6F-9684-D3119A853B29}" presName="hierChild4" presStyleCnt="0"/>
      <dgm:spPr/>
    </dgm:pt>
    <dgm:pt modelId="{C8D5BA54-6102-4E46-A0D3-5D667633DFA4}" type="pres">
      <dgm:prSet presAssocID="{94547D24-8306-4A6F-9684-D3119A853B29}" presName="hierChild5" presStyleCnt="0"/>
      <dgm:spPr/>
    </dgm:pt>
    <dgm:pt modelId="{6246C383-7A17-4768-BFB4-FFCBE63C90CC}" type="pres">
      <dgm:prSet presAssocID="{1BEE3C5C-0064-4277-8B30-EE519AA00253}" presName="hierChild5" presStyleCnt="0"/>
      <dgm:spPr/>
    </dgm:pt>
    <dgm:pt modelId="{B001F93B-2760-4657-BCC5-37E0A2D78392}" type="pres">
      <dgm:prSet presAssocID="{A5373FE1-AB0A-4287-99B4-BACFE5E933F4}" presName="Name37" presStyleLbl="parChTrans1D3" presStyleIdx="3" presStyleCnt="4"/>
      <dgm:spPr/>
      <dgm:t>
        <a:bodyPr/>
        <a:lstStyle/>
        <a:p>
          <a:endParaRPr lang="pt-BR"/>
        </a:p>
      </dgm:t>
    </dgm:pt>
    <dgm:pt modelId="{F63070F7-F5C4-4678-8016-DF407F3E1020}" type="pres">
      <dgm:prSet presAssocID="{B4499DEC-7B02-457B-8C49-CC75BBFCAC36}" presName="hierRoot2" presStyleCnt="0">
        <dgm:presLayoutVars>
          <dgm:hierBranch val="init"/>
        </dgm:presLayoutVars>
      </dgm:prSet>
      <dgm:spPr/>
    </dgm:pt>
    <dgm:pt modelId="{5080DB51-99C7-4839-BDE9-909E241F191A}" type="pres">
      <dgm:prSet presAssocID="{B4499DEC-7B02-457B-8C49-CC75BBFCAC36}" presName="rootComposite" presStyleCnt="0"/>
      <dgm:spPr/>
    </dgm:pt>
    <dgm:pt modelId="{1A7B14A6-5AA2-45D2-9DEF-FE04EB73F8F4}" type="pres">
      <dgm:prSet presAssocID="{B4499DEC-7B02-457B-8C49-CC75BBFCAC3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2689FCB-0A49-4D60-8914-20F00F660A96}" type="pres">
      <dgm:prSet presAssocID="{B4499DEC-7B02-457B-8C49-CC75BBFCAC36}" presName="rootConnector" presStyleLbl="node3" presStyleIdx="3" presStyleCnt="4"/>
      <dgm:spPr/>
      <dgm:t>
        <a:bodyPr/>
        <a:lstStyle/>
        <a:p>
          <a:endParaRPr lang="pt-BR"/>
        </a:p>
      </dgm:t>
    </dgm:pt>
    <dgm:pt modelId="{E17B648E-698A-4E48-B279-A91AD48CC74D}" type="pres">
      <dgm:prSet presAssocID="{B4499DEC-7B02-457B-8C49-CC75BBFCAC36}" presName="hierChild4" presStyleCnt="0"/>
      <dgm:spPr/>
    </dgm:pt>
    <dgm:pt modelId="{35DC5E78-3724-4DFA-B746-8845753B2229}" type="pres">
      <dgm:prSet presAssocID="{C9F74018-7B9A-4AFC-9472-C198CAD43A7D}" presName="Name37" presStyleLbl="parChTrans1D4" presStyleIdx="2" presStyleCnt="3"/>
      <dgm:spPr/>
      <dgm:t>
        <a:bodyPr/>
        <a:lstStyle/>
        <a:p>
          <a:endParaRPr lang="pt-BR"/>
        </a:p>
      </dgm:t>
    </dgm:pt>
    <dgm:pt modelId="{DFF19DFB-2872-4AA3-ABD5-36C3339C6FCC}" type="pres">
      <dgm:prSet presAssocID="{29D89E2E-0211-4519-A01B-955A3C2C80FF}" presName="hierRoot2" presStyleCnt="0">
        <dgm:presLayoutVars>
          <dgm:hierBranch val="init"/>
        </dgm:presLayoutVars>
      </dgm:prSet>
      <dgm:spPr/>
    </dgm:pt>
    <dgm:pt modelId="{7D2D8731-89F5-492E-9A04-7E5BC941F569}" type="pres">
      <dgm:prSet presAssocID="{29D89E2E-0211-4519-A01B-955A3C2C80FF}" presName="rootComposite" presStyleCnt="0"/>
      <dgm:spPr/>
    </dgm:pt>
    <dgm:pt modelId="{A02874E5-54BC-4CDB-AD6A-C9F0905117EB}" type="pres">
      <dgm:prSet presAssocID="{29D89E2E-0211-4519-A01B-955A3C2C80FF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CB7FD04-4BBA-4DE7-B4BB-57E5EF307347}" type="pres">
      <dgm:prSet presAssocID="{29D89E2E-0211-4519-A01B-955A3C2C80FF}" presName="rootConnector" presStyleLbl="node4" presStyleIdx="2" presStyleCnt="3"/>
      <dgm:spPr/>
      <dgm:t>
        <a:bodyPr/>
        <a:lstStyle/>
        <a:p>
          <a:endParaRPr lang="pt-BR"/>
        </a:p>
      </dgm:t>
    </dgm:pt>
    <dgm:pt modelId="{83CC9D34-A1AA-4BBB-8126-4F37CE00F15F}" type="pres">
      <dgm:prSet presAssocID="{29D89E2E-0211-4519-A01B-955A3C2C80FF}" presName="hierChild4" presStyleCnt="0"/>
      <dgm:spPr/>
    </dgm:pt>
    <dgm:pt modelId="{3632117E-58A7-42A8-A486-0B210692FD9E}" type="pres">
      <dgm:prSet presAssocID="{29D89E2E-0211-4519-A01B-955A3C2C80FF}" presName="hierChild5" presStyleCnt="0"/>
      <dgm:spPr/>
    </dgm:pt>
    <dgm:pt modelId="{19FA12CB-6BE0-484E-A530-17A29563720B}" type="pres">
      <dgm:prSet presAssocID="{B4499DEC-7B02-457B-8C49-CC75BBFCAC36}" presName="hierChild5" presStyleCnt="0"/>
      <dgm:spPr/>
    </dgm:pt>
    <dgm:pt modelId="{AAE7ABF3-D0D2-4AF0-9BAD-31CFFF55EF39}" type="pres">
      <dgm:prSet presAssocID="{EB1258DA-B72D-4C70-AF6C-A6132CBCAABB}" presName="hierChild5" presStyleCnt="0"/>
      <dgm:spPr/>
    </dgm:pt>
    <dgm:pt modelId="{D51DF5CD-8A56-4542-970F-D9CD84BF36D9}" type="pres">
      <dgm:prSet presAssocID="{AB6C6C98-1B40-49F0-A082-03E8AD8E563B}" presName="hierChild3" presStyleCnt="0"/>
      <dgm:spPr/>
    </dgm:pt>
  </dgm:ptLst>
  <dgm:cxnLst>
    <dgm:cxn modelId="{6B2D3C7B-0867-4182-B121-B78A35899E36}" type="presOf" srcId="{EB1258DA-B72D-4C70-AF6C-A6132CBCAABB}" destId="{CAFB87DA-27D9-4B17-AA03-786B200C42EA}" srcOrd="1" destOrd="0" presId="urn:microsoft.com/office/officeart/2005/8/layout/orgChart1"/>
    <dgm:cxn modelId="{CF13F1D1-E504-4439-B00C-AFBCE91EC5E8}" type="presOf" srcId="{AB6C6C98-1B40-49F0-A082-03E8AD8E563B}" destId="{A072D925-6607-462B-926F-B8F8325B2871}" srcOrd="1" destOrd="0" presId="urn:microsoft.com/office/officeart/2005/8/layout/orgChart1"/>
    <dgm:cxn modelId="{0F562865-574A-41FF-B94C-815DB17863B7}" type="presOf" srcId="{04370F56-1B2A-418D-B316-91A8E964124F}" destId="{488BF2A4-4C23-4A78-8E2C-BC79D708B635}" srcOrd="0" destOrd="0" presId="urn:microsoft.com/office/officeart/2005/8/layout/orgChart1"/>
    <dgm:cxn modelId="{20EAC159-9138-4FDE-B847-052E22CCF217}" type="presOf" srcId="{77C51C23-7A70-45C5-9635-0A4D860299FC}" destId="{81F819BB-BBF1-464C-9231-BE5A3AE1CD83}" srcOrd="0" destOrd="0" presId="urn:microsoft.com/office/officeart/2005/8/layout/orgChart1"/>
    <dgm:cxn modelId="{46857BCB-9A6E-4195-BB81-8BA8D06B35AE}" type="presOf" srcId="{A5373FE1-AB0A-4287-99B4-BACFE5E933F4}" destId="{B001F93B-2760-4657-BCC5-37E0A2D78392}" srcOrd="0" destOrd="0" presId="urn:microsoft.com/office/officeart/2005/8/layout/orgChart1"/>
    <dgm:cxn modelId="{0D2BC6F8-5A74-42AF-8A3A-B521E6922227}" type="presOf" srcId="{94547D24-8306-4A6F-9684-D3119A853B29}" destId="{A55A929C-F5A5-43D3-A1CA-B964813CDCDB}" srcOrd="0" destOrd="0" presId="urn:microsoft.com/office/officeart/2005/8/layout/orgChart1"/>
    <dgm:cxn modelId="{296A75BE-E0D3-4703-9BE7-0E9186BB2326}" srcId="{B4499DEC-7B02-457B-8C49-CC75BBFCAC36}" destId="{29D89E2E-0211-4519-A01B-955A3C2C80FF}" srcOrd="0" destOrd="0" parTransId="{C9F74018-7B9A-4AFC-9472-C198CAD43A7D}" sibTransId="{27059107-D2B6-4448-9E18-8621586C805F}"/>
    <dgm:cxn modelId="{FC8D905D-9A25-4838-B7E8-4A97A8039FC6}" type="presOf" srcId="{EB1258DA-B72D-4C70-AF6C-A6132CBCAABB}" destId="{A3CE857C-D8B4-4D06-B98F-4195FCA0641A}" srcOrd="0" destOrd="0" presId="urn:microsoft.com/office/officeart/2005/8/layout/orgChart1"/>
    <dgm:cxn modelId="{11FB920B-6BCD-4448-966C-C4778AF6C39E}" type="presOf" srcId="{41EB3BDB-060D-4595-8C86-0C6B71C0289C}" destId="{9AB52E89-D052-4D63-9316-A731F20BE718}" srcOrd="0" destOrd="0" presId="urn:microsoft.com/office/officeart/2005/8/layout/orgChart1"/>
    <dgm:cxn modelId="{AFE76046-8BA3-433A-9927-11B66A4FC2CD}" srcId="{9D92AFA9-CD89-42C6-9563-5F9C23F6985F}" destId="{77C51C23-7A70-45C5-9635-0A4D860299FC}" srcOrd="0" destOrd="0" parTransId="{41EB3BDB-060D-4595-8C86-0C6B71C0289C}" sibTransId="{CA7B0CCF-990E-4BA6-AD8D-295C4F6FCA42}"/>
    <dgm:cxn modelId="{E4597D21-C98A-4648-A8D5-6C1DF5D41C7B}" srcId="{3FF4A7E1-F3EE-4522-B55B-44E1FFD46D0E}" destId="{AB6C6C98-1B40-49F0-A082-03E8AD8E563B}" srcOrd="0" destOrd="0" parTransId="{568758ED-E4CD-4A88-A1FF-B95BB9A5404A}" sibTransId="{DDEF58A3-5425-4285-9C5A-3DDF85388212}"/>
    <dgm:cxn modelId="{7F1337FA-914B-4D9C-B681-66BDDA34D7EA}" type="presOf" srcId="{1BEE3C5C-0064-4277-8B30-EE519AA00253}" destId="{C5A3F570-DDA8-48C3-B454-7AE289C156B1}" srcOrd="1" destOrd="0" presId="urn:microsoft.com/office/officeart/2005/8/layout/orgChart1"/>
    <dgm:cxn modelId="{7B2BD683-BCC2-4DED-8252-44C801BCD6B0}" type="presOf" srcId="{C9F74018-7B9A-4AFC-9472-C198CAD43A7D}" destId="{35DC5E78-3724-4DFA-B746-8845753B2229}" srcOrd="0" destOrd="0" presId="urn:microsoft.com/office/officeart/2005/8/layout/orgChart1"/>
    <dgm:cxn modelId="{4B7B0E58-B661-4CF3-8EFB-4B1080B3FC59}" type="presOf" srcId="{9D92AFA9-CD89-42C6-9563-5F9C23F6985F}" destId="{C6571C33-9B47-4052-988A-0F83BAD1F1DF}" srcOrd="1" destOrd="0" presId="urn:microsoft.com/office/officeart/2005/8/layout/orgChart1"/>
    <dgm:cxn modelId="{EBB91940-7377-42B4-AAC7-DAA8BDDE06E6}" type="presOf" srcId="{34B5A148-7E70-492D-9E77-9B11E87172A6}" destId="{0FC49929-DEE4-48F9-8DDD-4E2941E8C2E4}" srcOrd="0" destOrd="0" presId="urn:microsoft.com/office/officeart/2005/8/layout/orgChart1"/>
    <dgm:cxn modelId="{E06B6BB4-FB76-4CCA-B63C-3CE35CF35393}" type="presOf" srcId="{77C51C23-7A70-45C5-9635-0A4D860299FC}" destId="{E611F4BE-CD22-4CBF-A869-804EA8E8CCB8}" srcOrd="1" destOrd="0" presId="urn:microsoft.com/office/officeart/2005/8/layout/orgChart1"/>
    <dgm:cxn modelId="{C2F7F65C-6ACC-49A2-A76F-BDE7A65C4529}" srcId="{9D92AFA9-CD89-42C6-9563-5F9C23F6985F}" destId="{9DA16CD4-DFD4-4510-9AFD-B4CFE5F145AD}" srcOrd="1" destOrd="0" parTransId="{D2074898-75D0-441F-AA5D-C18B20666498}" sibTransId="{179F4E15-EC48-46B9-B9D4-8065F77947BB}"/>
    <dgm:cxn modelId="{F7DB7E16-7694-430C-A1E2-C3D85086AF1F}" type="presOf" srcId="{C301F485-A661-4B6E-8A61-A91B488131A3}" destId="{BCFD93D6-66C7-4E5E-8A5E-94E30BA46E26}" srcOrd="0" destOrd="0" presId="urn:microsoft.com/office/officeart/2005/8/layout/orgChart1"/>
    <dgm:cxn modelId="{E9F5888C-3069-4B1C-AA53-F78B089D60F7}" srcId="{EB1258DA-B72D-4C70-AF6C-A6132CBCAABB}" destId="{1BEE3C5C-0064-4277-8B30-EE519AA00253}" srcOrd="0" destOrd="0" parTransId="{3453318F-25BF-4577-AA62-FF02B21FCDCF}" sibTransId="{C421643A-1AF6-4C66-991F-C658E3DC7BB9}"/>
    <dgm:cxn modelId="{842311F8-0FD1-478A-BAB6-BFAE28DB62C2}" type="presOf" srcId="{B4499DEC-7B02-457B-8C49-CC75BBFCAC36}" destId="{02689FCB-0A49-4D60-8914-20F00F660A96}" srcOrd="1" destOrd="0" presId="urn:microsoft.com/office/officeart/2005/8/layout/orgChart1"/>
    <dgm:cxn modelId="{5A0BE485-D5C6-495F-90EF-D096DBA8C080}" type="presOf" srcId="{9DA16CD4-DFD4-4510-9AFD-B4CFE5F145AD}" destId="{C685B8D5-34CA-42EC-8CEF-272CE125D29B}" srcOrd="1" destOrd="0" presId="urn:microsoft.com/office/officeart/2005/8/layout/orgChart1"/>
    <dgm:cxn modelId="{9D50F7B0-C5AF-4349-966F-3C6A952EC392}" type="presOf" srcId="{9D92AFA9-CD89-42C6-9563-5F9C23F6985F}" destId="{9D7B291E-A434-4AFB-A71A-145B1CB23639}" srcOrd="0" destOrd="0" presId="urn:microsoft.com/office/officeart/2005/8/layout/orgChart1"/>
    <dgm:cxn modelId="{124E400C-8702-46B9-A40F-CFF2F74F1CF2}" type="presOf" srcId="{29D89E2E-0211-4519-A01B-955A3C2C80FF}" destId="{ACB7FD04-4BBA-4DE7-B4BB-57E5EF307347}" srcOrd="1" destOrd="0" presId="urn:microsoft.com/office/officeart/2005/8/layout/orgChart1"/>
    <dgm:cxn modelId="{D8102BF8-43A0-444A-B5A7-D85FAB65B591}" type="presOf" srcId="{B4499DEC-7B02-457B-8C49-CC75BBFCAC36}" destId="{1A7B14A6-5AA2-45D2-9DEF-FE04EB73F8F4}" srcOrd="0" destOrd="0" presId="urn:microsoft.com/office/officeart/2005/8/layout/orgChart1"/>
    <dgm:cxn modelId="{EFBCFE62-9A4F-4B58-B389-2AB82BF6BC2F}" type="presOf" srcId="{3453318F-25BF-4577-AA62-FF02B21FCDCF}" destId="{D6273F58-C620-4A71-B21C-ED1A3E0173C6}" srcOrd="0" destOrd="0" presId="urn:microsoft.com/office/officeart/2005/8/layout/orgChart1"/>
    <dgm:cxn modelId="{C97895FC-981D-4651-95B8-2120ED1BED50}" srcId="{9DA16CD4-DFD4-4510-9AFD-B4CFE5F145AD}" destId="{69F702D7-D5C2-49BD-B414-B2786C5EA7A4}" srcOrd="0" destOrd="0" parTransId="{B46BBDFB-577D-446F-9030-DC07F86BB580}" sibTransId="{4BAFBFF2-37D8-46A4-AEAC-42EFC13F3CC9}"/>
    <dgm:cxn modelId="{248C5F4D-0D37-4696-B370-CB1F09598EE1}" type="presOf" srcId="{B46BBDFB-577D-446F-9030-DC07F86BB580}" destId="{0344F3E6-2464-420C-95FA-521333F4699D}" srcOrd="0" destOrd="0" presId="urn:microsoft.com/office/officeart/2005/8/layout/orgChart1"/>
    <dgm:cxn modelId="{3B267683-932D-4C59-9F9B-791D05E86A9A}" srcId="{AB6C6C98-1B40-49F0-A082-03E8AD8E563B}" destId="{9D92AFA9-CD89-42C6-9563-5F9C23F6985F}" srcOrd="0" destOrd="0" parTransId="{C301F485-A661-4B6E-8A61-A91B488131A3}" sibTransId="{9D92ED7A-E4F5-467B-9E8B-46269741E8EC}"/>
    <dgm:cxn modelId="{636F565C-1DBC-4BDC-85AC-1F117A9548E3}" type="presOf" srcId="{AB6C6C98-1B40-49F0-A082-03E8AD8E563B}" destId="{8081378C-4CCD-4456-8D07-B3864158A413}" srcOrd="0" destOrd="0" presId="urn:microsoft.com/office/officeart/2005/8/layout/orgChart1"/>
    <dgm:cxn modelId="{E3AB9BD9-8325-41DA-8291-BCD263A51C66}" type="presOf" srcId="{29D89E2E-0211-4519-A01B-955A3C2C80FF}" destId="{A02874E5-54BC-4CDB-AD6A-C9F0905117EB}" srcOrd="0" destOrd="0" presId="urn:microsoft.com/office/officeart/2005/8/layout/orgChart1"/>
    <dgm:cxn modelId="{DB194714-6542-4CCB-B430-401A9ADB8DC8}" type="presOf" srcId="{1BEE3C5C-0064-4277-8B30-EE519AA00253}" destId="{DCB0B56B-3B5F-48B8-9CA7-5DB42713B40C}" srcOrd="0" destOrd="0" presId="urn:microsoft.com/office/officeart/2005/8/layout/orgChart1"/>
    <dgm:cxn modelId="{1DF4597A-A7EE-409D-97CF-DE718427CACA}" type="presOf" srcId="{69F702D7-D5C2-49BD-B414-B2786C5EA7A4}" destId="{752A6461-F570-4E5E-ABAF-E0318B7197D2}" srcOrd="0" destOrd="0" presId="urn:microsoft.com/office/officeart/2005/8/layout/orgChart1"/>
    <dgm:cxn modelId="{2668C60B-A8B7-4077-B4AC-DC56BF2C8850}" type="presOf" srcId="{94547D24-8306-4A6F-9684-D3119A853B29}" destId="{117F14C5-1F3D-46FA-B779-C62E12E9A0A5}" srcOrd="1" destOrd="0" presId="urn:microsoft.com/office/officeart/2005/8/layout/orgChart1"/>
    <dgm:cxn modelId="{87E499E4-4B67-4B2F-B869-F93835D9496E}" srcId="{EB1258DA-B72D-4C70-AF6C-A6132CBCAABB}" destId="{B4499DEC-7B02-457B-8C49-CC75BBFCAC36}" srcOrd="1" destOrd="0" parTransId="{A5373FE1-AB0A-4287-99B4-BACFE5E933F4}" sibTransId="{EB5ED87E-1F5A-4610-9F42-A8497C9D8634}"/>
    <dgm:cxn modelId="{83FE47C5-9E8B-47E1-9408-79DF68A0AB6A}" type="presOf" srcId="{69F702D7-D5C2-49BD-B414-B2786C5EA7A4}" destId="{9809CFFE-7A2F-4782-8B71-7F209DABBB7B}" srcOrd="1" destOrd="0" presId="urn:microsoft.com/office/officeart/2005/8/layout/orgChart1"/>
    <dgm:cxn modelId="{F461E375-9EA0-4DBB-B37C-31EB94645479}" type="presOf" srcId="{3FF4A7E1-F3EE-4522-B55B-44E1FFD46D0E}" destId="{D1DFB57B-52D9-4CC7-94CF-1329FC98E683}" srcOrd="0" destOrd="0" presId="urn:microsoft.com/office/officeart/2005/8/layout/orgChart1"/>
    <dgm:cxn modelId="{7A68CBE4-72D8-4BDC-9B6D-E2D301BCFF36}" type="presOf" srcId="{9DA16CD4-DFD4-4510-9AFD-B4CFE5F145AD}" destId="{C0B53B9C-C5AD-453E-A813-997498C6FD3B}" srcOrd="0" destOrd="0" presId="urn:microsoft.com/office/officeart/2005/8/layout/orgChart1"/>
    <dgm:cxn modelId="{C284365C-8DCF-4962-88D3-89DD84F3651F}" srcId="{1BEE3C5C-0064-4277-8B30-EE519AA00253}" destId="{94547D24-8306-4A6F-9684-D3119A853B29}" srcOrd="0" destOrd="0" parTransId="{04370F56-1B2A-418D-B316-91A8E964124F}" sibTransId="{811EFAD3-CAA1-4553-9BE3-431A25E58CF4}"/>
    <dgm:cxn modelId="{ABF543B4-873F-4DE7-8E7F-D37D693DE164}" type="presOf" srcId="{D2074898-75D0-441F-AA5D-C18B20666498}" destId="{8FD687E0-DAAB-4977-AB0E-4F9E65F580B4}" srcOrd="0" destOrd="0" presId="urn:microsoft.com/office/officeart/2005/8/layout/orgChart1"/>
    <dgm:cxn modelId="{49B30F42-AF95-4273-B0CD-A9C57018F687}" srcId="{AB6C6C98-1B40-49F0-A082-03E8AD8E563B}" destId="{EB1258DA-B72D-4C70-AF6C-A6132CBCAABB}" srcOrd="1" destOrd="0" parTransId="{34B5A148-7E70-492D-9E77-9B11E87172A6}" sibTransId="{B21E005B-9AF2-45BC-8073-DEA784460934}"/>
    <dgm:cxn modelId="{6840B2CE-1BE4-490D-9A90-F9E311D7FA81}" type="presParOf" srcId="{D1DFB57B-52D9-4CC7-94CF-1329FC98E683}" destId="{C8C9E85F-D21A-4730-BC07-1BFECB34C72E}" srcOrd="0" destOrd="0" presId="urn:microsoft.com/office/officeart/2005/8/layout/orgChart1"/>
    <dgm:cxn modelId="{26ECF6DF-85ED-4462-961F-D15C6F125D51}" type="presParOf" srcId="{C8C9E85F-D21A-4730-BC07-1BFECB34C72E}" destId="{605245D4-1785-46E6-85A2-97120A2ADC9C}" srcOrd="0" destOrd="0" presId="urn:microsoft.com/office/officeart/2005/8/layout/orgChart1"/>
    <dgm:cxn modelId="{618308F3-E156-4EB2-80AD-90F454192123}" type="presParOf" srcId="{605245D4-1785-46E6-85A2-97120A2ADC9C}" destId="{8081378C-4CCD-4456-8D07-B3864158A413}" srcOrd="0" destOrd="0" presId="urn:microsoft.com/office/officeart/2005/8/layout/orgChart1"/>
    <dgm:cxn modelId="{66B0F81E-B73A-48B0-95BD-825F41B235BA}" type="presParOf" srcId="{605245D4-1785-46E6-85A2-97120A2ADC9C}" destId="{A072D925-6607-462B-926F-B8F8325B2871}" srcOrd="1" destOrd="0" presId="urn:microsoft.com/office/officeart/2005/8/layout/orgChart1"/>
    <dgm:cxn modelId="{D3DC0DD5-23BF-410D-B4B8-94217DBDFE3C}" type="presParOf" srcId="{C8C9E85F-D21A-4730-BC07-1BFECB34C72E}" destId="{5DCFACD2-B82C-48EA-BC7E-8D38C4394E51}" srcOrd="1" destOrd="0" presId="urn:microsoft.com/office/officeart/2005/8/layout/orgChart1"/>
    <dgm:cxn modelId="{4E6F2EDF-62D9-4025-8738-1834E02A650B}" type="presParOf" srcId="{5DCFACD2-B82C-48EA-BC7E-8D38C4394E51}" destId="{BCFD93D6-66C7-4E5E-8A5E-94E30BA46E26}" srcOrd="0" destOrd="0" presId="urn:microsoft.com/office/officeart/2005/8/layout/orgChart1"/>
    <dgm:cxn modelId="{2F84216F-32F2-4F94-95D8-BA8C97D82782}" type="presParOf" srcId="{5DCFACD2-B82C-48EA-BC7E-8D38C4394E51}" destId="{0C804B97-42A6-4FE8-8A08-2001BFF6FC0A}" srcOrd="1" destOrd="0" presId="urn:microsoft.com/office/officeart/2005/8/layout/orgChart1"/>
    <dgm:cxn modelId="{E155791D-6DEC-43B3-B7F9-6BB5BE28D777}" type="presParOf" srcId="{0C804B97-42A6-4FE8-8A08-2001BFF6FC0A}" destId="{5517476E-4EDE-46FA-8FE4-6BDDE01A2812}" srcOrd="0" destOrd="0" presId="urn:microsoft.com/office/officeart/2005/8/layout/orgChart1"/>
    <dgm:cxn modelId="{90EB1FF4-25F8-4D73-B351-5FE7F7C08A96}" type="presParOf" srcId="{5517476E-4EDE-46FA-8FE4-6BDDE01A2812}" destId="{9D7B291E-A434-4AFB-A71A-145B1CB23639}" srcOrd="0" destOrd="0" presId="urn:microsoft.com/office/officeart/2005/8/layout/orgChart1"/>
    <dgm:cxn modelId="{B6CC377E-19EA-49DE-A1A0-CF80FFB58F7C}" type="presParOf" srcId="{5517476E-4EDE-46FA-8FE4-6BDDE01A2812}" destId="{C6571C33-9B47-4052-988A-0F83BAD1F1DF}" srcOrd="1" destOrd="0" presId="urn:microsoft.com/office/officeart/2005/8/layout/orgChart1"/>
    <dgm:cxn modelId="{604E2AFF-513C-4C91-A56F-796BD77A5154}" type="presParOf" srcId="{0C804B97-42A6-4FE8-8A08-2001BFF6FC0A}" destId="{EED76E0E-3889-4EA6-B081-2456010BBCB5}" srcOrd="1" destOrd="0" presId="urn:microsoft.com/office/officeart/2005/8/layout/orgChart1"/>
    <dgm:cxn modelId="{4832675F-3C29-47D5-AAEF-B4EB4718D4D4}" type="presParOf" srcId="{EED76E0E-3889-4EA6-B081-2456010BBCB5}" destId="{9AB52E89-D052-4D63-9316-A731F20BE718}" srcOrd="0" destOrd="0" presId="urn:microsoft.com/office/officeart/2005/8/layout/orgChart1"/>
    <dgm:cxn modelId="{E1DFD9D6-9139-4D33-8440-8CDD289E50A6}" type="presParOf" srcId="{EED76E0E-3889-4EA6-B081-2456010BBCB5}" destId="{BCB204D5-6859-4E4F-B046-CF2150AC1DDD}" srcOrd="1" destOrd="0" presId="urn:microsoft.com/office/officeart/2005/8/layout/orgChart1"/>
    <dgm:cxn modelId="{8CFAB55D-0EC7-4F2E-AA06-4B8529731184}" type="presParOf" srcId="{BCB204D5-6859-4E4F-B046-CF2150AC1DDD}" destId="{E60624EB-06B8-450B-BB46-0E5F19F17170}" srcOrd="0" destOrd="0" presId="urn:microsoft.com/office/officeart/2005/8/layout/orgChart1"/>
    <dgm:cxn modelId="{EFCB233E-EDE3-4247-BC67-F712BB0D62EB}" type="presParOf" srcId="{E60624EB-06B8-450B-BB46-0E5F19F17170}" destId="{81F819BB-BBF1-464C-9231-BE5A3AE1CD83}" srcOrd="0" destOrd="0" presId="urn:microsoft.com/office/officeart/2005/8/layout/orgChart1"/>
    <dgm:cxn modelId="{5CA50680-0CAA-4922-A103-23B8A5BD7726}" type="presParOf" srcId="{E60624EB-06B8-450B-BB46-0E5F19F17170}" destId="{E611F4BE-CD22-4CBF-A869-804EA8E8CCB8}" srcOrd="1" destOrd="0" presId="urn:microsoft.com/office/officeart/2005/8/layout/orgChart1"/>
    <dgm:cxn modelId="{6615F812-EA20-4E02-969E-9D2080E2DDA5}" type="presParOf" srcId="{BCB204D5-6859-4E4F-B046-CF2150AC1DDD}" destId="{0E2EDD87-EFA7-419F-9934-4C4969E4AF24}" srcOrd="1" destOrd="0" presId="urn:microsoft.com/office/officeart/2005/8/layout/orgChart1"/>
    <dgm:cxn modelId="{22DBBF62-1E20-4595-BA6B-85E26AA81039}" type="presParOf" srcId="{BCB204D5-6859-4E4F-B046-CF2150AC1DDD}" destId="{8080959A-5430-4E52-9C37-9FF600ADCE54}" srcOrd="2" destOrd="0" presId="urn:microsoft.com/office/officeart/2005/8/layout/orgChart1"/>
    <dgm:cxn modelId="{777158E5-8D41-439E-B39D-95688903A4B0}" type="presParOf" srcId="{EED76E0E-3889-4EA6-B081-2456010BBCB5}" destId="{8FD687E0-DAAB-4977-AB0E-4F9E65F580B4}" srcOrd="2" destOrd="0" presId="urn:microsoft.com/office/officeart/2005/8/layout/orgChart1"/>
    <dgm:cxn modelId="{47C74134-EB63-40EF-A7B8-0B94A243FB2E}" type="presParOf" srcId="{EED76E0E-3889-4EA6-B081-2456010BBCB5}" destId="{F9FDA375-46F7-4349-BACB-F64D70FF08C5}" srcOrd="3" destOrd="0" presId="urn:microsoft.com/office/officeart/2005/8/layout/orgChart1"/>
    <dgm:cxn modelId="{4BC062CC-26AE-472D-8700-41272CBF9801}" type="presParOf" srcId="{F9FDA375-46F7-4349-BACB-F64D70FF08C5}" destId="{C9F76FDB-606A-4385-8D26-5967E7B3E7A8}" srcOrd="0" destOrd="0" presId="urn:microsoft.com/office/officeart/2005/8/layout/orgChart1"/>
    <dgm:cxn modelId="{08A45583-173F-422E-AC41-E4EC12DE2996}" type="presParOf" srcId="{C9F76FDB-606A-4385-8D26-5967E7B3E7A8}" destId="{C0B53B9C-C5AD-453E-A813-997498C6FD3B}" srcOrd="0" destOrd="0" presId="urn:microsoft.com/office/officeart/2005/8/layout/orgChart1"/>
    <dgm:cxn modelId="{ED8EFF33-AB59-4396-8A80-3C842CA6AFD7}" type="presParOf" srcId="{C9F76FDB-606A-4385-8D26-5967E7B3E7A8}" destId="{C685B8D5-34CA-42EC-8CEF-272CE125D29B}" srcOrd="1" destOrd="0" presId="urn:microsoft.com/office/officeart/2005/8/layout/orgChart1"/>
    <dgm:cxn modelId="{E2A7EBB2-20AA-477A-BF46-66315E4DA833}" type="presParOf" srcId="{F9FDA375-46F7-4349-BACB-F64D70FF08C5}" destId="{86113296-0C15-43EC-AFF9-EAFA5DE27700}" srcOrd="1" destOrd="0" presId="urn:microsoft.com/office/officeart/2005/8/layout/orgChart1"/>
    <dgm:cxn modelId="{37D32541-393C-499A-8439-E4E48FED44C6}" type="presParOf" srcId="{86113296-0C15-43EC-AFF9-EAFA5DE27700}" destId="{0344F3E6-2464-420C-95FA-521333F4699D}" srcOrd="0" destOrd="0" presId="urn:microsoft.com/office/officeart/2005/8/layout/orgChart1"/>
    <dgm:cxn modelId="{6F6ED0EC-B79A-427B-8328-D5D832A96D61}" type="presParOf" srcId="{86113296-0C15-43EC-AFF9-EAFA5DE27700}" destId="{69D256AA-C72C-4155-96AE-EBFFC1D1B9DD}" srcOrd="1" destOrd="0" presId="urn:microsoft.com/office/officeart/2005/8/layout/orgChart1"/>
    <dgm:cxn modelId="{1D05C674-D483-40E7-86CE-CE7406B62AC4}" type="presParOf" srcId="{69D256AA-C72C-4155-96AE-EBFFC1D1B9DD}" destId="{4F85DDDD-DAF7-4035-A5C4-F904B8440D45}" srcOrd="0" destOrd="0" presId="urn:microsoft.com/office/officeart/2005/8/layout/orgChart1"/>
    <dgm:cxn modelId="{7181239A-0AAE-4C86-A121-7D59E8ED2378}" type="presParOf" srcId="{4F85DDDD-DAF7-4035-A5C4-F904B8440D45}" destId="{752A6461-F570-4E5E-ABAF-E0318B7197D2}" srcOrd="0" destOrd="0" presId="urn:microsoft.com/office/officeart/2005/8/layout/orgChart1"/>
    <dgm:cxn modelId="{38739299-7F8E-456B-B774-947375AB2551}" type="presParOf" srcId="{4F85DDDD-DAF7-4035-A5C4-F904B8440D45}" destId="{9809CFFE-7A2F-4782-8B71-7F209DABBB7B}" srcOrd="1" destOrd="0" presId="urn:microsoft.com/office/officeart/2005/8/layout/orgChart1"/>
    <dgm:cxn modelId="{58F3EFA5-4C24-4E41-A8D4-81463E238548}" type="presParOf" srcId="{69D256AA-C72C-4155-96AE-EBFFC1D1B9DD}" destId="{EB2CDB24-1BF3-4438-B907-EFDBBB3DB929}" srcOrd="1" destOrd="0" presId="urn:microsoft.com/office/officeart/2005/8/layout/orgChart1"/>
    <dgm:cxn modelId="{C7B82376-9340-4D3C-91AE-D9C7B6B57441}" type="presParOf" srcId="{69D256AA-C72C-4155-96AE-EBFFC1D1B9DD}" destId="{CDEC1F6B-614B-4D55-93E4-6558F2BC7702}" srcOrd="2" destOrd="0" presId="urn:microsoft.com/office/officeart/2005/8/layout/orgChart1"/>
    <dgm:cxn modelId="{2A0837D7-D289-4D49-BA03-7EDFE68C3FBA}" type="presParOf" srcId="{F9FDA375-46F7-4349-BACB-F64D70FF08C5}" destId="{9D7E5191-6021-4388-A754-04C5844936EC}" srcOrd="2" destOrd="0" presId="urn:microsoft.com/office/officeart/2005/8/layout/orgChart1"/>
    <dgm:cxn modelId="{0811A58E-480D-4630-80CE-FE2EA7D20102}" type="presParOf" srcId="{0C804B97-42A6-4FE8-8A08-2001BFF6FC0A}" destId="{9D25440B-E85E-4E86-BC29-356EB394EEA3}" srcOrd="2" destOrd="0" presId="urn:microsoft.com/office/officeart/2005/8/layout/orgChart1"/>
    <dgm:cxn modelId="{3932E40A-1E7E-4671-A712-27DC10EC148F}" type="presParOf" srcId="{5DCFACD2-B82C-48EA-BC7E-8D38C4394E51}" destId="{0FC49929-DEE4-48F9-8DDD-4E2941E8C2E4}" srcOrd="2" destOrd="0" presId="urn:microsoft.com/office/officeart/2005/8/layout/orgChart1"/>
    <dgm:cxn modelId="{F82971DC-7372-4A92-8100-AEEC8EAE6956}" type="presParOf" srcId="{5DCFACD2-B82C-48EA-BC7E-8D38C4394E51}" destId="{8F183C3A-BFEB-4F6D-B66A-4B3496F57D15}" srcOrd="3" destOrd="0" presId="urn:microsoft.com/office/officeart/2005/8/layout/orgChart1"/>
    <dgm:cxn modelId="{58D1E959-9FCC-4302-BAA1-6D4FA175378B}" type="presParOf" srcId="{8F183C3A-BFEB-4F6D-B66A-4B3496F57D15}" destId="{18961B20-3208-46B2-A707-346FE1870880}" srcOrd="0" destOrd="0" presId="urn:microsoft.com/office/officeart/2005/8/layout/orgChart1"/>
    <dgm:cxn modelId="{0DFEED5B-7600-4284-BFA3-FE384A3363D9}" type="presParOf" srcId="{18961B20-3208-46B2-A707-346FE1870880}" destId="{A3CE857C-D8B4-4D06-B98F-4195FCA0641A}" srcOrd="0" destOrd="0" presId="urn:microsoft.com/office/officeart/2005/8/layout/orgChart1"/>
    <dgm:cxn modelId="{BE5AB785-5317-472A-AD17-933567327402}" type="presParOf" srcId="{18961B20-3208-46B2-A707-346FE1870880}" destId="{CAFB87DA-27D9-4B17-AA03-786B200C42EA}" srcOrd="1" destOrd="0" presId="urn:microsoft.com/office/officeart/2005/8/layout/orgChart1"/>
    <dgm:cxn modelId="{7AB524C9-7A67-4C24-B164-E5D2E0D3BAAE}" type="presParOf" srcId="{8F183C3A-BFEB-4F6D-B66A-4B3496F57D15}" destId="{236B87DE-C166-4755-A7FB-EBD87DF54876}" srcOrd="1" destOrd="0" presId="urn:microsoft.com/office/officeart/2005/8/layout/orgChart1"/>
    <dgm:cxn modelId="{D790A057-1264-474C-A481-5B5E30941F9F}" type="presParOf" srcId="{236B87DE-C166-4755-A7FB-EBD87DF54876}" destId="{D6273F58-C620-4A71-B21C-ED1A3E0173C6}" srcOrd="0" destOrd="0" presId="urn:microsoft.com/office/officeart/2005/8/layout/orgChart1"/>
    <dgm:cxn modelId="{6C38761F-B9D8-4C8A-98C3-CF7F84A07792}" type="presParOf" srcId="{236B87DE-C166-4755-A7FB-EBD87DF54876}" destId="{6ACA621F-3C1A-443E-952B-1B40CC88724E}" srcOrd="1" destOrd="0" presId="urn:microsoft.com/office/officeart/2005/8/layout/orgChart1"/>
    <dgm:cxn modelId="{56B25B2F-06B6-4402-91F4-59EE334A8842}" type="presParOf" srcId="{6ACA621F-3C1A-443E-952B-1B40CC88724E}" destId="{31B3B055-7ED9-419D-8DBB-C7ED02E67F94}" srcOrd="0" destOrd="0" presId="urn:microsoft.com/office/officeart/2005/8/layout/orgChart1"/>
    <dgm:cxn modelId="{8E5F614B-95A9-467E-9E1D-36EA9844FFF4}" type="presParOf" srcId="{31B3B055-7ED9-419D-8DBB-C7ED02E67F94}" destId="{DCB0B56B-3B5F-48B8-9CA7-5DB42713B40C}" srcOrd="0" destOrd="0" presId="urn:microsoft.com/office/officeart/2005/8/layout/orgChart1"/>
    <dgm:cxn modelId="{3E347214-0021-4684-9F5E-E2F9C83313C1}" type="presParOf" srcId="{31B3B055-7ED9-419D-8DBB-C7ED02E67F94}" destId="{C5A3F570-DDA8-48C3-B454-7AE289C156B1}" srcOrd="1" destOrd="0" presId="urn:microsoft.com/office/officeart/2005/8/layout/orgChart1"/>
    <dgm:cxn modelId="{1AAC5930-01C0-4771-9A8D-01A8BA425150}" type="presParOf" srcId="{6ACA621F-3C1A-443E-952B-1B40CC88724E}" destId="{1DABA411-4954-4C6A-B11F-3C9D0551501D}" srcOrd="1" destOrd="0" presId="urn:microsoft.com/office/officeart/2005/8/layout/orgChart1"/>
    <dgm:cxn modelId="{3BCF3AAB-861A-4F1E-81B4-B6F7FA57D973}" type="presParOf" srcId="{1DABA411-4954-4C6A-B11F-3C9D0551501D}" destId="{488BF2A4-4C23-4A78-8E2C-BC79D708B635}" srcOrd="0" destOrd="0" presId="urn:microsoft.com/office/officeart/2005/8/layout/orgChart1"/>
    <dgm:cxn modelId="{0CBD06EF-73B8-41C0-BB7D-8C3938E3CC65}" type="presParOf" srcId="{1DABA411-4954-4C6A-B11F-3C9D0551501D}" destId="{A3E43233-3637-41CF-801E-3EF2553572C5}" srcOrd="1" destOrd="0" presId="urn:microsoft.com/office/officeart/2005/8/layout/orgChart1"/>
    <dgm:cxn modelId="{5E34AA8C-A5F7-49F9-9E7F-DEAE84064C17}" type="presParOf" srcId="{A3E43233-3637-41CF-801E-3EF2553572C5}" destId="{66722E19-10DC-416F-A7A2-74845FF02EAF}" srcOrd="0" destOrd="0" presId="urn:microsoft.com/office/officeart/2005/8/layout/orgChart1"/>
    <dgm:cxn modelId="{6B99197D-3381-4662-AE54-B92E14A87FE1}" type="presParOf" srcId="{66722E19-10DC-416F-A7A2-74845FF02EAF}" destId="{A55A929C-F5A5-43D3-A1CA-B964813CDCDB}" srcOrd="0" destOrd="0" presId="urn:microsoft.com/office/officeart/2005/8/layout/orgChart1"/>
    <dgm:cxn modelId="{409EBD44-01FD-4BC4-8344-29E191DA124F}" type="presParOf" srcId="{66722E19-10DC-416F-A7A2-74845FF02EAF}" destId="{117F14C5-1F3D-46FA-B779-C62E12E9A0A5}" srcOrd="1" destOrd="0" presId="urn:microsoft.com/office/officeart/2005/8/layout/orgChart1"/>
    <dgm:cxn modelId="{679CD1FF-6A7C-4997-8C48-160093C6E2D1}" type="presParOf" srcId="{A3E43233-3637-41CF-801E-3EF2553572C5}" destId="{61457E25-E64F-410A-8B37-BCD28F94377A}" srcOrd="1" destOrd="0" presId="urn:microsoft.com/office/officeart/2005/8/layout/orgChart1"/>
    <dgm:cxn modelId="{285E413C-6A83-4B8B-89F7-F26F4E5FC715}" type="presParOf" srcId="{A3E43233-3637-41CF-801E-3EF2553572C5}" destId="{C8D5BA54-6102-4E46-A0D3-5D667633DFA4}" srcOrd="2" destOrd="0" presId="urn:microsoft.com/office/officeart/2005/8/layout/orgChart1"/>
    <dgm:cxn modelId="{79219781-C7B5-4ADE-A76B-9EFA9E09A067}" type="presParOf" srcId="{6ACA621F-3C1A-443E-952B-1B40CC88724E}" destId="{6246C383-7A17-4768-BFB4-FFCBE63C90CC}" srcOrd="2" destOrd="0" presId="urn:microsoft.com/office/officeart/2005/8/layout/orgChart1"/>
    <dgm:cxn modelId="{8EFB2A1E-9C8A-4D9A-A742-2D4A309E6DEB}" type="presParOf" srcId="{236B87DE-C166-4755-A7FB-EBD87DF54876}" destId="{B001F93B-2760-4657-BCC5-37E0A2D78392}" srcOrd="2" destOrd="0" presId="urn:microsoft.com/office/officeart/2005/8/layout/orgChart1"/>
    <dgm:cxn modelId="{2E753303-AF25-4626-ABFF-226BE527BE3C}" type="presParOf" srcId="{236B87DE-C166-4755-A7FB-EBD87DF54876}" destId="{F63070F7-F5C4-4678-8016-DF407F3E1020}" srcOrd="3" destOrd="0" presId="urn:microsoft.com/office/officeart/2005/8/layout/orgChart1"/>
    <dgm:cxn modelId="{2BB76054-09AE-4475-B019-68B66D8B5FAD}" type="presParOf" srcId="{F63070F7-F5C4-4678-8016-DF407F3E1020}" destId="{5080DB51-99C7-4839-BDE9-909E241F191A}" srcOrd="0" destOrd="0" presId="urn:microsoft.com/office/officeart/2005/8/layout/orgChart1"/>
    <dgm:cxn modelId="{1BEC8172-99C6-460A-96FC-F121FFCE671A}" type="presParOf" srcId="{5080DB51-99C7-4839-BDE9-909E241F191A}" destId="{1A7B14A6-5AA2-45D2-9DEF-FE04EB73F8F4}" srcOrd="0" destOrd="0" presId="urn:microsoft.com/office/officeart/2005/8/layout/orgChart1"/>
    <dgm:cxn modelId="{7011BDD0-F5D0-4C6E-A611-93384BE63E7C}" type="presParOf" srcId="{5080DB51-99C7-4839-BDE9-909E241F191A}" destId="{02689FCB-0A49-4D60-8914-20F00F660A96}" srcOrd="1" destOrd="0" presId="urn:microsoft.com/office/officeart/2005/8/layout/orgChart1"/>
    <dgm:cxn modelId="{11A3F830-E627-4CEC-A64C-A93538EBF284}" type="presParOf" srcId="{F63070F7-F5C4-4678-8016-DF407F3E1020}" destId="{E17B648E-698A-4E48-B279-A91AD48CC74D}" srcOrd="1" destOrd="0" presId="urn:microsoft.com/office/officeart/2005/8/layout/orgChart1"/>
    <dgm:cxn modelId="{CE3034A3-B3F6-4410-AFC6-35BB5865B778}" type="presParOf" srcId="{E17B648E-698A-4E48-B279-A91AD48CC74D}" destId="{35DC5E78-3724-4DFA-B746-8845753B2229}" srcOrd="0" destOrd="0" presId="urn:microsoft.com/office/officeart/2005/8/layout/orgChart1"/>
    <dgm:cxn modelId="{10E333B6-627D-4A35-9474-F7A8AB76D559}" type="presParOf" srcId="{E17B648E-698A-4E48-B279-A91AD48CC74D}" destId="{DFF19DFB-2872-4AA3-ABD5-36C3339C6FCC}" srcOrd="1" destOrd="0" presId="urn:microsoft.com/office/officeart/2005/8/layout/orgChart1"/>
    <dgm:cxn modelId="{C75CA140-05BD-45B2-82C7-1B9559C8CEE8}" type="presParOf" srcId="{DFF19DFB-2872-4AA3-ABD5-36C3339C6FCC}" destId="{7D2D8731-89F5-492E-9A04-7E5BC941F569}" srcOrd="0" destOrd="0" presId="urn:microsoft.com/office/officeart/2005/8/layout/orgChart1"/>
    <dgm:cxn modelId="{62A5B026-B042-4D70-A945-F7EAE954EE41}" type="presParOf" srcId="{7D2D8731-89F5-492E-9A04-7E5BC941F569}" destId="{A02874E5-54BC-4CDB-AD6A-C9F0905117EB}" srcOrd="0" destOrd="0" presId="urn:microsoft.com/office/officeart/2005/8/layout/orgChart1"/>
    <dgm:cxn modelId="{AD5293A7-1999-4672-B7CD-D7F54F06D307}" type="presParOf" srcId="{7D2D8731-89F5-492E-9A04-7E5BC941F569}" destId="{ACB7FD04-4BBA-4DE7-B4BB-57E5EF307347}" srcOrd="1" destOrd="0" presId="urn:microsoft.com/office/officeart/2005/8/layout/orgChart1"/>
    <dgm:cxn modelId="{909AD408-7C00-4D65-B444-154C2EFD48C9}" type="presParOf" srcId="{DFF19DFB-2872-4AA3-ABD5-36C3339C6FCC}" destId="{83CC9D34-A1AA-4BBB-8126-4F37CE00F15F}" srcOrd="1" destOrd="0" presId="urn:microsoft.com/office/officeart/2005/8/layout/orgChart1"/>
    <dgm:cxn modelId="{B660CA9D-6800-44D7-8F51-229711EFA036}" type="presParOf" srcId="{DFF19DFB-2872-4AA3-ABD5-36C3339C6FCC}" destId="{3632117E-58A7-42A8-A486-0B210692FD9E}" srcOrd="2" destOrd="0" presId="urn:microsoft.com/office/officeart/2005/8/layout/orgChart1"/>
    <dgm:cxn modelId="{768059FC-8A0F-4814-9D87-E09573A20FEB}" type="presParOf" srcId="{F63070F7-F5C4-4678-8016-DF407F3E1020}" destId="{19FA12CB-6BE0-484E-A530-17A29563720B}" srcOrd="2" destOrd="0" presId="urn:microsoft.com/office/officeart/2005/8/layout/orgChart1"/>
    <dgm:cxn modelId="{FE227367-7AB4-45AB-ABDB-0E4F38EEA0F6}" type="presParOf" srcId="{8F183C3A-BFEB-4F6D-B66A-4B3496F57D15}" destId="{AAE7ABF3-D0D2-4AF0-9BAD-31CFFF55EF39}" srcOrd="2" destOrd="0" presId="urn:microsoft.com/office/officeart/2005/8/layout/orgChart1"/>
    <dgm:cxn modelId="{0044E5C4-4506-451D-BC95-44BF59F3D325}" type="presParOf" srcId="{C8C9E85F-D21A-4730-BC07-1BFECB34C72E}" destId="{D51DF5CD-8A56-4542-970F-D9CD84BF36D9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427D5-8530-4E6B-A1A5-F1589F4B2A04}" type="datetimeFigureOut">
              <a:rPr lang="pt-BR" smtClean="0"/>
              <a:pPr/>
              <a:t>10/8/2012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8184-B003-460E-8A70-70A1DC7890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E269E-FC6A-459E-9C6E-A3D2A2FB9CCB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F792EC-2A50-4B11-818D-7938436D9614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6EBBB-B9C3-4296-AEE8-0785FD6BC39D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01BFA-0EA9-401D-844B-B3A21348BA34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3ABE2-71F1-4D7D-B5C5-817C1A1C92F3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2B945-ABDE-4830-9A73-51BBBD032538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D9BB6-C947-4F1C-86DB-8DF6A50721FB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A3607-E16B-46BE-A050-881183DB863E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19A8C-766C-45A6-AD48-7EB98ECDF859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DD72E2B-6C40-4501-B31E-AD67F491035E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43017-9AF7-4636-8040-F6A25792B568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B4F1A7-E684-4585-A798-19286ADB39D2}" type="datetime1">
              <a:rPr lang="pt-BR" smtClean="0"/>
              <a:pPr/>
              <a:t>10/8/2012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/>
              <a:t>Disciplina: TCC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41434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2600" dirty="0" smtClean="0"/>
              <a:t>AULA 1 </a:t>
            </a:r>
            <a:r>
              <a:rPr lang="pt-BR" sz="2600" smtClean="0"/>
              <a:t>– </a:t>
            </a:r>
            <a:r>
              <a:rPr lang="pt-BR" sz="2800" b="1" smtClean="0"/>
              <a:t>TRABALHOS ACADÊMICOS &amp; ABNT NBR 14724</a:t>
            </a:r>
            <a:endParaRPr lang="pt-BR" sz="2300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Prof. </a:t>
            </a:r>
            <a:r>
              <a:rPr lang="pt-BR" sz="2600" dirty="0" err="1" smtClean="0"/>
              <a:t>Msc</a:t>
            </a:r>
            <a:r>
              <a:rPr lang="pt-BR" sz="2600" dirty="0" smtClean="0"/>
              <a:t>.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Mestre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Membro da Comissão Nacional de Meio Ambiente do CFMVZ</a:t>
            </a:r>
          </a:p>
          <a:p>
            <a:pPr algn="l"/>
            <a:r>
              <a:rPr lang="pt-BR" sz="1500" dirty="0" smtClean="0"/>
              <a:t>Presidente da Comissão de Saúde Ambiental e Animais Silvestres do CRMV-MT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 dirty="0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914400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eta para baixo 8"/>
          <p:cNvSpPr/>
          <p:nvPr/>
        </p:nvSpPr>
        <p:spPr>
          <a:xfrm>
            <a:off x="4214810" y="1571612"/>
            <a:ext cx="285752" cy="3714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TCC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04775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1788</TotalTime>
  <Words>133</Words>
  <Application>Microsoft Office PowerPoint</Application>
  <PresentationFormat>Apresentação na tela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Concurso</vt:lpstr>
      <vt:lpstr>Disciplina: TCC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221</cp:revision>
  <dcterms:created xsi:type="dcterms:W3CDTF">2011-02-08T02:22:21Z</dcterms:created>
  <dcterms:modified xsi:type="dcterms:W3CDTF">2012-08-10T21:16:00Z</dcterms:modified>
</cp:coreProperties>
</file>