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bin" ContentType="application/vnd.ms-office.legacyDiagramText"/>
  <Override PartName="/ppt/diagrams/colors2.xml" ContentType="application/vnd.openxmlformats-officedocument.drawingml.diagramColors+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409" r:id="rId2"/>
    <p:sldId id="358" r:id="rId3"/>
    <p:sldId id="359" r:id="rId4"/>
    <p:sldId id="360" r:id="rId5"/>
    <p:sldId id="361" r:id="rId6"/>
    <p:sldId id="365" r:id="rId7"/>
    <p:sldId id="366" r:id="rId8"/>
    <p:sldId id="367" r:id="rId9"/>
    <p:sldId id="368" r:id="rId10"/>
    <p:sldId id="369" r:id="rId11"/>
    <p:sldId id="362" r:id="rId12"/>
    <p:sldId id="370" r:id="rId13"/>
    <p:sldId id="371" r:id="rId14"/>
    <p:sldId id="372" r:id="rId15"/>
    <p:sldId id="363" r:id="rId16"/>
    <p:sldId id="382" r:id="rId17"/>
    <p:sldId id="373" r:id="rId18"/>
    <p:sldId id="374" r:id="rId19"/>
    <p:sldId id="375" r:id="rId20"/>
    <p:sldId id="376" r:id="rId21"/>
    <p:sldId id="377" r:id="rId22"/>
    <p:sldId id="378" r:id="rId23"/>
    <p:sldId id="379" r:id="rId24"/>
    <p:sldId id="380" r:id="rId25"/>
    <p:sldId id="381" r:id="rId26"/>
    <p:sldId id="279" r:id="rId27"/>
    <p:sldId id="337" r:id="rId28"/>
    <p:sldId id="309" r:id="rId29"/>
    <p:sldId id="347" r:id="rId30"/>
    <p:sldId id="350" r:id="rId31"/>
    <p:sldId id="352" r:id="rId32"/>
    <p:sldId id="383" r:id="rId33"/>
    <p:sldId id="391" r:id="rId34"/>
    <p:sldId id="390" r:id="rId35"/>
    <p:sldId id="384" r:id="rId36"/>
    <p:sldId id="313" r:id="rId37"/>
    <p:sldId id="392" r:id="rId38"/>
    <p:sldId id="312" r:id="rId39"/>
    <p:sldId id="393" r:id="rId40"/>
    <p:sldId id="394" r:id="rId41"/>
    <p:sldId id="396" r:id="rId42"/>
    <p:sldId id="398" r:id="rId43"/>
    <p:sldId id="399" r:id="rId44"/>
    <p:sldId id="400" r:id="rId45"/>
    <p:sldId id="401" r:id="rId46"/>
    <p:sldId id="403" r:id="rId47"/>
    <p:sldId id="404" r:id="rId48"/>
    <p:sldId id="407" r:id="rId49"/>
    <p:sldId id="405" r:id="rId50"/>
    <p:sldId id="406" r:id="rId51"/>
    <p:sldId id="408" r:id="rId52"/>
    <p:sldId id="388" r:id="rId53"/>
    <p:sldId id="387" r:id="rId54"/>
    <p:sldId id="389" r:id="rId55"/>
    <p:sldId id="314" r:id="rId56"/>
    <p:sldId id="349" r:id="rId57"/>
    <p:sldId id="316" r:id="rId58"/>
    <p:sldId id="354" r:id="rId59"/>
    <p:sldId id="351" r:id="rId60"/>
    <p:sldId id="335" r:id="rId61"/>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003300"/>
    <a:srgbClr val="0033CC"/>
    <a:srgbClr val="3399FF"/>
    <a:srgbClr val="FFFF00"/>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752" autoAdjust="0"/>
    <p:restoredTop sz="94660"/>
  </p:normalViewPr>
  <p:slideViewPr>
    <p:cSldViewPr>
      <p:cViewPr>
        <p:scale>
          <a:sx n="50" d="100"/>
          <a:sy n="50" d="100"/>
        </p:scale>
        <p:origin x="-1146" y="-7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ata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4" Type="http://schemas.openxmlformats.org/officeDocument/2006/relationships/image" Target="../media/image10.gif"/></Relationships>
</file>

<file path=ppt/diagrams/_rels/data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png"/></Relationships>
</file>

<file path=ppt/diagrams/_rels/data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image" Target="../media/image4.jpeg"/><Relationship Id="rId4" Type="http://schemas.openxmlformats.org/officeDocument/2006/relationships/image" Target="../media/image6.jpeg"/></Relationships>
</file>

<file path=ppt/diagrams/_rels/data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ata7.xml.rels><?xml version="1.0" encoding="UTF-8" standalone="yes"?>
<Relationships xmlns="http://schemas.openxmlformats.org/package/2006/relationships"><Relationship Id="rId3" Type="http://schemas.openxmlformats.org/officeDocument/2006/relationships/slide" Target="../slides/slide48.xml"/><Relationship Id="rId7" Type="http://schemas.openxmlformats.org/officeDocument/2006/relationships/image" Target="../media/image16.gif"/><Relationship Id="rId2" Type="http://schemas.openxmlformats.org/officeDocument/2006/relationships/slide" Target="../slides/slide45.xml"/><Relationship Id="rId1" Type="http://schemas.openxmlformats.org/officeDocument/2006/relationships/slide" Target="../slides/slide38.xml"/><Relationship Id="rId6" Type="http://schemas.openxmlformats.org/officeDocument/2006/relationships/image" Target="../media/image5.jpeg"/><Relationship Id="rId5" Type="http://schemas.openxmlformats.org/officeDocument/2006/relationships/image" Target="../media/image6.jpeg"/><Relationship Id="rId4"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45539B-518D-40B6-B58D-5C792F1F49CB}" type="doc">
      <dgm:prSet loTypeId="urn:microsoft.com/office/officeart/2005/8/layout/radial1" loCatId="relationship" qsTypeId="urn:microsoft.com/office/officeart/2005/8/quickstyle/simple1" qsCatId="simple" csTypeId="urn:microsoft.com/office/officeart/2005/8/colors/accent1_2" csCatId="accent1" phldr="1"/>
      <dgm:spPr/>
    </dgm:pt>
    <dgm:pt modelId="{4B83D8DD-6CCB-4733-972E-2E074258E14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México</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(1917)</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Alemanha</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(1919)</a:t>
          </a:r>
        </a:p>
      </dgm:t>
    </dgm:pt>
    <dgm:pt modelId="{3614EA10-F9D9-41BC-BB81-72689EC0104C}" type="parTrans" cxnId="{1DF6D3A7-A289-4506-B1A5-7CA2CDD523AB}">
      <dgm:prSet/>
      <dgm:spPr/>
      <dgm:t>
        <a:bodyPr/>
        <a:lstStyle/>
        <a:p>
          <a:endParaRPr lang="pt-BR"/>
        </a:p>
      </dgm:t>
    </dgm:pt>
    <dgm:pt modelId="{A4DABF5B-D132-43C8-9EBD-D9A2BD9A7250}" type="sibTrans" cxnId="{1DF6D3A7-A289-4506-B1A5-7CA2CDD523AB}">
      <dgm:prSet/>
      <dgm:spPr/>
      <dgm:t>
        <a:bodyPr/>
        <a:lstStyle/>
        <a:p>
          <a:endParaRPr lang="pt-BR"/>
        </a:p>
      </dgm:t>
    </dgm:pt>
    <dgm:pt modelId="{70383BEC-2704-453A-B7E8-F091C091DAA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Cartas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Europeias</a:t>
          </a:r>
          <a:endParaRPr kumimoji="0" lang="pt-BR" b="0" i="0" u="none" strike="noStrike" cap="none" normalizeH="0" baseline="0" dirty="0" smtClean="0">
            <a:ln>
              <a:noFill/>
            </a:ln>
            <a:solidFill>
              <a:schemeClr val="tx1"/>
            </a:solidFill>
            <a:effectLst/>
            <a:latin typeface="Tahoma" pitchFamily="34" charset="0"/>
          </a:endParaRPr>
        </a:p>
      </dgm:t>
    </dgm:pt>
    <dgm:pt modelId="{5572B30B-19AC-4F17-97FF-9606E5727A6B}" type="parTrans" cxnId="{07831CC3-DC2C-4932-8B60-599A9451FCED}">
      <dgm:prSet/>
      <dgm:spPr/>
      <dgm:t>
        <a:bodyPr/>
        <a:lstStyle/>
        <a:p>
          <a:endParaRPr lang="pt-BR"/>
        </a:p>
      </dgm:t>
    </dgm:pt>
    <dgm:pt modelId="{C6ED5993-B53C-4EBC-A305-65670D52833E}" type="sibTrans" cxnId="{07831CC3-DC2C-4932-8B60-599A9451FCED}">
      <dgm:prSet/>
      <dgm:spPr/>
      <dgm:t>
        <a:bodyPr/>
        <a:lstStyle/>
        <a:p>
          <a:endParaRPr lang="pt-BR"/>
        </a:p>
      </dgm:t>
    </dgm:pt>
    <dgm:pt modelId="{3B7FBF78-4CA3-4EA6-9DE7-2322329F182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Chile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(1980)</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24</a:t>
          </a:r>
        </a:p>
      </dgm:t>
    </dgm:pt>
    <dgm:pt modelId="{907B3ABA-B58F-4BA9-AFD2-F59A0B80D44A}" type="parTrans" cxnId="{5A60191F-FAC1-466D-9E3E-237FD7A5CF4A}">
      <dgm:prSet/>
      <dgm:spPr/>
      <dgm:t>
        <a:bodyPr/>
        <a:lstStyle/>
        <a:p>
          <a:endParaRPr lang="pt-BR"/>
        </a:p>
      </dgm:t>
    </dgm:pt>
    <dgm:pt modelId="{5806AAA6-0B1A-4B5E-AF1C-ACA767E0ABC7}" type="sibTrans" cxnId="{5A60191F-FAC1-466D-9E3E-237FD7A5CF4A}">
      <dgm:prSet/>
      <dgm:spPr/>
      <dgm:t>
        <a:bodyPr/>
        <a:lstStyle/>
        <a:p>
          <a:endParaRPr lang="pt-BR"/>
        </a:p>
      </dgm:t>
    </dgm:pt>
    <dgm:pt modelId="{5F8AEE69-175F-4998-BBF4-02B0085E54B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Brasil</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(1988)</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5</a:t>
          </a:r>
          <a:r>
            <a:rPr kumimoji="0" lang="en-US" b="0" i="0" u="none" strike="noStrike" cap="none" normalizeH="0" baseline="0" dirty="0" smtClean="0">
              <a:ln>
                <a:noFill/>
              </a:ln>
              <a:solidFill>
                <a:schemeClr val="tx1"/>
              </a:solidFill>
              <a:effectLst/>
              <a:latin typeface="Arial" charset="0"/>
              <a:cs typeface="Arial" charset="0"/>
            </a:rPr>
            <a:t>°</a:t>
          </a:r>
        </a:p>
      </dgm:t>
    </dgm:pt>
    <dgm:pt modelId="{DD645770-A388-4FFD-B661-A3BE833D930F}" type="parTrans" cxnId="{26F0C141-17E0-40CE-9829-A4FF200E46E0}">
      <dgm:prSet/>
      <dgm:spPr/>
      <dgm:t>
        <a:bodyPr/>
        <a:lstStyle/>
        <a:p>
          <a:endParaRPr lang="pt-BR"/>
        </a:p>
      </dgm:t>
    </dgm:pt>
    <dgm:pt modelId="{BFF2880D-C888-4A4D-A42C-B41835491208}" type="sibTrans" cxnId="{26F0C141-17E0-40CE-9829-A4FF200E46E0}">
      <dgm:prSet/>
      <dgm:spPr/>
      <dgm:t>
        <a:bodyPr/>
        <a:lstStyle/>
        <a:p>
          <a:endParaRPr lang="pt-BR"/>
        </a:p>
      </dgm:t>
    </dgm:pt>
    <dgm:pt modelId="{1F9407E4-1900-4B47-94B5-72EF391A03D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Colombia</a:t>
          </a:r>
          <a:endParaRPr kumimoji="0" lang="pt-BR" b="0" i="0" u="none" strike="noStrike" cap="none" normalizeH="0" baseline="0" dirty="0" smtClean="0">
            <a:ln>
              <a:noFill/>
            </a:ln>
            <a:solidFill>
              <a:schemeClr val="tx1"/>
            </a:solidFill>
            <a:effectLst/>
            <a:latin typeface="Tahom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(1991)</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58</a:t>
          </a:r>
        </a:p>
      </dgm:t>
    </dgm:pt>
    <dgm:pt modelId="{83BCB056-CBF9-4D4C-B179-5DB5649AC61F}" type="parTrans" cxnId="{A7DC3CF6-A95B-4EC0-9ED7-72E27EE20730}">
      <dgm:prSet/>
      <dgm:spPr/>
      <dgm:t>
        <a:bodyPr/>
        <a:lstStyle/>
        <a:p>
          <a:endParaRPr lang="pt-BR"/>
        </a:p>
      </dgm:t>
    </dgm:pt>
    <dgm:pt modelId="{84921C16-04E0-4462-AFAA-A2160DD9C931}" type="sibTrans" cxnId="{A7DC3CF6-A95B-4EC0-9ED7-72E27EE20730}">
      <dgm:prSet/>
      <dgm:spPr/>
      <dgm:t>
        <a:bodyPr/>
        <a:lstStyle/>
        <a:p>
          <a:endParaRPr lang="pt-BR"/>
        </a:p>
      </dgm:t>
    </dgm:pt>
    <dgm:pt modelId="{82088EB8-8668-4066-BD95-64361160E88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Paraguai</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(1992)</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109</a:t>
          </a:r>
        </a:p>
      </dgm:t>
    </dgm:pt>
    <dgm:pt modelId="{CF0CC7D4-02A3-46A9-8DA9-5F1783550AFF}" type="parTrans" cxnId="{724D8689-969D-466B-BF4D-B1F28132BD01}">
      <dgm:prSet/>
      <dgm:spPr/>
      <dgm:t>
        <a:bodyPr/>
        <a:lstStyle/>
        <a:p>
          <a:endParaRPr lang="pt-BR"/>
        </a:p>
      </dgm:t>
    </dgm:pt>
    <dgm:pt modelId="{F8A155F0-C3BC-4209-8935-5F5E9AB0827B}" type="sibTrans" cxnId="{724D8689-969D-466B-BF4D-B1F28132BD01}">
      <dgm:prSet/>
      <dgm:spPr/>
      <dgm:t>
        <a:bodyPr/>
        <a:lstStyle/>
        <a:p>
          <a:endParaRPr lang="pt-BR"/>
        </a:p>
      </dgm:t>
    </dgm:pt>
    <dgm:pt modelId="{556EDAF0-9734-41B1-9480-788103D9276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err="1" smtClean="0">
              <a:ln>
                <a:noFill/>
              </a:ln>
              <a:solidFill>
                <a:schemeClr val="tx1"/>
              </a:solidFill>
              <a:effectLst/>
              <a:latin typeface="Tahoma" pitchFamily="34" charset="0"/>
            </a:rPr>
            <a:t>Perú</a:t>
          </a:r>
          <a:endParaRPr kumimoji="0" lang="pt-BR" b="0" i="0" u="none" strike="noStrike" cap="none" normalizeH="0" baseline="0" dirty="0" smtClean="0">
            <a:ln>
              <a:noFill/>
            </a:ln>
            <a:solidFill>
              <a:schemeClr val="tx1"/>
            </a:solidFill>
            <a:effectLst/>
            <a:latin typeface="Tahom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(1993)</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ahoma" pitchFamily="34" charset="0"/>
            </a:rPr>
            <a:t>Art. 70</a:t>
          </a:r>
        </a:p>
      </dgm:t>
    </dgm:pt>
    <dgm:pt modelId="{33CEBDB1-2474-4F1A-98E6-46F04047BEE6}" type="parTrans" cxnId="{1E6DE016-9C05-468D-A4E2-FC8FF643F48E}">
      <dgm:prSet/>
      <dgm:spPr/>
      <dgm:t>
        <a:bodyPr/>
        <a:lstStyle/>
        <a:p>
          <a:endParaRPr lang="pt-BR"/>
        </a:p>
      </dgm:t>
    </dgm:pt>
    <dgm:pt modelId="{B1DB10EF-81A7-4F28-A79D-0EAB6FB70C9A}" type="sibTrans" cxnId="{1E6DE016-9C05-468D-A4E2-FC8FF643F48E}">
      <dgm:prSet/>
      <dgm:spPr/>
      <dgm:t>
        <a:bodyPr/>
        <a:lstStyle/>
        <a:p>
          <a:endParaRPr lang="pt-BR"/>
        </a:p>
      </dgm:t>
    </dgm:pt>
    <dgm:pt modelId="{7ED79669-3BF2-45CC-A8B9-A5B1E56A3060}">
      <dgm:prSet/>
      <dgm:spPr/>
      <dgm:t>
        <a:bodyPr/>
        <a:lstStyle/>
        <a:p>
          <a:r>
            <a:rPr lang="pt-BR" dirty="0" smtClean="0"/>
            <a:t>Equador</a:t>
          </a:r>
        </a:p>
        <a:p>
          <a:r>
            <a:rPr lang="pt-BR" dirty="0" smtClean="0"/>
            <a:t>(2008)</a:t>
          </a:r>
        </a:p>
        <a:p>
          <a:r>
            <a:rPr lang="pt-BR" dirty="0" smtClean="0"/>
            <a:t>Art. 321</a:t>
          </a:r>
          <a:endParaRPr lang="pt-BR" dirty="0"/>
        </a:p>
      </dgm:t>
    </dgm:pt>
    <dgm:pt modelId="{69E6AB5B-7F62-4940-9341-A74D412E9F56}" type="parTrans" cxnId="{4F66B343-E788-478B-99CA-07D67935FFDF}">
      <dgm:prSet/>
      <dgm:spPr/>
      <dgm:t>
        <a:bodyPr/>
        <a:lstStyle/>
        <a:p>
          <a:endParaRPr lang="pt-BR"/>
        </a:p>
      </dgm:t>
    </dgm:pt>
    <dgm:pt modelId="{0045EA5D-B5E4-4D54-82E8-7B5506425CC6}" type="sibTrans" cxnId="{4F66B343-E788-478B-99CA-07D67935FFDF}">
      <dgm:prSet/>
      <dgm:spPr/>
      <dgm:t>
        <a:bodyPr/>
        <a:lstStyle/>
        <a:p>
          <a:endParaRPr lang="pt-BR"/>
        </a:p>
      </dgm:t>
    </dgm:pt>
    <dgm:pt modelId="{262DEB02-E9D1-4E81-9B0D-032AA348A12A}">
      <dgm:prSet/>
      <dgm:spPr/>
      <dgm:t>
        <a:bodyPr/>
        <a:lstStyle/>
        <a:p>
          <a:r>
            <a:rPr lang="pt-BR" dirty="0" err="1" smtClean="0"/>
            <a:t>Bolivia</a:t>
          </a:r>
          <a:endParaRPr lang="pt-BR" dirty="0" smtClean="0"/>
        </a:p>
        <a:p>
          <a:r>
            <a:rPr lang="pt-BR" dirty="0" smtClean="0"/>
            <a:t>(2009)</a:t>
          </a:r>
        </a:p>
        <a:p>
          <a:r>
            <a:rPr lang="pt-BR" dirty="0" smtClean="0"/>
            <a:t>Art. 56</a:t>
          </a:r>
          <a:endParaRPr lang="pt-BR" dirty="0"/>
        </a:p>
      </dgm:t>
    </dgm:pt>
    <dgm:pt modelId="{1AB68923-F657-477F-A03C-D0A072D0A752}" type="parTrans" cxnId="{E823E7C4-5DE5-4264-8193-7267E66F75D2}">
      <dgm:prSet/>
      <dgm:spPr/>
      <dgm:t>
        <a:bodyPr/>
        <a:lstStyle/>
        <a:p>
          <a:endParaRPr lang="pt-BR"/>
        </a:p>
      </dgm:t>
    </dgm:pt>
    <dgm:pt modelId="{463A00B7-8595-44DA-946E-DB4630074C57}" type="sibTrans" cxnId="{E823E7C4-5DE5-4264-8193-7267E66F75D2}">
      <dgm:prSet/>
      <dgm:spPr/>
      <dgm:t>
        <a:bodyPr/>
        <a:lstStyle/>
        <a:p>
          <a:endParaRPr lang="pt-BR"/>
        </a:p>
      </dgm:t>
    </dgm:pt>
    <dgm:pt modelId="{74440F2D-2614-4EF4-9C30-919B4A69BA26}" type="pres">
      <dgm:prSet presAssocID="{E645539B-518D-40B6-B58D-5C792F1F49CB}" presName="cycle" presStyleCnt="0">
        <dgm:presLayoutVars>
          <dgm:chMax val="1"/>
          <dgm:dir/>
          <dgm:animLvl val="ctr"/>
          <dgm:resizeHandles val="exact"/>
        </dgm:presLayoutVars>
      </dgm:prSet>
      <dgm:spPr/>
    </dgm:pt>
    <dgm:pt modelId="{E8FD647D-077F-47C4-88B5-9DBE8E4A6C05}" type="pres">
      <dgm:prSet presAssocID="{4B83D8DD-6CCB-4733-972E-2E074258E14C}" presName="centerShape" presStyleLbl="node0" presStyleIdx="0" presStyleCnt="1"/>
      <dgm:spPr/>
      <dgm:t>
        <a:bodyPr/>
        <a:lstStyle/>
        <a:p>
          <a:endParaRPr lang="pt-BR"/>
        </a:p>
      </dgm:t>
    </dgm:pt>
    <dgm:pt modelId="{CC63AA10-D9CE-498D-93EC-1C59DF732DD2}" type="pres">
      <dgm:prSet presAssocID="{5572B30B-19AC-4F17-97FF-9606E5727A6B}" presName="Name9" presStyleLbl="parChTrans1D2" presStyleIdx="0" presStyleCnt="8"/>
      <dgm:spPr/>
      <dgm:t>
        <a:bodyPr/>
        <a:lstStyle/>
        <a:p>
          <a:endParaRPr lang="pt-BR"/>
        </a:p>
      </dgm:t>
    </dgm:pt>
    <dgm:pt modelId="{3C120B7B-B1A0-44A2-951B-20E25FD87FC3}" type="pres">
      <dgm:prSet presAssocID="{5572B30B-19AC-4F17-97FF-9606E5727A6B}" presName="connTx" presStyleLbl="parChTrans1D2" presStyleIdx="0" presStyleCnt="8"/>
      <dgm:spPr/>
      <dgm:t>
        <a:bodyPr/>
        <a:lstStyle/>
        <a:p>
          <a:endParaRPr lang="pt-BR"/>
        </a:p>
      </dgm:t>
    </dgm:pt>
    <dgm:pt modelId="{E2650B00-C042-4D73-B890-4CFC84CFACFE}" type="pres">
      <dgm:prSet presAssocID="{70383BEC-2704-453A-B7E8-F091C091DAA7}" presName="node" presStyleLbl="node1" presStyleIdx="0" presStyleCnt="8">
        <dgm:presLayoutVars>
          <dgm:bulletEnabled val="1"/>
        </dgm:presLayoutVars>
      </dgm:prSet>
      <dgm:spPr/>
      <dgm:t>
        <a:bodyPr/>
        <a:lstStyle/>
        <a:p>
          <a:endParaRPr lang="pt-BR"/>
        </a:p>
      </dgm:t>
    </dgm:pt>
    <dgm:pt modelId="{464F928E-5087-4C73-B58F-F074C8F2CDE0}" type="pres">
      <dgm:prSet presAssocID="{907B3ABA-B58F-4BA9-AFD2-F59A0B80D44A}" presName="Name9" presStyleLbl="parChTrans1D2" presStyleIdx="1" presStyleCnt="8"/>
      <dgm:spPr/>
      <dgm:t>
        <a:bodyPr/>
        <a:lstStyle/>
        <a:p>
          <a:endParaRPr lang="pt-BR"/>
        </a:p>
      </dgm:t>
    </dgm:pt>
    <dgm:pt modelId="{83FC67F2-ECC4-4D2B-941B-4EE8C499D38E}" type="pres">
      <dgm:prSet presAssocID="{907B3ABA-B58F-4BA9-AFD2-F59A0B80D44A}" presName="connTx" presStyleLbl="parChTrans1D2" presStyleIdx="1" presStyleCnt="8"/>
      <dgm:spPr/>
      <dgm:t>
        <a:bodyPr/>
        <a:lstStyle/>
        <a:p>
          <a:endParaRPr lang="pt-BR"/>
        </a:p>
      </dgm:t>
    </dgm:pt>
    <dgm:pt modelId="{2C239A21-EF57-4418-8E0B-05E4E3B8C200}" type="pres">
      <dgm:prSet presAssocID="{3B7FBF78-4CA3-4EA6-9DE7-2322329F1824}" presName="node" presStyleLbl="node1" presStyleIdx="1" presStyleCnt="8">
        <dgm:presLayoutVars>
          <dgm:bulletEnabled val="1"/>
        </dgm:presLayoutVars>
      </dgm:prSet>
      <dgm:spPr/>
      <dgm:t>
        <a:bodyPr/>
        <a:lstStyle/>
        <a:p>
          <a:endParaRPr lang="pt-BR"/>
        </a:p>
      </dgm:t>
    </dgm:pt>
    <dgm:pt modelId="{FF03F2DE-90FF-4BD5-B03B-202196F2EDEC}" type="pres">
      <dgm:prSet presAssocID="{DD645770-A388-4FFD-B661-A3BE833D930F}" presName="Name9" presStyleLbl="parChTrans1D2" presStyleIdx="2" presStyleCnt="8"/>
      <dgm:spPr/>
      <dgm:t>
        <a:bodyPr/>
        <a:lstStyle/>
        <a:p>
          <a:endParaRPr lang="pt-BR"/>
        </a:p>
      </dgm:t>
    </dgm:pt>
    <dgm:pt modelId="{0A49BB10-42B6-4B38-9720-46E1FC471B1A}" type="pres">
      <dgm:prSet presAssocID="{DD645770-A388-4FFD-B661-A3BE833D930F}" presName="connTx" presStyleLbl="parChTrans1D2" presStyleIdx="2" presStyleCnt="8"/>
      <dgm:spPr/>
      <dgm:t>
        <a:bodyPr/>
        <a:lstStyle/>
        <a:p>
          <a:endParaRPr lang="pt-BR"/>
        </a:p>
      </dgm:t>
    </dgm:pt>
    <dgm:pt modelId="{CB020183-38B4-4CEA-B2B6-8AFD373F31B3}" type="pres">
      <dgm:prSet presAssocID="{5F8AEE69-175F-4998-BBF4-02B0085E54B9}" presName="node" presStyleLbl="node1" presStyleIdx="2" presStyleCnt="8">
        <dgm:presLayoutVars>
          <dgm:bulletEnabled val="1"/>
        </dgm:presLayoutVars>
      </dgm:prSet>
      <dgm:spPr/>
      <dgm:t>
        <a:bodyPr/>
        <a:lstStyle/>
        <a:p>
          <a:endParaRPr lang="pt-BR"/>
        </a:p>
      </dgm:t>
    </dgm:pt>
    <dgm:pt modelId="{065C855A-D36C-4019-A123-BE281C722253}" type="pres">
      <dgm:prSet presAssocID="{83BCB056-CBF9-4D4C-B179-5DB5649AC61F}" presName="Name9" presStyleLbl="parChTrans1D2" presStyleIdx="3" presStyleCnt="8"/>
      <dgm:spPr/>
      <dgm:t>
        <a:bodyPr/>
        <a:lstStyle/>
        <a:p>
          <a:endParaRPr lang="pt-BR"/>
        </a:p>
      </dgm:t>
    </dgm:pt>
    <dgm:pt modelId="{B47F0669-501C-4339-AB9A-7DB478884D11}" type="pres">
      <dgm:prSet presAssocID="{83BCB056-CBF9-4D4C-B179-5DB5649AC61F}" presName="connTx" presStyleLbl="parChTrans1D2" presStyleIdx="3" presStyleCnt="8"/>
      <dgm:spPr/>
      <dgm:t>
        <a:bodyPr/>
        <a:lstStyle/>
        <a:p>
          <a:endParaRPr lang="pt-BR"/>
        </a:p>
      </dgm:t>
    </dgm:pt>
    <dgm:pt modelId="{6AF27C2C-5161-475E-B752-F6650140306E}" type="pres">
      <dgm:prSet presAssocID="{1F9407E4-1900-4B47-94B5-72EF391A03D1}" presName="node" presStyleLbl="node1" presStyleIdx="3" presStyleCnt="8">
        <dgm:presLayoutVars>
          <dgm:bulletEnabled val="1"/>
        </dgm:presLayoutVars>
      </dgm:prSet>
      <dgm:spPr/>
      <dgm:t>
        <a:bodyPr/>
        <a:lstStyle/>
        <a:p>
          <a:endParaRPr lang="pt-BR"/>
        </a:p>
      </dgm:t>
    </dgm:pt>
    <dgm:pt modelId="{F684EF34-EFBF-45D6-90E7-1B3B26466067}" type="pres">
      <dgm:prSet presAssocID="{CF0CC7D4-02A3-46A9-8DA9-5F1783550AFF}" presName="Name9" presStyleLbl="parChTrans1D2" presStyleIdx="4" presStyleCnt="8"/>
      <dgm:spPr/>
      <dgm:t>
        <a:bodyPr/>
        <a:lstStyle/>
        <a:p>
          <a:endParaRPr lang="pt-BR"/>
        </a:p>
      </dgm:t>
    </dgm:pt>
    <dgm:pt modelId="{C21F6730-57EC-408D-BC48-0D86E6518B01}" type="pres">
      <dgm:prSet presAssocID="{CF0CC7D4-02A3-46A9-8DA9-5F1783550AFF}" presName="connTx" presStyleLbl="parChTrans1D2" presStyleIdx="4" presStyleCnt="8"/>
      <dgm:spPr/>
      <dgm:t>
        <a:bodyPr/>
        <a:lstStyle/>
        <a:p>
          <a:endParaRPr lang="pt-BR"/>
        </a:p>
      </dgm:t>
    </dgm:pt>
    <dgm:pt modelId="{CFA3880C-1090-4531-8457-F550176C76EB}" type="pres">
      <dgm:prSet presAssocID="{82088EB8-8668-4066-BD95-64361160E888}" presName="node" presStyleLbl="node1" presStyleIdx="4" presStyleCnt="8">
        <dgm:presLayoutVars>
          <dgm:bulletEnabled val="1"/>
        </dgm:presLayoutVars>
      </dgm:prSet>
      <dgm:spPr/>
      <dgm:t>
        <a:bodyPr/>
        <a:lstStyle/>
        <a:p>
          <a:endParaRPr lang="pt-BR"/>
        </a:p>
      </dgm:t>
    </dgm:pt>
    <dgm:pt modelId="{13F97FF5-F5EE-4DAB-BFED-9B91F60B83B3}" type="pres">
      <dgm:prSet presAssocID="{33CEBDB1-2474-4F1A-98E6-46F04047BEE6}" presName="Name9" presStyleLbl="parChTrans1D2" presStyleIdx="5" presStyleCnt="8"/>
      <dgm:spPr/>
      <dgm:t>
        <a:bodyPr/>
        <a:lstStyle/>
        <a:p>
          <a:endParaRPr lang="pt-BR"/>
        </a:p>
      </dgm:t>
    </dgm:pt>
    <dgm:pt modelId="{8DA9673B-F0A9-424C-AF8E-C670BD0960AF}" type="pres">
      <dgm:prSet presAssocID="{33CEBDB1-2474-4F1A-98E6-46F04047BEE6}" presName="connTx" presStyleLbl="parChTrans1D2" presStyleIdx="5" presStyleCnt="8"/>
      <dgm:spPr/>
      <dgm:t>
        <a:bodyPr/>
        <a:lstStyle/>
        <a:p>
          <a:endParaRPr lang="pt-BR"/>
        </a:p>
      </dgm:t>
    </dgm:pt>
    <dgm:pt modelId="{58E3EA02-8E4C-436D-8A6C-8B9F0895DA50}" type="pres">
      <dgm:prSet presAssocID="{556EDAF0-9734-41B1-9480-788103D92761}" presName="node" presStyleLbl="node1" presStyleIdx="5" presStyleCnt="8">
        <dgm:presLayoutVars>
          <dgm:bulletEnabled val="1"/>
        </dgm:presLayoutVars>
      </dgm:prSet>
      <dgm:spPr/>
      <dgm:t>
        <a:bodyPr/>
        <a:lstStyle/>
        <a:p>
          <a:endParaRPr lang="pt-BR"/>
        </a:p>
      </dgm:t>
    </dgm:pt>
    <dgm:pt modelId="{4939190F-C6D9-42EB-B937-E8027335A91F}" type="pres">
      <dgm:prSet presAssocID="{69E6AB5B-7F62-4940-9341-A74D412E9F56}" presName="Name9" presStyleLbl="parChTrans1D2" presStyleIdx="6" presStyleCnt="8"/>
      <dgm:spPr/>
      <dgm:t>
        <a:bodyPr/>
        <a:lstStyle/>
        <a:p>
          <a:endParaRPr lang="pt-BR"/>
        </a:p>
      </dgm:t>
    </dgm:pt>
    <dgm:pt modelId="{5601BD3B-B0AF-4BBE-A7B1-7BF610F687FD}" type="pres">
      <dgm:prSet presAssocID="{69E6AB5B-7F62-4940-9341-A74D412E9F56}" presName="connTx" presStyleLbl="parChTrans1D2" presStyleIdx="6" presStyleCnt="8"/>
      <dgm:spPr/>
      <dgm:t>
        <a:bodyPr/>
        <a:lstStyle/>
        <a:p>
          <a:endParaRPr lang="pt-BR"/>
        </a:p>
      </dgm:t>
    </dgm:pt>
    <dgm:pt modelId="{9683C956-96D7-4499-A1F8-2158E17D856A}" type="pres">
      <dgm:prSet presAssocID="{7ED79669-3BF2-45CC-A8B9-A5B1E56A3060}" presName="node" presStyleLbl="node1" presStyleIdx="6" presStyleCnt="8">
        <dgm:presLayoutVars>
          <dgm:bulletEnabled val="1"/>
        </dgm:presLayoutVars>
      </dgm:prSet>
      <dgm:spPr/>
      <dgm:t>
        <a:bodyPr/>
        <a:lstStyle/>
        <a:p>
          <a:endParaRPr lang="pt-BR"/>
        </a:p>
      </dgm:t>
    </dgm:pt>
    <dgm:pt modelId="{5B364E42-FF36-4E91-8526-1FA5B474BD5C}" type="pres">
      <dgm:prSet presAssocID="{1AB68923-F657-477F-A03C-D0A072D0A752}" presName="Name9" presStyleLbl="parChTrans1D2" presStyleIdx="7" presStyleCnt="8"/>
      <dgm:spPr/>
      <dgm:t>
        <a:bodyPr/>
        <a:lstStyle/>
        <a:p>
          <a:endParaRPr lang="pt-BR"/>
        </a:p>
      </dgm:t>
    </dgm:pt>
    <dgm:pt modelId="{21415785-2D30-4698-B7DC-3A784FD462BB}" type="pres">
      <dgm:prSet presAssocID="{1AB68923-F657-477F-A03C-D0A072D0A752}" presName="connTx" presStyleLbl="parChTrans1D2" presStyleIdx="7" presStyleCnt="8"/>
      <dgm:spPr/>
      <dgm:t>
        <a:bodyPr/>
        <a:lstStyle/>
        <a:p>
          <a:endParaRPr lang="pt-BR"/>
        </a:p>
      </dgm:t>
    </dgm:pt>
    <dgm:pt modelId="{1186FEAA-02AE-4578-BFCB-8754AA02109F}" type="pres">
      <dgm:prSet presAssocID="{262DEB02-E9D1-4E81-9B0D-032AA348A12A}" presName="node" presStyleLbl="node1" presStyleIdx="7" presStyleCnt="8">
        <dgm:presLayoutVars>
          <dgm:bulletEnabled val="1"/>
        </dgm:presLayoutVars>
      </dgm:prSet>
      <dgm:spPr/>
      <dgm:t>
        <a:bodyPr/>
        <a:lstStyle/>
        <a:p>
          <a:endParaRPr lang="pt-BR"/>
        </a:p>
      </dgm:t>
    </dgm:pt>
  </dgm:ptLst>
  <dgm:cxnLst>
    <dgm:cxn modelId="{4F66B343-E788-478B-99CA-07D67935FFDF}" srcId="{4B83D8DD-6CCB-4733-972E-2E074258E14C}" destId="{7ED79669-3BF2-45CC-A8B9-A5B1E56A3060}" srcOrd="6" destOrd="0" parTransId="{69E6AB5B-7F62-4940-9341-A74D412E9F56}" sibTransId="{0045EA5D-B5E4-4D54-82E8-7B5506425CC6}"/>
    <dgm:cxn modelId="{88AD7BF0-31A7-41E5-B89C-64146F102BAE}" type="presOf" srcId="{5572B30B-19AC-4F17-97FF-9606E5727A6B}" destId="{3C120B7B-B1A0-44A2-951B-20E25FD87FC3}" srcOrd="1" destOrd="0" presId="urn:microsoft.com/office/officeart/2005/8/layout/radial1"/>
    <dgm:cxn modelId="{4AA5DDA2-59BB-44F8-AE30-850AC4F25311}" type="presOf" srcId="{7ED79669-3BF2-45CC-A8B9-A5B1E56A3060}" destId="{9683C956-96D7-4499-A1F8-2158E17D856A}" srcOrd="0" destOrd="0" presId="urn:microsoft.com/office/officeart/2005/8/layout/radial1"/>
    <dgm:cxn modelId="{5A60191F-FAC1-466D-9E3E-237FD7A5CF4A}" srcId="{4B83D8DD-6CCB-4733-972E-2E074258E14C}" destId="{3B7FBF78-4CA3-4EA6-9DE7-2322329F1824}" srcOrd="1" destOrd="0" parTransId="{907B3ABA-B58F-4BA9-AFD2-F59A0B80D44A}" sibTransId="{5806AAA6-0B1A-4B5E-AF1C-ACA767E0ABC7}"/>
    <dgm:cxn modelId="{8206A016-9D71-43DC-93C1-7CE8739F4060}" type="presOf" srcId="{262DEB02-E9D1-4E81-9B0D-032AA348A12A}" destId="{1186FEAA-02AE-4578-BFCB-8754AA02109F}" srcOrd="0" destOrd="0" presId="urn:microsoft.com/office/officeart/2005/8/layout/radial1"/>
    <dgm:cxn modelId="{6466AF85-1FB0-47F8-83FF-3DF908A19CA8}" type="presOf" srcId="{1AB68923-F657-477F-A03C-D0A072D0A752}" destId="{21415785-2D30-4698-B7DC-3A784FD462BB}" srcOrd="1" destOrd="0" presId="urn:microsoft.com/office/officeart/2005/8/layout/radial1"/>
    <dgm:cxn modelId="{7D4AE556-EBAB-44B4-8801-8847BFFEF2C4}" type="presOf" srcId="{69E6AB5B-7F62-4940-9341-A74D412E9F56}" destId="{5601BD3B-B0AF-4BBE-A7B1-7BF610F687FD}" srcOrd="1" destOrd="0" presId="urn:microsoft.com/office/officeart/2005/8/layout/radial1"/>
    <dgm:cxn modelId="{9BC06F2E-3A24-4153-9A97-683A65855552}" type="presOf" srcId="{83BCB056-CBF9-4D4C-B179-5DB5649AC61F}" destId="{B47F0669-501C-4339-AB9A-7DB478884D11}" srcOrd="1" destOrd="0" presId="urn:microsoft.com/office/officeart/2005/8/layout/radial1"/>
    <dgm:cxn modelId="{2422DE41-4596-451F-9F41-139FA4C4EBA3}" type="presOf" srcId="{E645539B-518D-40B6-B58D-5C792F1F49CB}" destId="{74440F2D-2614-4EF4-9C30-919B4A69BA26}" srcOrd="0" destOrd="0" presId="urn:microsoft.com/office/officeart/2005/8/layout/radial1"/>
    <dgm:cxn modelId="{26F0C141-17E0-40CE-9829-A4FF200E46E0}" srcId="{4B83D8DD-6CCB-4733-972E-2E074258E14C}" destId="{5F8AEE69-175F-4998-BBF4-02B0085E54B9}" srcOrd="2" destOrd="0" parTransId="{DD645770-A388-4FFD-B661-A3BE833D930F}" sibTransId="{BFF2880D-C888-4A4D-A42C-B41835491208}"/>
    <dgm:cxn modelId="{7E6F6A42-3C2B-4090-A3E6-4CA039A574B7}" type="presOf" srcId="{CF0CC7D4-02A3-46A9-8DA9-5F1783550AFF}" destId="{C21F6730-57EC-408D-BC48-0D86E6518B01}" srcOrd="1" destOrd="0" presId="urn:microsoft.com/office/officeart/2005/8/layout/radial1"/>
    <dgm:cxn modelId="{61EC41BC-DCB5-40CC-B5CE-27FAE4D77402}" type="presOf" srcId="{69E6AB5B-7F62-4940-9341-A74D412E9F56}" destId="{4939190F-C6D9-42EB-B937-E8027335A91F}" srcOrd="0" destOrd="0" presId="urn:microsoft.com/office/officeart/2005/8/layout/radial1"/>
    <dgm:cxn modelId="{9A7365D9-0C32-46F5-891E-4E777D29D1D0}" type="presOf" srcId="{CF0CC7D4-02A3-46A9-8DA9-5F1783550AFF}" destId="{F684EF34-EFBF-45D6-90E7-1B3B26466067}" srcOrd="0" destOrd="0" presId="urn:microsoft.com/office/officeart/2005/8/layout/radial1"/>
    <dgm:cxn modelId="{A7DC3CF6-A95B-4EC0-9ED7-72E27EE20730}" srcId="{4B83D8DD-6CCB-4733-972E-2E074258E14C}" destId="{1F9407E4-1900-4B47-94B5-72EF391A03D1}" srcOrd="3" destOrd="0" parTransId="{83BCB056-CBF9-4D4C-B179-5DB5649AC61F}" sibTransId="{84921C16-04E0-4462-AFAA-A2160DD9C931}"/>
    <dgm:cxn modelId="{692ED7EE-3F5E-4A48-A244-66E585F12D44}" type="presOf" srcId="{DD645770-A388-4FFD-B661-A3BE833D930F}" destId="{FF03F2DE-90FF-4BD5-B03B-202196F2EDEC}" srcOrd="0" destOrd="0" presId="urn:microsoft.com/office/officeart/2005/8/layout/radial1"/>
    <dgm:cxn modelId="{DE313693-CFD0-4804-8E50-C64354D423CE}" type="presOf" srcId="{33CEBDB1-2474-4F1A-98E6-46F04047BEE6}" destId="{13F97FF5-F5EE-4DAB-BFED-9B91F60B83B3}" srcOrd="0" destOrd="0" presId="urn:microsoft.com/office/officeart/2005/8/layout/radial1"/>
    <dgm:cxn modelId="{E905FC14-D670-4AD4-B5E7-E186B06DD91F}" type="presOf" srcId="{70383BEC-2704-453A-B7E8-F091C091DAA7}" destId="{E2650B00-C042-4D73-B890-4CFC84CFACFE}" srcOrd="0" destOrd="0" presId="urn:microsoft.com/office/officeart/2005/8/layout/radial1"/>
    <dgm:cxn modelId="{7855E337-50C5-45F3-946B-3F73E2B811A2}" type="presOf" srcId="{907B3ABA-B58F-4BA9-AFD2-F59A0B80D44A}" destId="{83FC67F2-ECC4-4D2B-941B-4EE8C499D38E}" srcOrd="1" destOrd="0" presId="urn:microsoft.com/office/officeart/2005/8/layout/radial1"/>
    <dgm:cxn modelId="{3EF44055-F254-4419-9F4A-4FE2900E1D5C}" type="presOf" srcId="{5572B30B-19AC-4F17-97FF-9606E5727A6B}" destId="{CC63AA10-D9CE-498D-93EC-1C59DF732DD2}" srcOrd="0" destOrd="0" presId="urn:microsoft.com/office/officeart/2005/8/layout/radial1"/>
    <dgm:cxn modelId="{07831CC3-DC2C-4932-8B60-599A9451FCED}" srcId="{4B83D8DD-6CCB-4733-972E-2E074258E14C}" destId="{70383BEC-2704-453A-B7E8-F091C091DAA7}" srcOrd="0" destOrd="0" parTransId="{5572B30B-19AC-4F17-97FF-9606E5727A6B}" sibTransId="{C6ED5993-B53C-4EBC-A305-65670D52833E}"/>
    <dgm:cxn modelId="{724D8689-969D-466B-BF4D-B1F28132BD01}" srcId="{4B83D8DD-6CCB-4733-972E-2E074258E14C}" destId="{82088EB8-8668-4066-BD95-64361160E888}" srcOrd="4" destOrd="0" parTransId="{CF0CC7D4-02A3-46A9-8DA9-5F1783550AFF}" sibTransId="{F8A155F0-C3BC-4209-8935-5F5E9AB0827B}"/>
    <dgm:cxn modelId="{4400A728-E5EE-41AD-8233-E514FBA69406}" type="presOf" srcId="{83BCB056-CBF9-4D4C-B179-5DB5649AC61F}" destId="{065C855A-D36C-4019-A123-BE281C722253}" srcOrd="0" destOrd="0" presId="urn:microsoft.com/office/officeart/2005/8/layout/radial1"/>
    <dgm:cxn modelId="{1B97B6D0-13E6-451E-9C55-0D65A9AF7DFC}" type="presOf" srcId="{33CEBDB1-2474-4F1A-98E6-46F04047BEE6}" destId="{8DA9673B-F0A9-424C-AF8E-C670BD0960AF}" srcOrd="1" destOrd="0" presId="urn:microsoft.com/office/officeart/2005/8/layout/radial1"/>
    <dgm:cxn modelId="{E05966A8-87D1-419F-96AD-AB0123FFBE62}" type="presOf" srcId="{1F9407E4-1900-4B47-94B5-72EF391A03D1}" destId="{6AF27C2C-5161-475E-B752-F6650140306E}" srcOrd="0" destOrd="0" presId="urn:microsoft.com/office/officeart/2005/8/layout/radial1"/>
    <dgm:cxn modelId="{F5214C9F-830E-43DF-8207-20271E1EEE69}" type="presOf" srcId="{3B7FBF78-4CA3-4EA6-9DE7-2322329F1824}" destId="{2C239A21-EF57-4418-8E0B-05E4E3B8C200}" srcOrd="0" destOrd="0" presId="urn:microsoft.com/office/officeart/2005/8/layout/radial1"/>
    <dgm:cxn modelId="{3ED87303-3330-4521-BEC4-7B9A6E8C2C3B}" type="presOf" srcId="{5F8AEE69-175F-4998-BBF4-02B0085E54B9}" destId="{CB020183-38B4-4CEA-B2B6-8AFD373F31B3}" srcOrd="0" destOrd="0" presId="urn:microsoft.com/office/officeart/2005/8/layout/radial1"/>
    <dgm:cxn modelId="{355EF225-5080-4703-BDA5-9CE9B0C89BA5}" type="presOf" srcId="{907B3ABA-B58F-4BA9-AFD2-F59A0B80D44A}" destId="{464F928E-5087-4C73-B58F-F074C8F2CDE0}" srcOrd="0" destOrd="0" presId="urn:microsoft.com/office/officeart/2005/8/layout/radial1"/>
    <dgm:cxn modelId="{1DF6D3A7-A289-4506-B1A5-7CA2CDD523AB}" srcId="{E645539B-518D-40B6-B58D-5C792F1F49CB}" destId="{4B83D8DD-6CCB-4733-972E-2E074258E14C}" srcOrd="0" destOrd="0" parTransId="{3614EA10-F9D9-41BC-BB81-72689EC0104C}" sibTransId="{A4DABF5B-D132-43C8-9EBD-D9A2BD9A7250}"/>
    <dgm:cxn modelId="{BE2E001A-B876-4C81-B1D4-FC18C0D5E2A8}" type="presOf" srcId="{DD645770-A388-4FFD-B661-A3BE833D930F}" destId="{0A49BB10-42B6-4B38-9720-46E1FC471B1A}" srcOrd="1" destOrd="0" presId="urn:microsoft.com/office/officeart/2005/8/layout/radial1"/>
    <dgm:cxn modelId="{E823E7C4-5DE5-4264-8193-7267E66F75D2}" srcId="{4B83D8DD-6CCB-4733-972E-2E074258E14C}" destId="{262DEB02-E9D1-4E81-9B0D-032AA348A12A}" srcOrd="7" destOrd="0" parTransId="{1AB68923-F657-477F-A03C-D0A072D0A752}" sibTransId="{463A00B7-8595-44DA-946E-DB4630074C57}"/>
    <dgm:cxn modelId="{7EC8BAC8-E2E3-4546-88A4-1E82CB82790A}" type="presOf" srcId="{1AB68923-F657-477F-A03C-D0A072D0A752}" destId="{5B364E42-FF36-4E91-8526-1FA5B474BD5C}" srcOrd="0" destOrd="0" presId="urn:microsoft.com/office/officeart/2005/8/layout/radial1"/>
    <dgm:cxn modelId="{864FEEBC-8B96-4B25-B2FC-7B28ED7C65A8}" type="presOf" srcId="{556EDAF0-9734-41B1-9480-788103D92761}" destId="{58E3EA02-8E4C-436D-8A6C-8B9F0895DA50}" srcOrd="0" destOrd="0" presId="urn:microsoft.com/office/officeart/2005/8/layout/radial1"/>
    <dgm:cxn modelId="{8434DFA2-FEAA-4AC7-B958-1C17219EEB3A}" type="presOf" srcId="{4B83D8DD-6CCB-4733-972E-2E074258E14C}" destId="{E8FD647D-077F-47C4-88B5-9DBE8E4A6C05}" srcOrd="0" destOrd="0" presId="urn:microsoft.com/office/officeart/2005/8/layout/radial1"/>
    <dgm:cxn modelId="{1E6DE016-9C05-468D-A4E2-FC8FF643F48E}" srcId="{4B83D8DD-6CCB-4733-972E-2E074258E14C}" destId="{556EDAF0-9734-41B1-9480-788103D92761}" srcOrd="5" destOrd="0" parTransId="{33CEBDB1-2474-4F1A-98E6-46F04047BEE6}" sibTransId="{B1DB10EF-81A7-4F28-A79D-0EAB6FB70C9A}"/>
    <dgm:cxn modelId="{A3A87C18-5078-4E56-980D-9D73C5DEC598}" type="presOf" srcId="{82088EB8-8668-4066-BD95-64361160E888}" destId="{CFA3880C-1090-4531-8457-F550176C76EB}" srcOrd="0" destOrd="0" presId="urn:microsoft.com/office/officeart/2005/8/layout/radial1"/>
    <dgm:cxn modelId="{B678D380-84E8-4F42-9CBB-CEA672786D7E}" type="presParOf" srcId="{74440F2D-2614-4EF4-9C30-919B4A69BA26}" destId="{E8FD647D-077F-47C4-88B5-9DBE8E4A6C05}" srcOrd="0" destOrd="0" presId="urn:microsoft.com/office/officeart/2005/8/layout/radial1"/>
    <dgm:cxn modelId="{1802F7C2-D57C-48FF-AC9B-9DF527AD6819}" type="presParOf" srcId="{74440F2D-2614-4EF4-9C30-919B4A69BA26}" destId="{CC63AA10-D9CE-498D-93EC-1C59DF732DD2}" srcOrd="1" destOrd="0" presId="urn:microsoft.com/office/officeart/2005/8/layout/radial1"/>
    <dgm:cxn modelId="{67BD47B3-FCFF-43EC-AFB3-256847D633DF}" type="presParOf" srcId="{CC63AA10-D9CE-498D-93EC-1C59DF732DD2}" destId="{3C120B7B-B1A0-44A2-951B-20E25FD87FC3}" srcOrd="0" destOrd="0" presId="urn:microsoft.com/office/officeart/2005/8/layout/radial1"/>
    <dgm:cxn modelId="{C9514557-3EAD-4EC7-B0F0-3C257282737E}" type="presParOf" srcId="{74440F2D-2614-4EF4-9C30-919B4A69BA26}" destId="{E2650B00-C042-4D73-B890-4CFC84CFACFE}" srcOrd="2" destOrd="0" presId="urn:microsoft.com/office/officeart/2005/8/layout/radial1"/>
    <dgm:cxn modelId="{516E94A0-1054-46F8-A92B-412AAD4E1864}" type="presParOf" srcId="{74440F2D-2614-4EF4-9C30-919B4A69BA26}" destId="{464F928E-5087-4C73-B58F-F074C8F2CDE0}" srcOrd="3" destOrd="0" presId="urn:microsoft.com/office/officeart/2005/8/layout/radial1"/>
    <dgm:cxn modelId="{68264C3B-2B7B-448C-BF51-BD3D9975D372}" type="presParOf" srcId="{464F928E-5087-4C73-B58F-F074C8F2CDE0}" destId="{83FC67F2-ECC4-4D2B-941B-4EE8C499D38E}" srcOrd="0" destOrd="0" presId="urn:microsoft.com/office/officeart/2005/8/layout/radial1"/>
    <dgm:cxn modelId="{E6F610D5-021D-4F0B-BC44-290C3AEEF711}" type="presParOf" srcId="{74440F2D-2614-4EF4-9C30-919B4A69BA26}" destId="{2C239A21-EF57-4418-8E0B-05E4E3B8C200}" srcOrd="4" destOrd="0" presId="urn:microsoft.com/office/officeart/2005/8/layout/radial1"/>
    <dgm:cxn modelId="{CA39846A-7B62-45FF-94C6-197A98B1614E}" type="presParOf" srcId="{74440F2D-2614-4EF4-9C30-919B4A69BA26}" destId="{FF03F2DE-90FF-4BD5-B03B-202196F2EDEC}" srcOrd="5" destOrd="0" presId="urn:microsoft.com/office/officeart/2005/8/layout/radial1"/>
    <dgm:cxn modelId="{87C0FB27-5522-4F0B-80D4-7E45CD396964}" type="presParOf" srcId="{FF03F2DE-90FF-4BD5-B03B-202196F2EDEC}" destId="{0A49BB10-42B6-4B38-9720-46E1FC471B1A}" srcOrd="0" destOrd="0" presId="urn:microsoft.com/office/officeart/2005/8/layout/radial1"/>
    <dgm:cxn modelId="{95E57246-3302-4D0D-828F-C03108400D15}" type="presParOf" srcId="{74440F2D-2614-4EF4-9C30-919B4A69BA26}" destId="{CB020183-38B4-4CEA-B2B6-8AFD373F31B3}" srcOrd="6" destOrd="0" presId="urn:microsoft.com/office/officeart/2005/8/layout/radial1"/>
    <dgm:cxn modelId="{13A71A15-1630-4EEF-8CFF-42D75987CAB0}" type="presParOf" srcId="{74440F2D-2614-4EF4-9C30-919B4A69BA26}" destId="{065C855A-D36C-4019-A123-BE281C722253}" srcOrd="7" destOrd="0" presId="urn:microsoft.com/office/officeart/2005/8/layout/radial1"/>
    <dgm:cxn modelId="{A0BA6F01-EE40-47FB-A09B-5AB3E38F37BE}" type="presParOf" srcId="{065C855A-D36C-4019-A123-BE281C722253}" destId="{B47F0669-501C-4339-AB9A-7DB478884D11}" srcOrd="0" destOrd="0" presId="urn:microsoft.com/office/officeart/2005/8/layout/radial1"/>
    <dgm:cxn modelId="{F115DB6B-7F17-41AE-81D8-E8128BE9A6A3}" type="presParOf" srcId="{74440F2D-2614-4EF4-9C30-919B4A69BA26}" destId="{6AF27C2C-5161-475E-B752-F6650140306E}" srcOrd="8" destOrd="0" presId="urn:microsoft.com/office/officeart/2005/8/layout/radial1"/>
    <dgm:cxn modelId="{C3871A26-95E3-49EF-8D58-D82129E6D796}" type="presParOf" srcId="{74440F2D-2614-4EF4-9C30-919B4A69BA26}" destId="{F684EF34-EFBF-45D6-90E7-1B3B26466067}" srcOrd="9" destOrd="0" presId="urn:microsoft.com/office/officeart/2005/8/layout/radial1"/>
    <dgm:cxn modelId="{8E63F9E1-6CED-430F-8A65-23C22BD325EF}" type="presParOf" srcId="{F684EF34-EFBF-45D6-90E7-1B3B26466067}" destId="{C21F6730-57EC-408D-BC48-0D86E6518B01}" srcOrd="0" destOrd="0" presId="urn:microsoft.com/office/officeart/2005/8/layout/radial1"/>
    <dgm:cxn modelId="{943B1CFB-7D1A-4638-BA52-AA6B2B5636D4}" type="presParOf" srcId="{74440F2D-2614-4EF4-9C30-919B4A69BA26}" destId="{CFA3880C-1090-4531-8457-F550176C76EB}" srcOrd="10" destOrd="0" presId="urn:microsoft.com/office/officeart/2005/8/layout/radial1"/>
    <dgm:cxn modelId="{B213ED78-C1C5-4F04-B220-F219C6680083}" type="presParOf" srcId="{74440F2D-2614-4EF4-9C30-919B4A69BA26}" destId="{13F97FF5-F5EE-4DAB-BFED-9B91F60B83B3}" srcOrd="11" destOrd="0" presId="urn:microsoft.com/office/officeart/2005/8/layout/radial1"/>
    <dgm:cxn modelId="{878592CE-5B37-458A-8681-B97A5897CD8F}" type="presParOf" srcId="{13F97FF5-F5EE-4DAB-BFED-9B91F60B83B3}" destId="{8DA9673B-F0A9-424C-AF8E-C670BD0960AF}" srcOrd="0" destOrd="0" presId="urn:microsoft.com/office/officeart/2005/8/layout/radial1"/>
    <dgm:cxn modelId="{95DA09C2-7841-4231-9AFF-2F4D25863314}" type="presParOf" srcId="{74440F2D-2614-4EF4-9C30-919B4A69BA26}" destId="{58E3EA02-8E4C-436D-8A6C-8B9F0895DA50}" srcOrd="12" destOrd="0" presId="urn:microsoft.com/office/officeart/2005/8/layout/radial1"/>
    <dgm:cxn modelId="{706A338D-D007-4450-8307-35818A2C3EAC}" type="presParOf" srcId="{74440F2D-2614-4EF4-9C30-919B4A69BA26}" destId="{4939190F-C6D9-42EB-B937-E8027335A91F}" srcOrd="13" destOrd="0" presId="urn:microsoft.com/office/officeart/2005/8/layout/radial1"/>
    <dgm:cxn modelId="{603525FC-DC7F-4C3E-BD88-F277D5A9772F}" type="presParOf" srcId="{4939190F-C6D9-42EB-B937-E8027335A91F}" destId="{5601BD3B-B0AF-4BBE-A7B1-7BF610F687FD}" srcOrd="0" destOrd="0" presId="urn:microsoft.com/office/officeart/2005/8/layout/radial1"/>
    <dgm:cxn modelId="{259AB3C2-E8BF-453E-8B7A-7A2535190452}" type="presParOf" srcId="{74440F2D-2614-4EF4-9C30-919B4A69BA26}" destId="{9683C956-96D7-4499-A1F8-2158E17D856A}" srcOrd="14" destOrd="0" presId="urn:microsoft.com/office/officeart/2005/8/layout/radial1"/>
    <dgm:cxn modelId="{75AC6C47-6E80-4FAD-BFAE-AD533626B5A2}" type="presParOf" srcId="{74440F2D-2614-4EF4-9C30-919B4A69BA26}" destId="{5B364E42-FF36-4E91-8526-1FA5B474BD5C}" srcOrd="15" destOrd="0" presId="urn:microsoft.com/office/officeart/2005/8/layout/radial1"/>
    <dgm:cxn modelId="{DF5D662B-F019-48E5-90CC-65532F203743}" type="presParOf" srcId="{5B364E42-FF36-4E91-8526-1FA5B474BD5C}" destId="{21415785-2D30-4698-B7DC-3A784FD462BB}" srcOrd="0" destOrd="0" presId="urn:microsoft.com/office/officeart/2005/8/layout/radial1"/>
    <dgm:cxn modelId="{3DF3B396-D851-4B5B-AE7A-A0B38D2191F0}" type="presParOf" srcId="{74440F2D-2614-4EF4-9C30-919B4A69BA26}" destId="{1186FEAA-02AE-4578-BFCB-8754AA02109F}" srcOrd="16" destOrd="0" presId="urn:microsoft.com/office/officeart/2005/8/layout/radial1"/>
  </dgm:cxnLst>
  <dgm:bg/>
  <dgm:whole/>
</dgm:dataModel>
</file>

<file path=ppt/diagrams/data2.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dirty="0" smtClean="0"/>
            <a:t>SOCIAL</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dirty="0" smtClean="0"/>
            <a:t>AMBIENTAL</a:t>
          </a:r>
          <a:endParaRPr lang="pt-BR"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15E69AA0-0072-40D0-BBD4-35B75198C6EB}">
      <dgm:prSet phldrT="[Texto]"/>
      <dgm:spPr/>
      <dgm:t>
        <a:bodyPr/>
        <a:lstStyle/>
        <a:p>
          <a:r>
            <a:rPr lang="pt-BR" dirty="0" smtClean="0"/>
            <a:t>ECONÔMICA</a:t>
          </a:r>
          <a:endParaRPr lang="pt-BR" dirty="0"/>
        </a:p>
      </dgm:t>
    </dgm:pt>
    <dgm:pt modelId="{C16F3FEF-D426-4849-BE9F-83E26B771C65}" type="parTrans" cxnId="{EBEEF4FD-1F78-46EB-98D5-EF5B3BC3EABB}">
      <dgm:prSet/>
      <dgm:spPr/>
      <dgm:t>
        <a:bodyPr/>
        <a:lstStyle/>
        <a:p>
          <a:endParaRPr lang="pt-BR"/>
        </a:p>
      </dgm:t>
    </dgm:pt>
    <dgm:pt modelId="{93A15D77-F6D5-4C2D-92C7-1D4044BA3E1A}" type="sib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3"/>
      <dgm:spPr/>
      <dgm:t>
        <a:bodyPr/>
        <a:lstStyle/>
        <a:p>
          <a:endParaRPr lang="pt-BR"/>
        </a:p>
      </dgm:t>
    </dgm:pt>
    <dgm:pt modelId="{28CA74A1-EECD-4C0F-ABE3-6478B5C89855}" type="pres">
      <dgm:prSet presAssocID="{70708F1F-1F79-4AE6-8B5A-272A02F5B4F2}" presName="nodeTx" presStyleLbl="node1" presStyleIdx="0" presStyleCnt="3">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3"/>
      <dgm:spPr/>
    </dgm:pt>
    <dgm:pt modelId="{55627268-6FB0-47EC-8F67-E9557046E9CE}" type="pres">
      <dgm:prSet presAssocID="{70708F1F-1F79-4AE6-8B5A-272A02F5B4F2}" presName="imagNode" presStyleLbl="fgImgPlace1" presStyleIdx="0" presStyleCnt="3"/>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1" presStyleCnt="3"/>
      <dgm:spPr/>
      <dgm:t>
        <a:bodyPr/>
        <a:lstStyle/>
        <a:p>
          <a:endParaRPr lang="pt-BR"/>
        </a:p>
      </dgm:t>
    </dgm:pt>
    <dgm:pt modelId="{149A8FEC-E394-4133-9088-6C3E1F834244}" type="pres">
      <dgm:prSet presAssocID="{E5D447E6-50F3-4F24-8A52-7E72E3AE54BE}" presName="nodeTx" presStyleLbl="node1" presStyleIdx="1" presStyleCnt="3">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1" presStyleCnt="3"/>
      <dgm:spPr/>
    </dgm:pt>
    <dgm:pt modelId="{D01EE511-5FAB-48A7-8441-7E900479994D}" type="pres">
      <dgm:prSet presAssocID="{E5D447E6-50F3-4F24-8A52-7E72E3AE54BE}" presName="imagNode" presStyleLbl="fgImgPlace1" presStyleIdx="1" presStyleCnt="3"/>
      <dgm:spPr>
        <a:blipFill rotWithShape="0">
          <a:blip xmlns:r="http://schemas.openxmlformats.org/officeDocument/2006/relationships" r:embed="rId2"/>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2" presStyleCnt="3"/>
      <dgm:spPr/>
      <dgm:t>
        <a:bodyPr/>
        <a:lstStyle/>
        <a:p>
          <a:endParaRPr lang="pt-BR"/>
        </a:p>
      </dgm:t>
    </dgm:pt>
    <dgm:pt modelId="{E67AAEFD-C813-4B72-ABF2-63A49506ABF1}" type="pres">
      <dgm:prSet presAssocID="{15E69AA0-0072-40D0-BBD4-35B75198C6EB}" presName="nodeTx" presStyleLbl="node1" presStyleIdx="2" presStyleCnt="3">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2" presStyleCnt="3"/>
      <dgm:spPr/>
    </dgm:pt>
    <dgm:pt modelId="{D349CCB0-A02E-4B10-BCE0-E53ED1C3EE9A}" type="pres">
      <dgm:prSet presAssocID="{15E69AA0-0072-40D0-BBD4-35B75198C6EB}" presName="imagNode" presStyleLbl="fgImgPlace1" presStyleIdx="2" presStyleCnt="3"/>
      <dgm:spPr>
        <a:blipFill rotWithShape="0">
          <a:blip xmlns:r="http://schemas.openxmlformats.org/officeDocument/2006/relationships" r:embed="rId3"/>
          <a:stretch>
            <a:fillRect/>
          </a:stretch>
        </a:blipFill>
      </dgm:spPr>
    </dgm:pt>
  </dgm:ptLst>
  <dgm:cxnLst>
    <dgm:cxn modelId="{C207AB95-8BFD-4B9C-9A96-80B5A4A2E5E1}" type="presOf" srcId="{15E69AA0-0072-40D0-BBD4-35B75198C6EB}" destId="{E67AAEFD-C813-4B72-ABF2-63A49506ABF1}" srcOrd="1" destOrd="0" presId="urn:microsoft.com/office/officeart/2005/8/layout/hList7"/>
    <dgm:cxn modelId="{7A1A9CF9-EA6C-45D3-94E4-ED83B945373D}" type="presOf" srcId="{70708F1F-1F79-4AE6-8B5A-272A02F5B4F2}" destId="{28CA74A1-EECD-4C0F-ABE3-6478B5C89855}" srcOrd="1" destOrd="0" presId="urn:microsoft.com/office/officeart/2005/8/layout/hList7"/>
    <dgm:cxn modelId="{87126C5D-8821-4EFE-AE9B-BB76F82F8875}" type="presOf" srcId="{70708F1F-1F79-4AE6-8B5A-272A02F5B4F2}" destId="{FB0008F5-B9FA-462D-9F3F-C76283AAA7BC}"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B466A249-9AF7-4A9D-AA08-CBE4A3395D5F}" type="presOf" srcId="{C86DADCA-842B-4489-B66C-2B5727301210}" destId="{4E83E7A5-E9D5-4BFE-9400-4ECE85FC0035}" srcOrd="0" destOrd="0" presId="urn:microsoft.com/office/officeart/2005/8/layout/hList7"/>
    <dgm:cxn modelId="{3227CD9D-7F8C-4EF0-A5E7-B71AD8FADE91}" type="presOf" srcId="{15E69AA0-0072-40D0-BBD4-35B75198C6EB}" destId="{04C777B9-E51A-4EA3-B002-5F85909DF60D}" srcOrd="0" destOrd="0" presId="urn:microsoft.com/office/officeart/2005/8/layout/hList7"/>
    <dgm:cxn modelId="{4F9CC461-6438-4E19-AE81-1463D4E24FA4}" type="presOf" srcId="{E5D447E6-50F3-4F24-8A52-7E72E3AE54BE}" destId="{149A8FEC-E394-4133-9088-6C3E1F834244}" srcOrd="1" destOrd="0" presId="urn:microsoft.com/office/officeart/2005/8/layout/hList7"/>
    <dgm:cxn modelId="{E950B657-569D-4FE4-9AE5-36A9A5CC07F5}" srcId="{B44886BD-4FB1-4EE1-9ABB-4E1EC63BA7C5}" destId="{E5D447E6-50F3-4F24-8A52-7E72E3AE54BE}" srcOrd="1" destOrd="0" parTransId="{54B63085-4E39-48C4-9F00-F09ACE89BA6E}" sibTransId="{C86DADCA-842B-4489-B66C-2B5727301210}"/>
    <dgm:cxn modelId="{312B52EF-99AF-42EC-88E6-982D06A13539}" type="presOf" srcId="{C8E562B5-F8CD-4C09-A3D8-C1761E66A9B0}" destId="{ED24FE68-7EC1-4829-A117-BE6B37062A14}" srcOrd="0" destOrd="0" presId="urn:microsoft.com/office/officeart/2005/8/layout/hList7"/>
    <dgm:cxn modelId="{5BFFCED3-FD85-4230-A51E-232369601BC5}" type="presOf" srcId="{E5D447E6-50F3-4F24-8A52-7E72E3AE54BE}" destId="{B3236156-D9F4-41A7-9A78-D5017E1702C9}" srcOrd="0" destOrd="0" presId="urn:microsoft.com/office/officeart/2005/8/layout/hList7"/>
    <dgm:cxn modelId="{864AB765-0CA8-4652-BAD1-E50A87647630}" type="presOf" srcId="{B44886BD-4FB1-4EE1-9ABB-4E1EC63BA7C5}" destId="{8EE2B363-AD73-4AEA-AE6A-9D0097CAC4E5}" srcOrd="0" destOrd="0" presId="urn:microsoft.com/office/officeart/2005/8/layout/hList7"/>
    <dgm:cxn modelId="{EBEEF4FD-1F78-46EB-98D5-EF5B3BC3EABB}" srcId="{B44886BD-4FB1-4EE1-9ABB-4E1EC63BA7C5}" destId="{15E69AA0-0072-40D0-BBD4-35B75198C6EB}" srcOrd="2" destOrd="0" parTransId="{C16F3FEF-D426-4849-BE9F-83E26B771C65}" sibTransId="{93A15D77-F6D5-4C2D-92C7-1D4044BA3E1A}"/>
    <dgm:cxn modelId="{F8978CBA-475D-4128-8070-E18D25CB3766}" type="presParOf" srcId="{8EE2B363-AD73-4AEA-AE6A-9D0097CAC4E5}" destId="{38FAFC68-7660-42EB-8AB5-CBB901201552}" srcOrd="0" destOrd="0" presId="urn:microsoft.com/office/officeart/2005/8/layout/hList7"/>
    <dgm:cxn modelId="{B9A61C89-51C5-4296-9601-DD440A308F11}" type="presParOf" srcId="{8EE2B363-AD73-4AEA-AE6A-9D0097CAC4E5}" destId="{3CB73F03-7D22-41F4-8E32-E02BE4265378}" srcOrd="1" destOrd="0" presId="urn:microsoft.com/office/officeart/2005/8/layout/hList7"/>
    <dgm:cxn modelId="{4EE435E3-4CBF-4949-83D7-EBE8D4498CFC}" type="presParOf" srcId="{3CB73F03-7D22-41F4-8E32-E02BE4265378}" destId="{B36C62A4-A08C-422C-A245-08C7F37EA260}" srcOrd="0" destOrd="0" presId="urn:microsoft.com/office/officeart/2005/8/layout/hList7"/>
    <dgm:cxn modelId="{E939E0D3-1CF8-4B77-9190-B20001A186DB}" type="presParOf" srcId="{B36C62A4-A08C-422C-A245-08C7F37EA260}" destId="{FB0008F5-B9FA-462D-9F3F-C76283AAA7BC}" srcOrd="0" destOrd="0" presId="urn:microsoft.com/office/officeart/2005/8/layout/hList7"/>
    <dgm:cxn modelId="{BC2D33B8-EBE5-4B1C-BFFB-00E9DE7C5A97}" type="presParOf" srcId="{B36C62A4-A08C-422C-A245-08C7F37EA260}" destId="{28CA74A1-EECD-4C0F-ABE3-6478B5C89855}" srcOrd="1" destOrd="0" presId="urn:microsoft.com/office/officeart/2005/8/layout/hList7"/>
    <dgm:cxn modelId="{E7B1E5E2-4544-4427-BEF5-E412F77C82C5}" type="presParOf" srcId="{B36C62A4-A08C-422C-A245-08C7F37EA260}" destId="{888CA2B4-0347-4AA4-A78B-ABCF2F6B62C5}" srcOrd="2" destOrd="0" presId="urn:microsoft.com/office/officeart/2005/8/layout/hList7"/>
    <dgm:cxn modelId="{C7E6D19B-1391-43B2-B73F-D9F8F9AD6939}" type="presParOf" srcId="{B36C62A4-A08C-422C-A245-08C7F37EA260}" destId="{55627268-6FB0-47EC-8F67-E9557046E9CE}" srcOrd="3" destOrd="0" presId="urn:microsoft.com/office/officeart/2005/8/layout/hList7"/>
    <dgm:cxn modelId="{27D973F2-429F-4CE4-A955-23D1C772428C}" type="presParOf" srcId="{3CB73F03-7D22-41F4-8E32-E02BE4265378}" destId="{ED24FE68-7EC1-4829-A117-BE6B37062A14}" srcOrd="1" destOrd="0" presId="urn:microsoft.com/office/officeart/2005/8/layout/hList7"/>
    <dgm:cxn modelId="{0BDB6D2F-FB16-4767-BD48-F0B8F4C43AED}" type="presParOf" srcId="{3CB73F03-7D22-41F4-8E32-E02BE4265378}" destId="{8BBA8242-C10D-4EED-823D-B30F197D700B}" srcOrd="2" destOrd="0" presId="urn:microsoft.com/office/officeart/2005/8/layout/hList7"/>
    <dgm:cxn modelId="{03872E67-6D4C-43CD-81F6-6E3B3E910F70}" type="presParOf" srcId="{8BBA8242-C10D-4EED-823D-B30F197D700B}" destId="{B3236156-D9F4-41A7-9A78-D5017E1702C9}" srcOrd="0" destOrd="0" presId="urn:microsoft.com/office/officeart/2005/8/layout/hList7"/>
    <dgm:cxn modelId="{10CF715E-13DB-4821-82CF-04BD578497AB}" type="presParOf" srcId="{8BBA8242-C10D-4EED-823D-B30F197D700B}" destId="{149A8FEC-E394-4133-9088-6C3E1F834244}" srcOrd="1" destOrd="0" presId="urn:microsoft.com/office/officeart/2005/8/layout/hList7"/>
    <dgm:cxn modelId="{6D8C5D31-4B02-4B64-B7F4-A1A28B44323A}" type="presParOf" srcId="{8BBA8242-C10D-4EED-823D-B30F197D700B}" destId="{36F79DE2-59AF-4869-BA1F-28D9C902FD36}" srcOrd="2" destOrd="0" presId="urn:microsoft.com/office/officeart/2005/8/layout/hList7"/>
    <dgm:cxn modelId="{291CAE4E-9D85-43CB-8C30-C400706ACAE0}" type="presParOf" srcId="{8BBA8242-C10D-4EED-823D-B30F197D700B}" destId="{D01EE511-5FAB-48A7-8441-7E900479994D}" srcOrd="3" destOrd="0" presId="urn:microsoft.com/office/officeart/2005/8/layout/hList7"/>
    <dgm:cxn modelId="{ED2602DC-3650-4000-B528-F4504FA38006}" type="presParOf" srcId="{3CB73F03-7D22-41F4-8E32-E02BE4265378}" destId="{4E83E7A5-E9D5-4BFE-9400-4ECE85FC0035}" srcOrd="3" destOrd="0" presId="urn:microsoft.com/office/officeart/2005/8/layout/hList7"/>
    <dgm:cxn modelId="{05989D3B-60A8-425F-9FD8-03B4D4A461B8}" type="presParOf" srcId="{3CB73F03-7D22-41F4-8E32-E02BE4265378}" destId="{3EFBFCE3-0B32-41B8-824E-B314AD325848}" srcOrd="4" destOrd="0" presId="urn:microsoft.com/office/officeart/2005/8/layout/hList7"/>
    <dgm:cxn modelId="{60E95EB7-128F-4AB9-B285-3112DF399683}" type="presParOf" srcId="{3EFBFCE3-0B32-41B8-824E-B314AD325848}" destId="{04C777B9-E51A-4EA3-B002-5F85909DF60D}" srcOrd="0" destOrd="0" presId="urn:microsoft.com/office/officeart/2005/8/layout/hList7"/>
    <dgm:cxn modelId="{402273C4-9B02-46E0-8D3B-F603C15F201D}" type="presParOf" srcId="{3EFBFCE3-0B32-41B8-824E-B314AD325848}" destId="{E67AAEFD-C813-4B72-ABF2-63A49506ABF1}" srcOrd="1" destOrd="0" presId="urn:microsoft.com/office/officeart/2005/8/layout/hList7"/>
    <dgm:cxn modelId="{114561CE-E248-407C-B339-4DFAB19CCD48}" type="presParOf" srcId="{3EFBFCE3-0B32-41B8-824E-B314AD325848}" destId="{59BEC766-9750-4010-B671-22C3932A3D49}" srcOrd="2" destOrd="0" presId="urn:microsoft.com/office/officeart/2005/8/layout/hList7"/>
    <dgm:cxn modelId="{E980AF7A-1614-4A90-8100-5D6C0350DB48}" type="presParOf" srcId="{3EFBFCE3-0B32-41B8-824E-B314AD325848}" destId="{D349CCB0-A02E-4B10-BCE0-E53ED1C3EE9A}" srcOrd="3" destOrd="0" presId="urn:microsoft.com/office/officeart/2005/8/layout/hList7"/>
  </dgm:cxnLst>
  <dgm:bg/>
  <dgm:whole/>
</dgm:dataModel>
</file>

<file path=ppt/diagrams/data3.xml><?xml version="1.0" encoding="utf-8"?>
<dgm:dataModel xmlns:dgm="http://schemas.openxmlformats.org/drawingml/2006/diagram" xmlns:a="http://schemas.openxmlformats.org/drawingml/2006/main">
  <dgm:ptLst>
    <dgm:pt modelId="{06A5ACCD-288E-4404-9CCF-E652CA0AF9A4}" type="doc">
      <dgm:prSet loTypeId="urn:microsoft.com/office/officeart/2005/8/layout/hList7" loCatId="list" qsTypeId="urn:microsoft.com/office/officeart/2005/8/quickstyle/simple1" qsCatId="simple" csTypeId="urn:microsoft.com/office/officeart/2005/8/colors/accent1_2" csCatId="accent1" phldr="1"/>
      <dgm:spPr/>
    </dgm:pt>
    <dgm:pt modelId="{E5BDE1DB-D303-4461-B9E0-FBF4A11CE116}">
      <dgm:prSet phldrT="[Texto]" custT="1"/>
      <dgm:spPr/>
      <dgm:t>
        <a:bodyPr/>
        <a:lstStyle/>
        <a:p>
          <a:r>
            <a:rPr lang="pt-BR" sz="1800" dirty="0" smtClean="0"/>
            <a:t>RURAL</a:t>
          </a:r>
          <a:endParaRPr lang="pt-BR" sz="1800" dirty="0"/>
        </a:p>
      </dgm:t>
    </dgm:pt>
    <dgm:pt modelId="{835B36CC-878B-4223-A9AC-01A91B518B14}" type="parTrans" cxnId="{157BC373-2664-4D46-AF7E-46FC9CA3D7DB}">
      <dgm:prSet/>
      <dgm:spPr/>
      <dgm:t>
        <a:bodyPr/>
        <a:lstStyle/>
        <a:p>
          <a:endParaRPr lang="pt-BR"/>
        </a:p>
      </dgm:t>
    </dgm:pt>
    <dgm:pt modelId="{646A0E11-EAF5-487F-92D1-C6507BDE4CDC}" type="sibTrans" cxnId="{157BC373-2664-4D46-AF7E-46FC9CA3D7DB}">
      <dgm:prSet/>
      <dgm:spPr/>
      <dgm:t>
        <a:bodyPr/>
        <a:lstStyle/>
        <a:p>
          <a:endParaRPr lang="pt-BR"/>
        </a:p>
      </dgm:t>
    </dgm:pt>
    <dgm:pt modelId="{748D26FA-693E-427B-912F-4C43E23ACB77}">
      <dgm:prSet phldrT="[Texto]" custT="1"/>
      <dgm:spPr/>
      <dgm:t>
        <a:bodyPr/>
        <a:lstStyle/>
        <a:p>
          <a:r>
            <a:rPr lang="pt-BR" sz="1800" dirty="0" smtClean="0"/>
            <a:t>URBANA</a:t>
          </a:r>
          <a:endParaRPr lang="pt-BR" sz="1800" dirty="0"/>
        </a:p>
      </dgm:t>
    </dgm:pt>
    <dgm:pt modelId="{E13FF79B-333A-4F31-BD0E-1F6653542497}" type="parTrans" cxnId="{2B64992E-2F37-452C-B6BF-A91EADF589F8}">
      <dgm:prSet/>
      <dgm:spPr/>
      <dgm:t>
        <a:bodyPr/>
        <a:lstStyle/>
        <a:p>
          <a:endParaRPr lang="pt-BR"/>
        </a:p>
      </dgm:t>
    </dgm:pt>
    <dgm:pt modelId="{7196D8F5-3B96-48C5-AA04-8A8825726A1E}" type="sibTrans" cxnId="{2B64992E-2F37-452C-B6BF-A91EADF589F8}">
      <dgm:prSet/>
      <dgm:spPr/>
      <dgm:t>
        <a:bodyPr/>
        <a:lstStyle/>
        <a:p>
          <a:endParaRPr lang="pt-BR"/>
        </a:p>
      </dgm:t>
    </dgm:pt>
    <dgm:pt modelId="{6A2D75A2-FE5D-4E9B-8FAE-595939412271}">
      <dgm:prSet phldrT="[Texto]" custT="1"/>
      <dgm:spPr/>
      <dgm:t>
        <a:bodyPr/>
        <a:lstStyle/>
        <a:p>
          <a:r>
            <a:rPr lang="pt-BR" sz="2000" b="1" dirty="0" smtClean="0"/>
            <a:t>INTELECTUAL</a:t>
          </a:r>
          <a:endParaRPr lang="pt-BR" sz="2000" b="1" dirty="0"/>
        </a:p>
      </dgm:t>
    </dgm:pt>
    <dgm:pt modelId="{CE67438D-1F2C-4D2A-9954-0070D6C25F41}" type="parTrans" cxnId="{5794C5E9-5349-4D69-82C6-D6F799469EBA}">
      <dgm:prSet/>
      <dgm:spPr/>
      <dgm:t>
        <a:bodyPr/>
        <a:lstStyle/>
        <a:p>
          <a:endParaRPr lang="pt-BR"/>
        </a:p>
      </dgm:t>
    </dgm:pt>
    <dgm:pt modelId="{B04EBC4D-DE74-4CBC-BF94-ABFD49AFF398}" type="sibTrans" cxnId="{5794C5E9-5349-4D69-82C6-D6F799469EBA}">
      <dgm:prSet/>
      <dgm:spPr/>
      <dgm:t>
        <a:bodyPr/>
        <a:lstStyle/>
        <a:p>
          <a:endParaRPr lang="pt-BR"/>
        </a:p>
      </dgm:t>
    </dgm:pt>
    <dgm:pt modelId="{DDA4C295-39C4-4EBF-8402-A0A28F7E49EC}">
      <dgm:prSet custT="1"/>
      <dgm:spPr/>
      <dgm:t>
        <a:bodyPr/>
        <a:lstStyle/>
        <a:p>
          <a:r>
            <a:rPr lang="pt-BR" sz="2000" b="1" dirty="0" smtClean="0"/>
            <a:t>MÓVEL</a:t>
          </a:r>
          <a:endParaRPr lang="pt-BR" sz="2000" b="1" dirty="0"/>
        </a:p>
      </dgm:t>
    </dgm:pt>
    <dgm:pt modelId="{11EF5B47-E046-488B-A6C8-BBB9C1856098}" type="parTrans" cxnId="{45025725-A432-412A-AAF5-90B29995ABEB}">
      <dgm:prSet/>
      <dgm:spPr/>
      <dgm:t>
        <a:bodyPr/>
        <a:lstStyle/>
        <a:p>
          <a:endParaRPr lang="pt-BR"/>
        </a:p>
      </dgm:t>
    </dgm:pt>
    <dgm:pt modelId="{93EA828D-2470-4927-BBED-6C35E7E6DC95}" type="sibTrans" cxnId="{45025725-A432-412A-AAF5-90B29995ABEB}">
      <dgm:prSet/>
      <dgm:spPr/>
      <dgm:t>
        <a:bodyPr/>
        <a:lstStyle/>
        <a:p>
          <a:endParaRPr lang="pt-BR"/>
        </a:p>
      </dgm:t>
    </dgm:pt>
    <dgm:pt modelId="{024241EF-B4A4-425E-9AFB-1F497A3E915B}" type="pres">
      <dgm:prSet presAssocID="{06A5ACCD-288E-4404-9CCF-E652CA0AF9A4}" presName="Name0" presStyleCnt="0">
        <dgm:presLayoutVars>
          <dgm:dir/>
          <dgm:resizeHandles val="exact"/>
        </dgm:presLayoutVars>
      </dgm:prSet>
      <dgm:spPr/>
    </dgm:pt>
    <dgm:pt modelId="{F1118CC3-050A-4E7C-BEA1-5984E9B9E883}" type="pres">
      <dgm:prSet presAssocID="{06A5ACCD-288E-4404-9CCF-E652CA0AF9A4}" presName="fgShape" presStyleLbl="fgShp" presStyleIdx="0" presStyleCnt="1"/>
      <dgm:spPr/>
    </dgm:pt>
    <dgm:pt modelId="{EDE0056C-FEAB-4BBD-BE3E-AE6D1CBDD395}" type="pres">
      <dgm:prSet presAssocID="{06A5ACCD-288E-4404-9CCF-E652CA0AF9A4}" presName="linComp" presStyleCnt="0"/>
      <dgm:spPr/>
    </dgm:pt>
    <dgm:pt modelId="{186EDCF1-C470-41C0-AAF7-645F530C6414}" type="pres">
      <dgm:prSet presAssocID="{DDA4C295-39C4-4EBF-8402-A0A28F7E49EC}" presName="compNode" presStyleCnt="0"/>
      <dgm:spPr/>
    </dgm:pt>
    <dgm:pt modelId="{A262DF26-BBDE-46EC-B22E-FAF9EAE4B345}" type="pres">
      <dgm:prSet presAssocID="{DDA4C295-39C4-4EBF-8402-A0A28F7E49EC}" presName="bkgdShape" presStyleLbl="node1" presStyleIdx="0" presStyleCnt="4"/>
      <dgm:spPr/>
      <dgm:t>
        <a:bodyPr/>
        <a:lstStyle/>
        <a:p>
          <a:endParaRPr lang="pt-BR"/>
        </a:p>
      </dgm:t>
    </dgm:pt>
    <dgm:pt modelId="{8FE334A1-D441-412C-9EAD-859BA616350B}" type="pres">
      <dgm:prSet presAssocID="{DDA4C295-39C4-4EBF-8402-A0A28F7E49EC}" presName="nodeTx" presStyleLbl="node1" presStyleIdx="0" presStyleCnt="4">
        <dgm:presLayoutVars>
          <dgm:bulletEnabled val="1"/>
        </dgm:presLayoutVars>
      </dgm:prSet>
      <dgm:spPr/>
      <dgm:t>
        <a:bodyPr/>
        <a:lstStyle/>
        <a:p>
          <a:endParaRPr lang="pt-BR"/>
        </a:p>
      </dgm:t>
    </dgm:pt>
    <dgm:pt modelId="{2D67B260-665C-42EB-A43A-E1934DD40776}" type="pres">
      <dgm:prSet presAssocID="{DDA4C295-39C4-4EBF-8402-A0A28F7E49EC}" presName="invisiNode" presStyleLbl="node1" presStyleIdx="0" presStyleCnt="4"/>
      <dgm:spPr/>
    </dgm:pt>
    <dgm:pt modelId="{B56F8555-272F-42E8-96CF-2DC62E94061A}" type="pres">
      <dgm:prSet presAssocID="{DDA4C295-39C4-4EBF-8402-A0A28F7E49EC}" presName="imagNode" presStyleLbl="fgImgPlace1" presStyleIdx="0" presStyleCnt="4"/>
      <dgm:spPr>
        <a:blipFill rotWithShape="0">
          <a:blip xmlns:r="http://schemas.openxmlformats.org/officeDocument/2006/relationships" r:embed="rId1"/>
          <a:stretch>
            <a:fillRect/>
          </a:stretch>
        </a:blipFill>
      </dgm:spPr>
    </dgm:pt>
    <dgm:pt modelId="{D2FA4370-3BB9-4B9E-A3B3-E8071F2C1175}" type="pres">
      <dgm:prSet presAssocID="{93EA828D-2470-4927-BBED-6C35E7E6DC95}" presName="sibTrans" presStyleLbl="sibTrans2D1" presStyleIdx="0" presStyleCnt="0"/>
      <dgm:spPr/>
      <dgm:t>
        <a:bodyPr/>
        <a:lstStyle/>
        <a:p>
          <a:endParaRPr lang="pt-BR"/>
        </a:p>
      </dgm:t>
    </dgm:pt>
    <dgm:pt modelId="{7285B156-D7F4-4540-8025-80A3373D2F33}" type="pres">
      <dgm:prSet presAssocID="{E5BDE1DB-D303-4461-B9E0-FBF4A11CE116}" presName="compNode" presStyleCnt="0"/>
      <dgm:spPr/>
    </dgm:pt>
    <dgm:pt modelId="{ABBABBD0-0D9F-4F73-8E8E-E60263D5A2AA}" type="pres">
      <dgm:prSet presAssocID="{E5BDE1DB-D303-4461-B9E0-FBF4A11CE116}" presName="bkgdShape" presStyleLbl="node1" presStyleIdx="1" presStyleCnt="4"/>
      <dgm:spPr/>
      <dgm:t>
        <a:bodyPr/>
        <a:lstStyle/>
        <a:p>
          <a:endParaRPr lang="pt-BR"/>
        </a:p>
      </dgm:t>
    </dgm:pt>
    <dgm:pt modelId="{DDC69377-78F6-41E1-9F0D-909ACCD4C982}" type="pres">
      <dgm:prSet presAssocID="{E5BDE1DB-D303-4461-B9E0-FBF4A11CE116}" presName="nodeTx" presStyleLbl="node1" presStyleIdx="1" presStyleCnt="4">
        <dgm:presLayoutVars>
          <dgm:bulletEnabled val="1"/>
        </dgm:presLayoutVars>
      </dgm:prSet>
      <dgm:spPr/>
      <dgm:t>
        <a:bodyPr/>
        <a:lstStyle/>
        <a:p>
          <a:endParaRPr lang="pt-BR"/>
        </a:p>
      </dgm:t>
    </dgm:pt>
    <dgm:pt modelId="{2AEB0230-9915-4462-9250-67F92C62815A}" type="pres">
      <dgm:prSet presAssocID="{E5BDE1DB-D303-4461-B9E0-FBF4A11CE116}" presName="invisiNode" presStyleLbl="node1" presStyleIdx="1" presStyleCnt="4"/>
      <dgm:spPr/>
    </dgm:pt>
    <dgm:pt modelId="{6B0C227A-EEB6-4EB7-A860-66062736743E}" type="pres">
      <dgm:prSet presAssocID="{E5BDE1DB-D303-4461-B9E0-FBF4A11CE116}" presName="imagNode" presStyleLbl="fgImgPlace1" presStyleIdx="1" presStyleCnt="4"/>
      <dgm:spPr>
        <a:blipFill rotWithShape="0">
          <a:blip xmlns:r="http://schemas.openxmlformats.org/officeDocument/2006/relationships" r:embed="rId2"/>
          <a:stretch>
            <a:fillRect/>
          </a:stretch>
        </a:blipFill>
      </dgm:spPr>
    </dgm:pt>
    <dgm:pt modelId="{10A29FAC-74C2-4757-A7A8-E4C84D93293B}" type="pres">
      <dgm:prSet presAssocID="{646A0E11-EAF5-487F-92D1-C6507BDE4CDC}" presName="sibTrans" presStyleLbl="sibTrans2D1" presStyleIdx="0" presStyleCnt="0"/>
      <dgm:spPr/>
      <dgm:t>
        <a:bodyPr/>
        <a:lstStyle/>
        <a:p>
          <a:endParaRPr lang="pt-BR"/>
        </a:p>
      </dgm:t>
    </dgm:pt>
    <dgm:pt modelId="{DCBCDA7D-52C5-438E-BF73-95DCE4EDC930}" type="pres">
      <dgm:prSet presAssocID="{748D26FA-693E-427B-912F-4C43E23ACB77}" presName="compNode" presStyleCnt="0"/>
      <dgm:spPr/>
    </dgm:pt>
    <dgm:pt modelId="{40933F0D-410F-4E86-80D4-B3170472B182}" type="pres">
      <dgm:prSet presAssocID="{748D26FA-693E-427B-912F-4C43E23ACB77}" presName="bkgdShape" presStyleLbl="node1" presStyleIdx="2" presStyleCnt="4"/>
      <dgm:spPr/>
      <dgm:t>
        <a:bodyPr/>
        <a:lstStyle/>
        <a:p>
          <a:endParaRPr lang="pt-BR"/>
        </a:p>
      </dgm:t>
    </dgm:pt>
    <dgm:pt modelId="{DFE3E35F-8EEB-454A-9629-0038D8CE9827}" type="pres">
      <dgm:prSet presAssocID="{748D26FA-693E-427B-912F-4C43E23ACB77}" presName="nodeTx" presStyleLbl="node1" presStyleIdx="2" presStyleCnt="4">
        <dgm:presLayoutVars>
          <dgm:bulletEnabled val="1"/>
        </dgm:presLayoutVars>
      </dgm:prSet>
      <dgm:spPr/>
      <dgm:t>
        <a:bodyPr/>
        <a:lstStyle/>
        <a:p>
          <a:endParaRPr lang="pt-BR"/>
        </a:p>
      </dgm:t>
    </dgm:pt>
    <dgm:pt modelId="{99536BD6-161D-4545-ACEB-FC8A6526FC5A}" type="pres">
      <dgm:prSet presAssocID="{748D26FA-693E-427B-912F-4C43E23ACB77}" presName="invisiNode" presStyleLbl="node1" presStyleIdx="2" presStyleCnt="4"/>
      <dgm:spPr/>
    </dgm:pt>
    <dgm:pt modelId="{87250C06-E6EB-4EAF-93B2-62FF3D4CCAD9}" type="pres">
      <dgm:prSet presAssocID="{748D26FA-693E-427B-912F-4C43E23ACB77}" presName="imagNode" presStyleLbl="fgImgPlace1" presStyleIdx="2" presStyleCnt="4"/>
      <dgm:spPr>
        <a:blipFill rotWithShape="0">
          <a:blip xmlns:r="http://schemas.openxmlformats.org/officeDocument/2006/relationships" r:embed="rId3"/>
          <a:stretch>
            <a:fillRect/>
          </a:stretch>
        </a:blipFill>
      </dgm:spPr>
    </dgm:pt>
    <dgm:pt modelId="{4C931C4F-DF85-4A8F-B2B1-F2DBDBE00628}" type="pres">
      <dgm:prSet presAssocID="{7196D8F5-3B96-48C5-AA04-8A8825726A1E}" presName="sibTrans" presStyleLbl="sibTrans2D1" presStyleIdx="0" presStyleCnt="0"/>
      <dgm:spPr/>
      <dgm:t>
        <a:bodyPr/>
        <a:lstStyle/>
        <a:p>
          <a:endParaRPr lang="pt-BR"/>
        </a:p>
      </dgm:t>
    </dgm:pt>
    <dgm:pt modelId="{87337618-E851-4099-9714-DF0706BF54B0}" type="pres">
      <dgm:prSet presAssocID="{6A2D75A2-FE5D-4E9B-8FAE-595939412271}" presName="compNode" presStyleCnt="0"/>
      <dgm:spPr/>
    </dgm:pt>
    <dgm:pt modelId="{55B28831-2CC6-498F-A01B-0DAB2E7EE1E4}" type="pres">
      <dgm:prSet presAssocID="{6A2D75A2-FE5D-4E9B-8FAE-595939412271}" presName="bkgdShape" presStyleLbl="node1" presStyleIdx="3" presStyleCnt="4"/>
      <dgm:spPr/>
      <dgm:t>
        <a:bodyPr/>
        <a:lstStyle/>
        <a:p>
          <a:endParaRPr lang="pt-BR"/>
        </a:p>
      </dgm:t>
    </dgm:pt>
    <dgm:pt modelId="{F411C705-AA9D-41E9-976C-33628659062B}" type="pres">
      <dgm:prSet presAssocID="{6A2D75A2-FE5D-4E9B-8FAE-595939412271}" presName="nodeTx" presStyleLbl="node1" presStyleIdx="3" presStyleCnt="4">
        <dgm:presLayoutVars>
          <dgm:bulletEnabled val="1"/>
        </dgm:presLayoutVars>
      </dgm:prSet>
      <dgm:spPr/>
      <dgm:t>
        <a:bodyPr/>
        <a:lstStyle/>
        <a:p>
          <a:endParaRPr lang="pt-BR"/>
        </a:p>
      </dgm:t>
    </dgm:pt>
    <dgm:pt modelId="{8F9C4383-F12D-482D-BAE8-EBC81850915F}" type="pres">
      <dgm:prSet presAssocID="{6A2D75A2-FE5D-4E9B-8FAE-595939412271}" presName="invisiNode" presStyleLbl="node1" presStyleIdx="3" presStyleCnt="4"/>
      <dgm:spPr/>
    </dgm:pt>
    <dgm:pt modelId="{F63B1A25-3462-425F-BBEC-065DBE11D8B0}" type="pres">
      <dgm:prSet presAssocID="{6A2D75A2-FE5D-4E9B-8FAE-595939412271}" presName="imagNode" presStyleLbl="fgImgPlace1" presStyleIdx="3" presStyleCnt="4"/>
      <dgm:spPr>
        <a:blipFill rotWithShape="0">
          <a:blip xmlns:r="http://schemas.openxmlformats.org/officeDocument/2006/relationships" r:embed="rId4"/>
          <a:stretch>
            <a:fillRect/>
          </a:stretch>
        </a:blipFill>
      </dgm:spPr>
    </dgm:pt>
  </dgm:ptLst>
  <dgm:cxnLst>
    <dgm:cxn modelId="{D3E55633-8FA8-4017-BCD6-CA3E6604F05B}" type="presOf" srcId="{6A2D75A2-FE5D-4E9B-8FAE-595939412271}" destId="{F411C705-AA9D-41E9-976C-33628659062B}" srcOrd="1" destOrd="0" presId="urn:microsoft.com/office/officeart/2005/8/layout/hList7"/>
    <dgm:cxn modelId="{2B64992E-2F37-452C-B6BF-A91EADF589F8}" srcId="{06A5ACCD-288E-4404-9CCF-E652CA0AF9A4}" destId="{748D26FA-693E-427B-912F-4C43E23ACB77}" srcOrd="2" destOrd="0" parTransId="{E13FF79B-333A-4F31-BD0E-1F6653542497}" sibTransId="{7196D8F5-3B96-48C5-AA04-8A8825726A1E}"/>
    <dgm:cxn modelId="{CCCCE061-79E0-498E-B99F-B3202DB7C3C8}" type="presOf" srcId="{06A5ACCD-288E-4404-9CCF-E652CA0AF9A4}" destId="{024241EF-B4A4-425E-9AFB-1F497A3E915B}" srcOrd="0" destOrd="0" presId="urn:microsoft.com/office/officeart/2005/8/layout/hList7"/>
    <dgm:cxn modelId="{1E2801EF-80D1-4FF3-9F53-DC7AA7254421}" type="presOf" srcId="{DDA4C295-39C4-4EBF-8402-A0A28F7E49EC}" destId="{8FE334A1-D441-412C-9EAD-859BA616350B}" srcOrd="1" destOrd="0" presId="urn:microsoft.com/office/officeart/2005/8/layout/hList7"/>
    <dgm:cxn modelId="{5DECAACD-B6AE-4C66-894C-34A5F16F80AF}" type="presOf" srcId="{DDA4C295-39C4-4EBF-8402-A0A28F7E49EC}" destId="{A262DF26-BBDE-46EC-B22E-FAF9EAE4B345}" srcOrd="0" destOrd="0" presId="urn:microsoft.com/office/officeart/2005/8/layout/hList7"/>
    <dgm:cxn modelId="{BD0BE315-A36D-4AF5-AC01-392CBDD1DD06}" type="presOf" srcId="{E5BDE1DB-D303-4461-B9E0-FBF4A11CE116}" destId="{ABBABBD0-0D9F-4F73-8E8E-E60263D5A2AA}" srcOrd="0" destOrd="0" presId="urn:microsoft.com/office/officeart/2005/8/layout/hList7"/>
    <dgm:cxn modelId="{B191E175-7703-4120-86E6-D525233AE0D3}" type="presOf" srcId="{6A2D75A2-FE5D-4E9B-8FAE-595939412271}" destId="{55B28831-2CC6-498F-A01B-0DAB2E7EE1E4}" srcOrd="0" destOrd="0" presId="urn:microsoft.com/office/officeart/2005/8/layout/hList7"/>
    <dgm:cxn modelId="{6E99F998-307C-4043-8055-1EDD40C1E83D}" type="presOf" srcId="{7196D8F5-3B96-48C5-AA04-8A8825726A1E}" destId="{4C931C4F-DF85-4A8F-B2B1-F2DBDBE00628}" srcOrd="0" destOrd="0" presId="urn:microsoft.com/office/officeart/2005/8/layout/hList7"/>
    <dgm:cxn modelId="{157BC373-2664-4D46-AF7E-46FC9CA3D7DB}" srcId="{06A5ACCD-288E-4404-9CCF-E652CA0AF9A4}" destId="{E5BDE1DB-D303-4461-B9E0-FBF4A11CE116}" srcOrd="1" destOrd="0" parTransId="{835B36CC-878B-4223-A9AC-01A91B518B14}" sibTransId="{646A0E11-EAF5-487F-92D1-C6507BDE4CDC}"/>
    <dgm:cxn modelId="{36D14C83-F4B6-4B57-9909-2F8BF43BE1E5}" type="presOf" srcId="{748D26FA-693E-427B-912F-4C43E23ACB77}" destId="{DFE3E35F-8EEB-454A-9629-0038D8CE9827}" srcOrd="1" destOrd="0" presId="urn:microsoft.com/office/officeart/2005/8/layout/hList7"/>
    <dgm:cxn modelId="{FBB04D19-8493-4A30-9253-18C73FA3B53B}" type="presOf" srcId="{748D26FA-693E-427B-912F-4C43E23ACB77}" destId="{40933F0D-410F-4E86-80D4-B3170472B182}" srcOrd="0" destOrd="0" presId="urn:microsoft.com/office/officeart/2005/8/layout/hList7"/>
    <dgm:cxn modelId="{B5BCCDE0-7646-4FE9-9B74-EBD222008AD8}" type="presOf" srcId="{E5BDE1DB-D303-4461-B9E0-FBF4A11CE116}" destId="{DDC69377-78F6-41E1-9F0D-909ACCD4C982}" srcOrd="1" destOrd="0" presId="urn:microsoft.com/office/officeart/2005/8/layout/hList7"/>
    <dgm:cxn modelId="{5794C5E9-5349-4D69-82C6-D6F799469EBA}" srcId="{06A5ACCD-288E-4404-9CCF-E652CA0AF9A4}" destId="{6A2D75A2-FE5D-4E9B-8FAE-595939412271}" srcOrd="3" destOrd="0" parTransId="{CE67438D-1F2C-4D2A-9954-0070D6C25F41}" sibTransId="{B04EBC4D-DE74-4CBC-BF94-ABFD49AFF398}"/>
    <dgm:cxn modelId="{2752BB55-C7F5-4C71-948F-204BB46D3D8B}" type="presOf" srcId="{646A0E11-EAF5-487F-92D1-C6507BDE4CDC}" destId="{10A29FAC-74C2-4757-A7A8-E4C84D93293B}" srcOrd="0" destOrd="0" presId="urn:microsoft.com/office/officeart/2005/8/layout/hList7"/>
    <dgm:cxn modelId="{45025725-A432-412A-AAF5-90B29995ABEB}" srcId="{06A5ACCD-288E-4404-9CCF-E652CA0AF9A4}" destId="{DDA4C295-39C4-4EBF-8402-A0A28F7E49EC}" srcOrd="0" destOrd="0" parTransId="{11EF5B47-E046-488B-A6C8-BBB9C1856098}" sibTransId="{93EA828D-2470-4927-BBED-6C35E7E6DC95}"/>
    <dgm:cxn modelId="{259EFFA2-8D2F-48B6-A59F-2C3CA680F8BD}" type="presOf" srcId="{93EA828D-2470-4927-BBED-6C35E7E6DC95}" destId="{D2FA4370-3BB9-4B9E-A3B3-E8071F2C1175}" srcOrd="0" destOrd="0" presId="urn:microsoft.com/office/officeart/2005/8/layout/hList7"/>
    <dgm:cxn modelId="{2F6715EA-9944-4D59-83D1-A0414959DC59}" type="presParOf" srcId="{024241EF-B4A4-425E-9AFB-1F497A3E915B}" destId="{F1118CC3-050A-4E7C-BEA1-5984E9B9E883}" srcOrd="0" destOrd="0" presId="urn:microsoft.com/office/officeart/2005/8/layout/hList7"/>
    <dgm:cxn modelId="{E2678D44-9043-4D6D-9418-4D01585575F6}" type="presParOf" srcId="{024241EF-B4A4-425E-9AFB-1F497A3E915B}" destId="{EDE0056C-FEAB-4BBD-BE3E-AE6D1CBDD395}" srcOrd="1" destOrd="0" presId="urn:microsoft.com/office/officeart/2005/8/layout/hList7"/>
    <dgm:cxn modelId="{E1C6FF27-8322-414F-998A-828740DEA0FD}" type="presParOf" srcId="{EDE0056C-FEAB-4BBD-BE3E-AE6D1CBDD395}" destId="{186EDCF1-C470-41C0-AAF7-645F530C6414}" srcOrd="0" destOrd="0" presId="urn:microsoft.com/office/officeart/2005/8/layout/hList7"/>
    <dgm:cxn modelId="{CE2A6607-2059-4498-827C-3D558D0CE071}" type="presParOf" srcId="{186EDCF1-C470-41C0-AAF7-645F530C6414}" destId="{A262DF26-BBDE-46EC-B22E-FAF9EAE4B345}" srcOrd="0" destOrd="0" presId="urn:microsoft.com/office/officeart/2005/8/layout/hList7"/>
    <dgm:cxn modelId="{154FEAA8-C537-429D-8769-FF470E9F3BA9}" type="presParOf" srcId="{186EDCF1-C470-41C0-AAF7-645F530C6414}" destId="{8FE334A1-D441-412C-9EAD-859BA616350B}" srcOrd="1" destOrd="0" presId="urn:microsoft.com/office/officeart/2005/8/layout/hList7"/>
    <dgm:cxn modelId="{BDB32CCC-137B-48FE-AE55-DE035869A1BA}" type="presParOf" srcId="{186EDCF1-C470-41C0-AAF7-645F530C6414}" destId="{2D67B260-665C-42EB-A43A-E1934DD40776}" srcOrd="2" destOrd="0" presId="urn:microsoft.com/office/officeart/2005/8/layout/hList7"/>
    <dgm:cxn modelId="{C03E77A5-A348-4338-AEA5-4925BC0A4E6F}" type="presParOf" srcId="{186EDCF1-C470-41C0-AAF7-645F530C6414}" destId="{B56F8555-272F-42E8-96CF-2DC62E94061A}" srcOrd="3" destOrd="0" presId="urn:microsoft.com/office/officeart/2005/8/layout/hList7"/>
    <dgm:cxn modelId="{669A4516-8348-45A2-95F1-16B37A5EAEA3}" type="presParOf" srcId="{EDE0056C-FEAB-4BBD-BE3E-AE6D1CBDD395}" destId="{D2FA4370-3BB9-4B9E-A3B3-E8071F2C1175}" srcOrd="1" destOrd="0" presId="urn:microsoft.com/office/officeart/2005/8/layout/hList7"/>
    <dgm:cxn modelId="{071CB5F9-BB5C-4FD6-8529-93A979177FB1}" type="presParOf" srcId="{EDE0056C-FEAB-4BBD-BE3E-AE6D1CBDD395}" destId="{7285B156-D7F4-4540-8025-80A3373D2F33}" srcOrd="2" destOrd="0" presId="urn:microsoft.com/office/officeart/2005/8/layout/hList7"/>
    <dgm:cxn modelId="{574C5138-D5CE-49A4-A481-1753507FDE1F}" type="presParOf" srcId="{7285B156-D7F4-4540-8025-80A3373D2F33}" destId="{ABBABBD0-0D9F-4F73-8E8E-E60263D5A2AA}" srcOrd="0" destOrd="0" presId="urn:microsoft.com/office/officeart/2005/8/layout/hList7"/>
    <dgm:cxn modelId="{9329DE5D-5E59-498D-8476-08B47800BA01}" type="presParOf" srcId="{7285B156-D7F4-4540-8025-80A3373D2F33}" destId="{DDC69377-78F6-41E1-9F0D-909ACCD4C982}" srcOrd="1" destOrd="0" presId="urn:microsoft.com/office/officeart/2005/8/layout/hList7"/>
    <dgm:cxn modelId="{0F7EC6F9-8A00-415B-B0B5-27F72960AF01}" type="presParOf" srcId="{7285B156-D7F4-4540-8025-80A3373D2F33}" destId="{2AEB0230-9915-4462-9250-67F92C62815A}" srcOrd="2" destOrd="0" presId="urn:microsoft.com/office/officeart/2005/8/layout/hList7"/>
    <dgm:cxn modelId="{C476FA20-2D11-405A-90E3-6409097FEC51}" type="presParOf" srcId="{7285B156-D7F4-4540-8025-80A3373D2F33}" destId="{6B0C227A-EEB6-4EB7-A860-66062736743E}" srcOrd="3" destOrd="0" presId="urn:microsoft.com/office/officeart/2005/8/layout/hList7"/>
    <dgm:cxn modelId="{E74FC7DD-E00B-4CF9-8EF8-7AF9DFC7663F}" type="presParOf" srcId="{EDE0056C-FEAB-4BBD-BE3E-AE6D1CBDD395}" destId="{10A29FAC-74C2-4757-A7A8-E4C84D93293B}" srcOrd="3" destOrd="0" presId="urn:microsoft.com/office/officeart/2005/8/layout/hList7"/>
    <dgm:cxn modelId="{64B9FC8B-D944-447B-9BBE-DB06A4A85059}" type="presParOf" srcId="{EDE0056C-FEAB-4BBD-BE3E-AE6D1CBDD395}" destId="{DCBCDA7D-52C5-438E-BF73-95DCE4EDC930}" srcOrd="4" destOrd="0" presId="urn:microsoft.com/office/officeart/2005/8/layout/hList7"/>
    <dgm:cxn modelId="{25046EBA-F5FD-4BD0-BB25-C8BFB8B10A9C}" type="presParOf" srcId="{DCBCDA7D-52C5-438E-BF73-95DCE4EDC930}" destId="{40933F0D-410F-4E86-80D4-B3170472B182}" srcOrd="0" destOrd="0" presId="urn:microsoft.com/office/officeart/2005/8/layout/hList7"/>
    <dgm:cxn modelId="{21DC565F-8DAD-4306-B5B4-C7DED4F41FC9}" type="presParOf" srcId="{DCBCDA7D-52C5-438E-BF73-95DCE4EDC930}" destId="{DFE3E35F-8EEB-454A-9629-0038D8CE9827}" srcOrd="1" destOrd="0" presId="urn:microsoft.com/office/officeart/2005/8/layout/hList7"/>
    <dgm:cxn modelId="{FC05A568-54B8-44AB-8D46-CAF6F800ED70}" type="presParOf" srcId="{DCBCDA7D-52C5-438E-BF73-95DCE4EDC930}" destId="{99536BD6-161D-4545-ACEB-FC8A6526FC5A}" srcOrd="2" destOrd="0" presId="urn:microsoft.com/office/officeart/2005/8/layout/hList7"/>
    <dgm:cxn modelId="{BC04B4DF-A654-4A54-8BEA-1999FE2A8FF8}" type="presParOf" srcId="{DCBCDA7D-52C5-438E-BF73-95DCE4EDC930}" destId="{87250C06-E6EB-4EAF-93B2-62FF3D4CCAD9}" srcOrd="3" destOrd="0" presId="urn:microsoft.com/office/officeart/2005/8/layout/hList7"/>
    <dgm:cxn modelId="{558DFE5C-B37E-4738-8CC9-40DDA7BCC15F}" type="presParOf" srcId="{EDE0056C-FEAB-4BBD-BE3E-AE6D1CBDD395}" destId="{4C931C4F-DF85-4A8F-B2B1-F2DBDBE00628}" srcOrd="5" destOrd="0" presId="urn:microsoft.com/office/officeart/2005/8/layout/hList7"/>
    <dgm:cxn modelId="{BE596B0B-3565-4E30-9CEC-8D620A2AF72A}" type="presParOf" srcId="{EDE0056C-FEAB-4BBD-BE3E-AE6D1CBDD395}" destId="{87337618-E851-4099-9714-DF0706BF54B0}" srcOrd="6" destOrd="0" presId="urn:microsoft.com/office/officeart/2005/8/layout/hList7"/>
    <dgm:cxn modelId="{0000B48E-6CA6-4475-B7D6-9A91E0664D3C}" type="presParOf" srcId="{87337618-E851-4099-9714-DF0706BF54B0}" destId="{55B28831-2CC6-498F-A01B-0DAB2E7EE1E4}" srcOrd="0" destOrd="0" presId="urn:microsoft.com/office/officeart/2005/8/layout/hList7"/>
    <dgm:cxn modelId="{1CE19FD4-A470-47BC-830C-E6FA588CB3A0}" type="presParOf" srcId="{87337618-E851-4099-9714-DF0706BF54B0}" destId="{F411C705-AA9D-41E9-976C-33628659062B}" srcOrd="1" destOrd="0" presId="urn:microsoft.com/office/officeart/2005/8/layout/hList7"/>
    <dgm:cxn modelId="{835C9243-1A2B-4ADD-9CF8-0D0DC08A3CE9}" type="presParOf" srcId="{87337618-E851-4099-9714-DF0706BF54B0}" destId="{8F9C4383-F12D-482D-BAE8-EBC81850915F}" srcOrd="2" destOrd="0" presId="urn:microsoft.com/office/officeart/2005/8/layout/hList7"/>
    <dgm:cxn modelId="{807E6967-3C15-4440-BA2E-27E8BAD18A7E}" type="presParOf" srcId="{87337618-E851-4099-9714-DF0706BF54B0}" destId="{F63B1A25-3462-425F-BBEC-065DBE11D8B0}" srcOrd="3" destOrd="0" presId="urn:microsoft.com/office/officeart/2005/8/layout/hList7"/>
  </dgm:cxnLst>
  <dgm:bg/>
  <dgm:whole/>
</dgm:dataModel>
</file>

<file path=ppt/diagrams/data4.xml><?xml version="1.0" encoding="utf-8"?>
<dgm:dataModel xmlns:dgm="http://schemas.openxmlformats.org/drawingml/2006/diagram" xmlns:a="http://schemas.openxmlformats.org/drawingml/2006/main">
  <dgm:ptLst>
    <dgm:pt modelId="{18C95BB3-D90A-4B9B-A491-48B1A55713A1}" type="doc">
      <dgm:prSet loTypeId="urn:microsoft.com/office/officeart/2005/8/layout/hList7" loCatId="list" qsTypeId="urn:microsoft.com/office/officeart/2005/8/quickstyle/simple1" qsCatId="simple" csTypeId="urn:microsoft.com/office/officeart/2005/8/colors/accent1_2" csCatId="accent1" phldr="1"/>
      <dgm:spPr/>
    </dgm:pt>
    <dgm:pt modelId="{CFD34F61-39F1-4706-BB6F-F65205B853D8}">
      <dgm:prSet phldrT="[Texto]"/>
      <dgm:spPr/>
      <dgm:t>
        <a:bodyPr/>
        <a:lstStyle/>
        <a:p>
          <a:r>
            <a:rPr lang="pt-BR" dirty="0" smtClean="0"/>
            <a:t>Dimensão Econômica</a:t>
          </a:r>
        </a:p>
        <a:p>
          <a:r>
            <a:rPr lang="pt-BR" dirty="0" smtClean="0"/>
            <a:t>Detenção</a:t>
          </a:r>
        </a:p>
        <a:p>
          <a:r>
            <a:rPr lang="pt-BR" dirty="0" smtClean="0"/>
            <a:t>Propriedade</a:t>
          </a:r>
          <a:endParaRPr lang="pt-BR" dirty="0"/>
        </a:p>
      </dgm:t>
    </dgm:pt>
    <dgm:pt modelId="{57F06718-35C3-40F7-BCDC-E16465ABB1B0}" type="parTrans" cxnId="{7EA45CD6-61DC-4EFF-8449-545AD822ED64}">
      <dgm:prSet/>
      <dgm:spPr/>
      <dgm:t>
        <a:bodyPr/>
        <a:lstStyle/>
        <a:p>
          <a:endParaRPr lang="pt-BR"/>
        </a:p>
      </dgm:t>
    </dgm:pt>
    <dgm:pt modelId="{C3D47ACF-C078-415C-A327-05A422F9F771}" type="sibTrans" cxnId="{7EA45CD6-61DC-4EFF-8449-545AD822ED64}">
      <dgm:prSet/>
      <dgm:spPr/>
      <dgm:t>
        <a:bodyPr/>
        <a:lstStyle/>
        <a:p>
          <a:endParaRPr lang="pt-BR"/>
        </a:p>
      </dgm:t>
    </dgm:pt>
    <dgm:pt modelId="{E2654BB6-E887-44B3-BF66-92DCF098B563}">
      <dgm:prSet phldrT="[Texto]"/>
      <dgm:spPr/>
      <dgm:t>
        <a:bodyPr/>
        <a:lstStyle/>
        <a:p>
          <a:r>
            <a:rPr lang="pt-BR" dirty="0" smtClean="0"/>
            <a:t>Dimensão  Socioambiental</a:t>
          </a:r>
        </a:p>
        <a:p>
          <a:r>
            <a:rPr lang="pt-BR" dirty="0" smtClean="0"/>
            <a:t>Função social</a:t>
          </a:r>
        </a:p>
        <a:p>
          <a:r>
            <a:rPr lang="pt-BR" dirty="0" smtClean="0"/>
            <a:t>Fruição coletiva</a:t>
          </a:r>
          <a:endParaRPr lang="pt-BR" dirty="0"/>
        </a:p>
      </dgm:t>
    </dgm:pt>
    <dgm:pt modelId="{EF8DA222-E5A1-41B5-B7D7-9A364F2D9E1C}" type="parTrans" cxnId="{47DF178F-882E-46E5-8FBE-D76822517DD3}">
      <dgm:prSet/>
      <dgm:spPr/>
      <dgm:t>
        <a:bodyPr/>
        <a:lstStyle/>
        <a:p>
          <a:endParaRPr lang="pt-BR"/>
        </a:p>
      </dgm:t>
    </dgm:pt>
    <dgm:pt modelId="{8A7F9114-12E3-4133-8A38-56D913A827F1}" type="sibTrans" cxnId="{47DF178F-882E-46E5-8FBE-D76822517DD3}">
      <dgm:prSet/>
      <dgm:spPr/>
      <dgm:t>
        <a:bodyPr/>
        <a:lstStyle/>
        <a:p>
          <a:endParaRPr lang="pt-BR"/>
        </a:p>
      </dgm:t>
    </dgm:pt>
    <dgm:pt modelId="{F3CA6CD9-7FC3-468D-B239-B8042DA3C07B}">
      <dgm:prSet phldrT="[Texto]"/>
      <dgm:spPr/>
      <dgm:t>
        <a:bodyPr/>
        <a:lstStyle/>
        <a:p>
          <a:r>
            <a:rPr lang="pt-BR" dirty="0" smtClean="0"/>
            <a:t>Dimensão do Conhecimento</a:t>
          </a:r>
        </a:p>
        <a:p>
          <a:r>
            <a:rPr lang="pt-BR" dirty="0" smtClean="0"/>
            <a:t>Direito de acesso</a:t>
          </a:r>
          <a:endParaRPr lang="pt-BR" dirty="0"/>
        </a:p>
      </dgm:t>
    </dgm:pt>
    <dgm:pt modelId="{A6B61FAD-0204-4D8D-B37B-7EAB75F338E9}" type="parTrans" cxnId="{AAC65B57-05AD-4813-9AB9-6BE750497AC1}">
      <dgm:prSet/>
      <dgm:spPr/>
      <dgm:t>
        <a:bodyPr/>
        <a:lstStyle/>
        <a:p>
          <a:endParaRPr lang="pt-BR"/>
        </a:p>
      </dgm:t>
    </dgm:pt>
    <dgm:pt modelId="{44AFEE51-DCA7-4522-B23F-FF72D05E1931}" type="sibTrans" cxnId="{AAC65B57-05AD-4813-9AB9-6BE750497AC1}">
      <dgm:prSet/>
      <dgm:spPr/>
      <dgm:t>
        <a:bodyPr/>
        <a:lstStyle/>
        <a:p>
          <a:endParaRPr lang="pt-BR"/>
        </a:p>
      </dgm:t>
    </dgm:pt>
    <dgm:pt modelId="{2226B8E8-7F94-4F25-9341-332128B3D0A8}" type="pres">
      <dgm:prSet presAssocID="{18C95BB3-D90A-4B9B-A491-48B1A55713A1}" presName="Name0" presStyleCnt="0">
        <dgm:presLayoutVars>
          <dgm:dir/>
          <dgm:resizeHandles val="exact"/>
        </dgm:presLayoutVars>
      </dgm:prSet>
      <dgm:spPr/>
    </dgm:pt>
    <dgm:pt modelId="{B173B5C8-A09A-45F7-AE79-408B4477FAE3}" type="pres">
      <dgm:prSet presAssocID="{18C95BB3-D90A-4B9B-A491-48B1A55713A1}" presName="fgShape" presStyleLbl="fgShp" presStyleIdx="0" presStyleCnt="1"/>
      <dgm:spPr/>
    </dgm:pt>
    <dgm:pt modelId="{86851739-8D7E-4E61-9D31-7A50FF5E6568}" type="pres">
      <dgm:prSet presAssocID="{18C95BB3-D90A-4B9B-A491-48B1A55713A1}" presName="linComp" presStyleCnt="0"/>
      <dgm:spPr/>
    </dgm:pt>
    <dgm:pt modelId="{A4C56B31-4A32-4450-8E96-950C5EF247B2}" type="pres">
      <dgm:prSet presAssocID="{CFD34F61-39F1-4706-BB6F-F65205B853D8}" presName="compNode" presStyleCnt="0"/>
      <dgm:spPr/>
    </dgm:pt>
    <dgm:pt modelId="{139A5CC1-614D-4F09-AE77-2DE545B3DBDA}" type="pres">
      <dgm:prSet presAssocID="{CFD34F61-39F1-4706-BB6F-F65205B853D8}" presName="bkgdShape" presStyleLbl="node1" presStyleIdx="0" presStyleCnt="3"/>
      <dgm:spPr/>
      <dgm:t>
        <a:bodyPr/>
        <a:lstStyle/>
        <a:p>
          <a:endParaRPr lang="pt-BR"/>
        </a:p>
      </dgm:t>
    </dgm:pt>
    <dgm:pt modelId="{99C342DF-9765-47FC-B0F8-F0C4DFBEAA03}" type="pres">
      <dgm:prSet presAssocID="{CFD34F61-39F1-4706-BB6F-F65205B853D8}" presName="nodeTx" presStyleLbl="node1" presStyleIdx="0" presStyleCnt="3">
        <dgm:presLayoutVars>
          <dgm:bulletEnabled val="1"/>
        </dgm:presLayoutVars>
      </dgm:prSet>
      <dgm:spPr/>
      <dgm:t>
        <a:bodyPr/>
        <a:lstStyle/>
        <a:p>
          <a:endParaRPr lang="pt-BR"/>
        </a:p>
      </dgm:t>
    </dgm:pt>
    <dgm:pt modelId="{B7C70FE2-0F9D-4794-AF25-665EE78F9BD9}" type="pres">
      <dgm:prSet presAssocID="{CFD34F61-39F1-4706-BB6F-F65205B853D8}" presName="invisiNode" presStyleLbl="node1" presStyleIdx="0" presStyleCnt="3"/>
      <dgm:spPr/>
    </dgm:pt>
    <dgm:pt modelId="{56458FE9-AEC2-4EC8-B537-CB3522A7C8BB}" type="pres">
      <dgm:prSet presAssocID="{CFD34F61-39F1-4706-BB6F-F65205B853D8}" presName="imagNode" presStyleLbl="fgImgPlace1" presStyleIdx="0" presStyleCnt="3" custLinFactNeighborX="371" custLinFactNeighborY="662"/>
      <dgm:spPr>
        <a:blipFill rotWithShape="0">
          <a:blip xmlns:r="http://schemas.openxmlformats.org/officeDocument/2006/relationships" r:embed="rId1"/>
          <a:stretch>
            <a:fillRect/>
          </a:stretch>
        </a:blipFill>
      </dgm:spPr>
    </dgm:pt>
    <dgm:pt modelId="{EEF50988-655D-4693-872D-635F6910DCE7}" type="pres">
      <dgm:prSet presAssocID="{C3D47ACF-C078-415C-A327-05A422F9F771}" presName="sibTrans" presStyleLbl="sibTrans2D1" presStyleIdx="0" presStyleCnt="0"/>
      <dgm:spPr/>
      <dgm:t>
        <a:bodyPr/>
        <a:lstStyle/>
        <a:p>
          <a:endParaRPr lang="pt-BR"/>
        </a:p>
      </dgm:t>
    </dgm:pt>
    <dgm:pt modelId="{6C53715B-2DC5-4325-9C9C-4FCBD336C5BD}" type="pres">
      <dgm:prSet presAssocID="{E2654BB6-E887-44B3-BF66-92DCF098B563}" presName="compNode" presStyleCnt="0"/>
      <dgm:spPr/>
    </dgm:pt>
    <dgm:pt modelId="{212DAFA1-3915-40F9-8CF2-2F53C2FF5683}" type="pres">
      <dgm:prSet presAssocID="{E2654BB6-E887-44B3-BF66-92DCF098B563}" presName="bkgdShape" presStyleLbl="node1" presStyleIdx="1" presStyleCnt="3"/>
      <dgm:spPr/>
      <dgm:t>
        <a:bodyPr/>
        <a:lstStyle/>
        <a:p>
          <a:endParaRPr lang="pt-BR"/>
        </a:p>
      </dgm:t>
    </dgm:pt>
    <dgm:pt modelId="{85907DD1-B0BA-4862-983F-FC9CFEB64CAB}" type="pres">
      <dgm:prSet presAssocID="{E2654BB6-E887-44B3-BF66-92DCF098B563}" presName="nodeTx" presStyleLbl="node1" presStyleIdx="1" presStyleCnt="3">
        <dgm:presLayoutVars>
          <dgm:bulletEnabled val="1"/>
        </dgm:presLayoutVars>
      </dgm:prSet>
      <dgm:spPr/>
      <dgm:t>
        <a:bodyPr/>
        <a:lstStyle/>
        <a:p>
          <a:endParaRPr lang="pt-BR"/>
        </a:p>
      </dgm:t>
    </dgm:pt>
    <dgm:pt modelId="{027BC61C-8BA2-4CF2-A0EF-D8C91E46E95C}" type="pres">
      <dgm:prSet presAssocID="{E2654BB6-E887-44B3-BF66-92DCF098B563}" presName="invisiNode" presStyleLbl="node1" presStyleIdx="1" presStyleCnt="3"/>
      <dgm:spPr/>
    </dgm:pt>
    <dgm:pt modelId="{06BC19D1-0845-4A98-9245-279D6504BF4E}" type="pres">
      <dgm:prSet presAssocID="{E2654BB6-E887-44B3-BF66-92DCF098B563}" presName="imagNode" presStyleLbl="fgImgPlace1" presStyleIdx="1" presStyleCnt="3" custLinFactNeighborX="-2541" custLinFactNeighborY="4866"/>
      <dgm:spPr>
        <a:blipFill rotWithShape="0">
          <a:blip xmlns:r="http://schemas.openxmlformats.org/officeDocument/2006/relationships" r:embed="rId2"/>
          <a:stretch>
            <a:fillRect/>
          </a:stretch>
        </a:blipFill>
      </dgm:spPr>
    </dgm:pt>
    <dgm:pt modelId="{41A2DD90-E2DE-4895-86B7-B600B4054FE0}" type="pres">
      <dgm:prSet presAssocID="{8A7F9114-12E3-4133-8A38-56D913A827F1}" presName="sibTrans" presStyleLbl="sibTrans2D1" presStyleIdx="0" presStyleCnt="0"/>
      <dgm:spPr/>
      <dgm:t>
        <a:bodyPr/>
        <a:lstStyle/>
        <a:p>
          <a:endParaRPr lang="pt-BR"/>
        </a:p>
      </dgm:t>
    </dgm:pt>
    <dgm:pt modelId="{0CA161D7-C3D3-4F73-8170-E29281FD3653}" type="pres">
      <dgm:prSet presAssocID="{F3CA6CD9-7FC3-468D-B239-B8042DA3C07B}" presName="compNode" presStyleCnt="0"/>
      <dgm:spPr/>
    </dgm:pt>
    <dgm:pt modelId="{05416503-72B4-4E5C-A7C8-944A0C2530E4}" type="pres">
      <dgm:prSet presAssocID="{F3CA6CD9-7FC3-468D-B239-B8042DA3C07B}" presName="bkgdShape" presStyleLbl="node1" presStyleIdx="2" presStyleCnt="3"/>
      <dgm:spPr/>
      <dgm:t>
        <a:bodyPr/>
        <a:lstStyle/>
        <a:p>
          <a:endParaRPr lang="pt-BR"/>
        </a:p>
      </dgm:t>
    </dgm:pt>
    <dgm:pt modelId="{83EAA988-7771-4A47-9DB6-FFBACF0D7072}" type="pres">
      <dgm:prSet presAssocID="{F3CA6CD9-7FC3-468D-B239-B8042DA3C07B}" presName="nodeTx" presStyleLbl="node1" presStyleIdx="2" presStyleCnt="3">
        <dgm:presLayoutVars>
          <dgm:bulletEnabled val="1"/>
        </dgm:presLayoutVars>
      </dgm:prSet>
      <dgm:spPr/>
      <dgm:t>
        <a:bodyPr/>
        <a:lstStyle/>
        <a:p>
          <a:endParaRPr lang="pt-BR"/>
        </a:p>
      </dgm:t>
    </dgm:pt>
    <dgm:pt modelId="{47FCA33B-A1A4-456A-AA24-F53DB81FDDF3}" type="pres">
      <dgm:prSet presAssocID="{F3CA6CD9-7FC3-468D-B239-B8042DA3C07B}" presName="invisiNode" presStyleLbl="node1" presStyleIdx="2" presStyleCnt="3"/>
      <dgm:spPr/>
    </dgm:pt>
    <dgm:pt modelId="{54056C04-8DF6-4A97-A30D-148D038A559F}" type="pres">
      <dgm:prSet presAssocID="{F3CA6CD9-7FC3-468D-B239-B8042DA3C07B}" presName="imagNode" presStyleLbl="fgImgPlace1" presStyleIdx="2" presStyleCnt="3"/>
      <dgm:spPr>
        <a:blipFill rotWithShape="0">
          <a:blip xmlns:r="http://schemas.openxmlformats.org/officeDocument/2006/relationships" r:embed="rId3"/>
          <a:stretch>
            <a:fillRect/>
          </a:stretch>
        </a:blipFill>
      </dgm:spPr>
    </dgm:pt>
  </dgm:ptLst>
  <dgm:cxnLst>
    <dgm:cxn modelId="{6368FA9E-D400-4A1D-837A-89F99E59CCDB}" type="presOf" srcId="{F3CA6CD9-7FC3-468D-B239-B8042DA3C07B}" destId="{05416503-72B4-4E5C-A7C8-944A0C2530E4}" srcOrd="0" destOrd="0" presId="urn:microsoft.com/office/officeart/2005/8/layout/hList7"/>
    <dgm:cxn modelId="{08A7342E-F2C3-4213-9068-C30197558D9E}" type="presOf" srcId="{CFD34F61-39F1-4706-BB6F-F65205B853D8}" destId="{99C342DF-9765-47FC-B0F8-F0C4DFBEAA03}" srcOrd="1" destOrd="0" presId="urn:microsoft.com/office/officeart/2005/8/layout/hList7"/>
    <dgm:cxn modelId="{F726C8B7-2CD4-444D-8F53-F160ACA905D3}" type="presOf" srcId="{18C95BB3-D90A-4B9B-A491-48B1A55713A1}" destId="{2226B8E8-7F94-4F25-9341-332128B3D0A8}" srcOrd="0" destOrd="0" presId="urn:microsoft.com/office/officeart/2005/8/layout/hList7"/>
    <dgm:cxn modelId="{8E8408D6-B2ED-4B96-995D-C3ED10BE8A21}" type="presOf" srcId="{CFD34F61-39F1-4706-BB6F-F65205B853D8}" destId="{139A5CC1-614D-4F09-AE77-2DE545B3DBDA}" srcOrd="0" destOrd="0" presId="urn:microsoft.com/office/officeart/2005/8/layout/hList7"/>
    <dgm:cxn modelId="{AAC65B57-05AD-4813-9AB9-6BE750497AC1}" srcId="{18C95BB3-D90A-4B9B-A491-48B1A55713A1}" destId="{F3CA6CD9-7FC3-468D-B239-B8042DA3C07B}" srcOrd="2" destOrd="0" parTransId="{A6B61FAD-0204-4D8D-B37B-7EAB75F338E9}" sibTransId="{44AFEE51-DCA7-4522-B23F-FF72D05E1931}"/>
    <dgm:cxn modelId="{C82D6132-2117-483F-9FFB-4A032ABB94EC}" type="presOf" srcId="{E2654BB6-E887-44B3-BF66-92DCF098B563}" destId="{85907DD1-B0BA-4862-983F-FC9CFEB64CAB}" srcOrd="1" destOrd="0" presId="urn:microsoft.com/office/officeart/2005/8/layout/hList7"/>
    <dgm:cxn modelId="{47DF178F-882E-46E5-8FBE-D76822517DD3}" srcId="{18C95BB3-D90A-4B9B-A491-48B1A55713A1}" destId="{E2654BB6-E887-44B3-BF66-92DCF098B563}" srcOrd="1" destOrd="0" parTransId="{EF8DA222-E5A1-41B5-B7D7-9A364F2D9E1C}" sibTransId="{8A7F9114-12E3-4133-8A38-56D913A827F1}"/>
    <dgm:cxn modelId="{8F6010F3-FD39-4C82-B1BB-A30140D83C5D}" type="presOf" srcId="{8A7F9114-12E3-4133-8A38-56D913A827F1}" destId="{41A2DD90-E2DE-4895-86B7-B600B4054FE0}" srcOrd="0" destOrd="0" presId="urn:microsoft.com/office/officeart/2005/8/layout/hList7"/>
    <dgm:cxn modelId="{9F3D7B51-74D5-43EA-A6A1-B4E4865F5D01}" type="presOf" srcId="{F3CA6CD9-7FC3-468D-B239-B8042DA3C07B}" destId="{83EAA988-7771-4A47-9DB6-FFBACF0D7072}" srcOrd="1" destOrd="0" presId="urn:microsoft.com/office/officeart/2005/8/layout/hList7"/>
    <dgm:cxn modelId="{7EA45CD6-61DC-4EFF-8449-545AD822ED64}" srcId="{18C95BB3-D90A-4B9B-A491-48B1A55713A1}" destId="{CFD34F61-39F1-4706-BB6F-F65205B853D8}" srcOrd="0" destOrd="0" parTransId="{57F06718-35C3-40F7-BCDC-E16465ABB1B0}" sibTransId="{C3D47ACF-C078-415C-A327-05A422F9F771}"/>
    <dgm:cxn modelId="{E6B5CEB7-6690-4014-B9C8-D95D6D4CAA5B}" type="presOf" srcId="{C3D47ACF-C078-415C-A327-05A422F9F771}" destId="{EEF50988-655D-4693-872D-635F6910DCE7}" srcOrd="0" destOrd="0" presId="urn:microsoft.com/office/officeart/2005/8/layout/hList7"/>
    <dgm:cxn modelId="{C2C16DA2-170C-486D-9A74-6C9393008D4E}" type="presOf" srcId="{E2654BB6-E887-44B3-BF66-92DCF098B563}" destId="{212DAFA1-3915-40F9-8CF2-2F53C2FF5683}" srcOrd="0" destOrd="0" presId="urn:microsoft.com/office/officeart/2005/8/layout/hList7"/>
    <dgm:cxn modelId="{30706DE3-B6BE-4356-BE29-8831F38CEB11}" type="presParOf" srcId="{2226B8E8-7F94-4F25-9341-332128B3D0A8}" destId="{B173B5C8-A09A-45F7-AE79-408B4477FAE3}" srcOrd="0" destOrd="0" presId="urn:microsoft.com/office/officeart/2005/8/layout/hList7"/>
    <dgm:cxn modelId="{C532E19A-9452-4291-8993-854A5BB02B84}" type="presParOf" srcId="{2226B8E8-7F94-4F25-9341-332128B3D0A8}" destId="{86851739-8D7E-4E61-9D31-7A50FF5E6568}" srcOrd="1" destOrd="0" presId="urn:microsoft.com/office/officeart/2005/8/layout/hList7"/>
    <dgm:cxn modelId="{1DA1EA5F-26F9-4BFC-978B-39DD06E33B92}" type="presParOf" srcId="{86851739-8D7E-4E61-9D31-7A50FF5E6568}" destId="{A4C56B31-4A32-4450-8E96-950C5EF247B2}" srcOrd="0" destOrd="0" presId="urn:microsoft.com/office/officeart/2005/8/layout/hList7"/>
    <dgm:cxn modelId="{14422492-1FD2-4249-A3B4-01B9A30050FB}" type="presParOf" srcId="{A4C56B31-4A32-4450-8E96-950C5EF247B2}" destId="{139A5CC1-614D-4F09-AE77-2DE545B3DBDA}" srcOrd="0" destOrd="0" presId="urn:microsoft.com/office/officeart/2005/8/layout/hList7"/>
    <dgm:cxn modelId="{DC30E9B9-B8FE-4ABF-8AB8-7984F84FA96F}" type="presParOf" srcId="{A4C56B31-4A32-4450-8E96-950C5EF247B2}" destId="{99C342DF-9765-47FC-B0F8-F0C4DFBEAA03}" srcOrd="1" destOrd="0" presId="urn:microsoft.com/office/officeart/2005/8/layout/hList7"/>
    <dgm:cxn modelId="{6033F3BE-35C5-469E-A2BC-5A9AC1FA811E}" type="presParOf" srcId="{A4C56B31-4A32-4450-8E96-950C5EF247B2}" destId="{B7C70FE2-0F9D-4794-AF25-665EE78F9BD9}" srcOrd="2" destOrd="0" presId="urn:microsoft.com/office/officeart/2005/8/layout/hList7"/>
    <dgm:cxn modelId="{1CF76CCF-458D-44C8-84B0-DC5DB465B076}" type="presParOf" srcId="{A4C56B31-4A32-4450-8E96-950C5EF247B2}" destId="{56458FE9-AEC2-4EC8-B537-CB3522A7C8BB}" srcOrd="3" destOrd="0" presId="urn:microsoft.com/office/officeart/2005/8/layout/hList7"/>
    <dgm:cxn modelId="{63D2D01C-1F9B-4B38-832D-F219E686264A}" type="presParOf" srcId="{86851739-8D7E-4E61-9D31-7A50FF5E6568}" destId="{EEF50988-655D-4693-872D-635F6910DCE7}" srcOrd="1" destOrd="0" presId="urn:microsoft.com/office/officeart/2005/8/layout/hList7"/>
    <dgm:cxn modelId="{C0E82E27-B731-482E-B88E-65E2C94140A7}" type="presParOf" srcId="{86851739-8D7E-4E61-9D31-7A50FF5E6568}" destId="{6C53715B-2DC5-4325-9C9C-4FCBD336C5BD}" srcOrd="2" destOrd="0" presId="urn:microsoft.com/office/officeart/2005/8/layout/hList7"/>
    <dgm:cxn modelId="{EC44D8CD-EFE1-41E8-9B16-C511FF79E2B0}" type="presParOf" srcId="{6C53715B-2DC5-4325-9C9C-4FCBD336C5BD}" destId="{212DAFA1-3915-40F9-8CF2-2F53C2FF5683}" srcOrd="0" destOrd="0" presId="urn:microsoft.com/office/officeart/2005/8/layout/hList7"/>
    <dgm:cxn modelId="{C6274B0B-14D0-42E9-A60D-F422487EC031}" type="presParOf" srcId="{6C53715B-2DC5-4325-9C9C-4FCBD336C5BD}" destId="{85907DD1-B0BA-4862-983F-FC9CFEB64CAB}" srcOrd="1" destOrd="0" presId="urn:microsoft.com/office/officeart/2005/8/layout/hList7"/>
    <dgm:cxn modelId="{73AFE72B-25E6-455A-AF23-FE7E340B855B}" type="presParOf" srcId="{6C53715B-2DC5-4325-9C9C-4FCBD336C5BD}" destId="{027BC61C-8BA2-4CF2-A0EF-D8C91E46E95C}" srcOrd="2" destOrd="0" presId="urn:microsoft.com/office/officeart/2005/8/layout/hList7"/>
    <dgm:cxn modelId="{746AB52F-4881-4E9F-A70A-E78298897F8E}" type="presParOf" srcId="{6C53715B-2DC5-4325-9C9C-4FCBD336C5BD}" destId="{06BC19D1-0845-4A98-9245-279D6504BF4E}" srcOrd="3" destOrd="0" presId="urn:microsoft.com/office/officeart/2005/8/layout/hList7"/>
    <dgm:cxn modelId="{1DD5AD5A-A5D5-4E4B-9B11-76E34614A8FA}" type="presParOf" srcId="{86851739-8D7E-4E61-9D31-7A50FF5E6568}" destId="{41A2DD90-E2DE-4895-86B7-B600B4054FE0}" srcOrd="3" destOrd="0" presId="urn:microsoft.com/office/officeart/2005/8/layout/hList7"/>
    <dgm:cxn modelId="{8EE2DCED-4B3E-414B-82DE-614B62D291AC}" type="presParOf" srcId="{86851739-8D7E-4E61-9D31-7A50FF5E6568}" destId="{0CA161D7-C3D3-4F73-8170-E29281FD3653}" srcOrd="4" destOrd="0" presId="urn:microsoft.com/office/officeart/2005/8/layout/hList7"/>
    <dgm:cxn modelId="{89479888-0B7F-4EF1-9292-CED5A62E56AC}" type="presParOf" srcId="{0CA161D7-C3D3-4F73-8170-E29281FD3653}" destId="{05416503-72B4-4E5C-A7C8-944A0C2530E4}" srcOrd="0" destOrd="0" presId="urn:microsoft.com/office/officeart/2005/8/layout/hList7"/>
    <dgm:cxn modelId="{F2C3C6B0-CB94-421E-A981-DF5DDF6D2367}" type="presParOf" srcId="{0CA161D7-C3D3-4F73-8170-E29281FD3653}" destId="{83EAA988-7771-4A47-9DB6-FFBACF0D7072}" srcOrd="1" destOrd="0" presId="urn:microsoft.com/office/officeart/2005/8/layout/hList7"/>
    <dgm:cxn modelId="{ED74D844-9BB5-40EE-983A-DF47D46CD6A3}" type="presParOf" srcId="{0CA161D7-C3D3-4F73-8170-E29281FD3653}" destId="{47FCA33B-A1A4-456A-AA24-F53DB81FDDF3}" srcOrd="2" destOrd="0" presId="urn:microsoft.com/office/officeart/2005/8/layout/hList7"/>
    <dgm:cxn modelId="{86199515-CFB0-419C-9B69-CAE058413DF9}" type="presParOf" srcId="{0CA161D7-C3D3-4F73-8170-E29281FD3653}" destId="{54056C04-8DF6-4A97-A30D-148D038A559F}" srcOrd="3" destOrd="0" presId="urn:microsoft.com/office/officeart/2005/8/layout/hList7"/>
  </dgm:cxnLst>
  <dgm:bg/>
  <dgm:whole/>
</dgm:dataModel>
</file>

<file path=ppt/diagrams/data5.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u="sng" dirty="0" smtClean="0"/>
            <a:t>HUMANO-SOCIAL</a:t>
          </a:r>
        </a:p>
        <a:p>
          <a:r>
            <a:rPr lang="pt-BR" dirty="0" smtClean="0"/>
            <a:t>(Bem-Estar)</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b="0" u="sng" dirty="0" smtClean="0"/>
            <a:t>ECONÔMICO-AMBIENTAL</a:t>
          </a:r>
        </a:p>
        <a:p>
          <a:r>
            <a:rPr lang="pt-BR" u="none" dirty="0" smtClean="0"/>
            <a:t>(Utilização adequada)</a:t>
          </a:r>
          <a:endParaRPr lang="pt-BR" u="none"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21DAA88A-D474-4B46-B8F3-AC9A5600888B}">
      <dgm:prSet/>
      <dgm:spPr/>
      <dgm:t>
        <a:bodyPr/>
        <a:lstStyle/>
        <a:p>
          <a:r>
            <a:rPr lang="pt-BR" u="sng" dirty="0" smtClean="0"/>
            <a:t>SOCIAL</a:t>
          </a:r>
        </a:p>
        <a:p>
          <a:r>
            <a:rPr lang="pt-BR" dirty="0" smtClean="0"/>
            <a:t>(Trabalhador Rural e Contratos)</a:t>
          </a:r>
          <a:endParaRPr lang="pt-BR" dirty="0"/>
        </a:p>
      </dgm:t>
    </dgm:pt>
    <dgm:pt modelId="{165F91A6-D015-4BA2-B2F2-DCD73E57B8D1}" type="parTrans" cxnId="{727A195E-0696-4E61-946A-A186108E2021}">
      <dgm:prSet/>
      <dgm:spPr/>
      <dgm:t>
        <a:bodyPr/>
        <a:lstStyle/>
        <a:p>
          <a:endParaRPr lang="pt-BR"/>
        </a:p>
      </dgm:t>
    </dgm:pt>
    <dgm:pt modelId="{8DCB7F37-C199-4BE6-BB40-69EA10D0C77A}" type="sibTrans" cxnId="{727A195E-0696-4E61-946A-A186108E2021}">
      <dgm:prSet/>
      <dgm:spPr/>
      <dgm:t>
        <a:bodyPr/>
        <a:lstStyle/>
        <a:p>
          <a:endParaRPr lang="pt-BR"/>
        </a:p>
      </dgm:t>
    </dgm:pt>
    <dgm:pt modelId="{15E69AA0-0072-40D0-BBD4-35B75198C6EB}">
      <dgm:prSet phldrT="[Texto]"/>
      <dgm:spPr/>
      <dgm:t>
        <a:bodyPr/>
        <a:lstStyle/>
        <a:p>
          <a:r>
            <a:rPr lang="pt-BR" u="sng" dirty="0" smtClean="0"/>
            <a:t>ECONÔMICA</a:t>
          </a:r>
        </a:p>
        <a:p>
          <a:r>
            <a:rPr lang="pt-BR" dirty="0" smtClean="0"/>
            <a:t>(Produtividade)</a:t>
          </a:r>
          <a:endParaRPr lang="pt-BR" dirty="0"/>
        </a:p>
      </dgm:t>
    </dgm:pt>
    <dgm:pt modelId="{93A15D77-F6D5-4C2D-92C7-1D4044BA3E1A}" type="sibTrans" cxnId="{EBEEF4FD-1F78-46EB-98D5-EF5B3BC3EABB}">
      <dgm:prSet/>
      <dgm:spPr/>
      <dgm:t>
        <a:bodyPr/>
        <a:lstStyle/>
        <a:p>
          <a:endParaRPr lang="pt-BR"/>
        </a:p>
      </dgm:t>
    </dgm:pt>
    <dgm:pt modelId="{C16F3FEF-D426-4849-BE9F-83E26B771C65}" type="par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4"/>
      <dgm:spPr/>
      <dgm:t>
        <a:bodyPr/>
        <a:lstStyle/>
        <a:p>
          <a:endParaRPr lang="pt-BR"/>
        </a:p>
      </dgm:t>
    </dgm:pt>
    <dgm:pt modelId="{28CA74A1-EECD-4C0F-ABE3-6478B5C89855}" type="pres">
      <dgm:prSet presAssocID="{70708F1F-1F79-4AE6-8B5A-272A02F5B4F2}" presName="nodeTx" presStyleLbl="node1" presStyleIdx="0" presStyleCnt="4">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4"/>
      <dgm:spPr/>
    </dgm:pt>
    <dgm:pt modelId="{55627268-6FB0-47EC-8F67-E9557046E9CE}" type="pres">
      <dgm:prSet presAssocID="{70708F1F-1F79-4AE6-8B5A-272A02F5B4F2}" presName="imagNode" presStyleLbl="fgImgPlace1" presStyleIdx="0" presStyleCnt="4"/>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22FD5A06-468D-4982-8F58-9CB06291F55A}" type="pres">
      <dgm:prSet presAssocID="{21DAA88A-D474-4B46-B8F3-AC9A5600888B}" presName="compNode" presStyleCnt="0"/>
      <dgm:spPr/>
    </dgm:pt>
    <dgm:pt modelId="{CE94022E-A3D3-4F93-A062-FBB78D3CAC3A}" type="pres">
      <dgm:prSet presAssocID="{21DAA88A-D474-4B46-B8F3-AC9A5600888B}" presName="bkgdShape" presStyleLbl="node1" presStyleIdx="1" presStyleCnt="4"/>
      <dgm:spPr/>
      <dgm:t>
        <a:bodyPr/>
        <a:lstStyle/>
        <a:p>
          <a:endParaRPr lang="pt-BR"/>
        </a:p>
      </dgm:t>
    </dgm:pt>
    <dgm:pt modelId="{8D189247-FBC9-4373-939B-A1038AE6B551}" type="pres">
      <dgm:prSet presAssocID="{21DAA88A-D474-4B46-B8F3-AC9A5600888B}" presName="nodeTx" presStyleLbl="node1" presStyleIdx="1" presStyleCnt="4">
        <dgm:presLayoutVars>
          <dgm:bulletEnabled val="1"/>
        </dgm:presLayoutVars>
      </dgm:prSet>
      <dgm:spPr/>
      <dgm:t>
        <a:bodyPr/>
        <a:lstStyle/>
        <a:p>
          <a:endParaRPr lang="pt-BR"/>
        </a:p>
      </dgm:t>
    </dgm:pt>
    <dgm:pt modelId="{FAAC16AB-7AFD-4F1B-A734-A036E39E2ED0}" type="pres">
      <dgm:prSet presAssocID="{21DAA88A-D474-4B46-B8F3-AC9A5600888B}" presName="invisiNode" presStyleLbl="node1" presStyleIdx="1" presStyleCnt="4"/>
      <dgm:spPr/>
    </dgm:pt>
    <dgm:pt modelId="{6BCA6C8C-65F4-45E3-892C-D7C0308FE132}" type="pres">
      <dgm:prSet presAssocID="{21DAA88A-D474-4B46-B8F3-AC9A5600888B}" presName="imagNode" presStyleLbl="fgImgPlace1" presStyleIdx="1" presStyleCnt="4"/>
      <dgm:spPr>
        <a:blipFill rotWithShape="0">
          <a:blip xmlns:r="http://schemas.openxmlformats.org/officeDocument/2006/relationships" r:embed="rId2"/>
          <a:stretch>
            <a:fillRect/>
          </a:stretch>
        </a:blipFill>
      </dgm:spPr>
    </dgm:pt>
    <dgm:pt modelId="{3B520D38-D759-431F-A4D3-BAD2D4E690D8}" type="pres">
      <dgm:prSet presAssocID="{8DCB7F37-C199-4BE6-BB40-69EA10D0C77A}"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2" presStyleCnt="4"/>
      <dgm:spPr/>
      <dgm:t>
        <a:bodyPr/>
        <a:lstStyle/>
        <a:p>
          <a:endParaRPr lang="pt-BR"/>
        </a:p>
      </dgm:t>
    </dgm:pt>
    <dgm:pt modelId="{149A8FEC-E394-4133-9088-6C3E1F834244}" type="pres">
      <dgm:prSet presAssocID="{E5D447E6-50F3-4F24-8A52-7E72E3AE54BE}" presName="nodeTx" presStyleLbl="node1" presStyleIdx="2" presStyleCnt="4">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2" presStyleCnt="4"/>
      <dgm:spPr/>
    </dgm:pt>
    <dgm:pt modelId="{D01EE511-5FAB-48A7-8441-7E900479994D}" type="pres">
      <dgm:prSet presAssocID="{E5D447E6-50F3-4F24-8A52-7E72E3AE54BE}" presName="imagNode" presStyleLbl="fgImgPlace1" presStyleIdx="2" presStyleCnt="4"/>
      <dgm:spPr>
        <a:blipFill rotWithShape="0">
          <a:blip xmlns:r="http://schemas.openxmlformats.org/officeDocument/2006/relationships" r:embed="rId3"/>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3" presStyleCnt="4"/>
      <dgm:spPr/>
      <dgm:t>
        <a:bodyPr/>
        <a:lstStyle/>
        <a:p>
          <a:endParaRPr lang="pt-BR"/>
        </a:p>
      </dgm:t>
    </dgm:pt>
    <dgm:pt modelId="{E67AAEFD-C813-4B72-ABF2-63A49506ABF1}" type="pres">
      <dgm:prSet presAssocID="{15E69AA0-0072-40D0-BBD4-35B75198C6EB}" presName="nodeTx" presStyleLbl="node1" presStyleIdx="3" presStyleCnt="4">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3" presStyleCnt="4"/>
      <dgm:spPr/>
    </dgm:pt>
    <dgm:pt modelId="{D349CCB0-A02E-4B10-BCE0-E53ED1C3EE9A}" type="pres">
      <dgm:prSet presAssocID="{15E69AA0-0072-40D0-BBD4-35B75198C6EB}" presName="imagNode" presStyleLbl="fgImgPlace1" presStyleIdx="3" presStyleCnt="4"/>
      <dgm:spPr>
        <a:blipFill rotWithShape="0">
          <a:blip xmlns:r="http://schemas.openxmlformats.org/officeDocument/2006/relationships" r:embed="rId4"/>
          <a:stretch>
            <a:fillRect/>
          </a:stretch>
        </a:blipFill>
      </dgm:spPr>
    </dgm:pt>
  </dgm:ptLst>
  <dgm:cxnLst>
    <dgm:cxn modelId="{55A7D758-726D-4D17-8BBF-BCA9BFD639E6}" type="presOf" srcId="{C8E562B5-F8CD-4C09-A3D8-C1761E66A9B0}" destId="{ED24FE68-7EC1-4829-A117-BE6B37062A14}" srcOrd="0" destOrd="0" presId="urn:microsoft.com/office/officeart/2005/8/layout/hList7"/>
    <dgm:cxn modelId="{D9ED60CE-E7C1-4AB6-A197-E1384E2B3BD6}" type="presOf" srcId="{21DAA88A-D474-4B46-B8F3-AC9A5600888B}" destId="{CE94022E-A3D3-4F93-A062-FBB78D3CAC3A}" srcOrd="0" destOrd="0" presId="urn:microsoft.com/office/officeart/2005/8/layout/hList7"/>
    <dgm:cxn modelId="{FCBA124A-5584-455F-BCE7-7CD8DE04F824}" type="presOf" srcId="{E5D447E6-50F3-4F24-8A52-7E72E3AE54BE}" destId="{B3236156-D9F4-41A7-9A78-D5017E1702C9}"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31D26F26-310C-4FDB-A2B9-0D77485691E1}" type="presOf" srcId="{C86DADCA-842B-4489-B66C-2B5727301210}" destId="{4E83E7A5-E9D5-4BFE-9400-4ECE85FC0035}" srcOrd="0" destOrd="0" presId="urn:microsoft.com/office/officeart/2005/8/layout/hList7"/>
    <dgm:cxn modelId="{33E103A3-405B-4C28-8DEA-C72944F03D09}" type="presOf" srcId="{70708F1F-1F79-4AE6-8B5A-272A02F5B4F2}" destId="{FB0008F5-B9FA-462D-9F3F-C76283AAA7BC}" srcOrd="0" destOrd="0" presId="urn:microsoft.com/office/officeart/2005/8/layout/hList7"/>
    <dgm:cxn modelId="{727A195E-0696-4E61-946A-A186108E2021}" srcId="{B44886BD-4FB1-4EE1-9ABB-4E1EC63BA7C5}" destId="{21DAA88A-D474-4B46-B8F3-AC9A5600888B}" srcOrd="1" destOrd="0" parTransId="{165F91A6-D015-4BA2-B2F2-DCD73E57B8D1}" sibTransId="{8DCB7F37-C199-4BE6-BB40-69EA10D0C77A}"/>
    <dgm:cxn modelId="{12464A45-3B68-41E3-B923-0761340BC0CD}" type="presOf" srcId="{70708F1F-1F79-4AE6-8B5A-272A02F5B4F2}" destId="{28CA74A1-EECD-4C0F-ABE3-6478B5C89855}" srcOrd="1" destOrd="0" presId="urn:microsoft.com/office/officeart/2005/8/layout/hList7"/>
    <dgm:cxn modelId="{E950B657-569D-4FE4-9AE5-36A9A5CC07F5}" srcId="{B44886BD-4FB1-4EE1-9ABB-4E1EC63BA7C5}" destId="{E5D447E6-50F3-4F24-8A52-7E72E3AE54BE}" srcOrd="2" destOrd="0" parTransId="{54B63085-4E39-48C4-9F00-F09ACE89BA6E}" sibTransId="{C86DADCA-842B-4489-B66C-2B5727301210}"/>
    <dgm:cxn modelId="{BA1AAE2F-C67B-4931-8F89-58EE724D1D0F}" type="presOf" srcId="{15E69AA0-0072-40D0-BBD4-35B75198C6EB}" destId="{E67AAEFD-C813-4B72-ABF2-63A49506ABF1}" srcOrd="1" destOrd="0" presId="urn:microsoft.com/office/officeart/2005/8/layout/hList7"/>
    <dgm:cxn modelId="{F70D86A5-F5F5-4C5E-AB0E-15E2D859FEAC}" type="presOf" srcId="{E5D447E6-50F3-4F24-8A52-7E72E3AE54BE}" destId="{149A8FEC-E394-4133-9088-6C3E1F834244}" srcOrd="1" destOrd="0" presId="urn:microsoft.com/office/officeart/2005/8/layout/hList7"/>
    <dgm:cxn modelId="{A7612085-C4C7-4F92-BAE1-48CAC68F7FE7}" type="presOf" srcId="{B44886BD-4FB1-4EE1-9ABB-4E1EC63BA7C5}" destId="{8EE2B363-AD73-4AEA-AE6A-9D0097CAC4E5}" srcOrd="0" destOrd="0" presId="urn:microsoft.com/office/officeart/2005/8/layout/hList7"/>
    <dgm:cxn modelId="{5CF0CEDA-DA48-4A68-A33C-3EE1A7685FEB}" type="presOf" srcId="{21DAA88A-D474-4B46-B8F3-AC9A5600888B}" destId="{8D189247-FBC9-4373-939B-A1038AE6B551}" srcOrd="1" destOrd="0" presId="urn:microsoft.com/office/officeart/2005/8/layout/hList7"/>
    <dgm:cxn modelId="{EBEEF4FD-1F78-46EB-98D5-EF5B3BC3EABB}" srcId="{B44886BD-4FB1-4EE1-9ABB-4E1EC63BA7C5}" destId="{15E69AA0-0072-40D0-BBD4-35B75198C6EB}" srcOrd="3" destOrd="0" parTransId="{C16F3FEF-D426-4849-BE9F-83E26B771C65}" sibTransId="{93A15D77-F6D5-4C2D-92C7-1D4044BA3E1A}"/>
    <dgm:cxn modelId="{E4294CDD-3C70-48E0-8427-19C1E81F3E8E}" type="presOf" srcId="{15E69AA0-0072-40D0-BBD4-35B75198C6EB}" destId="{04C777B9-E51A-4EA3-B002-5F85909DF60D}" srcOrd="0" destOrd="0" presId="urn:microsoft.com/office/officeart/2005/8/layout/hList7"/>
    <dgm:cxn modelId="{471196D6-6F8C-42CD-9208-114039D2DC57}" type="presOf" srcId="{8DCB7F37-C199-4BE6-BB40-69EA10D0C77A}" destId="{3B520D38-D759-431F-A4D3-BAD2D4E690D8}" srcOrd="0" destOrd="0" presId="urn:microsoft.com/office/officeart/2005/8/layout/hList7"/>
    <dgm:cxn modelId="{4606EC05-509E-41FC-BCD6-594C76E24224}" type="presParOf" srcId="{8EE2B363-AD73-4AEA-AE6A-9D0097CAC4E5}" destId="{38FAFC68-7660-42EB-8AB5-CBB901201552}" srcOrd="0" destOrd="0" presId="urn:microsoft.com/office/officeart/2005/8/layout/hList7"/>
    <dgm:cxn modelId="{B436BDDB-7908-4D5A-8ADF-E669D5697054}" type="presParOf" srcId="{8EE2B363-AD73-4AEA-AE6A-9D0097CAC4E5}" destId="{3CB73F03-7D22-41F4-8E32-E02BE4265378}" srcOrd="1" destOrd="0" presId="urn:microsoft.com/office/officeart/2005/8/layout/hList7"/>
    <dgm:cxn modelId="{7FA10128-2200-4232-83CA-921344975DD8}" type="presParOf" srcId="{3CB73F03-7D22-41F4-8E32-E02BE4265378}" destId="{B36C62A4-A08C-422C-A245-08C7F37EA260}" srcOrd="0" destOrd="0" presId="urn:microsoft.com/office/officeart/2005/8/layout/hList7"/>
    <dgm:cxn modelId="{AB207198-B6A4-4BBB-81CE-28FC851AB9E5}" type="presParOf" srcId="{B36C62A4-A08C-422C-A245-08C7F37EA260}" destId="{FB0008F5-B9FA-462D-9F3F-C76283AAA7BC}" srcOrd="0" destOrd="0" presId="urn:microsoft.com/office/officeart/2005/8/layout/hList7"/>
    <dgm:cxn modelId="{F273325C-DA83-4146-BECE-1CB87348657C}" type="presParOf" srcId="{B36C62A4-A08C-422C-A245-08C7F37EA260}" destId="{28CA74A1-EECD-4C0F-ABE3-6478B5C89855}" srcOrd="1" destOrd="0" presId="urn:microsoft.com/office/officeart/2005/8/layout/hList7"/>
    <dgm:cxn modelId="{8A50BF99-EF68-44B0-8B44-99BCEFB98AB1}" type="presParOf" srcId="{B36C62A4-A08C-422C-A245-08C7F37EA260}" destId="{888CA2B4-0347-4AA4-A78B-ABCF2F6B62C5}" srcOrd="2" destOrd="0" presId="urn:microsoft.com/office/officeart/2005/8/layout/hList7"/>
    <dgm:cxn modelId="{4541FA37-5A02-4CF0-8170-856712DCA70C}" type="presParOf" srcId="{B36C62A4-A08C-422C-A245-08C7F37EA260}" destId="{55627268-6FB0-47EC-8F67-E9557046E9CE}" srcOrd="3" destOrd="0" presId="urn:microsoft.com/office/officeart/2005/8/layout/hList7"/>
    <dgm:cxn modelId="{E19F58D0-E5C8-4BF5-9A50-B22C701E6D41}" type="presParOf" srcId="{3CB73F03-7D22-41F4-8E32-E02BE4265378}" destId="{ED24FE68-7EC1-4829-A117-BE6B37062A14}" srcOrd="1" destOrd="0" presId="urn:microsoft.com/office/officeart/2005/8/layout/hList7"/>
    <dgm:cxn modelId="{5F73EAB4-D3C1-4705-A266-9598705B3B9E}" type="presParOf" srcId="{3CB73F03-7D22-41F4-8E32-E02BE4265378}" destId="{22FD5A06-468D-4982-8F58-9CB06291F55A}" srcOrd="2" destOrd="0" presId="urn:microsoft.com/office/officeart/2005/8/layout/hList7"/>
    <dgm:cxn modelId="{5EFFC520-F5F4-4028-BF49-ACFB31F0CF22}" type="presParOf" srcId="{22FD5A06-468D-4982-8F58-9CB06291F55A}" destId="{CE94022E-A3D3-4F93-A062-FBB78D3CAC3A}" srcOrd="0" destOrd="0" presId="urn:microsoft.com/office/officeart/2005/8/layout/hList7"/>
    <dgm:cxn modelId="{2D69BCEE-4975-4989-856F-2564F3AFEE64}" type="presParOf" srcId="{22FD5A06-468D-4982-8F58-9CB06291F55A}" destId="{8D189247-FBC9-4373-939B-A1038AE6B551}" srcOrd="1" destOrd="0" presId="urn:microsoft.com/office/officeart/2005/8/layout/hList7"/>
    <dgm:cxn modelId="{7D20CE7E-9F7E-4262-A8B8-8288E1DF5BDA}" type="presParOf" srcId="{22FD5A06-468D-4982-8F58-9CB06291F55A}" destId="{FAAC16AB-7AFD-4F1B-A734-A036E39E2ED0}" srcOrd="2" destOrd="0" presId="urn:microsoft.com/office/officeart/2005/8/layout/hList7"/>
    <dgm:cxn modelId="{D5A635A0-2EE5-4004-ABE6-2AFF00F2113E}" type="presParOf" srcId="{22FD5A06-468D-4982-8F58-9CB06291F55A}" destId="{6BCA6C8C-65F4-45E3-892C-D7C0308FE132}" srcOrd="3" destOrd="0" presId="urn:microsoft.com/office/officeart/2005/8/layout/hList7"/>
    <dgm:cxn modelId="{5A1D0BBC-0EF6-4B8D-941D-FAB147376F6B}" type="presParOf" srcId="{3CB73F03-7D22-41F4-8E32-E02BE4265378}" destId="{3B520D38-D759-431F-A4D3-BAD2D4E690D8}" srcOrd="3" destOrd="0" presId="urn:microsoft.com/office/officeart/2005/8/layout/hList7"/>
    <dgm:cxn modelId="{B69CAE49-C3F1-4897-A4ED-BE3F3943D61F}" type="presParOf" srcId="{3CB73F03-7D22-41F4-8E32-E02BE4265378}" destId="{8BBA8242-C10D-4EED-823D-B30F197D700B}" srcOrd="4" destOrd="0" presId="urn:microsoft.com/office/officeart/2005/8/layout/hList7"/>
    <dgm:cxn modelId="{146F98BF-E632-4A81-B8FA-370632FA958C}" type="presParOf" srcId="{8BBA8242-C10D-4EED-823D-B30F197D700B}" destId="{B3236156-D9F4-41A7-9A78-D5017E1702C9}" srcOrd="0" destOrd="0" presId="urn:microsoft.com/office/officeart/2005/8/layout/hList7"/>
    <dgm:cxn modelId="{F8C5B5A7-2252-4C8A-8DD9-9741F81A466F}" type="presParOf" srcId="{8BBA8242-C10D-4EED-823D-B30F197D700B}" destId="{149A8FEC-E394-4133-9088-6C3E1F834244}" srcOrd="1" destOrd="0" presId="urn:microsoft.com/office/officeart/2005/8/layout/hList7"/>
    <dgm:cxn modelId="{9828B90F-B6BF-48D9-8A01-41BABF1E0AC4}" type="presParOf" srcId="{8BBA8242-C10D-4EED-823D-B30F197D700B}" destId="{36F79DE2-59AF-4869-BA1F-28D9C902FD36}" srcOrd="2" destOrd="0" presId="urn:microsoft.com/office/officeart/2005/8/layout/hList7"/>
    <dgm:cxn modelId="{66D64D6E-9D05-42D2-BE42-2101BDEF2AAE}" type="presParOf" srcId="{8BBA8242-C10D-4EED-823D-B30F197D700B}" destId="{D01EE511-5FAB-48A7-8441-7E900479994D}" srcOrd="3" destOrd="0" presId="urn:microsoft.com/office/officeart/2005/8/layout/hList7"/>
    <dgm:cxn modelId="{F4A560A8-D5D0-41EE-AF38-7EE86AC84560}" type="presParOf" srcId="{3CB73F03-7D22-41F4-8E32-E02BE4265378}" destId="{4E83E7A5-E9D5-4BFE-9400-4ECE85FC0035}" srcOrd="5" destOrd="0" presId="urn:microsoft.com/office/officeart/2005/8/layout/hList7"/>
    <dgm:cxn modelId="{99BA7A02-07D0-46E3-8503-7AAA28ABC73B}" type="presParOf" srcId="{3CB73F03-7D22-41F4-8E32-E02BE4265378}" destId="{3EFBFCE3-0B32-41B8-824E-B314AD325848}" srcOrd="6" destOrd="0" presId="urn:microsoft.com/office/officeart/2005/8/layout/hList7"/>
    <dgm:cxn modelId="{6365D0AD-6D37-4DAC-A1A1-0568C344D19C}" type="presParOf" srcId="{3EFBFCE3-0B32-41B8-824E-B314AD325848}" destId="{04C777B9-E51A-4EA3-B002-5F85909DF60D}" srcOrd="0" destOrd="0" presId="urn:microsoft.com/office/officeart/2005/8/layout/hList7"/>
    <dgm:cxn modelId="{7E07258C-978B-4061-94F7-BBDB165070FC}" type="presParOf" srcId="{3EFBFCE3-0B32-41B8-824E-B314AD325848}" destId="{E67AAEFD-C813-4B72-ABF2-63A49506ABF1}" srcOrd="1" destOrd="0" presId="urn:microsoft.com/office/officeart/2005/8/layout/hList7"/>
    <dgm:cxn modelId="{D97D7BEA-1289-41AB-8865-F9400E8438AE}" type="presParOf" srcId="{3EFBFCE3-0B32-41B8-824E-B314AD325848}" destId="{59BEC766-9750-4010-B671-22C3932A3D49}" srcOrd="2" destOrd="0" presId="urn:microsoft.com/office/officeart/2005/8/layout/hList7"/>
    <dgm:cxn modelId="{821F882A-E58D-4803-9E5E-110D916F20ED}" type="presParOf" srcId="{3EFBFCE3-0B32-41B8-824E-B314AD325848}" destId="{D349CCB0-A02E-4B10-BCE0-E53ED1C3EE9A}" srcOrd="3" destOrd="0" presId="urn:microsoft.com/office/officeart/2005/8/layout/hList7"/>
  </dgm:cxnLst>
  <dgm:bg/>
  <dgm:whole/>
</dgm:dataModel>
</file>

<file path=ppt/diagrams/data6.xml><?xml version="1.0" encoding="utf-8"?>
<dgm:dataModel xmlns:dgm="http://schemas.openxmlformats.org/drawingml/2006/diagram" xmlns:a="http://schemas.openxmlformats.org/drawingml/2006/main">
  <dgm:ptLst>
    <dgm:pt modelId="{B44886BD-4FB1-4EE1-9ABB-4E1EC63BA7C5}" type="doc">
      <dgm:prSet loTypeId="urn:microsoft.com/office/officeart/2005/8/layout/hList7" loCatId="process" qsTypeId="urn:microsoft.com/office/officeart/2005/8/quickstyle/simple1" qsCatId="simple" csTypeId="urn:microsoft.com/office/officeart/2005/8/colors/accent1_2" csCatId="accent1" phldr="1"/>
      <dgm:spPr/>
    </dgm:pt>
    <dgm:pt modelId="{70708F1F-1F79-4AE6-8B5A-272A02F5B4F2}">
      <dgm:prSet phldrT="[Texto]"/>
      <dgm:spPr/>
      <dgm:t>
        <a:bodyPr/>
        <a:lstStyle/>
        <a:p>
          <a:r>
            <a:rPr lang="pt-BR" dirty="0" smtClean="0"/>
            <a:t>SOCIAL</a:t>
          </a:r>
          <a:endParaRPr lang="pt-BR" dirty="0"/>
        </a:p>
      </dgm:t>
    </dgm:pt>
    <dgm:pt modelId="{FB519777-26D9-47CC-BB89-EDE15D968AD9}" type="parTrans" cxnId="{987B67C7-89D3-4E99-B611-CCA7C9E337D3}">
      <dgm:prSet/>
      <dgm:spPr/>
      <dgm:t>
        <a:bodyPr/>
        <a:lstStyle/>
        <a:p>
          <a:endParaRPr lang="pt-BR"/>
        </a:p>
      </dgm:t>
    </dgm:pt>
    <dgm:pt modelId="{C8E562B5-F8CD-4C09-A3D8-C1761E66A9B0}" type="sibTrans" cxnId="{987B67C7-89D3-4E99-B611-CCA7C9E337D3}">
      <dgm:prSet/>
      <dgm:spPr/>
      <dgm:t>
        <a:bodyPr/>
        <a:lstStyle/>
        <a:p>
          <a:endParaRPr lang="pt-BR"/>
        </a:p>
      </dgm:t>
    </dgm:pt>
    <dgm:pt modelId="{E5D447E6-50F3-4F24-8A52-7E72E3AE54BE}">
      <dgm:prSet phldrT="[Texto]"/>
      <dgm:spPr/>
      <dgm:t>
        <a:bodyPr/>
        <a:lstStyle/>
        <a:p>
          <a:r>
            <a:rPr lang="pt-BR" dirty="0" smtClean="0"/>
            <a:t>AMBIENTAL</a:t>
          </a:r>
          <a:endParaRPr lang="pt-BR" dirty="0"/>
        </a:p>
      </dgm:t>
    </dgm:pt>
    <dgm:pt modelId="{54B63085-4E39-48C4-9F00-F09ACE89BA6E}" type="parTrans" cxnId="{E950B657-569D-4FE4-9AE5-36A9A5CC07F5}">
      <dgm:prSet/>
      <dgm:spPr/>
      <dgm:t>
        <a:bodyPr/>
        <a:lstStyle/>
        <a:p>
          <a:endParaRPr lang="pt-BR"/>
        </a:p>
      </dgm:t>
    </dgm:pt>
    <dgm:pt modelId="{C86DADCA-842B-4489-B66C-2B5727301210}" type="sibTrans" cxnId="{E950B657-569D-4FE4-9AE5-36A9A5CC07F5}">
      <dgm:prSet/>
      <dgm:spPr/>
      <dgm:t>
        <a:bodyPr/>
        <a:lstStyle/>
        <a:p>
          <a:endParaRPr lang="pt-BR"/>
        </a:p>
      </dgm:t>
    </dgm:pt>
    <dgm:pt modelId="{15E69AA0-0072-40D0-BBD4-35B75198C6EB}">
      <dgm:prSet phldrT="[Texto]"/>
      <dgm:spPr/>
      <dgm:t>
        <a:bodyPr/>
        <a:lstStyle/>
        <a:p>
          <a:r>
            <a:rPr lang="pt-BR" dirty="0" smtClean="0"/>
            <a:t>ECONÔMICA</a:t>
          </a:r>
          <a:endParaRPr lang="pt-BR" dirty="0"/>
        </a:p>
      </dgm:t>
    </dgm:pt>
    <dgm:pt modelId="{C16F3FEF-D426-4849-BE9F-83E26B771C65}" type="parTrans" cxnId="{EBEEF4FD-1F78-46EB-98D5-EF5B3BC3EABB}">
      <dgm:prSet/>
      <dgm:spPr/>
      <dgm:t>
        <a:bodyPr/>
        <a:lstStyle/>
        <a:p>
          <a:endParaRPr lang="pt-BR"/>
        </a:p>
      </dgm:t>
    </dgm:pt>
    <dgm:pt modelId="{93A15D77-F6D5-4C2D-92C7-1D4044BA3E1A}" type="sibTrans" cxnId="{EBEEF4FD-1F78-46EB-98D5-EF5B3BC3EABB}">
      <dgm:prSet/>
      <dgm:spPr/>
      <dgm:t>
        <a:bodyPr/>
        <a:lstStyle/>
        <a:p>
          <a:endParaRPr lang="pt-BR"/>
        </a:p>
      </dgm:t>
    </dgm:pt>
    <dgm:pt modelId="{8EE2B363-AD73-4AEA-AE6A-9D0097CAC4E5}" type="pres">
      <dgm:prSet presAssocID="{B44886BD-4FB1-4EE1-9ABB-4E1EC63BA7C5}" presName="Name0" presStyleCnt="0">
        <dgm:presLayoutVars>
          <dgm:dir/>
          <dgm:resizeHandles val="exact"/>
        </dgm:presLayoutVars>
      </dgm:prSet>
      <dgm:spPr/>
    </dgm:pt>
    <dgm:pt modelId="{38FAFC68-7660-42EB-8AB5-CBB901201552}" type="pres">
      <dgm:prSet presAssocID="{B44886BD-4FB1-4EE1-9ABB-4E1EC63BA7C5}" presName="fgShape" presStyleLbl="fgShp" presStyleIdx="0" presStyleCnt="1"/>
      <dgm:spPr/>
    </dgm:pt>
    <dgm:pt modelId="{3CB73F03-7D22-41F4-8E32-E02BE4265378}" type="pres">
      <dgm:prSet presAssocID="{B44886BD-4FB1-4EE1-9ABB-4E1EC63BA7C5}" presName="linComp" presStyleCnt="0"/>
      <dgm:spPr/>
    </dgm:pt>
    <dgm:pt modelId="{B36C62A4-A08C-422C-A245-08C7F37EA260}" type="pres">
      <dgm:prSet presAssocID="{70708F1F-1F79-4AE6-8B5A-272A02F5B4F2}" presName="compNode" presStyleCnt="0"/>
      <dgm:spPr/>
    </dgm:pt>
    <dgm:pt modelId="{FB0008F5-B9FA-462D-9F3F-C76283AAA7BC}" type="pres">
      <dgm:prSet presAssocID="{70708F1F-1F79-4AE6-8B5A-272A02F5B4F2}" presName="bkgdShape" presStyleLbl="node1" presStyleIdx="0" presStyleCnt="3"/>
      <dgm:spPr/>
      <dgm:t>
        <a:bodyPr/>
        <a:lstStyle/>
        <a:p>
          <a:endParaRPr lang="pt-BR"/>
        </a:p>
      </dgm:t>
    </dgm:pt>
    <dgm:pt modelId="{28CA74A1-EECD-4C0F-ABE3-6478B5C89855}" type="pres">
      <dgm:prSet presAssocID="{70708F1F-1F79-4AE6-8B5A-272A02F5B4F2}" presName="nodeTx" presStyleLbl="node1" presStyleIdx="0" presStyleCnt="3">
        <dgm:presLayoutVars>
          <dgm:bulletEnabled val="1"/>
        </dgm:presLayoutVars>
      </dgm:prSet>
      <dgm:spPr/>
      <dgm:t>
        <a:bodyPr/>
        <a:lstStyle/>
        <a:p>
          <a:endParaRPr lang="pt-BR"/>
        </a:p>
      </dgm:t>
    </dgm:pt>
    <dgm:pt modelId="{888CA2B4-0347-4AA4-A78B-ABCF2F6B62C5}" type="pres">
      <dgm:prSet presAssocID="{70708F1F-1F79-4AE6-8B5A-272A02F5B4F2}" presName="invisiNode" presStyleLbl="node1" presStyleIdx="0" presStyleCnt="3"/>
      <dgm:spPr/>
    </dgm:pt>
    <dgm:pt modelId="{55627268-6FB0-47EC-8F67-E9557046E9CE}" type="pres">
      <dgm:prSet presAssocID="{70708F1F-1F79-4AE6-8B5A-272A02F5B4F2}" presName="imagNode" presStyleLbl="fgImgPlace1" presStyleIdx="0" presStyleCnt="3"/>
      <dgm:spPr>
        <a:blipFill rotWithShape="0">
          <a:blip xmlns:r="http://schemas.openxmlformats.org/officeDocument/2006/relationships" r:embed="rId1"/>
          <a:stretch>
            <a:fillRect/>
          </a:stretch>
        </a:blipFill>
      </dgm:spPr>
    </dgm:pt>
    <dgm:pt modelId="{ED24FE68-7EC1-4829-A117-BE6B37062A14}" type="pres">
      <dgm:prSet presAssocID="{C8E562B5-F8CD-4C09-A3D8-C1761E66A9B0}" presName="sibTrans" presStyleLbl="sibTrans2D1" presStyleIdx="0" presStyleCnt="0"/>
      <dgm:spPr/>
      <dgm:t>
        <a:bodyPr/>
        <a:lstStyle/>
        <a:p>
          <a:endParaRPr lang="pt-BR"/>
        </a:p>
      </dgm:t>
    </dgm:pt>
    <dgm:pt modelId="{8BBA8242-C10D-4EED-823D-B30F197D700B}" type="pres">
      <dgm:prSet presAssocID="{E5D447E6-50F3-4F24-8A52-7E72E3AE54BE}" presName="compNode" presStyleCnt="0"/>
      <dgm:spPr/>
    </dgm:pt>
    <dgm:pt modelId="{B3236156-D9F4-41A7-9A78-D5017E1702C9}" type="pres">
      <dgm:prSet presAssocID="{E5D447E6-50F3-4F24-8A52-7E72E3AE54BE}" presName="bkgdShape" presStyleLbl="node1" presStyleIdx="1" presStyleCnt="3"/>
      <dgm:spPr/>
      <dgm:t>
        <a:bodyPr/>
        <a:lstStyle/>
        <a:p>
          <a:endParaRPr lang="pt-BR"/>
        </a:p>
      </dgm:t>
    </dgm:pt>
    <dgm:pt modelId="{149A8FEC-E394-4133-9088-6C3E1F834244}" type="pres">
      <dgm:prSet presAssocID="{E5D447E6-50F3-4F24-8A52-7E72E3AE54BE}" presName="nodeTx" presStyleLbl="node1" presStyleIdx="1" presStyleCnt="3">
        <dgm:presLayoutVars>
          <dgm:bulletEnabled val="1"/>
        </dgm:presLayoutVars>
      </dgm:prSet>
      <dgm:spPr/>
      <dgm:t>
        <a:bodyPr/>
        <a:lstStyle/>
        <a:p>
          <a:endParaRPr lang="pt-BR"/>
        </a:p>
      </dgm:t>
    </dgm:pt>
    <dgm:pt modelId="{36F79DE2-59AF-4869-BA1F-28D9C902FD36}" type="pres">
      <dgm:prSet presAssocID="{E5D447E6-50F3-4F24-8A52-7E72E3AE54BE}" presName="invisiNode" presStyleLbl="node1" presStyleIdx="1" presStyleCnt="3"/>
      <dgm:spPr/>
    </dgm:pt>
    <dgm:pt modelId="{D01EE511-5FAB-48A7-8441-7E900479994D}" type="pres">
      <dgm:prSet presAssocID="{E5D447E6-50F3-4F24-8A52-7E72E3AE54BE}" presName="imagNode" presStyleLbl="fgImgPlace1" presStyleIdx="1" presStyleCnt="3"/>
      <dgm:spPr>
        <a:blipFill rotWithShape="0">
          <a:blip xmlns:r="http://schemas.openxmlformats.org/officeDocument/2006/relationships" r:embed="rId2"/>
          <a:stretch>
            <a:fillRect/>
          </a:stretch>
        </a:blipFill>
      </dgm:spPr>
    </dgm:pt>
    <dgm:pt modelId="{4E83E7A5-E9D5-4BFE-9400-4ECE85FC0035}" type="pres">
      <dgm:prSet presAssocID="{C86DADCA-842B-4489-B66C-2B5727301210}" presName="sibTrans" presStyleLbl="sibTrans2D1" presStyleIdx="0" presStyleCnt="0"/>
      <dgm:spPr/>
      <dgm:t>
        <a:bodyPr/>
        <a:lstStyle/>
        <a:p>
          <a:endParaRPr lang="pt-BR"/>
        </a:p>
      </dgm:t>
    </dgm:pt>
    <dgm:pt modelId="{3EFBFCE3-0B32-41B8-824E-B314AD325848}" type="pres">
      <dgm:prSet presAssocID="{15E69AA0-0072-40D0-BBD4-35B75198C6EB}" presName="compNode" presStyleCnt="0"/>
      <dgm:spPr/>
    </dgm:pt>
    <dgm:pt modelId="{04C777B9-E51A-4EA3-B002-5F85909DF60D}" type="pres">
      <dgm:prSet presAssocID="{15E69AA0-0072-40D0-BBD4-35B75198C6EB}" presName="bkgdShape" presStyleLbl="node1" presStyleIdx="2" presStyleCnt="3"/>
      <dgm:spPr/>
      <dgm:t>
        <a:bodyPr/>
        <a:lstStyle/>
        <a:p>
          <a:endParaRPr lang="pt-BR"/>
        </a:p>
      </dgm:t>
    </dgm:pt>
    <dgm:pt modelId="{E67AAEFD-C813-4B72-ABF2-63A49506ABF1}" type="pres">
      <dgm:prSet presAssocID="{15E69AA0-0072-40D0-BBD4-35B75198C6EB}" presName="nodeTx" presStyleLbl="node1" presStyleIdx="2" presStyleCnt="3">
        <dgm:presLayoutVars>
          <dgm:bulletEnabled val="1"/>
        </dgm:presLayoutVars>
      </dgm:prSet>
      <dgm:spPr/>
      <dgm:t>
        <a:bodyPr/>
        <a:lstStyle/>
        <a:p>
          <a:endParaRPr lang="pt-BR"/>
        </a:p>
      </dgm:t>
    </dgm:pt>
    <dgm:pt modelId="{59BEC766-9750-4010-B671-22C3932A3D49}" type="pres">
      <dgm:prSet presAssocID="{15E69AA0-0072-40D0-BBD4-35B75198C6EB}" presName="invisiNode" presStyleLbl="node1" presStyleIdx="2" presStyleCnt="3"/>
      <dgm:spPr/>
    </dgm:pt>
    <dgm:pt modelId="{D349CCB0-A02E-4B10-BCE0-E53ED1C3EE9A}" type="pres">
      <dgm:prSet presAssocID="{15E69AA0-0072-40D0-BBD4-35B75198C6EB}" presName="imagNode" presStyleLbl="fgImgPlace1" presStyleIdx="2" presStyleCnt="3"/>
      <dgm:spPr>
        <a:blipFill rotWithShape="0">
          <a:blip xmlns:r="http://schemas.openxmlformats.org/officeDocument/2006/relationships" r:embed="rId3"/>
          <a:stretch>
            <a:fillRect/>
          </a:stretch>
        </a:blipFill>
      </dgm:spPr>
    </dgm:pt>
  </dgm:ptLst>
  <dgm:cxnLst>
    <dgm:cxn modelId="{E6D7FEAA-D6E3-4DDD-82D8-E3B1C1B97C5A}" type="presOf" srcId="{15E69AA0-0072-40D0-BBD4-35B75198C6EB}" destId="{04C777B9-E51A-4EA3-B002-5F85909DF60D}" srcOrd="0" destOrd="0" presId="urn:microsoft.com/office/officeart/2005/8/layout/hList7"/>
    <dgm:cxn modelId="{987B67C7-89D3-4E99-B611-CCA7C9E337D3}" srcId="{B44886BD-4FB1-4EE1-9ABB-4E1EC63BA7C5}" destId="{70708F1F-1F79-4AE6-8B5A-272A02F5B4F2}" srcOrd="0" destOrd="0" parTransId="{FB519777-26D9-47CC-BB89-EDE15D968AD9}" sibTransId="{C8E562B5-F8CD-4C09-A3D8-C1761E66A9B0}"/>
    <dgm:cxn modelId="{F2BBFB16-FF17-4792-88FC-B853CDB51221}" type="presOf" srcId="{15E69AA0-0072-40D0-BBD4-35B75198C6EB}" destId="{E67AAEFD-C813-4B72-ABF2-63A49506ABF1}" srcOrd="1" destOrd="0" presId="urn:microsoft.com/office/officeart/2005/8/layout/hList7"/>
    <dgm:cxn modelId="{4435A4E9-0C37-4737-AB3E-6306B897A815}" type="presOf" srcId="{70708F1F-1F79-4AE6-8B5A-272A02F5B4F2}" destId="{FB0008F5-B9FA-462D-9F3F-C76283AAA7BC}" srcOrd="0" destOrd="0" presId="urn:microsoft.com/office/officeart/2005/8/layout/hList7"/>
    <dgm:cxn modelId="{1D5C58DC-1CDD-4FFA-B33B-3773A7A129D2}" type="presOf" srcId="{E5D447E6-50F3-4F24-8A52-7E72E3AE54BE}" destId="{B3236156-D9F4-41A7-9A78-D5017E1702C9}" srcOrd="0" destOrd="0" presId="urn:microsoft.com/office/officeart/2005/8/layout/hList7"/>
    <dgm:cxn modelId="{E950B657-569D-4FE4-9AE5-36A9A5CC07F5}" srcId="{B44886BD-4FB1-4EE1-9ABB-4E1EC63BA7C5}" destId="{E5D447E6-50F3-4F24-8A52-7E72E3AE54BE}" srcOrd="1" destOrd="0" parTransId="{54B63085-4E39-48C4-9F00-F09ACE89BA6E}" sibTransId="{C86DADCA-842B-4489-B66C-2B5727301210}"/>
    <dgm:cxn modelId="{27179860-3908-400B-9854-50500B0EC521}" type="presOf" srcId="{B44886BD-4FB1-4EE1-9ABB-4E1EC63BA7C5}" destId="{8EE2B363-AD73-4AEA-AE6A-9D0097CAC4E5}" srcOrd="0" destOrd="0" presId="urn:microsoft.com/office/officeart/2005/8/layout/hList7"/>
    <dgm:cxn modelId="{2821BA0B-37B6-4A3C-9954-2753CE405245}" type="presOf" srcId="{70708F1F-1F79-4AE6-8B5A-272A02F5B4F2}" destId="{28CA74A1-EECD-4C0F-ABE3-6478B5C89855}" srcOrd="1" destOrd="0" presId="urn:microsoft.com/office/officeart/2005/8/layout/hList7"/>
    <dgm:cxn modelId="{EBEEF4FD-1F78-46EB-98D5-EF5B3BC3EABB}" srcId="{B44886BD-4FB1-4EE1-9ABB-4E1EC63BA7C5}" destId="{15E69AA0-0072-40D0-BBD4-35B75198C6EB}" srcOrd="2" destOrd="0" parTransId="{C16F3FEF-D426-4849-BE9F-83E26B771C65}" sibTransId="{93A15D77-F6D5-4C2D-92C7-1D4044BA3E1A}"/>
    <dgm:cxn modelId="{09DA2F34-E2BF-4CF1-83FF-7F318E3C4014}" type="presOf" srcId="{C86DADCA-842B-4489-B66C-2B5727301210}" destId="{4E83E7A5-E9D5-4BFE-9400-4ECE85FC0035}" srcOrd="0" destOrd="0" presId="urn:microsoft.com/office/officeart/2005/8/layout/hList7"/>
    <dgm:cxn modelId="{830BF79B-C013-4FE5-8B96-710FB1F64C7A}" type="presOf" srcId="{C8E562B5-F8CD-4C09-A3D8-C1761E66A9B0}" destId="{ED24FE68-7EC1-4829-A117-BE6B37062A14}" srcOrd="0" destOrd="0" presId="urn:microsoft.com/office/officeart/2005/8/layout/hList7"/>
    <dgm:cxn modelId="{ABC45FF7-12CC-44BA-8109-EAD4742227C5}" type="presOf" srcId="{E5D447E6-50F3-4F24-8A52-7E72E3AE54BE}" destId="{149A8FEC-E394-4133-9088-6C3E1F834244}" srcOrd="1" destOrd="0" presId="urn:microsoft.com/office/officeart/2005/8/layout/hList7"/>
    <dgm:cxn modelId="{C4F5DE52-0A6E-48D3-974A-6C29853EC3E3}" type="presParOf" srcId="{8EE2B363-AD73-4AEA-AE6A-9D0097CAC4E5}" destId="{38FAFC68-7660-42EB-8AB5-CBB901201552}" srcOrd="0" destOrd="0" presId="urn:microsoft.com/office/officeart/2005/8/layout/hList7"/>
    <dgm:cxn modelId="{B3CE2983-DC1D-401E-A916-58A5D247688E}" type="presParOf" srcId="{8EE2B363-AD73-4AEA-AE6A-9D0097CAC4E5}" destId="{3CB73F03-7D22-41F4-8E32-E02BE4265378}" srcOrd="1" destOrd="0" presId="urn:microsoft.com/office/officeart/2005/8/layout/hList7"/>
    <dgm:cxn modelId="{797E8426-2F54-4092-AF32-C78D8A1B0EFC}" type="presParOf" srcId="{3CB73F03-7D22-41F4-8E32-E02BE4265378}" destId="{B36C62A4-A08C-422C-A245-08C7F37EA260}" srcOrd="0" destOrd="0" presId="urn:microsoft.com/office/officeart/2005/8/layout/hList7"/>
    <dgm:cxn modelId="{A8F7F06C-7390-45B1-8735-E507B875C113}" type="presParOf" srcId="{B36C62A4-A08C-422C-A245-08C7F37EA260}" destId="{FB0008F5-B9FA-462D-9F3F-C76283AAA7BC}" srcOrd="0" destOrd="0" presId="urn:microsoft.com/office/officeart/2005/8/layout/hList7"/>
    <dgm:cxn modelId="{B7EC4603-DD4C-4AB5-ADC8-AB6309E1978B}" type="presParOf" srcId="{B36C62A4-A08C-422C-A245-08C7F37EA260}" destId="{28CA74A1-EECD-4C0F-ABE3-6478B5C89855}" srcOrd="1" destOrd="0" presId="urn:microsoft.com/office/officeart/2005/8/layout/hList7"/>
    <dgm:cxn modelId="{D9B3ADFD-B97B-4CE2-B0B5-E28BAAD61BE7}" type="presParOf" srcId="{B36C62A4-A08C-422C-A245-08C7F37EA260}" destId="{888CA2B4-0347-4AA4-A78B-ABCF2F6B62C5}" srcOrd="2" destOrd="0" presId="urn:microsoft.com/office/officeart/2005/8/layout/hList7"/>
    <dgm:cxn modelId="{755CA707-881B-4F7D-A777-5446E03002CC}" type="presParOf" srcId="{B36C62A4-A08C-422C-A245-08C7F37EA260}" destId="{55627268-6FB0-47EC-8F67-E9557046E9CE}" srcOrd="3" destOrd="0" presId="urn:microsoft.com/office/officeart/2005/8/layout/hList7"/>
    <dgm:cxn modelId="{C32FBBC3-4059-4BE6-AF2C-0BBC8B37E65C}" type="presParOf" srcId="{3CB73F03-7D22-41F4-8E32-E02BE4265378}" destId="{ED24FE68-7EC1-4829-A117-BE6B37062A14}" srcOrd="1" destOrd="0" presId="urn:microsoft.com/office/officeart/2005/8/layout/hList7"/>
    <dgm:cxn modelId="{BA7399D2-FDD6-48F8-B027-5A84CD12B833}" type="presParOf" srcId="{3CB73F03-7D22-41F4-8E32-E02BE4265378}" destId="{8BBA8242-C10D-4EED-823D-B30F197D700B}" srcOrd="2" destOrd="0" presId="urn:microsoft.com/office/officeart/2005/8/layout/hList7"/>
    <dgm:cxn modelId="{CE4A806C-309C-412D-9C67-FA9F91AA354E}" type="presParOf" srcId="{8BBA8242-C10D-4EED-823D-B30F197D700B}" destId="{B3236156-D9F4-41A7-9A78-D5017E1702C9}" srcOrd="0" destOrd="0" presId="urn:microsoft.com/office/officeart/2005/8/layout/hList7"/>
    <dgm:cxn modelId="{AFB53B8F-595B-4F44-97B9-76FA1361FBA9}" type="presParOf" srcId="{8BBA8242-C10D-4EED-823D-B30F197D700B}" destId="{149A8FEC-E394-4133-9088-6C3E1F834244}" srcOrd="1" destOrd="0" presId="urn:microsoft.com/office/officeart/2005/8/layout/hList7"/>
    <dgm:cxn modelId="{32EC0B84-419E-4CD4-A940-3B7CB1156060}" type="presParOf" srcId="{8BBA8242-C10D-4EED-823D-B30F197D700B}" destId="{36F79DE2-59AF-4869-BA1F-28D9C902FD36}" srcOrd="2" destOrd="0" presId="urn:microsoft.com/office/officeart/2005/8/layout/hList7"/>
    <dgm:cxn modelId="{F2D5CCC3-526D-441F-B735-CD2B92E1B5CC}" type="presParOf" srcId="{8BBA8242-C10D-4EED-823D-B30F197D700B}" destId="{D01EE511-5FAB-48A7-8441-7E900479994D}" srcOrd="3" destOrd="0" presId="urn:microsoft.com/office/officeart/2005/8/layout/hList7"/>
    <dgm:cxn modelId="{8BB8E423-ED91-426D-8910-66C406C8AA51}" type="presParOf" srcId="{3CB73F03-7D22-41F4-8E32-E02BE4265378}" destId="{4E83E7A5-E9D5-4BFE-9400-4ECE85FC0035}" srcOrd="3" destOrd="0" presId="urn:microsoft.com/office/officeart/2005/8/layout/hList7"/>
    <dgm:cxn modelId="{D6E53877-30B7-4905-AB87-B1F11F4B8075}" type="presParOf" srcId="{3CB73F03-7D22-41F4-8E32-E02BE4265378}" destId="{3EFBFCE3-0B32-41B8-824E-B314AD325848}" srcOrd="4" destOrd="0" presId="urn:microsoft.com/office/officeart/2005/8/layout/hList7"/>
    <dgm:cxn modelId="{536F9E42-54C0-4B02-9E9B-12F182553C44}" type="presParOf" srcId="{3EFBFCE3-0B32-41B8-824E-B314AD325848}" destId="{04C777B9-E51A-4EA3-B002-5F85909DF60D}" srcOrd="0" destOrd="0" presId="urn:microsoft.com/office/officeart/2005/8/layout/hList7"/>
    <dgm:cxn modelId="{9AAC45C5-2D57-4251-BD98-991D6FDFD838}" type="presParOf" srcId="{3EFBFCE3-0B32-41B8-824E-B314AD325848}" destId="{E67AAEFD-C813-4B72-ABF2-63A49506ABF1}" srcOrd="1" destOrd="0" presId="urn:microsoft.com/office/officeart/2005/8/layout/hList7"/>
    <dgm:cxn modelId="{C2E09E10-EAB1-4587-AF33-CFE4981B1547}" type="presParOf" srcId="{3EFBFCE3-0B32-41B8-824E-B314AD325848}" destId="{59BEC766-9750-4010-B671-22C3932A3D49}" srcOrd="2" destOrd="0" presId="urn:microsoft.com/office/officeart/2005/8/layout/hList7"/>
    <dgm:cxn modelId="{BBA246F8-7998-4FFB-AED2-8D273CDAAA4D}" type="presParOf" srcId="{3EFBFCE3-0B32-41B8-824E-B314AD325848}" destId="{D349CCB0-A02E-4B10-BCE0-E53ED1C3EE9A}" srcOrd="3" destOrd="0" presId="urn:microsoft.com/office/officeart/2005/8/layout/hList7"/>
  </dgm:cxnLst>
  <dgm:bg/>
  <dgm:whole/>
</dgm:dataModel>
</file>

<file path=ppt/diagrams/data7.xml><?xml version="1.0" encoding="utf-8"?>
<dgm:dataModel xmlns:dgm="http://schemas.openxmlformats.org/drawingml/2006/diagram" xmlns:a="http://schemas.openxmlformats.org/drawingml/2006/main">
  <dgm:ptLst>
    <dgm:pt modelId="{447B2353-7E2F-4FE7-B42C-6DDD644FA343}"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pt-BR"/>
        </a:p>
      </dgm:t>
    </dgm:pt>
    <dgm:pt modelId="{C826D56D-25FD-40EF-AECD-B857A875FF99}">
      <dgm:prSet phldrT="[Texto]"/>
      <dgm:spPr/>
      <dgm:t>
        <a:bodyPr/>
        <a:lstStyle/>
        <a:p>
          <a:r>
            <a:rPr lang="pt-BR" b="1" u="sng" dirty="0" smtClean="0">
              <a:solidFill>
                <a:srgbClr val="0033CC"/>
              </a:solidFill>
            </a:rPr>
            <a:t>DIMENSÃO </a:t>
          </a:r>
          <a:r>
            <a:rPr lang="pt-BR" b="1" u="sng" dirty="0" smtClean="0">
              <a:solidFill>
                <a:srgbClr val="0033CC"/>
              </a:solidFill>
              <a:hlinkClick xmlns:r="http://schemas.openxmlformats.org/officeDocument/2006/relationships" r:id="rId1" action="ppaction://hlinksldjump"/>
            </a:rPr>
            <a:t>ECONÔMICA</a:t>
          </a:r>
          <a:endParaRPr lang="pt-BR" b="1" u="sng" dirty="0"/>
        </a:p>
      </dgm:t>
    </dgm:pt>
    <dgm:pt modelId="{409EE2CB-D911-4A80-A022-3EDCA0A08AEB}" type="parTrans" cxnId="{2636D463-E6CC-4CC3-B8E9-2BE3860375E5}">
      <dgm:prSet/>
      <dgm:spPr/>
      <dgm:t>
        <a:bodyPr/>
        <a:lstStyle/>
        <a:p>
          <a:endParaRPr lang="pt-BR"/>
        </a:p>
      </dgm:t>
    </dgm:pt>
    <dgm:pt modelId="{0CBA35AB-28CA-41F7-AAF9-A2BA90C46BD3}" type="sibTrans" cxnId="{2636D463-E6CC-4CC3-B8E9-2BE3860375E5}">
      <dgm:prSet/>
      <dgm:spPr/>
      <dgm:t>
        <a:bodyPr/>
        <a:lstStyle/>
        <a:p>
          <a:endParaRPr lang="pt-BR"/>
        </a:p>
      </dgm:t>
    </dgm:pt>
    <dgm:pt modelId="{976CE864-B45C-47BC-91AF-FC6E10967122}">
      <dgm:prSet phldrT="[Texto]"/>
      <dgm:spPr/>
      <dgm:t>
        <a:bodyPr/>
        <a:lstStyle/>
        <a:p>
          <a:r>
            <a:rPr lang="pt-BR" b="1" u="sng" dirty="0" smtClean="0">
              <a:solidFill>
                <a:srgbClr val="003300"/>
              </a:solidFill>
            </a:rPr>
            <a:t>DIMENSÃO </a:t>
          </a:r>
          <a:r>
            <a:rPr lang="pt-BR" b="1" u="sng" dirty="0" smtClean="0">
              <a:solidFill>
                <a:srgbClr val="003300"/>
              </a:solidFill>
              <a:hlinkClick xmlns:r="http://schemas.openxmlformats.org/officeDocument/2006/relationships" r:id="rId2" action="ppaction://hlinksldjump"/>
            </a:rPr>
            <a:t>AMBIENTAL</a:t>
          </a:r>
          <a:endParaRPr lang="pt-BR" b="1" u="sng" dirty="0"/>
        </a:p>
      </dgm:t>
    </dgm:pt>
    <dgm:pt modelId="{2D8D1246-3E74-4281-9E10-B819B4DABAD0}" type="parTrans" cxnId="{AF58EC15-B45E-4B99-8546-10DAF1E2AED0}">
      <dgm:prSet/>
      <dgm:spPr/>
      <dgm:t>
        <a:bodyPr/>
        <a:lstStyle/>
        <a:p>
          <a:endParaRPr lang="pt-BR"/>
        </a:p>
      </dgm:t>
    </dgm:pt>
    <dgm:pt modelId="{8247FCFE-0DE7-4D15-83E5-D6A19947D6FA}" type="sibTrans" cxnId="{AF58EC15-B45E-4B99-8546-10DAF1E2AED0}">
      <dgm:prSet/>
      <dgm:spPr/>
      <dgm:t>
        <a:bodyPr/>
        <a:lstStyle/>
        <a:p>
          <a:endParaRPr lang="pt-BR"/>
        </a:p>
      </dgm:t>
    </dgm:pt>
    <dgm:pt modelId="{AB83033A-AC08-4232-B214-1055BB296464}">
      <dgm:prSet phldrT="[Texto]"/>
      <dgm:spPr/>
      <dgm:t>
        <a:bodyPr/>
        <a:lstStyle/>
        <a:p>
          <a:r>
            <a:rPr lang="pt-BR" b="1" u="sng" dirty="0" smtClean="0">
              <a:solidFill>
                <a:srgbClr val="FF0000"/>
              </a:solidFill>
            </a:rPr>
            <a:t>DIMENSÃO </a:t>
          </a:r>
          <a:r>
            <a:rPr lang="pt-BR" b="1" u="sng" dirty="0" smtClean="0">
              <a:solidFill>
                <a:srgbClr val="FF0000"/>
              </a:solidFill>
              <a:hlinkClick xmlns:r="http://schemas.openxmlformats.org/officeDocument/2006/relationships" r:id="rId3" action="ppaction://hlinksldjump"/>
            </a:rPr>
            <a:t>SOCIAL</a:t>
          </a:r>
          <a:endParaRPr lang="pt-BR" b="1" u="sng" dirty="0"/>
        </a:p>
      </dgm:t>
    </dgm:pt>
    <dgm:pt modelId="{BEB8EEC5-04A0-4C81-ADB3-95BA93C284A0}" type="parTrans" cxnId="{A04688C3-9EA2-41DB-9F6D-80CAC65B8284}">
      <dgm:prSet/>
      <dgm:spPr/>
      <dgm:t>
        <a:bodyPr/>
        <a:lstStyle/>
        <a:p>
          <a:endParaRPr lang="pt-BR"/>
        </a:p>
      </dgm:t>
    </dgm:pt>
    <dgm:pt modelId="{C1B09E57-6988-40B1-A2F3-ADD37C0A1866}" type="sibTrans" cxnId="{A04688C3-9EA2-41DB-9F6D-80CAC65B8284}">
      <dgm:prSet/>
      <dgm:spPr/>
      <dgm:t>
        <a:bodyPr/>
        <a:lstStyle/>
        <a:p>
          <a:endParaRPr lang="pt-BR"/>
        </a:p>
      </dgm:t>
    </dgm:pt>
    <dgm:pt modelId="{57757180-80AA-45D5-9D98-1EC5621A6EEF}">
      <dgm:prSet phldrT="[Texto]"/>
      <dgm:spPr/>
      <dgm:t>
        <a:bodyPr/>
        <a:lstStyle/>
        <a:p>
          <a:r>
            <a:rPr lang="pt-BR" smtClean="0">
              <a:solidFill>
                <a:srgbClr val="003300"/>
              </a:solidFill>
            </a:rPr>
            <a:t>Utilização adequada dos recursos naturais</a:t>
          </a:r>
          <a:endParaRPr lang="pt-BR" dirty="0"/>
        </a:p>
      </dgm:t>
    </dgm:pt>
    <dgm:pt modelId="{B6122EA3-C476-481F-AD3D-65300D244829}" type="sibTrans" cxnId="{4AF5F4DE-1D5A-45C7-BB20-FF59D23B9B29}">
      <dgm:prSet/>
      <dgm:spPr/>
      <dgm:t>
        <a:bodyPr/>
        <a:lstStyle/>
        <a:p>
          <a:endParaRPr lang="pt-BR"/>
        </a:p>
      </dgm:t>
    </dgm:pt>
    <dgm:pt modelId="{1FA5FDAA-9D46-4BBE-A707-4E3AE2979FBF}" type="parTrans" cxnId="{4AF5F4DE-1D5A-45C7-BB20-FF59D23B9B29}">
      <dgm:prSet/>
      <dgm:spPr/>
      <dgm:t>
        <a:bodyPr/>
        <a:lstStyle/>
        <a:p>
          <a:endParaRPr lang="pt-BR"/>
        </a:p>
      </dgm:t>
    </dgm:pt>
    <dgm:pt modelId="{68D71A86-5E19-4A8C-BEFC-D5F3FE7B60DF}">
      <dgm:prSet phldrT="[Texto]"/>
      <dgm:spPr/>
      <dgm:t>
        <a:bodyPr/>
        <a:lstStyle/>
        <a:p>
          <a:r>
            <a:rPr lang="pt-BR" smtClean="0">
              <a:solidFill>
                <a:srgbClr val="FF0000"/>
              </a:solidFill>
            </a:rPr>
            <a:t>Observância das disposições que regulam as relações de trabalho;</a:t>
          </a:r>
          <a:endParaRPr lang="pt-BR" dirty="0"/>
        </a:p>
      </dgm:t>
    </dgm:pt>
    <dgm:pt modelId="{D1BB1D0C-30E3-45DF-8014-A14993EFF5A0}" type="sibTrans" cxnId="{234A64B4-1064-4F17-85EE-E386A36D4F6C}">
      <dgm:prSet/>
      <dgm:spPr/>
      <dgm:t>
        <a:bodyPr/>
        <a:lstStyle/>
        <a:p>
          <a:endParaRPr lang="pt-BR"/>
        </a:p>
      </dgm:t>
    </dgm:pt>
    <dgm:pt modelId="{B0F58073-4C13-41D7-B76E-C4414E54D87E}" type="parTrans" cxnId="{234A64B4-1064-4F17-85EE-E386A36D4F6C}">
      <dgm:prSet/>
      <dgm:spPr/>
      <dgm:t>
        <a:bodyPr/>
        <a:lstStyle/>
        <a:p>
          <a:endParaRPr lang="pt-BR"/>
        </a:p>
      </dgm:t>
    </dgm:pt>
    <dgm:pt modelId="{D608F5E7-F35A-46EF-BAA5-39FDF7A33A0C}">
      <dgm:prSet phldrT="[Texto]"/>
      <dgm:spPr/>
      <dgm:t>
        <a:bodyPr/>
        <a:lstStyle/>
        <a:p>
          <a:r>
            <a:rPr lang="pt-BR" dirty="0" smtClean="0">
              <a:solidFill>
                <a:srgbClr val="0033CC"/>
              </a:solidFill>
            </a:rPr>
            <a:t>Aproveitamento racional e adequado;</a:t>
          </a:r>
          <a:endParaRPr lang="pt-BR" dirty="0"/>
        </a:p>
      </dgm:t>
    </dgm:pt>
    <dgm:pt modelId="{08808287-9615-41C2-8AF0-2AAAC7A28762}" type="sibTrans" cxnId="{A0176FF8-8649-421A-B1A9-5EDA3ACEDD22}">
      <dgm:prSet/>
      <dgm:spPr/>
      <dgm:t>
        <a:bodyPr/>
        <a:lstStyle/>
        <a:p>
          <a:endParaRPr lang="pt-BR"/>
        </a:p>
      </dgm:t>
    </dgm:pt>
    <dgm:pt modelId="{4C50C2BA-5C03-43FC-8413-AB63A2CD19BB}" type="parTrans" cxnId="{A0176FF8-8649-421A-B1A9-5EDA3ACEDD22}">
      <dgm:prSet/>
      <dgm:spPr/>
      <dgm:t>
        <a:bodyPr/>
        <a:lstStyle/>
        <a:p>
          <a:endParaRPr lang="pt-BR"/>
        </a:p>
      </dgm:t>
    </dgm:pt>
    <dgm:pt modelId="{2C014EC8-9486-4DAA-823F-867815579E55}">
      <dgm:prSet/>
      <dgm:spPr/>
      <dgm:t>
        <a:bodyPr/>
        <a:lstStyle/>
        <a:p>
          <a:r>
            <a:rPr lang="pt-BR" u="sng" dirty="0" smtClean="0">
              <a:solidFill>
                <a:srgbClr val="FF0000"/>
              </a:solidFill>
            </a:rPr>
            <a:t>Exploração que favoreça o </a:t>
          </a:r>
          <a:r>
            <a:rPr lang="pt-BR" b="1" u="sng" dirty="0" smtClean="0">
              <a:solidFill>
                <a:srgbClr val="FF0000"/>
              </a:solidFill>
            </a:rPr>
            <a:t>bem-estar</a:t>
          </a:r>
          <a:r>
            <a:rPr lang="pt-BR" u="sng" dirty="0" smtClean="0">
              <a:solidFill>
                <a:srgbClr val="FF0000"/>
              </a:solidFill>
            </a:rPr>
            <a:t> dos proprietários e dos trabalhadores.</a:t>
          </a:r>
          <a:endParaRPr lang="pt-BR" u="sng" dirty="0">
            <a:solidFill>
              <a:srgbClr val="FF0000"/>
            </a:solidFill>
          </a:endParaRPr>
        </a:p>
      </dgm:t>
    </dgm:pt>
    <dgm:pt modelId="{9E6E6D97-FD31-48A9-9026-57A922612BBF}" type="parTrans" cxnId="{72822469-88C8-44ED-A64E-C4C77B84AF07}">
      <dgm:prSet/>
      <dgm:spPr/>
      <dgm:t>
        <a:bodyPr/>
        <a:lstStyle/>
        <a:p>
          <a:endParaRPr lang="pt-BR"/>
        </a:p>
      </dgm:t>
    </dgm:pt>
    <dgm:pt modelId="{75D51C01-7338-4643-AB04-483E51469860}" type="sibTrans" cxnId="{72822469-88C8-44ED-A64E-C4C77B84AF07}">
      <dgm:prSet/>
      <dgm:spPr/>
      <dgm:t>
        <a:bodyPr/>
        <a:lstStyle/>
        <a:p>
          <a:endParaRPr lang="pt-BR"/>
        </a:p>
      </dgm:t>
    </dgm:pt>
    <dgm:pt modelId="{5E2A7B00-3B9B-4EBC-9D63-B651399C3F4B}">
      <dgm:prSet/>
      <dgm:spPr/>
      <dgm:t>
        <a:bodyPr/>
        <a:lstStyle/>
        <a:p>
          <a:r>
            <a:rPr lang="pt-BR" smtClean="0">
              <a:solidFill>
                <a:srgbClr val="003300"/>
              </a:solidFill>
            </a:rPr>
            <a:t>Preservação do meio ambiente;</a:t>
          </a:r>
          <a:endParaRPr lang="pt-BR" dirty="0">
            <a:solidFill>
              <a:srgbClr val="003300"/>
            </a:solidFill>
          </a:endParaRPr>
        </a:p>
      </dgm:t>
    </dgm:pt>
    <dgm:pt modelId="{70DBE70C-385B-4F38-A08C-3123ED82F4F3}" type="parTrans" cxnId="{A8ABC346-C8B5-4656-B651-7A2E40FF1CB4}">
      <dgm:prSet/>
      <dgm:spPr/>
      <dgm:t>
        <a:bodyPr/>
        <a:lstStyle/>
        <a:p>
          <a:endParaRPr lang="pt-BR"/>
        </a:p>
      </dgm:t>
    </dgm:pt>
    <dgm:pt modelId="{30A9B81E-93A1-4D2A-82DB-060A1BA3362C}" type="sibTrans" cxnId="{A8ABC346-C8B5-4656-B651-7A2E40FF1CB4}">
      <dgm:prSet/>
      <dgm:spPr/>
      <dgm:t>
        <a:bodyPr/>
        <a:lstStyle/>
        <a:p>
          <a:endParaRPr lang="pt-BR"/>
        </a:p>
      </dgm:t>
    </dgm:pt>
    <dgm:pt modelId="{ED3BACA3-CF67-4539-8F2E-E10B402D0130}">
      <dgm:prSet/>
      <dgm:spPr/>
      <dgm:t>
        <a:bodyPr/>
        <a:lstStyle/>
        <a:p>
          <a:r>
            <a:rPr lang="pt-BR" u="sng" dirty="0" smtClean="0">
              <a:solidFill>
                <a:srgbClr val="003300"/>
              </a:solidFill>
            </a:rPr>
            <a:t>Exploração que favoreça o </a:t>
          </a:r>
          <a:r>
            <a:rPr lang="pt-BR" b="1" u="sng" dirty="0" smtClean="0">
              <a:solidFill>
                <a:srgbClr val="003300"/>
              </a:solidFill>
            </a:rPr>
            <a:t>bem-estar</a:t>
          </a:r>
          <a:r>
            <a:rPr lang="pt-BR" u="sng" dirty="0" smtClean="0">
              <a:solidFill>
                <a:srgbClr val="003300"/>
              </a:solidFill>
            </a:rPr>
            <a:t> dos proprietários e dos trabalhadores.</a:t>
          </a:r>
          <a:endParaRPr lang="pt-BR" u="sng" dirty="0">
            <a:solidFill>
              <a:srgbClr val="003300"/>
            </a:solidFill>
          </a:endParaRPr>
        </a:p>
      </dgm:t>
    </dgm:pt>
    <dgm:pt modelId="{170E5F19-0466-4EC1-B2A6-4C24425DDD29}" type="parTrans" cxnId="{9EE92084-D4AF-40D8-82DD-6F7700127259}">
      <dgm:prSet/>
      <dgm:spPr/>
      <dgm:t>
        <a:bodyPr/>
        <a:lstStyle/>
        <a:p>
          <a:endParaRPr lang="pt-BR"/>
        </a:p>
      </dgm:t>
    </dgm:pt>
    <dgm:pt modelId="{B89C6FCD-D9C8-4505-9DD2-9E9F16146E5D}" type="sibTrans" cxnId="{9EE92084-D4AF-40D8-82DD-6F7700127259}">
      <dgm:prSet/>
      <dgm:spPr/>
      <dgm:t>
        <a:bodyPr/>
        <a:lstStyle/>
        <a:p>
          <a:endParaRPr lang="pt-BR"/>
        </a:p>
      </dgm:t>
    </dgm:pt>
    <dgm:pt modelId="{2F257CF2-8B6F-462D-9DA7-8D41B59DD7D0}">
      <dgm:prSet/>
      <dgm:spPr/>
      <dgm:t>
        <a:bodyPr/>
        <a:lstStyle/>
        <a:p>
          <a:r>
            <a:rPr lang="pt-BR" u="sng" dirty="0" smtClean="0">
              <a:solidFill>
                <a:srgbClr val="0033CC"/>
              </a:solidFill>
            </a:rPr>
            <a:t>Exploração que favoreça o </a:t>
          </a:r>
          <a:r>
            <a:rPr lang="pt-BR" b="1" u="sng" dirty="0" smtClean="0">
              <a:solidFill>
                <a:srgbClr val="0033CC"/>
              </a:solidFill>
              <a:hlinkClick xmlns:r="http://schemas.openxmlformats.org/officeDocument/2006/relationships" r:id="rId4" action="ppaction://hlinksldjump"/>
            </a:rPr>
            <a:t>bem-estar</a:t>
          </a:r>
          <a:r>
            <a:rPr lang="pt-BR" b="1" u="sng" dirty="0" smtClean="0">
              <a:solidFill>
                <a:srgbClr val="0033CC"/>
              </a:solidFill>
            </a:rPr>
            <a:t> </a:t>
          </a:r>
          <a:r>
            <a:rPr lang="pt-BR" u="sng" dirty="0" smtClean="0">
              <a:solidFill>
                <a:srgbClr val="0033CC"/>
              </a:solidFill>
            </a:rPr>
            <a:t>dos proprietários e dos trabalhadores.</a:t>
          </a:r>
          <a:endParaRPr lang="pt-BR" u="sng" dirty="0">
            <a:solidFill>
              <a:srgbClr val="0033CC"/>
            </a:solidFill>
          </a:endParaRPr>
        </a:p>
      </dgm:t>
    </dgm:pt>
    <dgm:pt modelId="{1B021B91-D316-49D8-9BF0-7DDCA7825F86}" type="parTrans" cxnId="{5B6B12F5-1321-4C24-97A9-3EBE46D40C73}">
      <dgm:prSet/>
      <dgm:spPr/>
      <dgm:t>
        <a:bodyPr/>
        <a:lstStyle/>
        <a:p>
          <a:endParaRPr lang="pt-BR"/>
        </a:p>
      </dgm:t>
    </dgm:pt>
    <dgm:pt modelId="{85B0EC20-D677-4958-AB45-45AEE51E49CE}" type="sibTrans" cxnId="{5B6B12F5-1321-4C24-97A9-3EBE46D40C73}">
      <dgm:prSet/>
      <dgm:spPr/>
      <dgm:t>
        <a:bodyPr/>
        <a:lstStyle/>
        <a:p>
          <a:endParaRPr lang="pt-BR"/>
        </a:p>
      </dgm:t>
    </dgm:pt>
    <dgm:pt modelId="{14D54B29-6749-4536-8EEA-57C577C467BA}" type="pres">
      <dgm:prSet presAssocID="{447B2353-7E2F-4FE7-B42C-6DDD644FA343}" presName="linear" presStyleCnt="0">
        <dgm:presLayoutVars>
          <dgm:dir/>
          <dgm:resizeHandles val="exact"/>
        </dgm:presLayoutVars>
      </dgm:prSet>
      <dgm:spPr/>
      <dgm:t>
        <a:bodyPr/>
        <a:lstStyle/>
        <a:p>
          <a:endParaRPr lang="pt-BR"/>
        </a:p>
      </dgm:t>
    </dgm:pt>
    <dgm:pt modelId="{29BAE082-B179-4341-A3C8-7F25EA101627}" type="pres">
      <dgm:prSet presAssocID="{C826D56D-25FD-40EF-AECD-B857A875FF99}" presName="comp" presStyleCnt="0"/>
      <dgm:spPr/>
    </dgm:pt>
    <dgm:pt modelId="{48C0B332-27B5-48C4-B3DD-5BC77A1AEE4A}" type="pres">
      <dgm:prSet presAssocID="{C826D56D-25FD-40EF-AECD-B857A875FF99}" presName="box" presStyleLbl="node1" presStyleIdx="0" presStyleCnt="3"/>
      <dgm:spPr/>
      <dgm:t>
        <a:bodyPr/>
        <a:lstStyle/>
        <a:p>
          <a:endParaRPr lang="pt-BR"/>
        </a:p>
      </dgm:t>
    </dgm:pt>
    <dgm:pt modelId="{ADCCA062-F032-4691-80D8-1052A205F6D3}" type="pres">
      <dgm:prSet presAssocID="{C826D56D-25FD-40EF-AECD-B857A875FF99}" presName="img" presStyleLbl="fgImgPlace1" presStyleIdx="0" presStyleCnt="3"/>
      <dgm:spPr>
        <a:blipFill rotWithShape="0">
          <a:blip xmlns:r="http://schemas.openxmlformats.org/officeDocument/2006/relationships" r:embed="rId5"/>
          <a:stretch>
            <a:fillRect/>
          </a:stretch>
        </a:blipFill>
      </dgm:spPr>
    </dgm:pt>
    <dgm:pt modelId="{28912375-34AC-426F-8749-9F4516B5BD65}" type="pres">
      <dgm:prSet presAssocID="{C826D56D-25FD-40EF-AECD-B857A875FF99}" presName="text" presStyleLbl="node1" presStyleIdx="0" presStyleCnt="3">
        <dgm:presLayoutVars>
          <dgm:bulletEnabled val="1"/>
        </dgm:presLayoutVars>
      </dgm:prSet>
      <dgm:spPr/>
      <dgm:t>
        <a:bodyPr/>
        <a:lstStyle/>
        <a:p>
          <a:endParaRPr lang="pt-BR"/>
        </a:p>
      </dgm:t>
    </dgm:pt>
    <dgm:pt modelId="{FC549DEA-626F-4776-B5AF-FF615C2B3B1E}" type="pres">
      <dgm:prSet presAssocID="{0CBA35AB-28CA-41F7-AAF9-A2BA90C46BD3}" presName="spacer" presStyleCnt="0"/>
      <dgm:spPr/>
    </dgm:pt>
    <dgm:pt modelId="{1B7CA373-153E-42A6-A8D7-8EFAA37EADA7}" type="pres">
      <dgm:prSet presAssocID="{976CE864-B45C-47BC-91AF-FC6E10967122}" presName="comp" presStyleCnt="0"/>
      <dgm:spPr/>
    </dgm:pt>
    <dgm:pt modelId="{C535B0E0-5118-44BF-9D55-9D2A9BACD26F}" type="pres">
      <dgm:prSet presAssocID="{976CE864-B45C-47BC-91AF-FC6E10967122}" presName="box" presStyleLbl="node1" presStyleIdx="1" presStyleCnt="3"/>
      <dgm:spPr/>
      <dgm:t>
        <a:bodyPr/>
        <a:lstStyle/>
        <a:p>
          <a:endParaRPr lang="pt-BR"/>
        </a:p>
      </dgm:t>
    </dgm:pt>
    <dgm:pt modelId="{B3C287C7-D821-4306-A4AE-A133955D6AE7}" type="pres">
      <dgm:prSet presAssocID="{976CE864-B45C-47BC-91AF-FC6E10967122}" presName="img" presStyleLbl="fgImgPlace1" presStyleIdx="1" presStyleCnt="3"/>
      <dgm:spPr>
        <a:blipFill rotWithShape="0">
          <a:blip xmlns:r="http://schemas.openxmlformats.org/officeDocument/2006/relationships" r:embed="rId6"/>
          <a:stretch>
            <a:fillRect/>
          </a:stretch>
        </a:blipFill>
      </dgm:spPr>
    </dgm:pt>
    <dgm:pt modelId="{58C2D375-4DC1-45E8-B21C-4CFB31434498}" type="pres">
      <dgm:prSet presAssocID="{976CE864-B45C-47BC-91AF-FC6E10967122}" presName="text" presStyleLbl="node1" presStyleIdx="1" presStyleCnt="3">
        <dgm:presLayoutVars>
          <dgm:bulletEnabled val="1"/>
        </dgm:presLayoutVars>
      </dgm:prSet>
      <dgm:spPr/>
      <dgm:t>
        <a:bodyPr/>
        <a:lstStyle/>
        <a:p>
          <a:endParaRPr lang="pt-BR"/>
        </a:p>
      </dgm:t>
    </dgm:pt>
    <dgm:pt modelId="{EF3F5CA7-F500-4A63-8450-EADC10895B8E}" type="pres">
      <dgm:prSet presAssocID="{8247FCFE-0DE7-4D15-83E5-D6A19947D6FA}" presName="spacer" presStyleCnt="0"/>
      <dgm:spPr/>
    </dgm:pt>
    <dgm:pt modelId="{261C4BE4-6D6C-4306-BF96-BC9A42D61B41}" type="pres">
      <dgm:prSet presAssocID="{AB83033A-AC08-4232-B214-1055BB296464}" presName="comp" presStyleCnt="0"/>
      <dgm:spPr/>
    </dgm:pt>
    <dgm:pt modelId="{A9D436AB-4EA3-4C05-8B38-6874979FADA8}" type="pres">
      <dgm:prSet presAssocID="{AB83033A-AC08-4232-B214-1055BB296464}" presName="box" presStyleLbl="node1" presStyleIdx="2" presStyleCnt="3"/>
      <dgm:spPr/>
      <dgm:t>
        <a:bodyPr/>
        <a:lstStyle/>
        <a:p>
          <a:endParaRPr lang="pt-BR"/>
        </a:p>
      </dgm:t>
    </dgm:pt>
    <dgm:pt modelId="{5CDCF9DF-01C1-47F6-BCD8-F6332FC40A1E}" type="pres">
      <dgm:prSet presAssocID="{AB83033A-AC08-4232-B214-1055BB296464}" presName="img" presStyleLbl="fgImgPlace1" presStyleIdx="2" presStyleCnt="3"/>
      <dgm:spPr>
        <a:blipFill rotWithShape="0">
          <a:blip xmlns:r="http://schemas.openxmlformats.org/officeDocument/2006/relationships" r:embed="rId7"/>
          <a:stretch>
            <a:fillRect/>
          </a:stretch>
        </a:blipFill>
      </dgm:spPr>
    </dgm:pt>
    <dgm:pt modelId="{00544AD2-5034-4C28-B68B-085A0A788CD6}" type="pres">
      <dgm:prSet presAssocID="{AB83033A-AC08-4232-B214-1055BB296464}" presName="text" presStyleLbl="node1" presStyleIdx="2" presStyleCnt="3">
        <dgm:presLayoutVars>
          <dgm:bulletEnabled val="1"/>
        </dgm:presLayoutVars>
      </dgm:prSet>
      <dgm:spPr/>
      <dgm:t>
        <a:bodyPr/>
        <a:lstStyle/>
        <a:p>
          <a:endParaRPr lang="pt-BR"/>
        </a:p>
      </dgm:t>
    </dgm:pt>
  </dgm:ptLst>
  <dgm:cxnLst>
    <dgm:cxn modelId="{AF58EC15-B45E-4B99-8546-10DAF1E2AED0}" srcId="{447B2353-7E2F-4FE7-B42C-6DDD644FA343}" destId="{976CE864-B45C-47BC-91AF-FC6E10967122}" srcOrd="1" destOrd="0" parTransId="{2D8D1246-3E74-4281-9E10-B819B4DABAD0}" sibTransId="{8247FCFE-0DE7-4D15-83E5-D6A19947D6FA}"/>
    <dgm:cxn modelId="{E1CE2C7F-CB21-4A60-8D8C-405F68EA0AFE}" type="presOf" srcId="{57757180-80AA-45D5-9D98-1EC5621A6EEF}" destId="{C535B0E0-5118-44BF-9D55-9D2A9BACD26F}" srcOrd="0" destOrd="1" presId="urn:microsoft.com/office/officeart/2005/8/layout/vList4"/>
    <dgm:cxn modelId="{A04688C3-9EA2-41DB-9F6D-80CAC65B8284}" srcId="{447B2353-7E2F-4FE7-B42C-6DDD644FA343}" destId="{AB83033A-AC08-4232-B214-1055BB296464}" srcOrd="2" destOrd="0" parTransId="{BEB8EEC5-04A0-4C81-ADB3-95BA93C284A0}" sibTransId="{C1B09E57-6988-40B1-A2F3-ADD37C0A1866}"/>
    <dgm:cxn modelId="{CD4CDC04-58E4-4260-B0A8-097607160515}" type="presOf" srcId="{2F257CF2-8B6F-462D-9DA7-8D41B59DD7D0}" destId="{28912375-34AC-426F-8749-9F4516B5BD65}" srcOrd="1" destOrd="2" presId="urn:microsoft.com/office/officeart/2005/8/layout/vList4"/>
    <dgm:cxn modelId="{1E7BB415-3637-4595-8463-60927AA7C7CF}" type="presOf" srcId="{5E2A7B00-3B9B-4EBC-9D63-B651399C3F4B}" destId="{C535B0E0-5118-44BF-9D55-9D2A9BACD26F}" srcOrd="0" destOrd="2" presId="urn:microsoft.com/office/officeart/2005/8/layout/vList4"/>
    <dgm:cxn modelId="{8FB99D23-293F-4B5C-8E5C-699C79C8605A}" type="presOf" srcId="{ED3BACA3-CF67-4539-8F2E-E10B402D0130}" destId="{58C2D375-4DC1-45E8-B21C-4CFB31434498}" srcOrd="1" destOrd="3" presId="urn:microsoft.com/office/officeart/2005/8/layout/vList4"/>
    <dgm:cxn modelId="{E534CCD7-B9F1-481D-A711-183C36471E3B}" type="presOf" srcId="{2F257CF2-8B6F-462D-9DA7-8D41B59DD7D0}" destId="{48C0B332-27B5-48C4-B3DD-5BC77A1AEE4A}" srcOrd="0" destOrd="2" presId="urn:microsoft.com/office/officeart/2005/8/layout/vList4"/>
    <dgm:cxn modelId="{CC6BE949-6478-4D4E-9DCC-7D5AD0EF499F}" type="presOf" srcId="{D608F5E7-F35A-46EF-BAA5-39FDF7A33A0C}" destId="{48C0B332-27B5-48C4-B3DD-5BC77A1AEE4A}" srcOrd="0" destOrd="1" presId="urn:microsoft.com/office/officeart/2005/8/layout/vList4"/>
    <dgm:cxn modelId="{90F46251-138D-46F8-9BDC-5E60836AE6A5}" type="presOf" srcId="{AB83033A-AC08-4232-B214-1055BB296464}" destId="{00544AD2-5034-4C28-B68B-085A0A788CD6}" srcOrd="1" destOrd="0" presId="urn:microsoft.com/office/officeart/2005/8/layout/vList4"/>
    <dgm:cxn modelId="{9EB9B508-3F80-4381-89E9-207BC4C60728}" type="presOf" srcId="{D608F5E7-F35A-46EF-BAA5-39FDF7A33A0C}" destId="{28912375-34AC-426F-8749-9F4516B5BD65}" srcOrd="1" destOrd="1" presId="urn:microsoft.com/office/officeart/2005/8/layout/vList4"/>
    <dgm:cxn modelId="{0CF9577C-079D-486F-A7F8-3FE880B1A172}" type="presOf" srcId="{AB83033A-AC08-4232-B214-1055BB296464}" destId="{A9D436AB-4EA3-4C05-8B38-6874979FADA8}" srcOrd="0" destOrd="0" presId="urn:microsoft.com/office/officeart/2005/8/layout/vList4"/>
    <dgm:cxn modelId="{CA5A4087-1A42-4384-B36A-245B5771F86B}" type="presOf" srcId="{68D71A86-5E19-4A8C-BEFC-D5F3FE7B60DF}" destId="{00544AD2-5034-4C28-B68B-085A0A788CD6}" srcOrd="1" destOrd="1" presId="urn:microsoft.com/office/officeart/2005/8/layout/vList4"/>
    <dgm:cxn modelId="{051F5C87-6B15-4B8E-8BDF-823FC3D67040}" type="presOf" srcId="{976CE864-B45C-47BC-91AF-FC6E10967122}" destId="{58C2D375-4DC1-45E8-B21C-4CFB31434498}" srcOrd="1" destOrd="0" presId="urn:microsoft.com/office/officeart/2005/8/layout/vList4"/>
    <dgm:cxn modelId="{4AF5F4DE-1D5A-45C7-BB20-FF59D23B9B29}" srcId="{976CE864-B45C-47BC-91AF-FC6E10967122}" destId="{57757180-80AA-45D5-9D98-1EC5621A6EEF}" srcOrd="0" destOrd="0" parTransId="{1FA5FDAA-9D46-4BBE-A707-4E3AE2979FBF}" sibTransId="{B6122EA3-C476-481F-AD3D-65300D244829}"/>
    <dgm:cxn modelId="{83C9EFC2-19A8-4D0D-9412-0DD37B834D80}" type="presOf" srcId="{2C014EC8-9486-4DAA-823F-867815579E55}" destId="{A9D436AB-4EA3-4C05-8B38-6874979FADA8}" srcOrd="0" destOrd="2" presId="urn:microsoft.com/office/officeart/2005/8/layout/vList4"/>
    <dgm:cxn modelId="{A6080858-96AF-4D48-A083-886D11D37B60}" type="presOf" srcId="{ED3BACA3-CF67-4539-8F2E-E10B402D0130}" destId="{C535B0E0-5118-44BF-9D55-9D2A9BACD26F}" srcOrd="0" destOrd="3" presId="urn:microsoft.com/office/officeart/2005/8/layout/vList4"/>
    <dgm:cxn modelId="{16EBDA91-6E1E-479F-9C90-1F39651B47C7}" type="presOf" srcId="{2C014EC8-9486-4DAA-823F-867815579E55}" destId="{00544AD2-5034-4C28-B68B-085A0A788CD6}" srcOrd="1" destOrd="2" presId="urn:microsoft.com/office/officeart/2005/8/layout/vList4"/>
    <dgm:cxn modelId="{B684C53F-82BB-4C6F-B366-1AA25FE0B712}" type="presOf" srcId="{5E2A7B00-3B9B-4EBC-9D63-B651399C3F4B}" destId="{58C2D375-4DC1-45E8-B21C-4CFB31434498}" srcOrd="1" destOrd="2" presId="urn:microsoft.com/office/officeart/2005/8/layout/vList4"/>
    <dgm:cxn modelId="{A0176FF8-8649-421A-B1A9-5EDA3ACEDD22}" srcId="{C826D56D-25FD-40EF-AECD-B857A875FF99}" destId="{D608F5E7-F35A-46EF-BAA5-39FDF7A33A0C}" srcOrd="0" destOrd="0" parTransId="{4C50C2BA-5C03-43FC-8413-AB63A2CD19BB}" sibTransId="{08808287-9615-41C2-8AF0-2AAAC7A28762}"/>
    <dgm:cxn modelId="{2636D463-E6CC-4CC3-B8E9-2BE3860375E5}" srcId="{447B2353-7E2F-4FE7-B42C-6DDD644FA343}" destId="{C826D56D-25FD-40EF-AECD-B857A875FF99}" srcOrd="0" destOrd="0" parTransId="{409EE2CB-D911-4A80-A022-3EDCA0A08AEB}" sibTransId="{0CBA35AB-28CA-41F7-AAF9-A2BA90C46BD3}"/>
    <dgm:cxn modelId="{C3BA6371-CCBF-4E7A-95B6-6D79EAEFF499}" type="presOf" srcId="{C826D56D-25FD-40EF-AECD-B857A875FF99}" destId="{48C0B332-27B5-48C4-B3DD-5BC77A1AEE4A}" srcOrd="0" destOrd="0" presId="urn:microsoft.com/office/officeart/2005/8/layout/vList4"/>
    <dgm:cxn modelId="{2B0A158B-B3F5-41D4-B258-F6BAD3829042}" type="presOf" srcId="{57757180-80AA-45D5-9D98-1EC5621A6EEF}" destId="{58C2D375-4DC1-45E8-B21C-4CFB31434498}" srcOrd="1" destOrd="1" presId="urn:microsoft.com/office/officeart/2005/8/layout/vList4"/>
    <dgm:cxn modelId="{03BF3AE3-4621-4D75-A87A-0AA482E6292A}" type="presOf" srcId="{68D71A86-5E19-4A8C-BEFC-D5F3FE7B60DF}" destId="{A9D436AB-4EA3-4C05-8B38-6874979FADA8}" srcOrd="0" destOrd="1" presId="urn:microsoft.com/office/officeart/2005/8/layout/vList4"/>
    <dgm:cxn modelId="{5B6B12F5-1321-4C24-97A9-3EBE46D40C73}" srcId="{C826D56D-25FD-40EF-AECD-B857A875FF99}" destId="{2F257CF2-8B6F-462D-9DA7-8D41B59DD7D0}" srcOrd="1" destOrd="0" parTransId="{1B021B91-D316-49D8-9BF0-7DDCA7825F86}" sibTransId="{85B0EC20-D677-4958-AB45-45AEE51E49CE}"/>
    <dgm:cxn modelId="{A8ABC346-C8B5-4656-B651-7A2E40FF1CB4}" srcId="{976CE864-B45C-47BC-91AF-FC6E10967122}" destId="{5E2A7B00-3B9B-4EBC-9D63-B651399C3F4B}" srcOrd="1" destOrd="0" parTransId="{70DBE70C-385B-4F38-A08C-3123ED82F4F3}" sibTransId="{30A9B81E-93A1-4D2A-82DB-060A1BA3362C}"/>
    <dgm:cxn modelId="{72822469-88C8-44ED-A64E-C4C77B84AF07}" srcId="{AB83033A-AC08-4232-B214-1055BB296464}" destId="{2C014EC8-9486-4DAA-823F-867815579E55}" srcOrd="1" destOrd="0" parTransId="{9E6E6D97-FD31-48A9-9026-57A922612BBF}" sibTransId="{75D51C01-7338-4643-AB04-483E51469860}"/>
    <dgm:cxn modelId="{B646B33E-1AAB-4E38-A761-5D14432E2EF2}" type="presOf" srcId="{976CE864-B45C-47BC-91AF-FC6E10967122}" destId="{C535B0E0-5118-44BF-9D55-9D2A9BACD26F}" srcOrd="0" destOrd="0" presId="urn:microsoft.com/office/officeart/2005/8/layout/vList4"/>
    <dgm:cxn modelId="{234A64B4-1064-4F17-85EE-E386A36D4F6C}" srcId="{AB83033A-AC08-4232-B214-1055BB296464}" destId="{68D71A86-5E19-4A8C-BEFC-D5F3FE7B60DF}" srcOrd="0" destOrd="0" parTransId="{B0F58073-4C13-41D7-B76E-C4414E54D87E}" sibTransId="{D1BB1D0C-30E3-45DF-8014-A14993EFF5A0}"/>
    <dgm:cxn modelId="{939B4450-3B2E-4A2F-BBBD-499FF5B17921}" type="presOf" srcId="{C826D56D-25FD-40EF-AECD-B857A875FF99}" destId="{28912375-34AC-426F-8749-9F4516B5BD65}" srcOrd="1" destOrd="0" presId="urn:microsoft.com/office/officeart/2005/8/layout/vList4"/>
    <dgm:cxn modelId="{93ADDDC2-384F-47D0-AC24-28E5E6F90528}" type="presOf" srcId="{447B2353-7E2F-4FE7-B42C-6DDD644FA343}" destId="{14D54B29-6749-4536-8EEA-57C577C467BA}" srcOrd="0" destOrd="0" presId="urn:microsoft.com/office/officeart/2005/8/layout/vList4"/>
    <dgm:cxn modelId="{9EE92084-D4AF-40D8-82DD-6F7700127259}" srcId="{976CE864-B45C-47BC-91AF-FC6E10967122}" destId="{ED3BACA3-CF67-4539-8F2E-E10B402D0130}" srcOrd="2" destOrd="0" parTransId="{170E5F19-0466-4EC1-B2A6-4C24425DDD29}" sibTransId="{B89C6FCD-D9C8-4505-9DD2-9E9F16146E5D}"/>
    <dgm:cxn modelId="{E84E158F-6EB4-4BA7-993A-1C8AF2E2FED1}" type="presParOf" srcId="{14D54B29-6749-4536-8EEA-57C577C467BA}" destId="{29BAE082-B179-4341-A3C8-7F25EA101627}" srcOrd="0" destOrd="0" presId="urn:microsoft.com/office/officeart/2005/8/layout/vList4"/>
    <dgm:cxn modelId="{73334ACB-7A66-4E69-BABE-DBEFE985B538}" type="presParOf" srcId="{29BAE082-B179-4341-A3C8-7F25EA101627}" destId="{48C0B332-27B5-48C4-B3DD-5BC77A1AEE4A}" srcOrd="0" destOrd="0" presId="urn:microsoft.com/office/officeart/2005/8/layout/vList4"/>
    <dgm:cxn modelId="{F70FF276-255E-46CD-A0FF-659CFFB162AC}" type="presParOf" srcId="{29BAE082-B179-4341-A3C8-7F25EA101627}" destId="{ADCCA062-F032-4691-80D8-1052A205F6D3}" srcOrd="1" destOrd="0" presId="urn:microsoft.com/office/officeart/2005/8/layout/vList4"/>
    <dgm:cxn modelId="{07D77EED-B85E-451A-ABCE-3EED0419AE48}" type="presParOf" srcId="{29BAE082-B179-4341-A3C8-7F25EA101627}" destId="{28912375-34AC-426F-8749-9F4516B5BD65}" srcOrd="2" destOrd="0" presId="urn:microsoft.com/office/officeart/2005/8/layout/vList4"/>
    <dgm:cxn modelId="{3DD069E8-A62A-4E2F-8DBD-1BB8B2182B93}" type="presParOf" srcId="{14D54B29-6749-4536-8EEA-57C577C467BA}" destId="{FC549DEA-626F-4776-B5AF-FF615C2B3B1E}" srcOrd="1" destOrd="0" presId="urn:microsoft.com/office/officeart/2005/8/layout/vList4"/>
    <dgm:cxn modelId="{A9455AA9-C021-41E1-B8EF-A0030EB2A261}" type="presParOf" srcId="{14D54B29-6749-4536-8EEA-57C577C467BA}" destId="{1B7CA373-153E-42A6-A8D7-8EFAA37EADA7}" srcOrd="2" destOrd="0" presId="urn:microsoft.com/office/officeart/2005/8/layout/vList4"/>
    <dgm:cxn modelId="{8392BFB2-39F9-4790-8C14-4E3E1AB42312}" type="presParOf" srcId="{1B7CA373-153E-42A6-A8D7-8EFAA37EADA7}" destId="{C535B0E0-5118-44BF-9D55-9D2A9BACD26F}" srcOrd="0" destOrd="0" presId="urn:microsoft.com/office/officeart/2005/8/layout/vList4"/>
    <dgm:cxn modelId="{53D32255-1614-421D-ACCD-A8D2299EBBF8}" type="presParOf" srcId="{1B7CA373-153E-42A6-A8D7-8EFAA37EADA7}" destId="{B3C287C7-D821-4306-A4AE-A133955D6AE7}" srcOrd="1" destOrd="0" presId="urn:microsoft.com/office/officeart/2005/8/layout/vList4"/>
    <dgm:cxn modelId="{B43F09ED-8B89-42A3-9612-39C167D2417D}" type="presParOf" srcId="{1B7CA373-153E-42A6-A8D7-8EFAA37EADA7}" destId="{58C2D375-4DC1-45E8-B21C-4CFB31434498}" srcOrd="2" destOrd="0" presId="urn:microsoft.com/office/officeart/2005/8/layout/vList4"/>
    <dgm:cxn modelId="{0D8E00A4-E7DD-44E3-91EE-6D4BB15169A7}" type="presParOf" srcId="{14D54B29-6749-4536-8EEA-57C577C467BA}" destId="{EF3F5CA7-F500-4A63-8450-EADC10895B8E}" srcOrd="3" destOrd="0" presId="urn:microsoft.com/office/officeart/2005/8/layout/vList4"/>
    <dgm:cxn modelId="{90F0AAC3-3380-40F6-9582-1DA2F0E09C06}" type="presParOf" srcId="{14D54B29-6749-4536-8EEA-57C577C467BA}" destId="{261C4BE4-6D6C-4306-BF96-BC9A42D61B41}" srcOrd="4" destOrd="0" presId="urn:microsoft.com/office/officeart/2005/8/layout/vList4"/>
    <dgm:cxn modelId="{0269CF36-330A-4C48-8A82-71E8A7071EF1}" type="presParOf" srcId="{261C4BE4-6D6C-4306-BF96-BC9A42D61B41}" destId="{A9D436AB-4EA3-4C05-8B38-6874979FADA8}" srcOrd="0" destOrd="0" presId="urn:microsoft.com/office/officeart/2005/8/layout/vList4"/>
    <dgm:cxn modelId="{5A83C51E-1291-4308-85F9-844F27EBBEF7}" type="presParOf" srcId="{261C4BE4-6D6C-4306-BF96-BC9A42D61B41}" destId="{5CDCF9DF-01C1-47F6-BCD8-F6332FC40A1E}" srcOrd="1" destOrd="0" presId="urn:microsoft.com/office/officeart/2005/8/layout/vList4"/>
    <dgm:cxn modelId="{D3B75209-6C37-44A5-B0CE-AA27EEE31DCB}" type="presParOf" srcId="{261C4BE4-6D6C-4306-BF96-BC9A42D61B41}" destId="{00544AD2-5034-4C28-B68B-085A0A788CD6}" srcOrd="2" destOrd="0" presId="urn:microsoft.com/office/officeart/2005/8/layout/vList4"/>
  </dgm:cxnLst>
  <dgm:bg/>
  <dgm:whole/>
</dgm:dataModel>
</file>

<file path=ppt/diagrams/data8.xml><?xml version="1.0" encoding="utf-8"?>
<dgm:dataModel xmlns:dgm="http://schemas.openxmlformats.org/drawingml/2006/diagram" xmlns:a="http://schemas.openxmlformats.org/drawingml/2006/main">
  <dgm:ptLst>
    <dgm:pt modelId="{9AF925B4-4CBA-46C6-9E06-BDE5028EA4B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pt-BR"/>
        </a:p>
      </dgm:t>
    </dgm:pt>
    <dgm:pt modelId="{B2397920-393B-40D6-96DA-4C5988DE9F5B}">
      <dgm:prSet phldrT="[Texto]"/>
      <dgm:spPr/>
      <dgm:t>
        <a:bodyPr/>
        <a:lstStyle/>
        <a:p>
          <a:r>
            <a:rPr lang="pt-BR" dirty="0" smtClean="0"/>
            <a:t>Função Social</a:t>
          </a:r>
          <a:endParaRPr lang="pt-BR" dirty="0"/>
        </a:p>
      </dgm:t>
    </dgm:pt>
    <dgm:pt modelId="{11845133-6358-46F1-B0E4-E42C71F3442C}" type="parTrans" cxnId="{B1E2C9EA-3D22-476A-8452-4231240CFA3F}">
      <dgm:prSet/>
      <dgm:spPr/>
      <dgm:t>
        <a:bodyPr/>
        <a:lstStyle/>
        <a:p>
          <a:endParaRPr lang="pt-BR"/>
        </a:p>
      </dgm:t>
    </dgm:pt>
    <dgm:pt modelId="{2A1686FF-FE25-4B1D-A76F-F4483A7E8501}" type="sibTrans" cxnId="{B1E2C9EA-3D22-476A-8452-4231240CFA3F}">
      <dgm:prSet/>
      <dgm:spPr/>
      <dgm:t>
        <a:bodyPr/>
        <a:lstStyle/>
        <a:p>
          <a:endParaRPr lang="pt-BR"/>
        </a:p>
      </dgm:t>
    </dgm:pt>
    <dgm:pt modelId="{178BA543-8B3B-4723-AD42-F94D9086553C}">
      <dgm:prSet phldrT="[Texto]"/>
      <dgm:spPr/>
      <dgm:t>
        <a:bodyPr/>
        <a:lstStyle/>
        <a:p>
          <a:r>
            <a:rPr lang="pt-BR" dirty="0" smtClean="0"/>
            <a:t>Social</a:t>
          </a:r>
          <a:endParaRPr lang="pt-BR" dirty="0"/>
        </a:p>
      </dgm:t>
    </dgm:pt>
    <dgm:pt modelId="{02E19B05-9FD8-413C-83A3-4B302EA0924D}" type="parTrans" cxnId="{6AFEE4B4-9636-4157-AE30-337AC7A51AB4}">
      <dgm:prSet/>
      <dgm:spPr/>
      <dgm:t>
        <a:bodyPr/>
        <a:lstStyle/>
        <a:p>
          <a:endParaRPr lang="pt-BR"/>
        </a:p>
      </dgm:t>
    </dgm:pt>
    <dgm:pt modelId="{BD9C2796-CF5D-4E3B-93A3-696917B10D6E}" type="sibTrans" cxnId="{6AFEE4B4-9636-4157-AE30-337AC7A51AB4}">
      <dgm:prSet/>
      <dgm:spPr/>
      <dgm:t>
        <a:bodyPr/>
        <a:lstStyle/>
        <a:p>
          <a:endParaRPr lang="pt-BR" dirty="0"/>
        </a:p>
      </dgm:t>
    </dgm:pt>
    <dgm:pt modelId="{9BE68EA7-84F3-4C3B-9485-CCC486F5A073}">
      <dgm:prSet phldrT="[Texto]"/>
      <dgm:spPr/>
      <dgm:t>
        <a:bodyPr/>
        <a:lstStyle/>
        <a:p>
          <a:r>
            <a:rPr lang="pt-BR" dirty="0" smtClean="0"/>
            <a:t>Econômica</a:t>
          </a:r>
          <a:endParaRPr lang="pt-BR" dirty="0"/>
        </a:p>
      </dgm:t>
    </dgm:pt>
    <dgm:pt modelId="{CBF3D6E5-760F-4ECD-90AB-BC819C251F1F}" type="parTrans" cxnId="{A7FF91CA-A67E-464C-9874-0B1F3346F26C}">
      <dgm:prSet/>
      <dgm:spPr/>
      <dgm:t>
        <a:bodyPr/>
        <a:lstStyle/>
        <a:p>
          <a:endParaRPr lang="pt-BR"/>
        </a:p>
      </dgm:t>
    </dgm:pt>
    <dgm:pt modelId="{A510928F-0A3E-4CBF-B376-16F734CC8ECB}" type="sibTrans" cxnId="{A7FF91CA-A67E-464C-9874-0B1F3346F26C}">
      <dgm:prSet/>
      <dgm:spPr/>
      <dgm:t>
        <a:bodyPr/>
        <a:lstStyle/>
        <a:p>
          <a:endParaRPr lang="pt-BR" dirty="0"/>
        </a:p>
      </dgm:t>
    </dgm:pt>
    <dgm:pt modelId="{2AA05C8A-E4A8-4D6E-9931-2C79A57C15FB}">
      <dgm:prSet phldrT="[Texto]"/>
      <dgm:spPr/>
      <dgm:t>
        <a:bodyPr/>
        <a:lstStyle/>
        <a:p>
          <a:r>
            <a:rPr lang="pt-BR" dirty="0" smtClean="0"/>
            <a:t>Ambiental</a:t>
          </a:r>
          <a:endParaRPr lang="pt-BR" dirty="0"/>
        </a:p>
      </dgm:t>
    </dgm:pt>
    <dgm:pt modelId="{8249A76C-52CB-45A3-ADAF-5B6F6B55BCA3}" type="parTrans" cxnId="{C30B5ADC-3B63-40E2-9B78-634AB19764D8}">
      <dgm:prSet/>
      <dgm:spPr/>
      <dgm:t>
        <a:bodyPr/>
        <a:lstStyle/>
        <a:p>
          <a:endParaRPr lang="pt-BR"/>
        </a:p>
      </dgm:t>
    </dgm:pt>
    <dgm:pt modelId="{B397367E-DED5-4AAF-ADEE-7346926B49BA}" type="sibTrans" cxnId="{C30B5ADC-3B63-40E2-9B78-634AB19764D8}">
      <dgm:prSet/>
      <dgm:spPr/>
      <dgm:t>
        <a:bodyPr/>
        <a:lstStyle/>
        <a:p>
          <a:endParaRPr lang="pt-BR" dirty="0"/>
        </a:p>
      </dgm:t>
    </dgm:pt>
    <dgm:pt modelId="{DC75B07D-4404-43C7-9B56-1B558D5B3A89}" type="pres">
      <dgm:prSet presAssocID="{9AF925B4-4CBA-46C6-9E06-BDE5028EA4BD}" presName="Name0" presStyleCnt="0">
        <dgm:presLayoutVars>
          <dgm:chMax val="1"/>
          <dgm:dir/>
          <dgm:animLvl val="ctr"/>
          <dgm:resizeHandles val="exact"/>
        </dgm:presLayoutVars>
      </dgm:prSet>
      <dgm:spPr/>
      <dgm:t>
        <a:bodyPr/>
        <a:lstStyle/>
        <a:p>
          <a:endParaRPr lang="pt-BR"/>
        </a:p>
      </dgm:t>
    </dgm:pt>
    <dgm:pt modelId="{5AD54BF7-45C5-4EAF-8A9F-25DB9F2BEF38}" type="pres">
      <dgm:prSet presAssocID="{B2397920-393B-40D6-96DA-4C5988DE9F5B}" presName="centerShape" presStyleLbl="node0" presStyleIdx="0" presStyleCnt="1"/>
      <dgm:spPr/>
      <dgm:t>
        <a:bodyPr/>
        <a:lstStyle/>
        <a:p>
          <a:endParaRPr lang="pt-BR"/>
        </a:p>
      </dgm:t>
    </dgm:pt>
    <dgm:pt modelId="{B6FB085B-D4A6-4AF1-988F-CEA9AFF138FE}" type="pres">
      <dgm:prSet presAssocID="{178BA543-8B3B-4723-AD42-F94D9086553C}" presName="node" presStyleLbl="node1" presStyleIdx="0" presStyleCnt="3">
        <dgm:presLayoutVars>
          <dgm:bulletEnabled val="1"/>
        </dgm:presLayoutVars>
      </dgm:prSet>
      <dgm:spPr/>
      <dgm:t>
        <a:bodyPr/>
        <a:lstStyle/>
        <a:p>
          <a:endParaRPr lang="pt-BR"/>
        </a:p>
      </dgm:t>
    </dgm:pt>
    <dgm:pt modelId="{859EDE60-D6A8-433F-80EA-744CAA7B9BE4}" type="pres">
      <dgm:prSet presAssocID="{178BA543-8B3B-4723-AD42-F94D9086553C}" presName="dummy" presStyleCnt="0"/>
      <dgm:spPr/>
    </dgm:pt>
    <dgm:pt modelId="{16967EB1-E2D1-461C-9F06-8EA9101EEA4C}" type="pres">
      <dgm:prSet presAssocID="{BD9C2796-CF5D-4E3B-93A3-696917B10D6E}" presName="sibTrans" presStyleLbl="sibTrans2D1" presStyleIdx="0" presStyleCnt="3"/>
      <dgm:spPr/>
      <dgm:t>
        <a:bodyPr/>
        <a:lstStyle/>
        <a:p>
          <a:endParaRPr lang="pt-BR"/>
        </a:p>
      </dgm:t>
    </dgm:pt>
    <dgm:pt modelId="{BC47CE4D-600E-479E-B5AF-82D5C5AFDE60}" type="pres">
      <dgm:prSet presAssocID="{9BE68EA7-84F3-4C3B-9485-CCC486F5A073}" presName="node" presStyleLbl="node1" presStyleIdx="1" presStyleCnt="3">
        <dgm:presLayoutVars>
          <dgm:bulletEnabled val="1"/>
        </dgm:presLayoutVars>
      </dgm:prSet>
      <dgm:spPr/>
      <dgm:t>
        <a:bodyPr/>
        <a:lstStyle/>
        <a:p>
          <a:endParaRPr lang="pt-BR"/>
        </a:p>
      </dgm:t>
    </dgm:pt>
    <dgm:pt modelId="{501DDB91-1774-45C8-89E8-2DDCA18736B8}" type="pres">
      <dgm:prSet presAssocID="{9BE68EA7-84F3-4C3B-9485-CCC486F5A073}" presName="dummy" presStyleCnt="0"/>
      <dgm:spPr/>
    </dgm:pt>
    <dgm:pt modelId="{36DD364E-16E2-462D-98EA-CEF0CC18A593}" type="pres">
      <dgm:prSet presAssocID="{A510928F-0A3E-4CBF-B376-16F734CC8ECB}" presName="sibTrans" presStyleLbl="sibTrans2D1" presStyleIdx="1" presStyleCnt="3"/>
      <dgm:spPr/>
      <dgm:t>
        <a:bodyPr/>
        <a:lstStyle/>
        <a:p>
          <a:endParaRPr lang="pt-BR"/>
        </a:p>
      </dgm:t>
    </dgm:pt>
    <dgm:pt modelId="{704A061E-3EFA-46A9-BD74-13890E4BCDC6}" type="pres">
      <dgm:prSet presAssocID="{2AA05C8A-E4A8-4D6E-9931-2C79A57C15FB}" presName="node" presStyleLbl="node1" presStyleIdx="2" presStyleCnt="3">
        <dgm:presLayoutVars>
          <dgm:bulletEnabled val="1"/>
        </dgm:presLayoutVars>
      </dgm:prSet>
      <dgm:spPr/>
      <dgm:t>
        <a:bodyPr/>
        <a:lstStyle/>
        <a:p>
          <a:endParaRPr lang="pt-BR"/>
        </a:p>
      </dgm:t>
    </dgm:pt>
    <dgm:pt modelId="{2373FBAD-2E39-48D5-9452-1B686029E143}" type="pres">
      <dgm:prSet presAssocID="{2AA05C8A-E4A8-4D6E-9931-2C79A57C15FB}" presName="dummy" presStyleCnt="0"/>
      <dgm:spPr/>
    </dgm:pt>
    <dgm:pt modelId="{8EFA174E-D3EF-42EE-9BD4-F2980E257116}" type="pres">
      <dgm:prSet presAssocID="{B397367E-DED5-4AAF-ADEE-7346926B49BA}" presName="sibTrans" presStyleLbl="sibTrans2D1" presStyleIdx="2" presStyleCnt="3"/>
      <dgm:spPr/>
      <dgm:t>
        <a:bodyPr/>
        <a:lstStyle/>
        <a:p>
          <a:endParaRPr lang="pt-BR"/>
        </a:p>
      </dgm:t>
    </dgm:pt>
  </dgm:ptLst>
  <dgm:cxnLst>
    <dgm:cxn modelId="{43B36D45-4242-40CE-B592-E8192B86A425}" type="presOf" srcId="{9BE68EA7-84F3-4C3B-9485-CCC486F5A073}" destId="{BC47CE4D-600E-479E-B5AF-82D5C5AFDE60}" srcOrd="0" destOrd="0" presId="urn:microsoft.com/office/officeart/2005/8/layout/radial6"/>
    <dgm:cxn modelId="{9BAD566B-8284-453F-94E8-F05A88290D89}" type="presOf" srcId="{2AA05C8A-E4A8-4D6E-9931-2C79A57C15FB}" destId="{704A061E-3EFA-46A9-BD74-13890E4BCDC6}" srcOrd="0" destOrd="0" presId="urn:microsoft.com/office/officeart/2005/8/layout/radial6"/>
    <dgm:cxn modelId="{B1E2C9EA-3D22-476A-8452-4231240CFA3F}" srcId="{9AF925B4-4CBA-46C6-9E06-BDE5028EA4BD}" destId="{B2397920-393B-40D6-96DA-4C5988DE9F5B}" srcOrd="0" destOrd="0" parTransId="{11845133-6358-46F1-B0E4-E42C71F3442C}" sibTransId="{2A1686FF-FE25-4B1D-A76F-F4483A7E8501}"/>
    <dgm:cxn modelId="{C45B4E46-89CC-4DF5-9F29-8B826D6A3257}" type="presOf" srcId="{BD9C2796-CF5D-4E3B-93A3-696917B10D6E}" destId="{16967EB1-E2D1-461C-9F06-8EA9101EEA4C}" srcOrd="0" destOrd="0" presId="urn:microsoft.com/office/officeart/2005/8/layout/radial6"/>
    <dgm:cxn modelId="{C30B5ADC-3B63-40E2-9B78-634AB19764D8}" srcId="{B2397920-393B-40D6-96DA-4C5988DE9F5B}" destId="{2AA05C8A-E4A8-4D6E-9931-2C79A57C15FB}" srcOrd="2" destOrd="0" parTransId="{8249A76C-52CB-45A3-ADAF-5B6F6B55BCA3}" sibTransId="{B397367E-DED5-4AAF-ADEE-7346926B49BA}"/>
    <dgm:cxn modelId="{B3623A0D-B4DE-4500-8639-0BF56A331543}" type="presOf" srcId="{A510928F-0A3E-4CBF-B376-16F734CC8ECB}" destId="{36DD364E-16E2-462D-98EA-CEF0CC18A593}" srcOrd="0" destOrd="0" presId="urn:microsoft.com/office/officeart/2005/8/layout/radial6"/>
    <dgm:cxn modelId="{A7FF91CA-A67E-464C-9874-0B1F3346F26C}" srcId="{B2397920-393B-40D6-96DA-4C5988DE9F5B}" destId="{9BE68EA7-84F3-4C3B-9485-CCC486F5A073}" srcOrd="1" destOrd="0" parTransId="{CBF3D6E5-760F-4ECD-90AB-BC819C251F1F}" sibTransId="{A510928F-0A3E-4CBF-B376-16F734CC8ECB}"/>
    <dgm:cxn modelId="{2B485656-572B-401B-9787-498CE045D153}" type="presOf" srcId="{B2397920-393B-40D6-96DA-4C5988DE9F5B}" destId="{5AD54BF7-45C5-4EAF-8A9F-25DB9F2BEF38}" srcOrd="0" destOrd="0" presId="urn:microsoft.com/office/officeart/2005/8/layout/radial6"/>
    <dgm:cxn modelId="{C9113E68-C73D-49C5-92B2-8097A233A63E}" type="presOf" srcId="{B397367E-DED5-4AAF-ADEE-7346926B49BA}" destId="{8EFA174E-D3EF-42EE-9BD4-F2980E257116}" srcOrd="0" destOrd="0" presId="urn:microsoft.com/office/officeart/2005/8/layout/radial6"/>
    <dgm:cxn modelId="{BB40B58E-C778-440F-9CC7-7F0E81CAA0EF}" type="presOf" srcId="{9AF925B4-4CBA-46C6-9E06-BDE5028EA4BD}" destId="{DC75B07D-4404-43C7-9B56-1B558D5B3A89}" srcOrd="0" destOrd="0" presId="urn:microsoft.com/office/officeart/2005/8/layout/radial6"/>
    <dgm:cxn modelId="{6AFEE4B4-9636-4157-AE30-337AC7A51AB4}" srcId="{B2397920-393B-40D6-96DA-4C5988DE9F5B}" destId="{178BA543-8B3B-4723-AD42-F94D9086553C}" srcOrd="0" destOrd="0" parTransId="{02E19B05-9FD8-413C-83A3-4B302EA0924D}" sibTransId="{BD9C2796-CF5D-4E3B-93A3-696917B10D6E}"/>
    <dgm:cxn modelId="{A27FFF98-93C8-4FFA-966E-AA081DB580F7}" type="presOf" srcId="{178BA543-8B3B-4723-AD42-F94D9086553C}" destId="{B6FB085B-D4A6-4AF1-988F-CEA9AFF138FE}" srcOrd="0" destOrd="0" presId="urn:microsoft.com/office/officeart/2005/8/layout/radial6"/>
    <dgm:cxn modelId="{F5CFC6CC-6DA1-43B1-9E6B-C5AB9745CA08}" type="presParOf" srcId="{DC75B07D-4404-43C7-9B56-1B558D5B3A89}" destId="{5AD54BF7-45C5-4EAF-8A9F-25DB9F2BEF38}" srcOrd="0" destOrd="0" presId="urn:microsoft.com/office/officeart/2005/8/layout/radial6"/>
    <dgm:cxn modelId="{DD310DFD-E5DF-4211-856F-ACBEDC257C30}" type="presParOf" srcId="{DC75B07D-4404-43C7-9B56-1B558D5B3A89}" destId="{B6FB085B-D4A6-4AF1-988F-CEA9AFF138FE}" srcOrd="1" destOrd="0" presId="urn:microsoft.com/office/officeart/2005/8/layout/radial6"/>
    <dgm:cxn modelId="{E12BA117-711C-48D4-AF0A-AB7D68FE36D8}" type="presParOf" srcId="{DC75B07D-4404-43C7-9B56-1B558D5B3A89}" destId="{859EDE60-D6A8-433F-80EA-744CAA7B9BE4}" srcOrd="2" destOrd="0" presId="urn:microsoft.com/office/officeart/2005/8/layout/radial6"/>
    <dgm:cxn modelId="{60FDFA1C-7746-4A2F-965C-21297F8AFD20}" type="presParOf" srcId="{DC75B07D-4404-43C7-9B56-1B558D5B3A89}" destId="{16967EB1-E2D1-461C-9F06-8EA9101EEA4C}" srcOrd="3" destOrd="0" presId="urn:microsoft.com/office/officeart/2005/8/layout/radial6"/>
    <dgm:cxn modelId="{E7C8B1FC-775D-4544-90A8-ECFA17BE395F}" type="presParOf" srcId="{DC75B07D-4404-43C7-9B56-1B558D5B3A89}" destId="{BC47CE4D-600E-479E-B5AF-82D5C5AFDE60}" srcOrd="4" destOrd="0" presId="urn:microsoft.com/office/officeart/2005/8/layout/radial6"/>
    <dgm:cxn modelId="{A528D42D-E571-4DDB-B259-3150D55EF756}" type="presParOf" srcId="{DC75B07D-4404-43C7-9B56-1B558D5B3A89}" destId="{501DDB91-1774-45C8-89E8-2DDCA18736B8}" srcOrd="5" destOrd="0" presId="urn:microsoft.com/office/officeart/2005/8/layout/radial6"/>
    <dgm:cxn modelId="{0C052B72-5896-447E-A6AF-E6814440C28B}" type="presParOf" srcId="{DC75B07D-4404-43C7-9B56-1B558D5B3A89}" destId="{36DD364E-16E2-462D-98EA-CEF0CC18A593}" srcOrd="6" destOrd="0" presId="urn:microsoft.com/office/officeart/2005/8/layout/radial6"/>
    <dgm:cxn modelId="{7EDCD08A-10B7-4321-8C8F-534E1A69C8E9}" type="presParOf" srcId="{DC75B07D-4404-43C7-9B56-1B558D5B3A89}" destId="{704A061E-3EFA-46A9-BD74-13890E4BCDC6}" srcOrd="7" destOrd="0" presId="urn:microsoft.com/office/officeart/2005/8/layout/radial6"/>
    <dgm:cxn modelId="{4B230D40-22D6-47CE-9FBC-4224B1DC9226}" type="presParOf" srcId="{DC75B07D-4404-43C7-9B56-1B558D5B3A89}" destId="{2373FBAD-2E39-48D5-9452-1B686029E143}" srcOrd="8" destOrd="0" presId="urn:microsoft.com/office/officeart/2005/8/layout/radial6"/>
    <dgm:cxn modelId="{71A968DB-9933-406E-AF55-B5F09713B8A3}" type="presParOf" srcId="{DC75B07D-4404-43C7-9B56-1B558D5B3A89}" destId="{8EFA174E-D3EF-42EE-9BD4-F2980E257116}" srcOrd="9" destOrd="0" presId="urn:microsoft.com/office/officeart/2005/8/layout/radial6"/>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8" Type="http://schemas.microsoft.com/office/2006/relationships/legacyDiagramText" Target="legacyDiagramText14.bin"/><Relationship Id="rId3" Type="http://schemas.microsoft.com/office/2006/relationships/legacyDiagramText" Target="legacyDiagramText9.bin"/><Relationship Id="rId7" Type="http://schemas.microsoft.com/office/2006/relationships/legacyDiagramText" Target="legacyDiagramText13.bin"/><Relationship Id="rId2" Type="http://schemas.microsoft.com/office/2006/relationships/legacyDiagramText" Target="legacyDiagramText8.bin"/><Relationship Id="rId1" Type="http://schemas.microsoft.com/office/2006/relationships/legacyDiagramText" Target="legacyDiagramText7.bin"/><Relationship Id="rId6" Type="http://schemas.microsoft.com/office/2006/relationships/legacyDiagramText" Target="legacyDiagramText12.bin"/><Relationship Id="rId5" Type="http://schemas.microsoft.com/office/2006/relationships/legacyDiagramText" Target="legacyDiagramText11.bin"/><Relationship Id="rId4" Type="http://schemas.microsoft.com/office/2006/relationships/legacyDiagramText" Target="legacyDiagramText10.bin"/><Relationship Id="rId9" Type="http://schemas.microsoft.com/office/2006/relationships/legacyDiagramText" Target="legacyDiagramText15.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pt-BR">
                <a:cs typeface="+mn-cs"/>
              </a:endParaRPr>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pt-BR">
                <a:cs typeface="+mn-cs"/>
              </a:endParaRPr>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pt-BR">
                <a:cs typeface="+mn-cs"/>
              </a:endParaRPr>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pt-BR">
                <a:cs typeface="+mn-cs"/>
              </a:endParaRPr>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pt-BR">
                <a:cs typeface="+mn-cs"/>
              </a:endParaRPr>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grpSp>
      <p:sp>
        <p:nvSpPr>
          <p:cNvPr id="6183"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pt-BR"/>
              <a:t>Clique para editar o estilo do subtítulo mestre</a:t>
            </a:r>
          </a:p>
        </p:txBody>
      </p:sp>
      <p:sp>
        <p:nvSpPr>
          <p:cNvPr id="6184"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pt-BR"/>
              <a:t>Clique para editar o estilo do título mestre</a:t>
            </a:r>
          </a:p>
        </p:txBody>
      </p:sp>
      <p:sp>
        <p:nvSpPr>
          <p:cNvPr id="39" name="Rectangle 37"/>
          <p:cNvSpPr>
            <a:spLocks noGrp="1" noChangeArrowheads="1"/>
          </p:cNvSpPr>
          <p:nvPr>
            <p:ph type="dt" sz="half" idx="10"/>
          </p:nvPr>
        </p:nvSpPr>
        <p:spPr/>
        <p:txBody>
          <a:bodyPr/>
          <a:lstStyle>
            <a:lvl1pPr>
              <a:defRPr/>
            </a:lvl1pPr>
          </a:lstStyle>
          <a:p>
            <a:pPr>
              <a:defRPr/>
            </a:pPr>
            <a:endParaRPr lang="pt-BR"/>
          </a:p>
        </p:txBody>
      </p:sp>
      <p:sp>
        <p:nvSpPr>
          <p:cNvPr id="40" name="Rectangle 38"/>
          <p:cNvSpPr>
            <a:spLocks noGrp="1" noChangeArrowheads="1"/>
          </p:cNvSpPr>
          <p:nvPr>
            <p:ph type="ftr" sz="quarter" idx="11"/>
          </p:nvPr>
        </p:nvSpPr>
        <p:spPr/>
        <p:txBody>
          <a:bodyPr/>
          <a:lstStyle>
            <a:lvl1pPr>
              <a:defRPr/>
            </a:lvl1pPr>
          </a:lstStyle>
          <a:p>
            <a:pPr>
              <a:defRPr/>
            </a:pPr>
            <a:endParaRPr lang="pt-BR"/>
          </a:p>
        </p:txBody>
      </p:sp>
      <p:sp>
        <p:nvSpPr>
          <p:cNvPr id="41" name="Rectangle 41"/>
          <p:cNvSpPr>
            <a:spLocks noGrp="1" noChangeArrowheads="1"/>
          </p:cNvSpPr>
          <p:nvPr>
            <p:ph type="sldNum" sz="quarter" idx="12"/>
          </p:nvPr>
        </p:nvSpPr>
        <p:spPr/>
        <p:txBody>
          <a:bodyPr/>
          <a:lstStyle>
            <a:lvl1pPr>
              <a:defRPr/>
            </a:lvl1pPr>
          </a:lstStyle>
          <a:p>
            <a:pPr>
              <a:defRPr/>
            </a:pPr>
            <a:fld id="{F3C1E428-CBC9-49F3-BC74-9A69456CD05C}" type="slidenum">
              <a:rPr lang="pt-BR"/>
              <a:pPr>
                <a:defRP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C187FA9A-1093-46E2-8884-412749D9E919}" type="slidenum">
              <a:rPr lang="pt-BR"/>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7813"/>
            <a:ext cx="2057400" cy="5853112"/>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7813"/>
            <a:ext cx="6019800" cy="5853112"/>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11A6EFAB-B973-4871-AF37-2F1C387753DC}" type="slidenum">
              <a:rPr lang="pt-BR"/>
              <a:pPr>
                <a:defRPr/>
              </a:pPr>
              <a:t>‹nº›</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143000"/>
          </a:xfrm>
        </p:spPr>
        <p:txBody>
          <a:bodyPr/>
          <a:lstStyle/>
          <a:p>
            <a:r>
              <a:rPr lang="pt-BR" smtClean="0"/>
              <a:t>Clique para editar o estilo do título mestre</a:t>
            </a:r>
            <a:endParaRPr lang="pt-BR"/>
          </a:p>
        </p:txBody>
      </p:sp>
      <p:sp>
        <p:nvSpPr>
          <p:cNvPr id="3" name="Espaço Reservado para Tabela 2"/>
          <p:cNvSpPr>
            <a:spLocks noGrp="1"/>
          </p:cNvSpPr>
          <p:nvPr>
            <p:ph type="tbl" idx="1"/>
          </p:nvPr>
        </p:nvSpPr>
        <p:spPr>
          <a:xfrm>
            <a:off x="457200" y="1600200"/>
            <a:ext cx="8229600" cy="4530725"/>
          </a:xfrm>
        </p:spPr>
        <p:txBody>
          <a:bodyPr/>
          <a:lstStyle/>
          <a:p>
            <a:pPr lvl="0"/>
            <a:endParaRPr lang="pt-BR" noProof="0" smtClean="0"/>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30296934-8F85-40DD-962F-EADB9B1DAABA}" type="slidenum">
              <a:rPr lang="pt-BR"/>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D56FAA44-9DED-43BB-8C72-EE457B222DC7}" type="slidenum">
              <a:rPr lang="pt-BR"/>
              <a:pPr>
                <a:defRP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Rectangle 39"/>
          <p:cNvSpPr>
            <a:spLocks noGrp="1" noChangeArrowheads="1"/>
          </p:cNvSpPr>
          <p:nvPr>
            <p:ph type="dt" sz="half" idx="10"/>
          </p:nvPr>
        </p:nvSpPr>
        <p:spPr>
          <a:ln/>
        </p:spPr>
        <p:txBody>
          <a:bodyPr/>
          <a:lstStyle>
            <a:lvl1pPr>
              <a:defRPr/>
            </a:lvl1pPr>
          </a:lstStyle>
          <a:p>
            <a:pPr>
              <a:defRPr/>
            </a:pPr>
            <a:endParaRPr lang="pt-BR"/>
          </a:p>
        </p:txBody>
      </p:sp>
      <p:sp>
        <p:nvSpPr>
          <p:cNvPr id="5" name="Rectangle 40"/>
          <p:cNvSpPr>
            <a:spLocks noGrp="1" noChangeArrowheads="1"/>
          </p:cNvSpPr>
          <p:nvPr>
            <p:ph type="ftr" sz="quarter" idx="11"/>
          </p:nvPr>
        </p:nvSpPr>
        <p:spPr>
          <a:ln/>
        </p:spPr>
        <p:txBody>
          <a:bodyPr/>
          <a:lstStyle>
            <a:lvl1pPr>
              <a:defRPr/>
            </a:lvl1pPr>
          </a:lstStyle>
          <a:p>
            <a:pPr>
              <a:defRPr/>
            </a:pPr>
            <a:endParaRPr lang="pt-BR"/>
          </a:p>
        </p:txBody>
      </p:sp>
      <p:sp>
        <p:nvSpPr>
          <p:cNvPr id="6" name="Rectangle 41"/>
          <p:cNvSpPr>
            <a:spLocks noGrp="1" noChangeArrowheads="1"/>
          </p:cNvSpPr>
          <p:nvPr>
            <p:ph type="sldNum" sz="quarter" idx="12"/>
          </p:nvPr>
        </p:nvSpPr>
        <p:spPr>
          <a:ln/>
        </p:spPr>
        <p:txBody>
          <a:bodyPr/>
          <a:lstStyle>
            <a:lvl1pPr>
              <a:defRPr/>
            </a:lvl1pPr>
          </a:lstStyle>
          <a:p>
            <a:pPr>
              <a:defRPr/>
            </a:pPr>
            <a:fld id="{39AE9CC8-D35F-4D39-B21D-52D0DC62C440}" type="slidenum">
              <a:rPr lang="pt-BR"/>
              <a:pPr>
                <a:defRP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9B5E1503-0D09-4444-A5F3-032B6517A87A}" type="slidenum">
              <a:rPr lang="pt-BR"/>
              <a:pPr>
                <a:defRP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Rectangle 39"/>
          <p:cNvSpPr>
            <a:spLocks noGrp="1" noChangeArrowheads="1"/>
          </p:cNvSpPr>
          <p:nvPr>
            <p:ph type="dt" sz="half" idx="10"/>
          </p:nvPr>
        </p:nvSpPr>
        <p:spPr>
          <a:ln/>
        </p:spPr>
        <p:txBody>
          <a:bodyPr/>
          <a:lstStyle>
            <a:lvl1pPr>
              <a:defRPr/>
            </a:lvl1pPr>
          </a:lstStyle>
          <a:p>
            <a:pPr>
              <a:defRPr/>
            </a:pPr>
            <a:endParaRPr lang="pt-BR"/>
          </a:p>
        </p:txBody>
      </p:sp>
      <p:sp>
        <p:nvSpPr>
          <p:cNvPr id="8" name="Rectangle 40"/>
          <p:cNvSpPr>
            <a:spLocks noGrp="1" noChangeArrowheads="1"/>
          </p:cNvSpPr>
          <p:nvPr>
            <p:ph type="ftr" sz="quarter" idx="11"/>
          </p:nvPr>
        </p:nvSpPr>
        <p:spPr>
          <a:ln/>
        </p:spPr>
        <p:txBody>
          <a:bodyPr/>
          <a:lstStyle>
            <a:lvl1pPr>
              <a:defRPr/>
            </a:lvl1pPr>
          </a:lstStyle>
          <a:p>
            <a:pPr>
              <a:defRPr/>
            </a:pPr>
            <a:endParaRPr lang="pt-BR"/>
          </a:p>
        </p:txBody>
      </p:sp>
      <p:sp>
        <p:nvSpPr>
          <p:cNvPr id="9" name="Rectangle 41"/>
          <p:cNvSpPr>
            <a:spLocks noGrp="1" noChangeArrowheads="1"/>
          </p:cNvSpPr>
          <p:nvPr>
            <p:ph type="sldNum" sz="quarter" idx="12"/>
          </p:nvPr>
        </p:nvSpPr>
        <p:spPr>
          <a:ln/>
        </p:spPr>
        <p:txBody>
          <a:bodyPr/>
          <a:lstStyle>
            <a:lvl1pPr>
              <a:defRPr/>
            </a:lvl1pPr>
          </a:lstStyle>
          <a:p>
            <a:pPr>
              <a:defRPr/>
            </a:pPr>
            <a:fld id="{8E67A809-31F6-46C8-A73A-E2CD1084BF70}" type="slidenum">
              <a:rPr lang="pt-BR"/>
              <a:pPr>
                <a:defRP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Rectangle 39"/>
          <p:cNvSpPr>
            <a:spLocks noGrp="1" noChangeArrowheads="1"/>
          </p:cNvSpPr>
          <p:nvPr>
            <p:ph type="dt" sz="half" idx="10"/>
          </p:nvPr>
        </p:nvSpPr>
        <p:spPr>
          <a:ln/>
        </p:spPr>
        <p:txBody>
          <a:bodyPr/>
          <a:lstStyle>
            <a:lvl1pPr>
              <a:defRPr/>
            </a:lvl1pPr>
          </a:lstStyle>
          <a:p>
            <a:pPr>
              <a:defRPr/>
            </a:pPr>
            <a:endParaRPr lang="pt-BR"/>
          </a:p>
        </p:txBody>
      </p:sp>
      <p:sp>
        <p:nvSpPr>
          <p:cNvPr id="4" name="Rectangle 40"/>
          <p:cNvSpPr>
            <a:spLocks noGrp="1" noChangeArrowheads="1"/>
          </p:cNvSpPr>
          <p:nvPr>
            <p:ph type="ftr" sz="quarter" idx="11"/>
          </p:nvPr>
        </p:nvSpPr>
        <p:spPr>
          <a:ln/>
        </p:spPr>
        <p:txBody>
          <a:bodyPr/>
          <a:lstStyle>
            <a:lvl1pPr>
              <a:defRPr/>
            </a:lvl1pPr>
          </a:lstStyle>
          <a:p>
            <a:pPr>
              <a:defRPr/>
            </a:pPr>
            <a:endParaRPr lang="pt-BR"/>
          </a:p>
        </p:txBody>
      </p:sp>
      <p:sp>
        <p:nvSpPr>
          <p:cNvPr id="5" name="Rectangle 41"/>
          <p:cNvSpPr>
            <a:spLocks noGrp="1" noChangeArrowheads="1"/>
          </p:cNvSpPr>
          <p:nvPr>
            <p:ph type="sldNum" sz="quarter" idx="12"/>
          </p:nvPr>
        </p:nvSpPr>
        <p:spPr>
          <a:ln/>
        </p:spPr>
        <p:txBody>
          <a:bodyPr/>
          <a:lstStyle>
            <a:lvl1pPr>
              <a:defRPr/>
            </a:lvl1pPr>
          </a:lstStyle>
          <a:p>
            <a:pPr>
              <a:defRPr/>
            </a:pPr>
            <a:fld id="{1EC6542B-0902-4787-A16C-6A9B61A0648E}"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pt-BR"/>
          </a:p>
        </p:txBody>
      </p:sp>
      <p:sp>
        <p:nvSpPr>
          <p:cNvPr id="3" name="Rectangle 40"/>
          <p:cNvSpPr>
            <a:spLocks noGrp="1" noChangeArrowheads="1"/>
          </p:cNvSpPr>
          <p:nvPr>
            <p:ph type="ftr" sz="quarter" idx="11"/>
          </p:nvPr>
        </p:nvSpPr>
        <p:spPr>
          <a:ln/>
        </p:spPr>
        <p:txBody>
          <a:bodyPr/>
          <a:lstStyle>
            <a:lvl1pPr>
              <a:defRPr/>
            </a:lvl1pPr>
          </a:lstStyle>
          <a:p>
            <a:pPr>
              <a:defRPr/>
            </a:pPr>
            <a:endParaRPr lang="pt-BR"/>
          </a:p>
        </p:txBody>
      </p:sp>
      <p:sp>
        <p:nvSpPr>
          <p:cNvPr id="4" name="Rectangle 41"/>
          <p:cNvSpPr>
            <a:spLocks noGrp="1" noChangeArrowheads="1"/>
          </p:cNvSpPr>
          <p:nvPr>
            <p:ph type="sldNum" sz="quarter" idx="12"/>
          </p:nvPr>
        </p:nvSpPr>
        <p:spPr>
          <a:ln/>
        </p:spPr>
        <p:txBody>
          <a:bodyPr/>
          <a:lstStyle>
            <a:lvl1pPr>
              <a:defRPr/>
            </a:lvl1pPr>
          </a:lstStyle>
          <a:p>
            <a:pPr>
              <a:defRPr/>
            </a:pPr>
            <a:fld id="{9A5DCA09-A003-4AC4-B044-C8247BBDFFB3}" type="slidenum">
              <a:rPr lang="pt-BR"/>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62621178-86D1-41FC-A34E-1BCFD353810D}"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39"/>
          <p:cNvSpPr>
            <a:spLocks noGrp="1" noChangeArrowheads="1"/>
          </p:cNvSpPr>
          <p:nvPr>
            <p:ph type="dt" sz="half" idx="10"/>
          </p:nvPr>
        </p:nvSpPr>
        <p:spPr>
          <a:ln/>
        </p:spPr>
        <p:txBody>
          <a:bodyPr/>
          <a:lstStyle>
            <a:lvl1pPr>
              <a:defRPr/>
            </a:lvl1pPr>
          </a:lstStyle>
          <a:p>
            <a:pPr>
              <a:defRPr/>
            </a:pPr>
            <a:endParaRPr lang="pt-BR"/>
          </a:p>
        </p:txBody>
      </p:sp>
      <p:sp>
        <p:nvSpPr>
          <p:cNvPr id="6" name="Rectangle 40"/>
          <p:cNvSpPr>
            <a:spLocks noGrp="1" noChangeArrowheads="1"/>
          </p:cNvSpPr>
          <p:nvPr>
            <p:ph type="ftr" sz="quarter" idx="11"/>
          </p:nvPr>
        </p:nvSpPr>
        <p:spPr>
          <a:ln/>
        </p:spPr>
        <p:txBody>
          <a:bodyPr/>
          <a:lstStyle>
            <a:lvl1pPr>
              <a:defRPr/>
            </a:lvl1pPr>
          </a:lstStyle>
          <a:p>
            <a:pPr>
              <a:defRPr/>
            </a:pPr>
            <a:endParaRPr lang="pt-BR"/>
          </a:p>
        </p:txBody>
      </p:sp>
      <p:sp>
        <p:nvSpPr>
          <p:cNvPr id="7" name="Rectangle 41"/>
          <p:cNvSpPr>
            <a:spLocks noGrp="1" noChangeArrowheads="1"/>
          </p:cNvSpPr>
          <p:nvPr>
            <p:ph type="sldNum" sz="quarter" idx="12"/>
          </p:nvPr>
        </p:nvSpPr>
        <p:spPr>
          <a:ln/>
        </p:spPr>
        <p:txBody>
          <a:bodyPr/>
          <a:lstStyle>
            <a:lvl1pPr>
              <a:defRPr/>
            </a:lvl1pPr>
          </a:lstStyle>
          <a:p>
            <a:pPr>
              <a:defRPr/>
            </a:pPr>
            <a:fld id="{B1FC65C3-8A26-474F-90FA-862679C08690}" type="slidenum">
              <a:rPr lang="pt-BR"/>
              <a:pPr>
                <a:defRP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3800475" y="1789113"/>
            <a:ext cx="5340350" cy="5056187"/>
            <a:chOff x="2394" y="1127"/>
            <a:chExt cx="3364" cy="3185"/>
          </a:xfrm>
        </p:grpSpPr>
        <p:sp>
          <p:nvSpPr>
            <p:cNvPr id="5123"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4"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25"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6"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27"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8"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29"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0"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1"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32"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3"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4"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pt-BR">
                <a:cs typeface="+mn-cs"/>
              </a:endParaRPr>
            </a:p>
          </p:txBody>
        </p:sp>
        <p:sp>
          <p:nvSpPr>
            <p:cNvPr id="5135"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5136"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7"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8"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39"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0"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1"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2"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3"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sp>
          <p:nvSpPr>
            <p:cNvPr id="5144"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5"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6"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47"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pt-BR">
                <a:cs typeface="+mn-cs"/>
              </a:endParaRPr>
            </a:p>
          </p:txBody>
        </p:sp>
        <p:sp>
          <p:nvSpPr>
            <p:cNvPr id="5148"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49"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pt-BR">
                <a:cs typeface="+mn-cs"/>
              </a:endParaRPr>
            </a:p>
          </p:txBody>
        </p:sp>
        <p:sp>
          <p:nvSpPr>
            <p:cNvPr id="5150"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51"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pt-BR">
                <a:cs typeface="+mn-cs"/>
              </a:endParaRPr>
            </a:p>
          </p:txBody>
        </p:sp>
        <p:sp>
          <p:nvSpPr>
            <p:cNvPr id="5152"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pt-BR">
                <a:cs typeface="+mn-cs"/>
              </a:endParaRPr>
            </a:p>
          </p:txBody>
        </p:sp>
        <p:sp>
          <p:nvSpPr>
            <p:cNvPr id="5153"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pt-BR">
                <a:cs typeface="+mn-cs"/>
              </a:endParaRPr>
            </a:p>
          </p:txBody>
        </p:sp>
        <p:sp>
          <p:nvSpPr>
            <p:cNvPr id="5154"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pt-BR">
                <a:cs typeface="+mn-cs"/>
              </a:endParaRPr>
            </a:p>
          </p:txBody>
        </p:sp>
        <p:sp>
          <p:nvSpPr>
            <p:cNvPr id="5155"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pt-BR">
                <a:cs typeface="+mn-cs"/>
              </a:endParaRPr>
            </a:p>
          </p:txBody>
        </p:sp>
        <p:sp>
          <p:nvSpPr>
            <p:cNvPr id="5156"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pt-BR">
                <a:cs typeface="+mn-cs"/>
              </a:endParaRPr>
            </a:p>
          </p:txBody>
        </p:sp>
      </p:grpSp>
      <p:sp>
        <p:nvSpPr>
          <p:cNvPr id="5157"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5158"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5159"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pt-BR"/>
          </a:p>
        </p:txBody>
      </p:sp>
      <p:sp>
        <p:nvSpPr>
          <p:cNvPr id="5160"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cs typeface="+mn-cs"/>
              </a:defRPr>
            </a:lvl1pPr>
          </a:lstStyle>
          <a:p>
            <a:pPr>
              <a:defRPr/>
            </a:pPr>
            <a:endParaRPr lang="pt-BR"/>
          </a:p>
        </p:txBody>
      </p:sp>
      <p:sp>
        <p:nvSpPr>
          <p:cNvPr id="5161"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52A00F29-5251-49B0-9D30-8CEDE83B5597}" type="slidenum">
              <a:rPr lang="pt-BR"/>
              <a:pPr>
                <a:defRPr/>
              </a:pPr>
              <a:t>‹nº›</a:t>
            </a:fld>
            <a:endParaRPr lang="pt-BR"/>
          </a:p>
        </p:txBody>
      </p:sp>
    </p:spTree>
  </p:cSld>
  <p:clrMap bg1="dk2" tx1="lt1" bg2="dk1" tx2="lt2" accent1="accent1" accent2="accent2" accent3="accent3" accent4="accent4" accent5="accent5" accent6="accent6" hlink="hlink" folHlink="folHlink"/>
  <p:sldLayoutIdLst>
    <p:sldLayoutId id="2147483713"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pr.miranda@gmail.com" TargetMode="External"/><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professormiranda.blogspot.com/" TargetMode="Externa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4.xml"/><Relationship Id="rId3" Type="http://schemas.openxmlformats.org/officeDocument/2006/relationships/diagramData" Target="../diagrams/data1.xml"/><Relationship Id="rId7" Type="http://schemas.openxmlformats.org/officeDocument/2006/relationships/slide" Target="slide25.xml"/><Relationship Id="rId12" Type="http://schemas.openxmlformats.org/officeDocument/2006/relationships/slide" Target="slide2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slide" Target="slide21.xml"/><Relationship Id="rId5" Type="http://schemas.openxmlformats.org/officeDocument/2006/relationships/diagramQuickStyle" Target="../diagrams/quickStyle1.xml"/><Relationship Id="rId10" Type="http://schemas.openxmlformats.org/officeDocument/2006/relationships/slide" Target="slide20.xml"/><Relationship Id="rId4" Type="http://schemas.openxmlformats.org/officeDocument/2006/relationships/diagramLayout" Target="../diagrams/layout1.xml"/><Relationship Id="rId9" Type="http://schemas.openxmlformats.org/officeDocument/2006/relationships/slide" Target="slide19.xml"/><Relationship Id="rId14" Type="http://schemas.openxmlformats.org/officeDocument/2006/relationships/slide" Target="slide23.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1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slide" Target="slide3.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slide" Target="slide37.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slide" Target="slide37.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slide" Target="slide3.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5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8" Type="http://schemas.openxmlformats.org/officeDocument/2006/relationships/slide" Target="slide56.xml"/><Relationship Id="rId3" Type="http://schemas.openxmlformats.org/officeDocument/2006/relationships/diagramData" Target="../diagrams/data8.xml"/><Relationship Id="rId7" Type="http://schemas.openxmlformats.org/officeDocument/2006/relationships/slide" Target="slide58.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a:effectLst/>
        </p:spPr>
      </p:pic>
      <p:sp>
        <p:nvSpPr>
          <p:cNvPr id="2" name="Título 1"/>
          <p:cNvSpPr>
            <a:spLocks noGrp="1"/>
          </p:cNvSpPr>
          <p:nvPr>
            <p:ph type="ctrTitle"/>
          </p:nvPr>
        </p:nvSpPr>
        <p:spPr>
          <a:xfrm>
            <a:off x="1071538" y="428604"/>
            <a:ext cx="7000924" cy="642942"/>
          </a:xfrm>
        </p:spPr>
        <p:txBody>
          <a:bodyPr>
            <a:noAutofit/>
          </a:bodyPr>
          <a:lstStyle/>
          <a:p>
            <a:r>
              <a:rPr lang="pt-BR" sz="3200" dirty="0" smtClean="0"/>
              <a:t>Atualidades em Direito Constitucional e Ambiental </a:t>
            </a:r>
            <a:endParaRPr lang="pt-BR" sz="3200" dirty="0"/>
          </a:p>
        </p:txBody>
      </p:sp>
      <p:sp>
        <p:nvSpPr>
          <p:cNvPr id="3" name="Subtítulo 2"/>
          <p:cNvSpPr>
            <a:spLocks noGrp="1"/>
          </p:cNvSpPr>
          <p:nvPr>
            <p:ph type="subTitle" idx="1"/>
          </p:nvPr>
        </p:nvSpPr>
        <p:spPr>
          <a:xfrm>
            <a:off x="142844" y="1142984"/>
            <a:ext cx="8715436" cy="5429288"/>
          </a:xfrm>
        </p:spPr>
        <p:txBody>
          <a:bodyPr>
            <a:normAutofit/>
          </a:bodyPr>
          <a:lstStyle/>
          <a:p>
            <a:pPr algn="l"/>
            <a:r>
              <a:rPr lang="pt-BR" sz="2600" dirty="0" smtClean="0"/>
              <a:t>AULA 1 – </a:t>
            </a:r>
            <a:r>
              <a:rPr lang="pt-BR" sz="2600" b="1" dirty="0" smtClean="0"/>
              <a:t>Função Social da Propriedade</a:t>
            </a:r>
            <a:endParaRPr lang="pt-BR" sz="2600" dirty="0" smtClean="0"/>
          </a:p>
          <a:p>
            <a:pPr algn="l"/>
            <a:endParaRPr lang="pt-BR" sz="2600" dirty="0" smtClean="0"/>
          </a:p>
          <a:p>
            <a:pPr algn="l"/>
            <a:r>
              <a:rPr lang="pt-BR" sz="2600" dirty="0" smtClean="0"/>
              <a:t>PROFESSOR: João Paulo Rocha de Miranda</a:t>
            </a:r>
          </a:p>
          <a:p>
            <a:pPr algn="l"/>
            <a:r>
              <a:rPr lang="pt-BR" sz="1500" dirty="0" smtClean="0"/>
              <a:t>Advogado (UFMT) e  </a:t>
            </a:r>
            <a:r>
              <a:rPr lang="pt-BR" sz="1500" dirty="0" err="1" smtClean="0"/>
              <a:t>Zootecnista</a:t>
            </a:r>
            <a:r>
              <a:rPr lang="pt-BR" sz="1500" dirty="0" smtClean="0"/>
              <a:t> (UFSM)</a:t>
            </a:r>
          </a:p>
          <a:p>
            <a:pPr algn="l"/>
            <a:r>
              <a:rPr lang="pt-BR" sz="1500" dirty="0" smtClean="0"/>
              <a:t>Membro Comissão Meio Ambiente OAB-MT</a:t>
            </a:r>
          </a:p>
          <a:p>
            <a:pPr algn="l"/>
            <a:r>
              <a:rPr lang="pt-BR" sz="1500" dirty="0" smtClean="0"/>
              <a:t>Mestrando em Direito Agroambiental (UFMT)</a:t>
            </a:r>
          </a:p>
          <a:p>
            <a:pPr algn="l"/>
            <a:r>
              <a:rPr lang="pt-BR" sz="1500" dirty="0" smtClean="0"/>
              <a:t>Especialista em Sociedade e Desenvolvimento Regional (UFMT)</a:t>
            </a:r>
          </a:p>
          <a:p>
            <a:pPr algn="l"/>
            <a:r>
              <a:rPr lang="pt-BR" sz="1500" dirty="0" smtClean="0"/>
              <a:t>Especialista em Direito Ambiental e desenvolvimento Sustentável (FESPMP-MT/UNIC)</a:t>
            </a:r>
          </a:p>
          <a:p>
            <a:pPr algn="l"/>
            <a:endParaRPr lang="pt-BR" sz="1500" dirty="0" smtClean="0"/>
          </a:p>
          <a:p>
            <a:pPr algn="l"/>
            <a:r>
              <a:rPr lang="pt-BR" sz="1500" dirty="0" smtClean="0"/>
              <a:t>CONTATOS:</a:t>
            </a:r>
          </a:p>
          <a:p>
            <a:pPr algn="l"/>
            <a:r>
              <a:rPr lang="pt-BR" sz="1500" dirty="0" err="1" smtClean="0"/>
              <a:t>E-mail</a:t>
            </a:r>
            <a:r>
              <a:rPr lang="pt-BR" sz="1500" dirty="0" smtClean="0"/>
              <a:t>: </a:t>
            </a:r>
            <a:r>
              <a:rPr lang="pt-BR" sz="1500" dirty="0" smtClean="0">
                <a:hlinkClick r:id="rId3"/>
              </a:rPr>
              <a:t>jpr.miranda@gmail.com</a:t>
            </a:r>
            <a:endParaRPr lang="pt-BR" sz="1500" dirty="0" smtClean="0"/>
          </a:p>
          <a:p>
            <a:pPr algn="l"/>
            <a:endParaRPr lang="pt-BR" sz="1500" dirty="0" smtClean="0"/>
          </a:p>
          <a:p>
            <a:pPr algn="l"/>
            <a:r>
              <a:rPr lang="pt-BR" sz="1500" dirty="0" err="1" smtClean="0"/>
              <a:t>Skype</a:t>
            </a:r>
            <a:r>
              <a:rPr lang="pt-BR" sz="1500" dirty="0" smtClean="0"/>
              <a:t>: </a:t>
            </a:r>
            <a:r>
              <a:rPr lang="pt-BR" sz="1500" dirty="0" err="1" smtClean="0"/>
              <a:t>jpr</a:t>
            </a:r>
            <a:r>
              <a:rPr lang="pt-BR" sz="1500" dirty="0" smtClean="0"/>
              <a:t>.</a:t>
            </a:r>
            <a:r>
              <a:rPr lang="pt-BR" sz="1500" dirty="0" err="1" smtClean="0"/>
              <a:t>miranda</a:t>
            </a:r>
            <a:endParaRPr lang="pt-BR" sz="1500" dirty="0" smtClean="0"/>
          </a:p>
          <a:p>
            <a:pPr algn="l"/>
            <a:endParaRPr lang="pt-BR" sz="1500" dirty="0" smtClean="0"/>
          </a:p>
          <a:p>
            <a:pPr algn="l"/>
            <a:r>
              <a:rPr lang="pt-BR" sz="1500" dirty="0" smtClean="0"/>
              <a:t>Blog: </a:t>
            </a:r>
            <a:r>
              <a:rPr lang="pt-BR" sz="1500" dirty="0" smtClean="0">
                <a:hlinkClick r:id="rId4"/>
              </a:rPr>
              <a:t>http://professormiranda.blogspot.com/</a:t>
            </a:r>
            <a:endParaRPr lang="pt-BR" sz="1500" dirty="0" smtClean="0"/>
          </a:p>
          <a:p>
            <a:pPr algn="l"/>
            <a:endParaRPr lang="pt-BR" sz="1500" dirty="0"/>
          </a:p>
        </p:txBody>
      </p:sp>
      <p:pic>
        <p:nvPicPr>
          <p:cNvPr id="1029" name="Picture 5" descr="C:\Documents and Settings\João Paulo\Meus documentos\1 JOÃO PAULO\UNIRON UNIPAN\LOGOS\UNIRONDON PLANO DE ENSINO2.JPG"/>
          <p:cNvPicPr>
            <a:picLocks noChangeAspect="1" noChangeArrowheads="1"/>
          </p:cNvPicPr>
          <p:nvPr/>
        </p:nvPicPr>
        <p:blipFill>
          <a:blip r:embed="rId5"/>
          <a:srcRect/>
          <a:stretch>
            <a:fillRect/>
          </a:stretch>
        </p:blipFill>
        <p:spPr bwMode="auto">
          <a:xfrm>
            <a:off x="0" y="0"/>
            <a:ext cx="1071538" cy="992583"/>
          </a:xfrm>
          <a:prstGeom prst="rect">
            <a:avLst/>
          </a:prstGeom>
          <a:noFill/>
        </p:spPr>
      </p:pic>
      <p:pic>
        <p:nvPicPr>
          <p:cNvPr id="12" name="Picture 5" descr="C:\Documents and Settings\João Paulo\Meus documentos\1 JOÃO PAULO\UNIRON UNIPAN\LOGOS\UNIRONDON PLANO DE ENSINO2.JPG"/>
          <p:cNvPicPr>
            <a:picLocks noChangeAspect="1" noChangeArrowheads="1"/>
          </p:cNvPicPr>
          <p:nvPr/>
        </p:nvPicPr>
        <p:blipFill>
          <a:blip r:embed="rId5"/>
          <a:srcRect/>
          <a:stretch>
            <a:fillRect/>
          </a:stretch>
        </p:blipFill>
        <p:spPr bwMode="auto">
          <a:xfrm>
            <a:off x="8072462" y="0"/>
            <a:ext cx="1071538" cy="992583"/>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endParaRPr lang="pt-BR" smtClean="0"/>
          </a:p>
        </p:txBody>
      </p:sp>
      <p:pic>
        <p:nvPicPr>
          <p:cNvPr id="12291"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65540" name="Rectangle 4"/>
          <p:cNvSpPr>
            <a:spLocks noGrp="1" noChangeArrowheads="1"/>
          </p:cNvSpPr>
          <p:nvPr>
            <p:ph type="body" idx="1"/>
          </p:nvPr>
        </p:nvSpPr>
        <p:spPr>
          <a:xfrm>
            <a:off x="250825" y="1628775"/>
            <a:ext cx="8893175" cy="4852988"/>
          </a:xfrm>
        </p:spPr>
        <p:txBody>
          <a:bodyPr/>
          <a:lstStyle/>
          <a:p>
            <a:pPr algn="just" eaLnBrk="1" hangingPunct="1">
              <a:spcBef>
                <a:spcPct val="50000"/>
              </a:spcBef>
              <a:buFont typeface="Wingdings" pitchFamily="2" charset="2"/>
              <a:buNone/>
              <a:defRPr/>
            </a:pPr>
            <a:r>
              <a:rPr lang="pt-BR" sz="2000" b="1" smtClean="0"/>
              <a:t>PARA COMTE:</a:t>
            </a:r>
          </a:p>
          <a:p>
            <a:pPr algn="just" eaLnBrk="1" hangingPunct="1">
              <a:spcBef>
                <a:spcPct val="50000"/>
              </a:spcBef>
              <a:buFont typeface="Wingdings" pitchFamily="2" charset="2"/>
              <a:buChar char="Ø"/>
              <a:defRPr/>
            </a:pPr>
            <a:r>
              <a:rPr lang="pt-BR" sz="2000" b="1" smtClean="0"/>
              <a:t>Função social da propriedade = enobrece a possessão, fazendo-a mais respeitável, sem, contudo, restringir a justa liberdade;</a:t>
            </a:r>
          </a:p>
          <a:p>
            <a:pPr algn="just" eaLnBrk="1" hangingPunct="1">
              <a:spcBef>
                <a:spcPct val="50000"/>
              </a:spcBef>
              <a:buFont typeface="Wingdings" pitchFamily="2" charset="2"/>
              <a:buChar char="Ø"/>
              <a:defRPr/>
            </a:pPr>
            <a:endParaRPr lang="pt-BR" sz="2000" b="1" smtClean="0"/>
          </a:p>
          <a:p>
            <a:pPr algn="just" eaLnBrk="1" hangingPunct="1">
              <a:spcBef>
                <a:spcPct val="50000"/>
              </a:spcBef>
              <a:buFont typeface="Wingdings" pitchFamily="2" charset="2"/>
              <a:buNone/>
              <a:defRPr/>
            </a:pPr>
            <a:r>
              <a:rPr lang="pt-BR" sz="2000" b="1" smtClean="0"/>
              <a:t>PARA DUGUIT:</a:t>
            </a:r>
          </a:p>
          <a:p>
            <a:pPr algn="just" eaLnBrk="1" hangingPunct="1">
              <a:spcBef>
                <a:spcPct val="50000"/>
              </a:spcBef>
              <a:buFont typeface="Wingdings" pitchFamily="2" charset="2"/>
              <a:buChar char="Ø"/>
              <a:defRPr/>
            </a:pPr>
            <a:r>
              <a:rPr lang="pt-BR" sz="2000" b="1" smtClean="0"/>
              <a:t>Propriedade não é direito subjetivo;</a:t>
            </a:r>
          </a:p>
          <a:p>
            <a:pPr algn="just" eaLnBrk="1" hangingPunct="1">
              <a:spcBef>
                <a:spcPct val="50000"/>
              </a:spcBef>
              <a:buFont typeface="Wingdings" pitchFamily="2" charset="2"/>
              <a:buChar char="Ø"/>
              <a:defRPr/>
            </a:pPr>
            <a:r>
              <a:rPr lang="pt-BR" sz="2000" b="1" smtClean="0"/>
              <a:t>Propriedade = função social;</a:t>
            </a:r>
          </a:p>
          <a:p>
            <a:pPr eaLnBrk="1" hangingPunct="1">
              <a:spcBef>
                <a:spcPct val="50000"/>
              </a:spcBef>
              <a:buFont typeface="Wingdings" pitchFamily="2" charset="2"/>
              <a:buChar char="Ø"/>
              <a:defRPr/>
            </a:pPr>
            <a:r>
              <a:rPr lang="pt-BR" sz="2000" b="1" smtClean="0"/>
              <a:t>Proprietário não tem apenas um direito, mas um poder-dever;</a:t>
            </a:r>
          </a:p>
          <a:p>
            <a:pPr eaLnBrk="1" hangingPunct="1">
              <a:spcBef>
                <a:spcPct val="50000"/>
              </a:spcBef>
              <a:buFont typeface="Wingdings" pitchFamily="2" charset="2"/>
              <a:buChar char="Ø"/>
              <a:defRPr/>
            </a:pPr>
            <a:r>
              <a:rPr lang="pt-BR" sz="2000" b="1" smtClean="0"/>
              <a:t>Propriedade </a:t>
            </a:r>
            <a:r>
              <a:rPr lang="pt-BR" sz="2000" b="1" smtClean="0">
                <a:cs typeface="Tahoma" pitchFamily="34" charset="0"/>
              </a:rPr>
              <a:t>≠ Direito = Situação de fato;</a:t>
            </a:r>
          </a:p>
          <a:p>
            <a:pPr eaLnBrk="1" hangingPunct="1">
              <a:spcBef>
                <a:spcPct val="50000"/>
              </a:spcBef>
              <a:buFont typeface="Wingdings" pitchFamily="2" charset="2"/>
              <a:buChar char="Ø"/>
              <a:defRPr/>
            </a:pPr>
            <a:r>
              <a:rPr lang="pt-BR" sz="2000" b="1" smtClean="0">
                <a:cs typeface="Tahoma" pitchFamily="34" charset="0"/>
              </a:rPr>
              <a:t>Função social = situação jurídica objetiva protegida pelo direito.</a:t>
            </a:r>
            <a:endParaRPr lang="pt-BR" sz="2000" b="1" smtClean="0"/>
          </a:p>
        </p:txBody>
      </p:sp>
      <p:sp>
        <p:nvSpPr>
          <p:cNvPr id="65541" name="Rectangle 5"/>
          <p:cNvSpPr>
            <a:spLocks noChangeArrowheads="1"/>
          </p:cNvSpPr>
          <p:nvPr/>
        </p:nvSpPr>
        <p:spPr bwMode="auto">
          <a:xfrm>
            <a:off x="611188" y="26035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AUGUSTO COMTE (1859-1928)</a:t>
            </a:r>
            <a:br>
              <a:rPr lang="pt-BR" sz="3600">
                <a:solidFill>
                  <a:schemeClr val="tx2"/>
                </a:solidFill>
                <a:effectLst>
                  <a:outerShdw blurRad="38100" dist="38100" dir="2700000" algn="tl">
                    <a:srgbClr val="000000"/>
                  </a:outerShdw>
                </a:effectLst>
                <a:latin typeface="Arial" pitchFamily="34" charset="0"/>
                <a:cs typeface="+mn-cs"/>
              </a:rPr>
            </a:br>
            <a:r>
              <a:rPr lang="pt-BR" sz="3600">
                <a:solidFill>
                  <a:schemeClr val="tx2"/>
                </a:solidFill>
                <a:effectLst>
                  <a:outerShdw blurRad="38100" dist="38100" dir="2700000" algn="tl">
                    <a:srgbClr val="000000"/>
                  </a:outerShdw>
                </a:effectLst>
                <a:latin typeface="Arial" pitchFamily="34" charset="0"/>
                <a:cs typeface="+mn-cs"/>
              </a:rPr>
              <a:t>LÉON DUGUIT (1859-1928)</a:t>
            </a:r>
          </a:p>
        </p:txBody>
      </p:sp>
      <p:sp>
        <p:nvSpPr>
          <p:cNvPr id="12294" name="CaixaDeTexto 5"/>
          <p:cNvSpPr txBox="1">
            <a:spLocks noChangeArrowheads="1"/>
          </p:cNvSpPr>
          <p:nvPr/>
        </p:nvSpPr>
        <p:spPr bwMode="auto">
          <a:xfrm>
            <a:off x="7143750" y="6500813"/>
            <a:ext cx="2000250" cy="369887"/>
          </a:xfrm>
          <a:prstGeom prst="rect">
            <a:avLst/>
          </a:prstGeom>
          <a:noFill/>
          <a:ln w="9525">
            <a:noFill/>
            <a:miter lim="800000"/>
            <a:headEnd/>
            <a:tailEnd/>
          </a:ln>
        </p:spPr>
        <p:txBody>
          <a:bodyPr>
            <a:spAutoFit/>
          </a:bodyPr>
          <a:lstStyle/>
          <a:p>
            <a:pPr algn="r"/>
            <a:r>
              <a:rPr lang="pt-BR">
                <a:hlinkClick r:id="rId3" action="ppaction://hlinksldjump"/>
              </a:rPr>
              <a:t>HISTÓRICO</a:t>
            </a:r>
            <a:endParaRPr lang="pt-B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defRPr/>
            </a:pPr>
            <a:endParaRPr lang="pt-BR" smtClean="0"/>
          </a:p>
        </p:txBody>
      </p:sp>
      <p:sp>
        <p:nvSpPr>
          <p:cNvPr id="59395" name="Rectangle 3"/>
          <p:cNvSpPr>
            <a:spLocks noGrp="1" noChangeArrowheads="1"/>
          </p:cNvSpPr>
          <p:nvPr>
            <p:ph type="subTitle" idx="1"/>
          </p:nvPr>
        </p:nvSpPr>
        <p:spPr/>
        <p:txBody>
          <a:bodyPr/>
          <a:lstStyle/>
          <a:p>
            <a:pPr eaLnBrk="1" hangingPunct="1">
              <a:defRPr/>
            </a:pPr>
            <a:endParaRPr lang="pt-BR" smtClean="0"/>
          </a:p>
        </p:txBody>
      </p:sp>
      <p:pic>
        <p:nvPicPr>
          <p:cNvPr id="1331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3317" name="Text Box 5"/>
          <p:cNvSpPr txBox="1">
            <a:spLocks noChangeArrowheads="1"/>
          </p:cNvSpPr>
          <p:nvPr/>
        </p:nvSpPr>
        <p:spPr bwMode="auto">
          <a:xfrm>
            <a:off x="755650" y="981075"/>
            <a:ext cx="7704138" cy="5386388"/>
          </a:xfrm>
          <a:prstGeom prst="rect">
            <a:avLst/>
          </a:prstGeom>
          <a:noFill/>
          <a:ln w="9525">
            <a:noFill/>
            <a:miter lim="800000"/>
            <a:headEnd/>
            <a:tailEnd/>
          </a:ln>
        </p:spPr>
        <p:txBody>
          <a:bodyPr>
            <a:spAutoFit/>
          </a:bodyPr>
          <a:lstStyle/>
          <a:p>
            <a:pPr>
              <a:spcBef>
                <a:spcPct val="50000"/>
              </a:spcBef>
            </a:pPr>
            <a:r>
              <a:rPr lang="pt-BR" sz="2400" b="1"/>
              <a:t>DIREITOS DE PRIMEIRA GERAÇÃO:</a:t>
            </a:r>
          </a:p>
          <a:p>
            <a:pPr>
              <a:spcBef>
                <a:spcPct val="50000"/>
              </a:spcBef>
            </a:pPr>
            <a:endParaRPr lang="pt-BR" sz="2400" b="1"/>
          </a:p>
          <a:p>
            <a:pPr lvl="1">
              <a:spcBef>
                <a:spcPct val="50000"/>
              </a:spcBef>
              <a:buFont typeface="Wingdings" pitchFamily="2" charset="2"/>
              <a:buChar char="Ø"/>
            </a:pPr>
            <a:r>
              <a:rPr lang="pt-BR" sz="2400"/>
              <a:t> Direitos civis;</a:t>
            </a:r>
          </a:p>
          <a:p>
            <a:pPr lvl="1">
              <a:spcBef>
                <a:spcPct val="50000"/>
              </a:spcBef>
              <a:buFont typeface="Wingdings" pitchFamily="2" charset="2"/>
              <a:buChar char="Ø"/>
            </a:pPr>
            <a:r>
              <a:rPr lang="pt-BR" sz="2400"/>
              <a:t> Direitos políticos.</a:t>
            </a:r>
          </a:p>
          <a:p>
            <a:pPr>
              <a:spcBef>
                <a:spcPct val="50000"/>
              </a:spcBef>
            </a:pPr>
            <a:endParaRPr lang="pt-BR" sz="2400"/>
          </a:p>
          <a:p>
            <a:pPr>
              <a:spcBef>
                <a:spcPct val="50000"/>
              </a:spcBef>
            </a:pPr>
            <a:r>
              <a:rPr lang="pt-BR" sz="2400" b="1"/>
              <a:t>DIREITOS DE SEGUNDA GERAÇÃO:</a:t>
            </a:r>
          </a:p>
          <a:p>
            <a:pPr lvl="1">
              <a:spcBef>
                <a:spcPct val="50000"/>
              </a:spcBef>
              <a:buFont typeface="Wingdings" pitchFamily="2" charset="2"/>
              <a:buChar char="Ø"/>
            </a:pPr>
            <a:r>
              <a:rPr lang="pt-BR" sz="2400"/>
              <a:t> Direitos sociais;</a:t>
            </a:r>
          </a:p>
          <a:p>
            <a:pPr lvl="1">
              <a:spcBef>
                <a:spcPct val="50000"/>
              </a:spcBef>
              <a:buFont typeface="Wingdings" pitchFamily="2" charset="2"/>
              <a:buChar char="Ø"/>
            </a:pPr>
            <a:r>
              <a:rPr lang="pt-BR" sz="2400"/>
              <a:t> Direitos culturais;</a:t>
            </a:r>
          </a:p>
          <a:p>
            <a:pPr lvl="1">
              <a:spcBef>
                <a:spcPct val="50000"/>
              </a:spcBef>
              <a:buFont typeface="Wingdings" pitchFamily="2" charset="2"/>
              <a:buChar char="Ø"/>
            </a:pPr>
            <a:r>
              <a:rPr lang="pt-BR" sz="2400"/>
              <a:t> Direitos econômicos;</a:t>
            </a:r>
          </a:p>
          <a:p>
            <a:pPr lvl="1">
              <a:spcBef>
                <a:spcPct val="50000"/>
              </a:spcBef>
              <a:buFont typeface="Wingdings" pitchFamily="2" charset="2"/>
              <a:buChar char="Ø"/>
            </a:pPr>
            <a:r>
              <a:rPr lang="pt-BR" sz="2400"/>
              <a:t> Direitos dos trabalhadores.</a:t>
            </a:r>
          </a:p>
        </p:txBody>
      </p:sp>
      <p:sp>
        <p:nvSpPr>
          <p:cNvPr id="13318" name="Text Box 6"/>
          <p:cNvSpPr txBox="1">
            <a:spLocks noChangeArrowheads="1"/>
          </p:cNvSpPr>
          <p:nvPr/>
        </p:nvSpPr>
        <p:spPr bwMode="auto">
          <a:xfrm>
            <a:off x="7524750" y="6453188"/>
            <a:ext cx="1619250" cy="338137"/>
          </a:xfrm>
          <a:prstGeom prst="rect">
            <a:avLst/>
          </a:prstGeom>
          <a:noFill/>
          <a:ln w="9525">
            <a:noFill/>
            <a:miter lim="800000"/>
            <a:headEnd/>
            <a:tailEnd/>
          </a:ln>
        </p:spPr>
        <p:txBody>
          <a:bodyPr>
            <a:spAutoFit/>
          </a:bodyPr>
          <a:lstStyle/>
          <a:p>
            <a:pPr algn="r">
              <a:spcBef>
                <a:spcPct val="50000"/>
              </a:spcBef>
            </a:pPr>
            <a:r>
              <a:rPr lang="pt-BR" sz="1600">
                <a:hlinkClick r:id="rId3" action="ppaction://hlinksldjump"/>
              </a:rPr>
              <a:t>HISTÓRICO</a:t>
            </a:r>
            <a:endParaRPr lang="pt-BR" sz="16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6" name="Rectangle 6"/>
          <p:cNvSpPr>
            <a:spLocks noGrp="1" noChangeArrowheads="1"/>
          </p:cNvSpPr>
          <p:nvPr>
            <p:ph type="title"/>
          </p:nvPr>
        </p:nvSpPr>
        <p:spPr>
          <a:xfrm>
            <a:off x="468313" y="404813"/>
            <a:ext cx="8229600" cy="1143000"/>
          </a:xfrm>
        </p:spPr>
        <p:txBody>
          <a:bodyPr>
            <a:normAutofit fontScale="90000"/>
          </a:bodyPr>
          <a:lstStyle/>
          <a:p>
            <a:pPr eaLnBrk="1" fontAlgn="auto" hangingPunct="1">
              <a:spcAft>
                <a:spcPts val="0"/>
              </a:spcAft>
              <a:defRPr/>
            </a:pPr>
            <a:r>
              <a:rPr lang="pt-BR" sz="4000" dirty="0" smtClean="0"/>
              <a:t>GÊNESE DO DESENVOLVIMENTO SUSTENTÁVEL</a:t>
            </a:r>
            <a:endParaRPr lang="pt-BR" sz="4000" dirty="0"/>
          </a:p>
        </p:txBody>
      </p:sp>
      <p:pic>
        <p:nvPicPr>
          <p:cNvPr id="14340" name="Picture 8" descr="http://t1.gstatic.com/images?q=tbn:ANd9GcTAnX62rjNpiaH6ZPf8nhQsAuA1dryIdJK9VFXaCaNf9kYIhare0w8QquPX"/>
          <p:cNvPicPr>
            <a:picLocks noChangeAspect="1" noChangeArrowheads="1"/>
          </p:cNvPicPr>
          <p:nvPr/>
        </p:nvPicPr>
        <p:blipFill>
          <a:blip r:embed="rId3"/>
          <a:srcRect/>
          <a:stretch>
            <a:fillRect/>
          </a:stretch>
        </p:blipFill>
        <p:spPr bwMode="auto">
          <a:xfrm>
            <a:off x="214313" y="2500313"/>
            <a:ext cx="3492500" cy="2928937"/>
          </a:xfrm>
          <a:prstGeom prst="rect">
            <a:avLst/>
          </a:prstGeom>
          <a:noFill/>
          <a:ln w="9525">
            <a:noFill/>
            <a:miter lim="800000"/>
            <a:headEnd/>
            <a:tailEnd/>
          </a:ln>
        </p:spPr>
      </p:pic>
      <p:sp>
        <p:nvSpPr>
          <p:cNvPr id="9" name="Rectangle 3"/>
          <p:cNvSpPr txBox="1">
            <a:spLocks noChangeArrowheads="1"/>
          </p:cNvSpPr>
          <p:nvPr/>
        </p:nvSpPr>
        <p:spPr>
          <a:xfrm>
            <a:off x="3571875" y="2143125"/>
            <a:ext cx="5214938" cy="4286250"/>
          </a:xfrm>
          <a:prstGeom prst="rect">
            <a:avLst/>
          </a:prstGeom>
        </p:spPr>
        <p:txBody>
          <a:bodyPr>
            <a:normAutofit/>
          </a:bodyPr>
          <a:lstStyle/>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GÊNESE DO DESENVOLVIMENTO SUSTENTÁVEL</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mn-lt"/>
                <a:cs typeface="+mn-cs"/>
              </a:rPr>
              <a:t>DIREITO INTERNACIONAL DO MEIO AMBIENTE</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dirty="0">
                <a:latin typeface="Calibri"/>
                <a:cs typeface="+mn-cs"/>
              </a:rPr>
              <a:t>↓</a:t>
            </a:r>
          </a:p>
          <a:p>
            <a:pPr marL="365760" indent="-256032" algn="ctr" fontAlgn="auto">
              <a:lnSpc>
                <a:spcPct val="90000"/>
              </a:lnSpc>
              <a:spcBef>
                <a:spcPts val="400"/>
              </a:spcBef>
              <a:spcAft>
                <a:spcPts val="0"/>
              </a:spcAft>
              <a:buClr>
                <a:schemeClr val="accent1"/>
              </a:buClr>
              <a:buSzPct val="68000"/>
              <a:buFont typeface="Wingdings" pitchFamily="2" charset="2"/>
              <a:buNone/>
              <a:defRPr/>
            </a:pPr>
            <a:r>
              <a:rPr lang="pt-BR" sz="2800" b="1" u="sng" dirty="0">
                <a:effectLst>
                  <a:outerShdw blurRad="38100" dist="38100" dir="2700000" algn="tl">
                    <a:srgbClr val="000000">
                      <a:alpha val="43137"/>
                    </a:srgbClr>
                  </a:outerShdw>
                </a:effectLst>
                <a:latin typeface="Calibri"/>
                <a:cs typeface="+mn-cs"/>
              </a:rPr>
              <a:t>PRINCÍPIOS</a:t>
            </a:r>
            <a:endParaRPr lang="pt-BR" sz="2800" b="1" u="sng" dirty="0">
              <a:effectLst>
                <a:outerShdw blurRad="38100" dist="38100" dir="2700000" algn="tl">
                  <a:srgbClr val="000000">
                    <a:alpha val="43137"/>
                  </a:srgbClr>
                </a:outerShdw>
              </a:effectLst>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15363" name="Text Box 4"/>
          <p:cNvSpPr txBox="1">
            <a:spLocks noChangeArrowheads="1"/>
          </p:cNvSpPr>
          <p:nvPr/>
        </p:nvSpPr>
        <p:spPr bwMode="auto">
          <a:xfrm>
            <a:off x="214313" y="642938"/>
            <a:ext cx="8750300" cy="5848350"/>
          </a:xfrm>
          <a:prstGeom prst="rect">
            <a:avLst/>
          </a:prstGeom>
          <a:noFill/>
          <a:ln w="9525">
            <a:noFill/>
            <a:miter lim="800000"/>
            <a:headEnd/>
            <a:tailEnd/>
          </a:ln>
        </p:spPr>
        <p:txBody>
          <a:bodyPr>
            <a:spAutoFit/>
          </a:bodyPr>
          <a:lstStyle/>
          <a:p>
            <a:pPr algn="just"/>
            <a:r>
              <a:rPr lang="pt-BR" sz="2200" b="1">
                <a:latin typeface="Lucida Sans Unicode" pitchFamily="34" charset="0"/>
              </a:rPr>
              <a:t>1972 - Conferencia Mundial de Meio Ambiente de Estocolmo.</a:t>
            </a:r>
          </a:p>
          <a:p>
            <a:pPr algn="just"/>
            <a:endParaRPr lang="pt-BR" sz="2200" b="1">
              <a:latin typeface="Lucida Sans Unicode" pitchFamily="34" charset="0"/>
            </a:endParaRPr>
          </a:p>
          <a:p>
            <a:pPr algn="just"/>
            <a:r>
              <a:rPr lang="pt-BR" sz="2200" b="1">
                <a:latin typeface="Lucida Sans Unicode" pitchFamily="34" charset="0"/>
              </a:rPr>
              <a:t>1983 -  Criada, pela Assembléia Geral da ONU, a Comissão Mundial sobre o Meio Ambiente e Desenvolvimento (CMMAD), que foi presidida por Gro Harlem Brundtland, na época primeira-ministra da Noruega, com o objetivo de sistematizar as problemáticas envolvendo meio ambiente e desenvolvimento, elaborando propostas de intervenções e normas de cooperação internacional que pudessem orientar políticas e ações internacionais nesta matéria. </a:t>
            </a:r>
          </a:p>
          <a:p>
            <a:pPr algn="just"/>
            <a:endParaRPr lang="pt-BR" sz="2200" b="1">
              <a:latin typeface="Lucida Sans Unicode" pitchFamily="34" charset="0"/>
            </a:endParaRPr>
          </a:p>
          <a:p>
            <a:pPr algn="just"/>
            <a:r>
              <a:rPr lang="pt-BR" sz="2200" b="1">
                <a:latin typeface="Lucida Sans Unicode" pitchFamily="34" charset="0"/>
              </a:rPr>
              <a:t>1987 - Lançado o relatório “Our Common Future” (Nosso Futuro Comum), também conhecido como relatório “Brundtland“.</a:t>
            </a:r>
          </a:p>
          <a:p>
            <a:pPr algn="just"/>
            <a:endParaRPr lang="pt-BR" sz="2200" b="1">
              <a:latin typeface="Lucida Sans Unicode" pitchFamily="34" charset="0"/>
            </a:endParaRPr>
          </a:p>
          <a:p>
            <a:pPr algn="just"/>
            <a:r>
              <a:rPr lang="pt-BR" sz="2200" b="1">
                <a:latin typeface="Lucida Sans Unicode" pitchFamily="34" charset="0"/>
              </a:rPr>
              <a:t>1992 – Conferência da Nações Unidas sobre Meio Ambiente e Desenvolvimento- Rio 92.</a:t>
            </a:r>
          </a:p>
        </p:txBody>
      </p:sp>
      <p:sp>
        <p:nvSpPr>
          <p:cNvPr id="5" name="Rectangle 6"/>
          <p:cNvSpPr>
            <a:spLocks noGrp="1" noChangeArrowheads="1"/>
          </p:cNvSpPr>
          <p:nvPr>
            <p:ph type="title"/>
          </p:nvPr>
        </p:nvSpPr>
        <p:spPr>
          <a:xfrm>
            <a:off x="0" y="0"/>
            <a:ext cx="9144000" cy="714375"/>
          </a:xfrm>
        </p:spPr>
        <p:txBody>
          <a:bodyPr>
            <a:normAutofit/>
          </a:bodyPr>
          <a:lstStyle/>
          <a:p>
            <a:pPr eaLnBrk="1" fontAlgn="auto" hangingPunct="1">
              <a:spcAft>
                <a:spcPts val="0"/>
              </a:spcAft>
              <a:defRPr/>
            </a:pPr>
            <a:r>
              <a:rPr lang="pt-BR" sz="2800" dirty="0" smtClean="0"/>
              <a:t>PRINCÍPIO DO DESENVOLVIMENTO SUSTENTÁVEL</a:t>
            </a:r>
            <a:endParaRPr lang="pt-BR"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16387" name="Text Box 4"/>
          <p:cNvSpPr txBox="1">
            <a:spLocks noChangeArrowheads="1"/>
          </p:cNvSpPr>
          <p:nvPr/>
        </p:nvSpPr>
        <p:spPr bwMode="auto">
          <a:xfrm>
            <a:off x="179388" y="285750"/>
            <a:ext cx="8713787" cy="6324600"/>
          </a:xfrm>
          <a:prstGeom prst="rect">
            <a:avLst/>
          </a:prstGeom>
          <a:noFill/>
          <a:ln w="9525">
            <a:noFill/>
            <a:miter lim="800000"/>
            <a:headEnd/>
            <a:tailEnd/>
          </a:ln>
        </p:spPr>
        <p:txBody>
          <a:bodyPr>
            <a:spAutoFit/>
          </a:bodyPr>
          <a:lstStyle/>
          <a:p>
            <a:pPr algn="just">
              <a:lnSpc>
                <a:spcPct val="150000"/>
              </a:lnSpc>
              <a:spcBef>
                <a:spcPct val="50000"/>
              </a:spcBef>
            </a:pPr>
            <a:r>
              <a:rPr lang="pt-BR"/>
              <a:t> </a:t>
            </a:r>
            <a:r>
              <a:rPr lang="pt-BR" sz="4000"/>
              <a:t>“(...) </a:t>
            </a:r>
            <a:r>
              <a:rPr lang="pt-BR" sz="4000" u="sng"/>
              <a:t>desenvolvimento sustentável</a:t>
            </a:r>
            <a:r>
              <a:rPr lang="pt-BR" sz="4000"/>
              <a:t> é </a:t>
            </a:r>
            <a:r>
              <a:rPr lang="pt-BR" sz="4000" u="sng"/>
              <a:t>aquele</a:t>
            </a:r>
            <a:r>
              <a:rPr lang="pt-BR" sz="4000"/>
              <a:t> que </a:t>
            </a:r>
            <a:r>
              <a:rPr lang="pt-BR" sz="4000" u="sng"/>
              <a:t>atende</a:t>
            </a:r>
            <a:r>
              <a:rPr lang="pt-BR" sz="4000"/>
              <a:t> as </a:t>
            </a:r>
            <a:r>
              <a:rPr lang="pt-BR" sz="4000" u="sng"/>
              <a:t>necessidades</a:t>
            </a:r>
            <a:r>
              <a:rPr lang="pt-BR" sz="4000"/>
              <a:t> do </a:t>
            </a:r>
            <a:r>
              <a:rPr lang="pt-BR" sz="4000" u="sng"/>
              <a:t>presente</a:t>
            </a:r>
            <a:r>
              <a:rPr lang="pt-BR" sz="4000"/>
              <a:t> </a:t>
            </a:r>
            <a:r>
              <a:rPr lang="pt-BR" sz="4000" u="sng"/>
              <a:t>sem comprometer as possibilidades das gerações futuras atenderem</a:t>
            </a:r>
            <a:r>
              <a:rPr lang="pt-BR" sz="4000"/>
              <a:t> às </a:t>
            </a:r>
            <a:r>
              <a:rPr lang="pt-BR" sz="4000" u="sng"/>
              <a:t>suas próprias necessidades</a:t>
            </a:r>
            <a:r>
              <a:rPr lang="pt-BR" sz="4000"/>
              <a:t>”.</a:t>
            </a:r>
          </a:p>
          <a:p>
            <a:pPr algn="just">
              <a:spcBef>
                <a:spcPct val="50000"/>
              </a:spcBef>
            </a:pPr>
            <a:r>
              <a:rPr lang="pt-BR"/>
              <a:t>(Nosso futuro comum – Comissão Mundial de Meio Ambiente e Desenvolvimento da ONU - CMMAD, 1983 a 1987).</a:t>
            </a:r>
          </a:p>
        </p:txBody>
      </p:sp>
      <p:sp>
        <p:nvSpPr>
          <p:cNvPr id="16388" name="CaixaDeTexto 3"/>
          <p:cNvSpPr txBox="1">
            <a:spLocks noChangeArrowheads="1"/>
          </p:cNvSpPr>
          <p:nvPr/>
        </p:nvSpPr>
        <p:spPr bwMode="auto">
          <a:xfrm>
            <a:off x="6715125" y="6429375"/>
            <a:ext cx="2428875" cy="369888"/>
          </a:xfrm>
          <a:prstGeom prst="rect">
            <a:avLst/>
          </a:prstGeom>
          <a:noFill/>
          <a:ln w="9525">
            <a:noFill/>
            <a:miter lim="800000"/>
            <a:headEnd/>
            <a:tailEnd/>
          </a:ln>
        </p:spPr>
        <p:txBody>
          <a:bodyPr>
            <a:spAutoFit/>
          </a:bodyPr>
          <a:lstStyle/>
          <a:p>
            <a:pPr algn="r"/>
            <a:r>
              <a:rPr lang="pt-BR">
                <a:hlinkClick r:id="rId3" action="ppaction://hlinksldjump"/>
              </a:rPr>
              <a:t>HISTÓRICO</a:t>
            </a:r>
            <a:endParaRPr lang="pt-B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p:txBody>
          <a:bodyPr/>
          <a:lstStyle/>
          <a:p>
            <a:pPr eaLnBrk="1" hangingPunct="1">
              <a:defRPr/>
            </a:pPr>
            <a:endParaRPr lang="pt-BR" smtClean="0"/>
          </a:p>
        </p:txBody>
      </p:sp>
      <p:sp>
        <p:nvSpPr>
          <p:cNvPr id="61443" name="Rectangle 3"/>
          <p:cNvSpPr>
            <a:spLocks noGrp="1" noChangeArrowheads="1"/>
          </p:cNvSpPr>
          <p:nvPr>
            <p:ph type="subTitle" idx="1"/>
          </p:nvPr>
        </p:nvSpPr>
        <p:spPr/>
        <p:txBody>
          <a:bodyPr/>
          <a:lstStyle/>
          <a:p>
            <a:pPr eaLnBrk="1" hangingPunct="1">
              <a:defRPr/>
            </a:pPr>
            <a:endParaRPr lang="pt-BR" smtClean="0"/>
          </a:p>
        </p:txBody>
      </p:sp>
      <p:pic>
        <p:nvPicPr>
          <p:cNvPr id="1741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7413" name="Text Box 5"/>
          <p:cNvSpPr txBox="1">
            <a:spLocks noChangeArrowheads="1"/>
          </p:cNvSpPr>
          <p:nvPr/>
        </p:nvSpPr>
        <p:spPr bwMode="auto">
          <a:xfrm>
            <a:off x="357188" y="500063"/>
            <a:ext cx="8429625" cy="5816600"/>
          </a:xfrm>
          <a:prstGeom prst="rect">
            <a:avLst/>
          </a:prstGeom>
          <a:noFill/>
          <a:ln w="9525">
            <a:noFill/>
            <a:miter lim="800000"/>
            <a:headEnd/>
            <a:tailEnd/>
          </a:ln>
        </p:spPr>
        <p:txBody>
          <a:bodyPr>
            <a:spAutoFit/>
          </a:bodyPr>
          <a:lstStyle/>
          <a:p>
            <a:pPr>
              <a:spcBef>
                <a:spcPct val="50000"/>
              </a:spcBef>
            </a:pPr>
            <a:r>
              <a:rPr lang="pt-BR" sz="2400" b="1"/>
              <a:t>DIREITOS DE TERCEIRA GERAÇÃO:</a:t>
            </a:r>
          </a:p>
          <a:p>
            <a:pPr>
              <a:spcBef>
                <a:spcPct val="50000"/>
              </a:spcBef>
            </a:pPr>
            <a:endParaRPr lang="pt-BR" sz="2400" b="1"/>
          </a:p>
          <a:p>
            <a:pPr lvl="1">
              <a:spcBef>
                <a:spcPct val="50000"/>
              </a:spcBef>
              <a:buFont typeface="Wingdings" pitchFamily="2" charset="2"/>
              <a:buChar char="Ø"/>
            </a:pPr>
            <a:r>
              <a:rPr lang="pt-BR" sz="2400"/>
              <a:t> Direitos coletivos;</a:t>
            </a:r>
          </a:p>
          <a:p>
            <a:pPr lvl="1">
              <a:spcBef>
                <a:spcPct val="50000"/>
              </a:spcBef>
              <a:buFont typeface="Wingdings" pitchFamily="2" charset="2"/>
              <a:buChar char="Ø"/>
            </a:pPr>
            <a:r>
              <a:rPr lang="pt-BR" sz="2400"/>
              <a:t> Direitos difusos.</a:t>
            </a:r>
          </a:p>
          <a:p>
            <a:pPr>
              <a:spcBef>
                <a:spcPct val="50000"/>
              </a:spcBef>
            </a:pPr>
            <a:endParaRPr lang="pt-BR" sz="2400"/>
          </a:p>
          <a:p>
            <a:pPr>
              <a:spcBef>
                <a:spcPct val="50000"/>
              </a:spcBef>
            </a:pPr>
            <a:r>
              <a:rPr lang="pt-BR" sz="2400" b="1"/>
              <a:t>DIREITOS DE QUARTA GERAÇÃO:</a:t>
            </a:r>
          </a:p>
          <a:p>
            <a:pPr lvl="1">
              <a:spcBef>
                <a:spcPct val="50000"/>
              </a:spcBef>
              <a:buFont typeface="Wingdings" pitchFamily="2" charset="2"/>
              <a:buChar char="Ø"/>
            </a:pPr>
            <a:r>
              <a:rPr lang="pt-BR" sz="2400"/>
              <a:t> Biodireito;</a:t>
            </a:r>
          </a:p>
          <a:p>
            <a:pPr lvl="1">
              <a:spcBef>
                <a:spcPct val="50000"/>
              </a:spcBef>
              <a:buFont typeface="Wingdings" pitchFamily="2" charset="2"/>
              <a:buChar char="Ø"/>
            </a:pPr>
            <a:r>
              <a:rPr lang="pt-BR" sz="2400"/>
              <a:t> Direito à democracia; à informação; e ao pluralismo;</a:t>
            </a:r>
          </a:p>
          <a:p>
            <a:pPr>
              <a:spcBef>
                <a:spcPct val="50000"/>
              </a:spcBef>
            </a:pPr>
            <a:endParaRPr lang="pt-BR" sz="2400" b="1"/>
          </a:p>
          <a:p>
            <a:pPr>
              <a:spcBef>
                <a:spcPct val="50000"/>
              </a:spcBef>
            </a:pPr>
            <a:r>
              <a:rPr lang="pt-BR" sz="2400" b="1"/>
              <a:t>LEVANDO A CONSTITUCIONALIZAÇÃO DA FUNÇÃO SOCIAL DA PROPRIEDADE NA 1ª ½ SÉC. XX</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10" name="Rectangle 62"/>
          <p:cNvSpPr>
            <a:spLocks noGrp="1" noChangeArrowheads="1"/>
          </p:cNvSpPr>
          <p:nvPr>
            <p:ph type="ctrTitle"/>
          </p:nvPr>
        </p:nvSpPr>
        <p:spPr/>
        <p:txBody>
          <a:bodyPr/>
          <a:lstStyle/>
          <a:p>
            <a:pPr eaLnBrk="1" hangingPunct="1">
              <a:defRPr/>
            </a:pPr>
            <a:endParaRPr lang="pt-BR" smtClean="0"/>
          </a:p>
        </p:txBody>
      </p:sp>
      <p:sp>
        <p:nvSpPr>
          <p:cNvPr id="53311" name="Rectangle 63"/>
          <p:cNvSpPr>
            <a:spLocks noGrp="1" noChangeArrowheads="1"/>
          </p:cNvSpPr>
          <p:nvPr>
            <p:ph type="subTitle" idx="1"/>
          </p:nvPr>
        </p:nvSpPr>
        <p:spPr/>
        <p:txBody>
          <a:bodyPr/>
          <a:lstStyle/>
          <a:p>
            <a:pPr eaLnBrk="1" hangingPunct="1">
              <a:defRPr/>
            </a:pPr>
            <a:endParaRPr lang="pt-BR" smtClean="0"/>
          </a:p>
        </p:txBody>
      </p:sp>
      <p:pic>
        <p:nvPicPr>
          <p:cNvPr id="18436" name="Picture 2"/>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18437" name="WordArt 64"/>
          <p:cNvSpPr>
            <a:spLocks noChangeArrowheads="1" noChangeShapeType="1" noTextEdit="1"/>
          </p:cNvSpPr>
          <p:nvPr/>
        </p:nvSpPr>
        <p:spPr bwMode="auto">
          <a:xfrm>
            <a:off x="2357438" y="2286000"/>
            <a:ext cx="4357687" cy="706438"/>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CONSTITUCIONALIZAÇÃO</a:t>
            </a:r>
          </a:p>
        </p:txBody>
      </p:sp>
      <p:sp>
        <p:nvSpPr>
          <p:cNvPr id="18438" name="WordArt 65"/>
          <p:cNvSpPr>
            <a:spLocks noChangeArrowheads="1" noChangeShapeType="1" noTextEdit="1"/>
          </p:cNvSpPr>
          <p:nvPr/>
        </p:nvSpPr>
        <p:spPr bwMode="auto">
          <a:xfrm>
            <a:off x="2500313" y="3857625"/>
            <a:ext cx="4286250" cy="428625"/>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PROPRIEDADE</a:t>
            </a:r>
          </a:p>
        </p:txBody>
      </p:sp>
      <p:sp>
        <p:nvSpPr>
          <p:cNvPr id="18439" name="WordArt 66"/>
          <p:cNvSpPr>
            <a:spLocks noChangeArrowheads="1" noChangeShapeType="1" noTextEdit="1"/>
          </p:cNvSpPr>
          <p:nvPr/>
        </p:nvSpPr>
        <p:spPr bwMode="auto">
          <a:xfrm>
            <a:off x="2214563" y="3071813"/>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FUNÇÃO SOCIOAMBIENTAL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1946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17" name="Diagrama 16"/>
          <p:cNvGraphicFramePr/>
          <p:nvPr/>
        </p:nvGraphicFramePr>
        <p:xfrm>
          <a:off x="0" y="1589088"/>
          <a:ext cx="9144000" cy="4864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A CONSTITUCIONALIZAÇÃO DA FUNÇÃO SOCIAL NA AMÉRICA LATINA</a:t>
            </a:r>
          </a:p>
        </p:txBody>
      </p:sp>
      <p:sp>
        <p:nvSpPr>
          <p:cNvPr id="19463" name="Oval 25"/>
          <p:cNvSpPr>
            <a:spLocks noChangeArrowheads="1"/>
          </p:cNvSpPr>
          <p:nvPr/>
        </p:nvSpPr>
        <p:spPr bwMode="auto">
          <a:xfrm>
            <a:off x="428625" y="5429250"/>
            <a:ext cx="1008063" cy="1152525"/>
          </a:xfrm>
          <a:prstGeom prst="ellipse">
            <a:avLst/>
          </a:prstGeom>
          <a:solidFill>
            <a:schemeClr val="accent1"/>
          </a:solidFill>
          <a:ln w="9525">
            <a:solidFill>
              <a:schemeClr val="tx1"/>
            </a:solidFill>
            <a:round/>
            <a:headEnd/>
            <a:tailEnd/>
          </a:ln>
        </p:spPr>
        <p:txBody>
          <a:bodyPr wrap="none" anchor="ctr"/>
          <a:lstStyle/>
          <a:p>
            <a:endParaRPr lang="pt-BR"/>
          </a:p>
        </p:txBody>
      </p:sp>
      <p:sp>
        <p:nvSpPr>
          <p:cNvPr id="19464" name="Text Box 26"/>
          <p:cNvSpPr txBox="1">
            <a:spLocks noChangeArrowheads="1"/>
          </p:cNvSpPr>
          <p:nvPr/>
        </p:nvSpPr>
        <p:spPr bwMode="auto">
          <a:xfrm>
            <a:off x="285750" y="5572125"/>
            <a:ext cx="1296988" cy="854075"/>
          </a:xfrm>
          <a:prstGeom prst="rect">
            <a:avLst/>
          </a:prstGeom>
          <a:noFill/>
          <a:ln w="9525">
            <a:noFill/>
            <a:miter lim="800000"/>
            <a:headEnd/>
            <a:tailEnd/>
          </a:ln>
        </p:spPr>
        <p:txBody>
          <a:bodyPr>
            <a:spAutoFit/>
          </a:bodyPr>
          <a:lstStyle/>
          <a:p>
            <a:pPr algn="ctr">
              <a:spcBef>
                <a:spcPct val="50000"/>
              </a:spcBef>
            </a:pPr>
            <a:r>
              <a:rPr lang="pt-BR" sz="2000"/>
              <a:t>Argentina</a:t>
            </a:r>
          </a:p>
          <a:p>
            <a:pPr algn="ctr">
              <a:spcBef>
                <a:spcPct val="50000"/>
              </a:spcBef>
            </a:pPr>
            <a:r>
              <a:rPr lang="pt-BR" sz="2000"/>
              <a:t>(1994)</a:t>
            </a:r>
          </a:p>
        </p:txBody>
      </p:sp>
      <p:sp>
        <p:nvSpPr>
          <p:cNvPr id="19465" name="Oval 25"/>
          <p:cNvSpPr>
            <a:spLocks noChangeArrowheads="1"/>
          </p:cNvSpPr>
          <p:nvPr/>
        </p:nvSpPr>
        <p:spPr bwMode="auto">
          <a:xfrm>
            <a:off x="7286625" y="1571625"/>
            <a:ext cx="1008063" cy="1152525"/>
          </a:xfrm>
          <a:prstGeom prst="ellipse">
            <a:avLst/>
          </a:prstGeom>
          <a:solidFill>
            <a:schemeClr val="accent1"/>
          </a:solidFill>
          <a:ln w="9525">
            <a:solidFill>
              <a:schemeClr val="tx1"/>
            </a:solidFill>
            <a:round/>
            <a:headEnd/>
            <a:tailEnd/>
          </a:ln>
        </p:spPr>
        <p:txBody>
          <a:bodyPr wrap="none" anchor="ctr"/>
          <a:lstStyle/>
          <a:p>
            <a:pPr algn="ctr"/>
            <a:r>
              <a:rPr lang="pt-BR" i="1"/>
              <a:t>Bonum</a:t>
            </a:r>
          </a:p>
          <a:p>
            <a:pPr algn="ctr"/>
            <a:r>
              <a:rPr lang="pt-BR" i="1"/>
              <a:t>Commune</a:t>
            </a:r>
          </a:p>
          <a:p>
            <a:pPr algn="ctr"/>
            <a:endParaRPr lang="pt-BR"/>
          </a:p>
          <a:p>
            <a:pPr algn="ctr"/>
            <a:r>
              <a:rPr lang="pt-BR"/>
              <a:t>Encíclicas Papais</a:t>
            </a:r>
          </a:p>
          <a:p>
            <a:pPr algn="ctr"/>
            <a:r>
              <a:rPr lang="pt-BR" i="1"/>
              <a:t>Rerum Novarum</a:t>
            </a:r>
          </a:p>
        </p:txBody>
      </p:sp>
      <p:sp>
        <p:nvSpPr>
          <p:cNvPr id="19466" name="CaixaDeTexto 14"/>
          <p:cNvSpPr txBox="1">
            <a:spLocks noChangeArrowheads="1"/>
          </p:cNvSpPr>
          <p:nvPr/>
        </p:nvSpPr>
        <p:spPr bwMode="auto">
          <a:xfrm>
            <a:off x="4214813" y="6072188"/>
            <a:ext cx="4929187" cy="338137"/>
          </a:xfrm>
          <a:prstGeom prst="rect">
            <a:avLst/>
          </a:prstGeom>
          <a:noFill/>
          <a:ln w="9525">
            <a:noFill/>
            <a:miter lim="800000"/>
            <a:headEnd/>
            <a:tailEnd/>
          </a:ln>
        </p:spPr>
        <p:txBody>
          <a:bodyPr>
            <a:spAutoFit/>
          </a:bodyPr>
          <a:lstStyle/>
          <a:p>
            <a:pPr algn="r"/>
            <a:r>
              <a:rPr lang="pt-BR" sz="1600">
                <a:hlinkClick r:id="rId7" action="ppaction://hlinksldjump"/>
              </a:rPr>
              <a:t>ORDENAMENTO JURÍDICO BRASILEIRO</a:t>
            </a:r>
            <a:endParaRPr lang="pt-BR" sz="1600"/>
          </a:p>
        </p:txBody>
      </p:sp>
      <p:sp>
        <p:nvSpPr>
          <p:cNvPr id="19467" name="CaixaDeTexto 15"/>
          <p:cNvSpPr txBox="1">
            <a:spLocks noChangeArrowheads="1"/>
          </p:cNvSpPr>
          <p:nvPr/>
        </p:nvSpPr>
        <p:spPr bwMode="auto">
          <a:xfrm>
            <a:off x="5857875" y="1714500"/>
            <a:ext cx="1000125" cy="369888"/>
          </a:xfrm>
          <a:prstGeom prst="rect">
            <a:avLst/>
          </a:prstGeom>
          <a:noFill/>
          <a:ln w="9525">
            <a:noFill/>
            <a:miter lim="800000"/>
            <a:headEnd/>
            <a:tailEnd/>
          </a:ln>
        </p:spPr>
        <p:txBody>
          <a:bodyPr>
            <a:spAutoFit/>
          </a:bodyPr>
          <a:lstStyle/>
          <a:p>
            <a:r>
              <a:rPr lang="pt-BR">
                <a:hlinkClick r:id="rId8" action="ppaction://hlinksldjump"/>
              </a:rPr>
              <a:t>Art. 24</a:t>
            </a:r>
            <a:endParaRPr lang="pt-BR"/>
          </a:p>
        </p:txBody>
      </p:sp>
      <p:sp>
        <p:nvSpPr>
          <p:cNvPr id="19468" name="CaixaDeTexto 17"/>
          <p:cNvSpPr txBox="1">
            <a:spLocks noChangeArrowheads="1"/>
          </p:cNvSpPr>
          <p:nvPr/>
        </p:nvSpPr>
        <p:spPr bwMode="auto">
          <a:xfrm>
            <a:off x="7072313" y="3857625"/>
            <a:ext cx="785812" cy="369888"/>
          </a:xfrm>
          <a:prstGeom prst="rect">
            <a:avLst/>
          </a:prstGeom>
          <a:noFill/>
          <a:ln w="9525">
            <a:noFill/>
            <a:miter lim="800000"/>
            <a:headEnd/>
            <a:tailEnd/>
          </a:ln>
        </p:spPr>
        <p:txBody>
          <a:bodyPr>
            <a:spAutoFit/>
          </a:bodyPr>
          <a:lstStyle/>
          <a:p>
            <a:r>
              <a:rPr lang="pt-BR">
                <a:hlinkClick r:id="rId9" action="ppaction://hlinksldjump"/>
              </a:rPr>
              <a:t>Art. 5</a:t>
            </a:r>
            <a:endParaRPr lang="pt-BR"/>
          </a:p>
        </p:txBody>
      </p:sp>
      <p:sp>
        <p:nvSpPr>
          <p:cNvPr id="19469" name="CaixaDeTexto 18"/>
          <p:cNvSpPr txBox="1">
            <a:spLocks noChangeArrowheads="1"/>
          </p:cNvSpPr>
          <p:nvPr/>
        </p:nvSpPr>
        <p:spPr bwMode="auto">
          <a:xfrm>
            <a:off x="6500813" y="5143500"/>
            <a:ext cx="1214437" cy="369888"/>
          </a:xfrm>
          <a:prstGeom prst="rect">
            <a:avLst/>
          </a:prstGeom>
          <a:noFill/>
          <a:ln w="9525">
            <a:noFill/>
            <a:miter lim="800000"/>
            <a:headEnd/>
            <a:tailEnd/>
          </a:ln>
        </p:spPr>
        <p:txBody>
          <a:bodyPr>
            <a:spAutoFit/>
          </a:bodyPr>
          <a:lstStyle/>
          <a:p>
            <a:r>
              <a:rPr lang="pt-BR">
                <a:hlinkClick r:id="rId10" action="ppaction://hlinksldjump"/>
              </a:rPr>
              <a:t>Art. 58</a:t>
            </a:r>
            <a:endParaRPr lang="pt-BR"/>
          </a:p>
        </p:txBody>
      </p:sp>
      <p:sp>
        <p:nvSpPr>
          <p:cNvPr id="19470" name="CaixaDeTexto 19"/>
          <p:cNvSpPr txBox="1">
            <a:spLocks noChangeArrowheads="1"/>
          </p:cNvSpPr>
          <p:nvPr/>
        </p:nvSpPr>
        <p:spPr bwMode="auto">
          <a:xfrm>
            <a:off x="2786063" y="6072188"/>
            <a:ext cx="1143000" cy="369887"/>
          </a:xfrm>
          <a:prstGeom prst="rect">
            <a:avLst/>
          </a:prstGeom>
          <a:noFill/>
          <a:ln w="9525">
            <a:noFill/>
            <a:miter lim="800000"/>
            <a:headEnd/>
            <a:tailEnd/>
          </a:ln>
        </p:spPr>
        <p:txBody>
          <a:bodyPr>
            <a:spAutoFit/>
          </a:bodyPr>
          <a:lstStyle/>
          <a:p>
            <a:pPr algn="r"/>
            <a:r>
              <a:rPr lang="pt-BR">
                <a:hlinkClick r:id="rId11" action="ppaction://hlinksldjump"/>
              </a:rPr>
              <a:t>Art. 109</a:t>
            </a:r>
            <a:endParaRPr lang="pt-BR"/>
          </a:p>
        </p:txBody>
      </p:sp>
      <p:sp>
        <p:nvSpPr>
          <p:cNvPr id="19471" name="CaixaDeTexto 21"/>
          <p:cNvSpPr txBox="1">
            <a:spLocks noChangeArrowheads="1"/>
          </p:cNvSpPr>
          <p:nvPr/>
        </p:nvSpPr>
        <p:spPr bwMode="auto">
          <a:xfrm>
            <a:off x="1643063" y="5214938"/>
            <a:ext cx="928687" cy="369887"/>
          </a:xfrm>
          <a:prstGeom prst="rect">
            <a:avLst/>
          </a:prstGeom>
          <a:noFill/>
          <a:ln w="9525">
            <a:noFill/>
            <a:miter lim="800000"/>
            <a:headEnd/>
            <a:tailEnd/>
          </a:ln>
        </p:spPr>
        <p:txBody>
          <a:bodyPr>
            <a:spAutoFit/>
          </a:bodyPr>
          <a:lstStyle/>
          <a:p>
            <a:pPr algn="r"/>
            <a:r>
              <a:rPr lang="pt-BR">
                <a:hlinkClick r:id="rId12" action="ppaction://hlinksldjump"/>
              </a:rPr>
              <a:t>Art 70</a:t>
            </a:r>
            <a:endParaRPr lang="pt-BR"/>
          </a:p>
        </p:txBody>
      </p:sp>
      <p:sp>
        <p:nvSpPr>
          <p:cNvPr id="19472" name="CaixaDeTexto 18"/>
          <p:cNvSpPr txBox="1">
            <a:spLocks noChangeArrowheads="1"/>
          </p:cNvSpPr>
          <p:nvPr/>
        </p:nvSpPr>
        <p:spPr bwMode="auto">
          <a:xfrm>
            <a:off x="1571625" y="2428875"/>
            <a:ext cx="1071563" cy="369888"/>
          </a:xfrm>
          <a:prstGeom prst="rect">
            <a:avLst/>
          </a:prstGeom>
          <a:noFill/>
          <a:ln w="9525">
            <a:noFill/>
            <a:miter lim="800000"/>
            <a:headEnd/>
            <a:tailEnd/>
          </a:ln>
        </p:spPr>
        <p:txBody>
          <a:bodyPr>
            <a:spAutoFit/>
          </a:bodyPr>
          <a:lstStyle/>
          <a:p>
            <a:pPr algn="r"/>
            <a:r>
              <a:rPr lang="pt-BR">
                <a:hlinkClick r:id="rId13" action="ppaction://hlinksldjump"/>
              </a:rPr>
              <a:t>Art. 56</a:t>
            </a:r>
            <a:endParaRPr lang="pt-BR"/>
          </a:p>
        </p:txBody>
      </p:sp>
      <p:sp>
        <p:nvSpPr>
          <p:cNvPr id="19473" name="CaixaDeTexto 19"/>
          <p:cNvSpPr txBox="1">
            <a:spLocks noChangeArrowheads="1"/>
          </p:cNvSpPr>
          <p:nvPr/>
        </p:nvSpPr>
        <p:spPr bwMode="auto">
          <a:xfrm>
            <a:off x="1071563" y="3857625"/>
            <a:ext cx="1000125" cy="369888"/>
          </a:xfrm>
          <a:prstGeom prst="rect">
            <a:avLst/>
          </a:prstGeom>
          <a:noFill/>
          <a:ln w="9525">
            <a:noFill/>
            <a:miter lim="800000"/>
            <a:headEnd/>
            <a:tailEnd/>
          </a:ln>
        </p:spPr>
        <p:txBody>
          <a:bodyPr>
            <a:spAutoFit/>
          </a:bodyPr>
          <a:lstStyle/>
          <a:p>
            <a:pPr algn="r"/>
            <a:r>
              <a:rPr lang="pt-BR">
                <a:hlinkClick r:id="rId14" action="ppaction://hlinksldjump"/>
              </a:rPr>
              <a:t>Art. 321</a:t>
            </a:r>
            <a:endParaRPr lang="pt-B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048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CHILENA</a:t>
            </a:r>
          </a:p>
        </p:txBody>
      </p:sp>
      <p:sp>
        <p:nvSpPr>
          <p:cNvPr id="20486" name="CaixaDeTexto 11"/>
          <p:cNvSpPr txBox="1">
            <a:spLocks noChangeArrowheads="1"/>
          </p:cNvSpPr>
          <p:nvPr/>
        </p:nvSpPr>
        <p:spPr bwMode="auto">
          <a:xfrm>
            <a:off x="285750" y="1643063"/>
            <a:ext cx="8429625" cy="4400550"/>
          </a:xfrm>
          <a:prstGeom prst="rect">
            <a:avLst/>
          </a:prstGeom>
          <a:noFill/>
          <a:ln w="9525">
            <a:noFill/>
            <a:miter lim="800000"/>
            <a:headEnd/>
            <a:tailEnd/>
          </a:ln>
        </p:spPr>
        <p:txBody>
          <a:bodyPr>
            <a:spAutoFit/>
          </a:bodyPr>
          <a:lstStyle/>
          <a:p>
            <a:pPr algn="just"/>
            <a:r>
              <a:rPr lang="pt-BR" sz="2800"/>
              <a:t>“Nº 24.- El </a:t>
            </a:r>
            <a:r>
              <a:rPr lang="pt-BR" sz="2800" u="sng"/>
              <a:t>derecho de propiedad</a:t>
            </a:r>
            <a:r>
              <a:rPr lang="pt-BR" sz="2800"/>
              <a:t> en sus diversas especies sobre toda clase de </a:t>
            </a:r>
            <a:r>
              <a:rPr lang="pt-BR" sz="2800" u="sng"/>
              <a:t>bienes corporales</a:t>
            </a:r>
            <a:r>
              <a:rPr lang="pt-BR" sz="2800"/>
              <a:t> o </a:t>
            </a:r>
            <a:r>
              <a:rPr lang="pt-BR" sz="2800" u="sng"/>
              <a:t>incorporales. </a:t>
            </a:r>
          </a:p>
          <a:p>
            <a:pPr algn="just"/>
            <a:r>
              <a:rPr lang="pt-BR" sz="2800"/>
              <a:t>Sólo la ley puede establecer el modo de adquirir la propiedad, de usar, gozar y disponer de ella y las </a:t>
            </a:r>
            <a:r>
              <a:rPr lang="pt-BR" sz="2800" b="1" u="sng"/>
              <a:t>limitaciones y obligaciones que deriven de su función social</a:t>
            </a:r>
            <a:r>
              <a:rPr lang="pt-BR" sz="2800"/>
              <a:t>. Esta comprende cuanto exijan los intereses generales de la Nación, la seguridad nacional, la utilidad y la salubridad públicas y la </a:t>
            </a:r>
            <a:r>
              <a:rPr lang="pt-BR" sz="2800" u="sng"/>
              <a:t>conservación del patrimonio ambiental </a:t>
            </a:r>
            <a:r>
              <a:rPr lang="pt-BR" sz="2800"/>
              <a:t>(...)”.</a:t>
            </a:r>
          </a:p>
        </p:txBody>
      </p:sp>
      <p:sp>
        <p:nvSpPr>
          <p:cNvPr id="20487"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150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277813"/>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BRASILEIRA</a:t>
            </a:r>
          </a:p>
        </p:txBody>
      </p:sp>
      <p:sp>
        <p:nvSpPr>
          <p:cNvPr id="21510" name="CaixaDeTexto 11"/>
          <p:cNvSpPr txBox="1">
            <a:spLocks noChangeArrowheads="1"/>
          </p:cNvSpPr>
          <p:nvPr/>
        </p:nvSpPr>
        <p:spPr bwMode="auto">
          <a:xfrm>
            <a:off x="285750" y="1285875"/>
            <a:ext cx="8429625" cy="4832350"/>
          </a:xfrm>
          <a:prstGeom prst="rect">
            <a:avLst/>
          </a:prstGeom>
          <a:noFill/>
          <a:ln w="9525">
            <a:noFill/>
            <a:miter lim="800000"/>
            <a:headEnd/>
            <a:tailEnd/>
          </a:ln>
        </p:spPr>
        <p:txBody>
          <a:bodyPr>
            <a:spAutoFit/>
          </a:bodyPr>
          <a:lstStyle/>
          <a:p>
            <a:pPr algn="just"/>
            <a:r>
              <a:rPr lang="pt-BR" sz="2800"/>
              <a:t>“Art. 5º Todos são iguais perante a lei, sem distinção de qualquer natureza, garantindo-se aos brasileiros e aos estrangeiros residentes no País a inviolabilidade do direito à vida, à liberdade, à igualdade, à segurança e à propriedade, nos termos seguintes:</a:t>
            </a:r>
          </a:p>
          <a:p>
            <a:pPr algn="just"/>
            <a:r>
              <a:rPr lang="pt-BR" sz="2800"/>
              <a:t>(...)</a:t>
            </a:r>
          </a:p>
          <a:p>
            <a:pPr algn="just"/>
            <a:r>
              <a:rPr lang="pt-BR" sz="2800"/>
              <a:t>XXII - é garantido o direito de propriedade;</a:t>
            </a:r>
          </a:p>
          <a:p>
            <a:pPr algn="just"/>
            <a:endParaRPr lang="pt-BR" sz="2800"/>
          </a:p>
          <a:p>
            <a:pPr algn="just"/>
            <a:r>
              <a:rPr lang="pt-BR" sz="2800"/>
              <a:t>XXIII - a propriedade atenderá a sua função social; (...)”.</a:t>
            </a:r>
          </a:p>
        </p:txBody>
      </p:sp>
      <p:sp>
        <p:nvSpPr>
          <p:cNvPr id="21511"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10" name="Rectangle 62"/>
          <p:cNvSpPr>
            <a:spLocks noGrp="1" noChangeArrowheads="1"/>
          </p:cNvSpPr>
          <p:nvPr>
            <p:ph type="ctrTitle"/>
          </p:nvPr>
        </p:nvSpPr>
        <p:spPr/>
        <p:txBody>
          <a:bodyPr/>
          <a:lstStyle/>
          <a:p>
            <a:pPr eaLnBrk="1" hangingPunct="1">
              <a:defRPr/>
            </a:pPr>
            <a:endParaRPr lang="pt-BR" dirty="0" smtClean="0"/>
          </a:p>
        </p:txBody>
      </p:sp>
      <p:sp>
        <p:nvSpPr>
          <p:cNvPr id="53311" name="Rectangle 63"/>
          <p:cNvSpPr>
            <a:spLocks noGrp="1" noChangeArrowheads="1"/>
          </p:cNvSpPr>
          <p:nvPr>
            <p:ph type="subTitle" idx="1"/>
          </p:nvPr>
        </p:nvSpPr>
        <p:spPr/>
        <p:txBody>
          <a:bodyPr/>
          <a:lstStyle/>
          <a:p>
            <a:pPr eaLnBrk="1" hangingPunct="1">
              <a:defRPr/>
            </a:pPr>
            <a:endParaRPr lang="pt-BR" dirty="0" smtClean="0"/>
          </a:p>
        </p:txBody>
      </p:sp>
      <p:pic>
        <p:nvPicPr>
          <p:cNvPr id="6148" name="Picture 2"/>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149" name="WordArt 64"/>
          <p:cNvSpPr>
            <a:spLocks noChangeArrowheads="1" noChangeShapeType="1" noTextEdit="1"/>
          </p:cNvSpPr>
          <p:nvPr/>
        </p:nvSpPr>
        <p:spPr bwMode="auto">
          <a:xfrm>
            <a:off x="2484438" y="2420938"/>
            <a:ext cx="41243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ASPECTOS HISTÓRICOS</a:t>
            </a:r>
          </a:p>
        </p:txBody>
      </p:sp>
      <p:sp>
        <p:nvSpPr>
          <p:cNvPr id="6150" name="WordArt 65"/>
          <p:cNvSpPr>
            <a:spLocks noChangeArrowheads="1" noChangeShapeType="1" noTextEdit="1"/>
          </p:cNvSpPr>
          <p:nvPr/>
        </p:nvSpPr>
        <p:spPr bwMode="auto">
          <a:xfrm>
            <a:off x="2268538" y="3213100"/>
            <a:ext cx="460057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DA PROPRIEDADE E DE SUA</a:t>
            </a:r>
          </a:p>
        </p:txBody>
      </p:sp>
      <p:sp>
        <p:nvSpPr>
          <p:cNvPr id="6151" name="WordArt 66"/>
          <p:cNvSpPr>
            <a:spLocks noChangeArrowheads="1" noChangeShapeType="1" noTextEdit="1"/>
          </p:cNvSpPr>
          <p:nvPr/>
        </p:nvSpPr>
        <p:spPr bwMode="auto">
          <a:xfrm>
            <a:off x="2195513" y="3933825"/>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FUNÇÃO SOCIOAMBIENTAL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253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28625" y="0"/>
            <a:ext cx="8229600" cy="114300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COLOMBIANA</a:t>
            </a:r>
          </a:p>
        </p:txBody>
      </p:sp>
      <p:sp>
        <p:nvSpPr>
          <p:cNvPr id="22534" name="CaixaDeTexto 11"/>
          <p:cNvSpPr txBox="1">
            <a:spLocks noChangeArrowheads="1"/>
          </p:cNvSpPr>
          <p:nvPr/>
        </p:nvSpPr>
        <p:spPr bwMode="auto">
          <a:xfrm>
            <a:off x="285750" y="928688"/>
            <a:ext cx="8429625" cy="5694362"/>
          </a:xfrm>
          <a:prstGeom prst="rect">
            <a:avLst/>
          </a:prstGeom>
          <a:noFill/>
          <a:ln w="9525">
            <a:noFill/>
            <a:miter lim="800000"/>
            <a:headEnd/>
            <a:tailEnd/>
          </a:ln>
        </p:spPr>
        <p:txBody>
          <a:bodyPr>
            <a:spAutoFit/>
          </a:bodyPr>
          <a:lstStyle/>
          <a:p>
            <a:pPr algn="just"/>
            <a:r>
              <a:rPr lang="pt-BR" sz="2800"/>
              <a:t>“</a:t>
            </a:r>
            <a:r>
              <a:rPr lang="pt-BR" sz="2800" b="1"/>
              <a:t>Artículo 58. </a:t>
            </a:r>
            <a:r>
              <a:rPr lang="pt-BR" sz="2800"/>
              <a:t>Se </a:t>
            </a:r>
            <a:r>
              <a:rPr lang="pt-BR" sz="2800" u="sng"/>
              <a:t>garantizan la propiedad privada </a:t>
            </a:r>
            <a:r>
              <a:rPr lang="pt-BR" sz="2800"/>
              <a:t>y los demás derechos adquiridos com arreglo a las leyes civiles, los cuales no pueden ser desconocidos ni vulnerados por leyes posteriores. Cuando de la aplicación de una ley expedida por motivo de utilidad pública o interés social, resultaren en conflicto los derechos de los particulares con la necesidad por ella reconocida, </a:t>
            </a:r>
            <a:r>
              <a:rPr lang="pt-BR" sz="2800" u="sng"/>
              <a:t>el interés privado deberá ceder al interés público o social</a:t>
            </a:r>
            <a:r>
              <a:rPr lang="pt-BR" sz="2800"/>
              <a:t>.</a:t>
            </a:r>
          </a:p>
          <a:p>
            <a:pPr algn="just"/>
            <a:endParaRPr lang="pt-BR" sz="2800"/>
          </a:p>
          <a:p>
            <a:pPr algn="just"/>
            <a:r>
              <a:rPr lang="pt-BR" sz="2800"/>
              <a:t>La </a:t>
            </a:r>
            <a:r>
              <a:rPr lang="pt-BR" sz="2800" b="1" u="sng"/>
              <a:t>propiedad es una función social</a:t>
            </a:r>
            <a:r>
              <a:rPr lang="pt-BR" sz="2800" b="1"/>
              <a:t> </a:t>
            </a:r>
            <a:r>
              <a:rPr lang="pt-BR" sz="2800"/>
              <a:t>que implica obligaciones. Como tal, le es </a:t>
            </a:r>
            <a:r>
              <a:rPr lang="pt-BR" sz="2800" b="1" u="sng"/>
              <a:t>inherente una función ecológica</a:t>
            </a:r>
            <a:r>
              <a:rPr lang="pt-BR" sz="2800"/>
              <a:t>. (...)”</a:t>
            </a:r>
          </a:p>
        </p:txBody>
      </p:sp>
      <p:sp>
        <p:nvSpPr>
          <p:cNvPr id="22535"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355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28625" y="-214313"/>
            <a:ext cx="8229600" cy="14208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PARAGUAIA</a:t>
            </a:r>
          </a:p>
        </p:txBody>
      </p:sp>
      <p:sp>
        <p:nvSpPr>
          <p:cNvPr id="23558" name="CaixaDeTexto 11"/>
          <p:cNvSpPr txBox="1">
            <a:spLocks noChangeArrowheads="1"/>
          </p:cNvSpPr>
          <p:nvPr/>
        </p:nvSpPr>
        <p:spPr bwMode="auto">
          <a:xfrm>
            <a:off x="285750" y="785813"/>
            <a:ext cx="8429625" cy="6124575"/>
          </a:xfrm>
          <a:prstGeom prst="rect">
            <a:avLst/>
          </a:prstGeom>
          <a:noFill/>
          <a:ln w="9525">
            <a:noFill/>
            <a:miter lim="800000"/>
            <a:headEnd/>
            <a:tailEnd/>
          </a:ln>
        </p:spPr>
        <p:txBody>
          <a:bodyPr>
            <a:spAutoFit/>
          </a:bodyPr>
          <a:lstStyle/>
          <a:p>
            <a:pPr algn="just"/>
            <a:r>
              <a:rPr lang="pt-BR" sz="2800"/>
              <a:t>“Art. 109 - Se </a:t>
            </a:r>
            <a:r>
              <a:rPr lang="pt-BR" sz="2800" u="sng"/>
              <a:t>garantiza la propiedad privada</a:t>
            </a:r>
            <a:r>
              <a:rPr lang="pt-BR" sz="2800"/>
              <a:t>, cuyo contenido y </a:t>
            </a:r>
            <a:r>
              <a:rPr lang="pt-BR" sz="2800" b="1" u="sng"/>
              <a:t>límites</a:t>
            </a:r>
            <a:r>
              <a:rPr lang="pt-BR" sz="2800"/>
              <a:t> serán establecidos por la ley, </a:t>
            </a:r>
            <a:r>
              <a:rPr lang="pt-BR" sz="2800" b="1" u="sng"/>
              <a:t>atendiendo a su función económica y social</a:t>
            </a:r>
            <a:r>
              <a:rPr lang="pt-BR" sz="2800"/>
              <a:t>, a fin de hacerla accesible para todos. </a:t>
            </a:r>
          </a:p>
          <a:p>
            <a:pPr algn="just"/>
            <a:r>
              <a:rPr lang="pt-BR" sz="2800"/>
              <a:t>La propiedad privada es inviolable. </a:t>
            </a:r>
          </a:p>
          <a:p>
            <a:pPr algn="just"/>
            <a:r>
              <a:rPr lang="pt-BR" sz="2800"/>
              <a:t>(...) pero se admite </a:t>
            </a:r>
            <a:r>
              <a:rPr lang="pt-BR" sz="2800" u="sng"/>
              <a:t>la expropiación </a:t>
            </a:r>
            <a:r>
              <a:rPr lang="pt-BR" sz="2800"/>
              <a:t>por causa de </a:t>
            </a:r>
            <a:r>
              <a:rPr lang="pt-BR" sz="2800" u="sng"/>
              <a:t>utilidad pública o de interés social</a:t>
            </a:r>
            <a:r>
              <a:rPr lang="pt-BR" sz="2800"/>
              <a:t>, que será determinada en cada caso por ley. Esta garantizará el previo pago de una justa </a:t>
            </a:r>
            <a:r>
              <a:rPr lang="pt-BR" sz="2800" u="sng"/>
              <a:t>indemnización</a:t>
            </a:r>
            <a:r>
              <a:rPr lang="pt-BR" sz="2800"/>
              <a:t>, establecida convencionalmente o por sentencia judicial, </a:t>
            </a:r>
            <a:r>
              <a:rPr lang="pt-BR" sz="2800" b="1" u="sng"/>
              <a:t>salvo los latifundios improductivos destinados a la reforma agraria</a:t>
            </a:r>
            <a:r>
              <a:rPr lang="pt-BR" sz="2800"/>
              <a:t>, conforme con el procedimiento para las expropiaciones a establecerse por ley.”</a:t>
            </a:r>
          </a:p>
        </p:txBody>
      </p:sp>
      <p:sp>
        <p:nvSpPr>
          <p:cNvPr id="23559"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458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14208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PERUANA</a:t>
            </a:r>
          </a:p>
        </p:txBody>
      </p:sp>
      <p:sp>
        <p:nvSpPr>
          <p:cNvPr id="24582" name="CaixaDeTexto 11"/>
          <p:cNvSpPr txBox="1">
            <a:spLocks noChangeArrowheads="1"/>
          </p:cNvSpPr>
          <p:nvPr/>
        </p:nvSpPr>
        <p:spPr bwMode="auto">
          <a:xfrm>
            <a:off x="285750" y="1285875"/>
            <a:ext cx="8429625" cy="5262563"/>
          </a:xfrm>
          <a:prstGeom prst="rect">
            <a:avLst/>
          </a:prstGeom>
          <a:noFill/>
          <a:ln w="9525">
            <a:noFill/>
            <a:miter lim="800000"/>
            <a:headEnd/>
            <a:tailEnd/>
          </a:ln>
        </p:spPr>
        <p:txBody>
          <a:bodyPr>
            <a:spAutoFit/>
          </a:bodyPr>
          <a:lstStyle/>
          <a:p>
            <a:pPr algn="just"/>
            <a:r>
              <a:rPr lang="pt-BR" sz="2800"/>
              <a:t>““</a:t>
            </a:r>
            <a:r>
              <a:rPr lang="pt-BR" sz="2800" b="1"/>
              <a:t>Artículo 70 - </a:t>
            </a:r>
            <a:r>
              <a:rPr lang="pt-BR" sz="2800"/>
              <a:t>El </a:t>
            </a:r>
            <a:r>
              <a:rPr lang="pt-BR" sz="2800" u="sng"/>
              <a:t>derecho de propiedad es inviolable</a:t>
            </a:r>
            <a:r>
              <a:rPr lang="pt-BR" sz="2800"/>
              <a:t>. El Estado lo garantiza. </a:t>
            </a:r>
            <a:r>
              <a:rPr lang="pt-BR" sz="2800" b="1" u="sng"/>
              <a:t>Se ejerce en armonía con el bien común</a:t>
            </a:r>
            <a:r>
              <a:rPr lang="pt-BR" sz="2800"/>
              <a:t> y dentro de los límites de ley. A nadie puede privarse de su propiedad sino, exclusivamente, por causa de seguridad nacional o necesidad pública, declarada por ley, y previo pago en efectivo de indemnización justipreciada que incluya compensación por el eventual perjuicio. Hay acción ante el Poder Judicial para contestar el valor de la propiedad que el Estado haya señalado en el procedimiento expropiatorio.”</a:t>
            </a:r>
          </a:p>
        </p:txBody>
      </p:sp>
      <p:sp>
        <p:nvSpPr>
          <p:cNvPr id="24583"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560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EQUATORIANA</a:t>
            </a:r>
          </a:p>
        </p:txBody>
      </p:sp>
      <p:sp>
        <p:nvSpPr>
          <p:cNvPr id="25606" name="CaixaDeTexto 11"/>
          <p:cNvSpPr txBox="1">
            <a:spLocks noChangeArrowheads="1"/>
          </p:cNvSpPr>
          <p:nvPr/>
        </p:nvSpPr>
        <p:spPr bwMode="auto">
          <a:xfrm>
            <a:off x="0" y="714375"/>
            <a:ext cx="9144000" cy="6124575"/>
          </a:xfrm>
          <a:prstGeom prst="rect">
            <a:avLst/>
          </a:prstGeom>
          <a:noFill/>
          <a:ln w="9525">
            <a:noFill/>
            <a:miter lim="800000"/>
            <a:headEnd/>
            <a:tailEnd/>
          </a:ln>
        </p:spPr>
        <p:txBody>
          <a:bodyPr>
            <a:spAutoFit/>
          </a:bodyPr>
          <a:lstStyle/>
          <a:p>
            <a:r>
              <a:rPr lang="es-ES" sz="2800"/>
              <a:t>“Art. 14.- Se reconoce el derecho de la población a vivir en un </a:t>
            </a:r>
            <a:r>
              <a:rPr lang="es-ES" sz="2800" u="sng"/>
              <a:t>ambiente sano y ecológicamente equilibrado</a:t>
            </a:r>
            <a:r>
              <a:rPr lang="es-ES" sz="2800"/>
              <a:t>, que </a:t>
            </a:r>
            <a:r>
              <a:rPr lang="es-ES" sz="2800" u="sng"/>
              <a:t>garantice</a:t>
            </a:r>
            <a:r>
              <a:rPr lang="es-ES" sz="2800"/>
              <a:t> la </a:t>
            </a:r>
            <a:r>
              <a:rPr lang="es-ES" sz="2800" u="sng"/>
              <a:t>sostenibilidad</a:t>
            </a:r>
            <a:r>
              <a:rPr lang="es-ES" sz="2800"/>
              <a:t> y el </a:t>
            </a:r>
            <a:r>
              <a:rPr lang="es-ES" sz="2800" u="sng"/>
              <a:t>buen vivir</a:t>
            </a:r>
            <a:r>
              <a:rPr lang="es-ES" sz="2800"/>
              <a:t>, </a:t>
            </a:r>
            <a:r>
              <a:rPr lang="es-ES" sz="2800" u="sng"/>
              <a:t>sumak kawsay</a:t>
            </a:r>
            <a:r>
              <a:rPr lang="es-ES" sz="2800"/>
              <a:t>. (…)”.</a:t>
            </a:r>
          </a:p>
          <a:p>
            <a:endParaRPr lang="es-ES" sz="2800"/>
          </a:p>
          <a:p>
            <a:r>
              <a:rPr lang="es-ES" sz="2800"/>
              <a:t>“Art. 321.- El Estado </a:t>
            </a:r>
            <a:r>
              <a:rPr lang="es-ES" sz="2800" u="sng"/>
              <a:t>reconoce y garantiza </a:t>
            </a:r>
            <a:r>
              <a:rPr lang="es-ES" sz="2800"/>
              <a:t>el derecho a la </a:t>
            </a:r>
            <a:r>
              <a:rPr lang="es-ES" sz="2800" u="sng"/>
              <a:t>propiedad</a:t>
            </a:r>
            <a:r>
              <a:rPr lang="es-ES" sz="2800"/>
              <a:t> en sus formas pública, privada, comunitaria, estatal, asociativa, cooperativa, mixta, y que </a:t>
            </a:r>
            <a:r>
              <a:rPr lang="es-ES" sz="2800" u="sng"/>
              <a:t>deberá cumplir su función social y ambiental</a:t>
            </a:r>
            <a:r>
              <a:rPr lang="es-ES" sz="2800"/>
              <a:t>.”.</a:t>
            </a:r>
          </a:p>
          <a:p>
            <a:endParaRPr lang="es-ES" sz="2800"/>
          </a:p>
          <a:p>
            <a:endParaRPr lang="es-ES" sz="2800"/>
          </a:p>
          <a:p>
            <a:r>
              <a:rPr lang="es-ES" sz="2800"/>
              <a:t>“Art. 31.- (…) El </a:t>
            </a:r>
            <a:r>
              <a:rPr lang="es-ES" sz="2800" u="sng"/>
              <a:t>ejercicio del derecho a la ciudad </a:t>
            </a:r>
            <a:r>
              <a:rPr lang="es-ES" sz="2800"/>
              <a:t>se basa (…) en la </a:t>
            </a:r>
            <a:r>
              <a:rPr lang="es-ES" sz="2800" u="sng"/>
              <a:t>función social y ambiental de la propiedad </a:t>
            </a:r>
            <a:r>
              <a:rPr lang="es-ES" sz="2800"/>
              <a:t>(…)”.</a:t>
            </a:r>
          </a:p>
        </p:txBody>
      </p:sp>
      <p:sp>
        <p:nvSpPr>
          <p:cNvPr id="25607" name="CaixaDeTexto 12"/>
          <p:cNvSpPr txBox="1">
            <a:spLocks noChangeArrowheads="1"/>
          </p:cNvSpPr>
          <p:nvPr/>
        </p:nvSpPr>
        <p:spPr bwMode="auto">
          <a:xfrm>
            <a:off x="564356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2662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CARTA BOLIVIANA</a:t>
            </a:r>
          </a:p>
        </p:txBody>
      </p:sp>
      <p:sp>
        <p:nvSpPr>
          <p:cNvPr id="26630" name="CaixaDeTexto 11"/>
          <p:cNvSpPr txBox="1">
            <a:spLocks noChangeArrowheads="1"/>
          </p:cNvSpPr>
          <p:nvPr/>
        </p:nvSpPr>
        <p:spPr bwMode="auto">
          <a:xfrm>
            <a:off x="285750" y="785813"/>
            <a:ext cx="8429625" cy="5694362"/>
          </a:xfrm>
          <a:prstGeom prst="rect">
            <a:avLst/>
          </a:prstGeom>
          <a:noFill/>
          <a:ln w="9525">
            <a:noFill/>
            <a:miter lim="800000"/>
            <a:headEnd/>
            <a:tailEnd/>
          </a:ln>
        </p:spPr>
        <p:txBody>
          <a:bodyPr>
            <a:spAutoFit/>
          </a:bodyPr>
          <a:lstStyle/>
          <a:p>
            <a:pPr algn="just"/>
            <a:r>
              <a:rPr lang="es-ES" sz="2800"/>
              <a:t>Artículo 56.</a:t>
            </a:r>
          </a:p>
          <a:p>
            <a:pPr algn="just"/>
            <a:r>
              <a:rPr lang="es-ES" sz="2800"/>
              <a:t/>
            </a:r>
            <a:br>
              <a:rPr lang="es-ES" sz="2800"/>
            </a:br>
            <a:r>
              <a:rPr lang="es-ES" sz="2800"/>
              <a:t>I. Toda persona tiene </a:t>
            </a:r>
            <a:r>
              <a:rPr lang="es-ES" sz="2800" u="sng"/>
              <a:t>derecho a la propiedad privada individual o colectiva</a:t>
            </a:r>
            <a:r>
              <a:rPr lang="es-ES" sz="2800"/>
              <a:t>, siempre que ésta cumpla una </a:t>
            </a:r>
            <a:r>
              <a:rPr lang="es-ES" sz="2800" u="sng"/>
              <a:t>función social</a:t>
            </a:r>
            <a:r>
              <a:rPr lang="es-ES" sz="2800"/>
              <a:t>.</a:t>
            </a:r>
          </a:p>
          <a:p>
            <a:pPr algn="just"/>
            <a:endParaRPr lang="es-ES" sz="2800"/>
          </a:p>
          <a:p>
            <a:pPr algn="just"/>
            <a:r>
              <a:rPr lang="es-ES" sz="2800"/>
              <a:t>II</a:t>
            </a:r>
            <a:r>
              <a:rPr lang="es-ES" sz="2800" u="sng"/>
              <a:t>. Se garantiza la propiedad privada </a:t>
            </a:r>
            <a:r>
              <a:rPr lang="es-ES" sz="2800"/>
              <a:t>siempre que el uso que se haga de ella </a:t>
            </a:r>
            <a:r>
              <a:rPr lang="es-ES" sz="2800" u="sng"/>
              <a:t>no sea perjudicial al interés colectivo</a:t>
            </a:r>
            <a:r>
              <a:rPr lang="es-ES" sz="2800"/>
              <a:t>.</a:t>
            </a:r>
          </a:p>
          <a:p>
            <a:pPr algn="just"/>
            <a:r>
              <a:rPr lang="es-ES" sz="2800"/>
              <a:t/>
            </a:r>
            <a:br>
              <a:rPr lang="es-ES" sz="2800"/>
            </a:br>
            <a:r>
              <a:rPr lang="es-ES" sz="2800"/>
              <a:t>III. Se garantiza el derecho a la sucesión hereditaria.</a:t>
            </a:r>
          </a:p>
          <a:p>
            <a:pPr algn="just"/>
            <a:endParaRPr lang="pt-BR" sz="2800"/>
          </a:p>
        </p:txBody>
      </p:sp>
      <p:sp>
        <p:nvSpPr>
          <p:cNvPr id="26631" name="CaixaDeTexto 12"/>
          <p:cNvSpPr txBox="1">
            <a:spLocks noChangeArrowheads="1"/>
          </p:cNvSpPr>
          <p:nvPr/>
        </p:nvSpPr>
        <p:spPr bwMode="auto">
          <a:xfrm>
            <a:off x="5662613" y="6429375"/>
            <a:ext cx="3500437" cy="369888"/>
          </a:xfrm>
          <a:prstGeom prst="rect">
            <a:avLst/>
          </a:prstGeom>
          <a:noFill/>
          <a:ln w="9525">
            <a:noFill/>
            <a:miter lim="800000"/>
            <a:headEnd/>
            <a:tailEnd/>
          </a:ln>
        </p:spPr>
        <p:txBody>
          <a:bodyPr>
            <a:spAutoFit/>
          </a:bodyPr>
          <a:lstStyle/>
          <a:p>
            <a:pPr algn="r"/>
            <a:r>
              <a:rPr lang="pt-BR">
                <a:hlinkClick r:id="rId3" action="ppaction://hlinksldjump"/>
              </a:rPr>
              <a:t>CONSTITUCIONALIZAÇÃO</a:t>
            </a:r>
            <a:endParaRPr lang="pt-B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p:txBody>
          <a:bodyPr/>
          <a:lstStyle/>
          <a:p>
            <a:pPr eaLnBrk="1" hangingPunct="1">
              <a:defRPr/>
            </a:pPr>
            <a:endParaRPr lang="pt-BR" smtClean="0"/>
          </a:p>
        </p:txBody>
      </p:sp>
      <p:sp>
        <p:nvSpPr>
          <p:cNvPr id="72707" name="Rectangle 3"/>
          <p:cNvSpPr>
            <a:spLocks noGrp="1" noChangeArrowheads="1"/>
          </p:cNvSpPr>
          <p:nvPr>
            <p:ph type="subTitle" idx="1"/>
          </p:nvPr>
        </p:nvSpPr>
        <p:spPr/>
        <p:txBody>
          <a:bodyPr/>
          <a:lstStyle/>
          <a:p>
            <a:pPr eaLnBrk="1" hangingPunct="1">
              <a:defRPr/>
            </a:pPr>
            <a:endParaRPr lang="pt-BR" smtClean="0"/>
          </a:p>
        </p:txBody>
      </p:sp>
      <p:pic>
        <p:nvPicPr>
          <p:cNvPr id="2765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73424" name="Group 720"/>
          <p:cNvGraphicFramePr>
            <a:graphicFrameLocks noGrp="1"/>
          </p:cNvGraphicFramePr>
          <p:nvPr/>
        </p:nvGraphicFramePr>
        <p:xfrm>
          <a:off x="539750" y="0"/>
          <a:ext cx="8218488" cy="6432550"/>
        </p:xfrm>
        <a:graphic>
          <a:graphicData uri="http://schemas.openxmlformats.org/drawingml/2006/table">
            <a:tbl>
              <a:tblPr/>
              <a:tblGrid>
                <a:gridCol w="733425"/>
                <a:gridCol w="733425"/>
                <a:gridCol w="733425"/>
                <a:gridCol w="733425"/>
                <a:gridCol w="733425"/>
                <a:gridCol w="733425"/>
                <a:gridCol w="733425"/>
                <a:gridCol w="733425"/>
                <a:gridCol w="733425"/>
                <a:gridCol w="733425"/>
                <a:gridCol w="733425"/>
                <a:gridCol w="150813"/>
              </a:tblGrid>
              <a:tr h="503238">
                <a:tc gridSpan="12">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 Função Sócio-Ambiental no Ordenamento Jurídico Brasileiro</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__________________________________________________</a:t>
                      </a:r>
                    </a:p>
                    <a:p>
                      <a:pPr marL="0" marR="0" lvl="0" indent="0" algn="ctr" defTabSz="914400" rtl="0" eaLnBrk="1" fontAlgn="base" latinLnBrk="0" hangingPunct="1">
                        <a:lnSpc>
                          <a:spcPct val="0"/>
                        </a:lnSpc>
                        <a:spcBef>
                          <a:spcPct val="0"/>
                        </a:spcBef>
                        <a:spcAft>
                          <a:spcPct val="0"/>
                        </a:spcAft>
                        <a:buClr>
                          <a:schemeClr val="hlink"/>
                        </a:buClr>
                        <a:buSzPct val="65000"/>
                        <a:buFont typeface="Wingdings" pitchFamily="2" charset="2"/>
                        <a:buNone/>
                        <a:tabLst/>
                      </a:pPr>
                      <a:endParaRPr kumimoji="0" lang="pt-BR" sz="20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b" horzOverflow="overflow">
                    <a:lnL cap="flat">
                      <a:noFill/>
                    </a:lnL>
                    <a:lnR cap="flat">
                      <a:noFill/>
                    </a:lnR>
                    <a:lnT cap="flat">
                      <a:noFill/>
                    </a:lnT>
                    <a:lnB>
                      <a:noFill/>
                    </a:lnB>
                    <a:lnTlToBr>
                      <a:noFill/>
                    </a:lnTlToBr>
                    <a:lnBlToTr>
                      <a:noFill/>
                    </a:lnBlToTr>
                    <a:no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r>
              <a:tr h="7429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1824</a:t>
                      </a:r>
                    </a:p>
                  </a:txBody>
                  <a:tcPr marL="0" marR="0" marT="0" marB="0" vert="eaVert"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1850</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1891</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1916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1934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1937</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1946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1964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1967</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1988</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2002</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a:noFill/>
                    </a:lnB>
                    <a:lnTlToBr>
                      <a:noFill/>
                    </a:lnTlToBr>
                    <a:lnBlToTr>
                      <a:noFill/>
                    </a:lnBlToTr>
                    <a:noFill/>
                  </a:tcPr>
                </a:tc>
              </a:tr>
              <a:tr h="33083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Política do Império do Brazil</a:t>
                      </a:r>
                    </a:p>
                  </a:txBody>
                  <a:tcPr marL="0" marR="0" marT="0" marB="0" vert="eaVert"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Lei das Terras (Lei 601/1850) </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Código Civil (Lei 3.071/16)</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dos Estados Unidos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Estatuto da Terra (Lei 4.504)</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Constituição da República Federativa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Constituição da República Federativa do Brasil</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Código Civil de 2002 (Lei 10.406/02)</a:t>
                      </a:r>
                    </a:p>
                  </a:txBody>
                  <a:tcPr marL="0" marR="0" marT="0" marB="0" vert="eaVert"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a:noFill/>
                    </a:lnB>
                    <a:lnTlToBr>
                      <a:noFill/>
                    </a:lnTlToBr>
                    <a:lnBlToTr>
                      <a:noFill/>
                    </a:lnBlToTr>
                    <a:noFill/>
                  </a:tcPr>
                </a:tc>
              </a:tr>
              <a:tr h="17065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Sesmarias extinta 1822 </a:t>
                      </a:r>
                      <a:r>
                        <a:rPr kumimoji="0" lang="pt-BR" sz="1000" b="0" i="1" u="none" strike="noStrike" cap="none" normalizeH="0" baseline="0" smtClean="0">
                          <a:ln>
                            <a:noFill/>
                          </a:ln>
                          <a:solidFill>
                            <a:schemeClr val="tx1"/>
                          </a:solidFill>
                          <a:effectLst>
                            <a:outerShdw blurRad="38100" dist="38100" dir="2700000" algn="tl">
                              <a:srgbClr val="000000"/>
                            </a:outerShdw>
                          </a:effectLst>
                          <a:latin typeface="Tahoma" pitchFamily="34" charset="0"/>
                        </a:rPr>
                        <a:t>vacatio legis</a:t>
                      </a:r>
                      <a:endPar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179, XXII</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Garantiu dir. prop. em toda sua plenitude</a:t>
                      </a:r>
                    </a:p>
                  </a:txBody>
                  <a:tcPr marL="0" marR="0" marT="0" marB="0"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4</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e 5</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Revalidação sesmarias e concessões; legitimação posse mansa e pacífica: terras cultiv. morada hab.</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72, § 17 mantém prop. em toda sua plenitude, contrariando a sensação renovadora da república</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Arts. 520, I e 589, III m concepção absl. e indiv. da prop. só intro. perda prop. Abandono</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Influ. Cod. Napoleão 1804</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113, 17 Dir. prop. não pode ser exercido contra o interesse social ou coletivo. Influencia da Carta de Weimar</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122, 14, sob ditaduta getulista, só garante o dir. prop., e retira sua impossibi. exerc. contra interesse social ou coletivo.</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147 Condiciona, explicitam//,o uso da prop. ao bem-estar social.</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141, §16, desapr. por interesse social</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2</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 1</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cunhou pela 1 vez o termo “função social da propriedade” edeterminou os requisitos para seu cumprim.</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157, III, recepcionou o Est. Terra, </a:t>
                      </a:r>
                      <a:r>
                        <a:rPr kumimoji="0" lang="pt-BR" sz="1000" b="0" i="1" u="none" strike="noStrike" cap="none" normalizeH="0" baseline="0" smtClean="0">
                          <a:ln>
                            <a:noFill/>
                          </a:ln>
                          <a:solidFill>
                            <a:schemeClr val="tx1"/>
                          </a:solidFill>
                          <a:effectLst>
                            <a:outerShdw blurRad="38100" dist="38100" dir="2700000" algn="tl">
                              <a:srgbClr val="000000"/>
                            </a:outerShdw>
                          </a:effectLst>
                          <a:latin typeface="Tahoma" pitchFamily="34" charset="0"/>
                        </a:rPr>
                        <a:t>status </a:t>
                      </a: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 ao termo “função social da propriedade”inserido princ. da ordem econ.</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Art. 5</a:t>
                      </a: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 XXII e XXIII = Dir e Garant. Fundament.</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endParaRP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rgbClr val="FF0000"/>
                          </a:solidFill>
                          <a:effectLst>
                            <a:outerShdw blurRad="38100" dist="38100" dir="2700000" algn="tl">
                              <a:srgbClr val="000000"/>
                            </a:outerShdw>
                          </a:effectLst>
                          <a:latin typeface="Tahoma" pitchFamily="34" charset="0"/>
                          <a:sym typeface="Symbol" pitchFamily="18" charset="2"/>
                        </a:rPr>
                        <a:t>Art. 170, III, princ. Da ordem econ.</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1.228, §1</a:t>
                      </a: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 Dir. prop. exerc. com fins econ. soc. e ambientais</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Função Sócio-Amb.</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0"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da Prop.</a:t>
                      </a:r>
                    </a:p>
                  </a:txBody>
                  <a:tcPr marL="0" marR="0" marT="0" marB="0" horzOverflow="overflow">
                    <a:lnL>
                      <a:noFill/>
                    </a:lnL>
                    <a:lnR>
                      <a:noFill/>
                    </a:lnR>
                    <a:lnT>
                      <a:noFill/>
                    </a:lnT>
                    <a:lnB cap="flat">
                      <a:noFill/>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vert="eaVert"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GERAIS DA FUNÇÃO SOCIAL DA PROPRIEDADE E  DA POSSE</a:t>
            </a:r>
          </a:p>
        </p:txBody>
      </p:sp>
      <p:graphicFrame>
        <p:nvGraphicFramePr>
          <p:cNvPr id="12" name="Diagrama 11"/>
          <p:cNvGraphicFramePr/>
          <p:nvPr/>
        </p:nvGraphicFramePr>
        <p:xfrm>
          <a:off x="1000100" y="1000108"/>
          <a:ext cx="7358114" cy="5389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429250"/>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OBJETIVAS DA FUNÇÃO SOCIAL DA PROPRIEDADE</a:t>
            </a:r>
          </a:p>
        </p:txBody>
      </p:sp>
      <p:graphicFrame>
        <p:nvGraphicFramePr>
          <p:cNvPr id="10" name="Diagrama 9"/>
          <p:cNvGraphicFramePr/>
          <p:nvPr/>
        </p:nvGraphicFramePr>
        <p:xfrm>
          <a:off x="357158" y="1071546"/>
          <a:ext cx="8392478" cy="5572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ixaDeTexto 10"/>
          <p:cNvSpPr txBox="1"/>
          <p:nvPr/>
        </p:nvSpPr>
        <p:spPr>
          <a:xfrm>
            <a:off x="1571625" y="5643563"/>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
        <p:nvSpPr>
          <p:cNvPr id="29702" name="CaixaDeTexto 5"/>
          <p:cNvSpPr txBox="1">
            <a:spLocks noChangeArrowheads="1"/>
          </p:cNvSpPr>
          <p:nvPr/>
        </p:nvSpPr>
        <p:spPr bwMode="auto">
          <a:xfrm>
            <a:off x="3492500" y="3789363"/>
            <a:ext cx="2303463" cy="400050"/>
          </a:xfrm>
          <a:prstGeom prst="rect">
            <a:avLst/>
          </a:prstGeom>
          <a:noFill/>
          <a:ln w="9525">
            <a:noFill/>
            <a:miter lim="800000"/>
            <a:headEnd/>
            <a:tailEnd/>
          </a:ln>
        </p:spPr>
        <p:txBody>
          <a:bodyPr>
            <a:spAutoFit/>
          </a:bodyPr>
          <a:lstStyle/>
          <a:p>
            <a:pPr algn="ctr"/>
            <a:r>
              <a:rPr lang="pt-BR" sz="2000" b="1"/>
              <a:t>IMÓVE</a:t>
            </a:r>
            <a:r>
              <a:rPr lang="pt-BR" b="1"/>
              <a:t>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p:txBody>
          <a:bodyPr/>
          <a:lstStyle/>
          <a:p>
            <a:pPr eaLnBrk="1" hangingPunct="1">
              <a:defRPr/>
            </a:pPr>
            <a:endParaRPr lang="pt-BR" smtClean="0"/>
          </a:p>
        </p:txBody>
      </p:sp>
      <p:sp>
        <p:nvSpPr>
          <p:cNvPr id="77827" name="Rectangle 3"/>
          <p:cNvSpPr>
            <a:spLocks noGrp="1" noChangeArrowheads="1"/>
          </p:cNvSpPr>
          <p:nvPr>
            <p:ph type="subTitle" idx="1"/>
          </p:nvPr>
        </p:nvSpPr>
        <p:spPr/>
        <p:txBody>
          <a:bodyPr/>
          <a:lstStyle/>
          <a:p>
            <a:pPr eaLnBrk="1" hangingPunct="1">
              <a:defRPr/>
            </a:pPr>
            <a:endParaRPr lang="pt-BR" smtClean="0"/>
          </a:p>
        </p:txBody>
      </p:sp>
      <p:pic>
        <p:nvPicPr>
          <p:cNvPr id="3072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0725" name="WordArt 5"/>
          <p:cNvSpPr>
            <a:spLocks noChangeArrowheads="1" noChangeShapeType="1" noTextEdit="1"/>
          </p:cNvSpPr>
          <p:nvPr/>
        </p:nvSpPr>
        <p:spPr bwMode="auto">
          <a:xfrm>
            <a:off x="2484438" y="2492375"/>
            <a:ext cx="41243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FUNÇÃO</a:t>
            </a:r>
          </a:p>
        </p:txBody>
      </p:sp>
      <p:sp>
        <p:nvSpPr>
          <p:cNvPr id="30726" name="WordArt 6"/>
          <p:cNvSpPr>
            <a:spLocks noChangeArrowheads="1" noChangeShapeType="1" noTextEdit="1"/>
          </p:cNvSpPr>
          <p:nvPr/>
        </p:nvSpPr>
        <p:spPr bwMode="auto">
          <a:xfrm>
            <a:off x="2268538" y="3213100"/>
            <a:ext cx="460057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SOCIOAMBIENTAL DA</a:t>
            </a:r>
          </a:p>
        </p:txBody>
      </p:sp>
      <p:sp>
        <p:nvSpPr>
          <p:cNvPr id="30727" name="WordArt 7"/>
          <p:cNvSpPr>
            <a:spLocks noChangeArrowheads="1" noChangeShapeType="1" noTextEdit="1"/>
          </p:cNvSpPr>
          <p:nvPr/>
        </p:nvSpPr>
        <p:spPr bwMode="auto">
          <a:xfrm>
            <a:off x="2195513" y="4005263"/>
            <a:ext cx="4733925" cy="571500"/>
          </a:xfrm>
          <a:prstGeom prst="rect">
            <a:avLst/>
          </a:prstGeom>
        </p:spPr>
        <p:txBody>
          <a:bodyPr wrap="none" fromWordArt="1">
            <a:prstTxWarp prst="textPlain">
              <a:avLst>
                <a:gd name="adj" fmla="val 50000"/>
              </a:avLst>
            </a:prstTxWarp>
          </a:bodyPr>
          <a:lstStyle/>
          <a:p>
            <a:pPr algn="ctr"/>
            <a:r>
              <a:rPr lang="pt-BR"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PROPRIEDADE RURAL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174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1749" name="Retângulo 6"/>
          <p:cNvSpPr>
            <a:spLocks noChangeArrowheads="1"/>
          </p:cNvSpPr>
          <p:nvPr/>
        </p:nvSpPr>
        <p:spPr bwMode="auto">
          <a:xfrm>
            <a:off x="214313" y="214313"/>
            <a:ext cx="8715375" cy="6124575"/>
          </a:xfrm>
          <a:prstGeom prst="rect">
            <a:avLst/>
          </a:prstGeom>
          <a:noFill/>
          <a:ln w="9525">
            <a:noFill/>
            <a:miter lim="800000"/>
            <a:headEnd/>
            <a:tailEnd/>
          </a:ln>
        </p:spPr>
        <p:txBody>
          <a:bodyPr>
            <a:spAutoFit/>
          </a:bodyPr>
          <a:lstStyle/>
          <a:p>
            <a:pPr algn="just"/>
            <a:r>
              <a:rPr lang="pt-BR" sz="2800"/>
              <a:t>“Art. 170. A </a:t>
            </a:r>
            <a:r>
              <a:rPr lang="pt-BR" sz="2800" u="sng"/>
              <a:t>ordem econômica</a:t>
            </a:r>
            <a:r>
              <a:rPr lang="pt-BR" sz="2800"/>
              <a:t>, fundada na valorização do trabalho humano e na livre iniciativa, tem por fim assegurar a todos existência digna, conforme os ditames da justiça social, observados os seguintes </a:t>
            </a:r>
            <a:r>
              <a:rPr lang="pt-BR" sz="2800" u="sng"/>
              <a:t>princípios</a:t>
            </a:r>
            <a:r>
              <a:rPr lang="pt-BR" sz="2800"/>
              <a:t>:</a:t>
            </a:r>
          </a:p>
          <a:p>
            <a:pPr algn="just"/>
            <a:r>
              <a:rPr lang="pt-BR" sz="2800"/>
              <a:t>(...)</a:t>
            </a:r>
          </a:p>
          <a:p>
            <a:pPr algn="just"/>
            <a:r>
              <a:rPr lang="pt-BR" sz="2800"/>
              <a:t>II - </a:t>
            </a:r>
            <a:r>
              <a:rPr lang="pt-BR" sz="2800" u="sng"/>
              <a:t>propriedade privada</a:t>
            </a:r>
            <a:r>
              <a:rPr lang="pt-BR" sz="2800"/>
              <a:t>;</a:t>
            </a:r>
          </a:p>
          <a:p>
            <a:pPr algn="just"/>
            <a:endParaRPr lang="pt-BR" sz="2800"/>
          </a:p>
          <a:p>
            <a:pPr algn="just"/>
            <a:r>
              <a:rPr lang="pt-BR" sz="2800"/>
              <a:t>III - </a:t>
            </a:r>
            <a:r>
              <a:rPr lang="pt-BR" sz="2800" u="sng"/>
              <a:t>função social da propriedade</a:t>
            </a:r>
            <a:r>
              <a:rPr lang="pt-BR" sz="2800"/>
              <a:t>;</a:t>
            </a:r>
          </a:p>
          <a:p>
            <a:pPr algn="just"/>
            <a:endParaRPr lang="pt-BR" sz="2800"/>
          </a:p>
          <a:p>
            <a:pPr algn="just"/>
            <a:r>
              <a:rPr lang="pt-BR" sz="2800"/>
              <a:t>VI - </a:t>
            </a:r>
            <a:r>
              <a:rPr lang="pt-BR" sz="2800" u="sng"/>
              <a:t>defesa do meio ambiente</a:t>
            </a:r>
            <a:r>
              <a:rPr lang="pt-BR" sz="2800"/>
              <a:t>, inclusive mediante tratamento diferenciado conforme o impacto ambiental dos produtos e serviços e de seus processos de elaboração e prestação; (...)”</a:t>
            </a:r>
          </a:p>
        </p:txBody>
      </p:sp>
      <p:sp>
        <p:nvSpPr>
          <p:cNvPr id="31750" name="CaixaDeTexto 7"/>
          <p:cNvSpPr txBox="1">
            <a:spLocks noChangeArrowheads="1"/>
          </p:cNvSpPr>
          <p:nvPr/>
        </p:nvSpPr>
        <p:spPr bwMode="auto">
          <a:xfrm>
            <a:off x="7143750" y="6572250"/>
            <a:ext cx="2000250" cy="369888"/>
          </a:xfrm>
          <a:prstGeom prst="rect">
            <a:avLst/>
          </a:prstGeom>
          <a:noFill/>
          <a:ln w="9525">
            <a:noFill/>
            <a:miter lim="800000"/>
            <a:headEnd/>
            <a:tailEnd/>
          </a:ln>
        </p:spPr>
        <p:txBody>
          <a:bodyPr>
            <a:spAutoFit/>
          </a:bodyPr>
          <a:lstStyle/>
          <a:p>
            <a:pPr algn="r"/>
            <a:r>
              <a:rPr lang="pt-BR"/>
              <a:t>(CF/88)</a:t>
            </a:r>
          </a:p>
        </p:txBody>
      </p:sp>
      <p:cxnSp>
        <p:nvCxnSpPr>
          <p:cNvPr id="8" name="Conector em curva 7"/>
          <p:cNvCxnSpPr/>
          <p:nvPr/>
        </p:nvCxnSpPr>
        <p:spPr>
          <a:xfrm rot="10800000">
            <a:off x="4429125" y="3071813"/>
            <a:ext cx="1500188" cy="857250"/>
          </a:xfrm>
          <a:prstGeom prst="curvedConnector3">
            <a:avLst>
              <a:gd name="adj1" fmla="val -79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ector em curva 12"/>
          <p:cNvCxnSpPr/>
          <p:nvPr/>
        </p:nvCxnSpPr>
        <p:spPr>
          <a:xfrm rot="5400000">
            <a:off x="5214938" y="4000500"/>
            <a:ext cx="642937" cy="500063"/>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CaixaDeTexto 13"/>
          <p:cNvSpPr txBox="1"/>
          <p:nvPr/>
        </p:nvSpPr>
        <p:spPr>
          <a:xfrm>
            <a:off x="6000750" y="3786188"/>
            <a:ext cx="2928938" cy="400050"/>
          </a:xfrm>
          <a:prstGeom prst="rect">
            <a:avLst/>
          </a:prstGeom>
          <a:noFill/>
        </p:spPr>
        <p:txBody>
          <a:bodyPr>
            <a:spAutoFit/>
          </a:bodyPr>
          <a:lstStyle/>
          <a:p>
            <a:pPr>
              <a:defRPr/>
            </a:pPr>
            <a:r>
              <a:rPr lang="pt-BR" sz="2000" b="1" u="sng" dirty="0">
                <a:solidFill>
                  <a:srgbClr val="FF0000"/>
                </a:solidFill>
                <a:effectLst>
                  <a:outerShdw blurRad="38100" dist="38100" dir="2700000" algn="tl">
                    <a:srgbClr val="000000">
                      <a:alpha val="43137"/>
                    </a:srgbClr>
                  </a:outerShdw>
                </a:effectLst>
                <a:cs typeface="+mn-cs"/>
              </a:rPr>
              <a:t>SUSTENTABILIDADE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sz="half" idx="1"/>
          </p:nvPr>
        </p:nvPicPr>
        <p:blipFill>
          <a:blip r:embed="rId2">
            <a:lum bright="-30000" contrast="-30000"/>
          </a:blip>
          <a:srcRect/>
          <a:stretch>
            <a:fillRect/>
          </a:stretch>
        </p:blipFill>
        <p:spPr>
          <a:xfrm>
            <a:off x="0" y="0"/>
            <a:ext cx="9144000" cy="6858000"/>
          </a:xfrm>
        </p:spPr>
      </p:pic>
      <p:graphicFrame>
        <p:nvGraphicFramePr>
          <p:cNvPr id="51276" name="Group 76"/>
          <p:cNvGraphicFramePr>
            <a:graphicFrameLocks noGrp="1"/>
          </p:cNvGraphicFramePr>
          <p:nvPr>
            <p:ph sz="half" idx="2"/>
          </p:nvPr>
        </p:nvGraphicFramePr>
        <p:xfrm>
          <a:off x="468313" y="214313"/>
          <a:ext cx="8247062" cy="6643710"/>
        </p:xfrm>
        <a:graphic>
          <a:graphicData uri="http://schemas.openxmlformats.org/drawingml/2006/table">
            <a:tbl>
              <a:tblPr/>
              <a:tblGrid>
                <a:gridCol w="874712"/>
                <a:gridCol w="1447800"/>
                <a:gridCol w="1801813"/>
                <a:gridCol w="1517650"/>
                <a:gridCol w="2605087"/>
              </a:tblGrid>
              <a:tr h="78389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Direito Romano</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Direito Feudal</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Direito Moderno</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Direito Contemporâneo</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00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Domínio</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hlinkClick r:id="rId3" action="ppaction://hlinksldjump"/>
                        </a:rPr>
                        <a:t>Coletivo</a:t>
                      </a:r>
                      <a:endPar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Individual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002">
                <a:tc row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Características</a:t>
                      </a:r>
                    </a:p>
                  </a:txBody>
                  <a:tcPr marL="0" marR="0" marT="0" marB="0"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Absoluta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Limitada</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8436">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Exclusiva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Religiosa</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Familiar</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Imprescritível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hlinkClick r:id="rId4" action="ppaction://hlinksldjump"/>
                        </a:rPr>
                        <a:t>Sustentabilidade</a:t>
                      </a:r>
                      <a:endPar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4703">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Perpétua Hereditária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Perpétua Hereditária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Alienável</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Alienável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9403">
                <a:tc row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Limitações</a:t>
                      </a:r>
                    </a:p>
                  </a:txBody>
                  <a:tcPr marL="0" marR="0" marT="0" marB="0"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Interesse Público</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 coletivo sobre terras comunais (florestas)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Sociais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Socioambientais</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1560">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Int. Privado: vizinhança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Dir. </a:t>
                      </a:r>
                      <a:r>
                        <a:rPr kumimoji="0" lang="pt-BR" sz="16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rPr>
                        <a:t>utiliz</a:t>
                      </a: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 coletiva terras particulares (</a:t>
                      </a:r>
                      <a:r>
                        <a:rPr kumimoji="0" lang="pt-BR" sz="1600" b="1" i="1"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hlinkClick r:id="rId5" action="ppaction://hlinksldjump"/>
                        </a:rPr>
                        <a:t>villae</a:t>
                      </a: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a:t>
                      </a:r>
                      <a:endParaRPr kumimoji="0" lang="pt-BR" sz="10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Observância aos princípios Cristãos</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Observância aos princípios do Direito Ambiental</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1931">
                <a:tc v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Dir. dos Vizinhos</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Função Social Propriedade</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hlinkClick r:id="rId6" action="ppaction://hlinksldjump"/>
                        </a:rPr>
                        <a:t>AUTORES</a:t>
                      </a:r>
                      <a:endPar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Função Sócio-Ambiental Propriedade</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978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Geração Direito</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rPr>
                        <a:t>1</a:t>
                      </a:r>
                      <a:r>
                        <a:rPr kumimoji="0" lang="en-US" sz="16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 e 2°</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a:t>
                      </a:r>
                      <a:r>
                        <a:rPr kumimoji="0" lang="en-US" sz="1400" b="1" i="0" u="none" strike="noStrike" cap="none" normalizeH="0" baseline="0" dirty="0" err="1" smtClean="0">
                          <a:ln>
                            <a:noFill/>
                          </a:ln>
                          <a:solidFill>
                            <a:srgbClr val="FF0000"/>
                          </a:solidFill>
                          <a:effectLst>
                            <a:outerShdw blurRad="38100" dist="38100" dir="2700000" algn="tl">
                              <a:srgbClr val="000000"/>
                            </a:outerShdw>
                          </a:effectLst>
                          <a:latin typeface="Tahoma" pitchFamily="34" charset="0"/>
                          <a:cs typeface="Arial" pitchFamily="34" charset="0"/>
                        </a:rPr>
                        <a:t>Séc</a:t>
                      </a:r>
                      <a:r>
                        <a:rPr kumimoji="0" lang="en-US" sz="14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 IXX e XX)</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Direitos Civis e </a:t>
                      </a:r>
                      <a:r>
                        <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hlinkClick r:id="rId7" action="ppaction://hlinksldjump"/>
                        </a:rPr>
                        <a:t>Sociais</a:t>
                      </a:r>
                      <a:endParaRPr kumimoji="0" lang="pt-BR" sz="10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3° e 4°</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a:t>
                      </a: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rPr>
                        <a:t>Séc</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 XX e XXI)</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rPr>
                        <a:t>Direitos</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 </a:t>
                      </a:r>
                      <a:r>
                        <a:rPr kumimoji="0" lang="en-US" sz="1400" b="1" i="0" u="none" strike="noStrike" cap="none" normalizeH="0" baseline="0" dirty="0" err="1" smtClean="0">
                          <a:ln>
                            <a:noFill/>
                          </a:ln>
                          <a:solidFill>
                            <a:schemeClr val="tx1"/>
                          </a:solidFill>
                          <a:effectLst>
                            <a:outerShdw blurRad="38100" dist="38100" dir="2700000" algn="tl">
                              <a:srgbClr val="000000"/>
                            </a:outerShdw>
                          </a:effectLst>
                          <a:latin typeface="Tahoma" pitchFamily="34" charset="0"/>
                          <a:cs typeface="Arial" pitchFamily="34" charset="0"/>
                          <a:hlinkClick r:id="rId8" action="ppaction://hlinksldjump"/>
                        </a:rPr>
                        <a:t>Difusos</a:t>
                      </a:r>
                      <a:endPar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277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2773" name="Retângulo 6"/>
          <p:cNvSpPr>
            <a:spLocks noChangeArrowheads="1"/>
          </p:cNvSpPr>
          <p:nvPr/>
        </p:nvSpPr>
        <p:spPr bwMode="auto">
          <a:xfrm>
            <a:off x="214313" y="214313"/>
            <a:ext cx="8715375" cy="5694362"/>
          </a:xfrm>
          <a:prstGeom prst="rect">
            <a:avLst/>
          </a:prstGeom>
          <a:noFill/>
          <a:ln w="9525">
            <a:noFill/>
            <a:miter lim="800000"/>
            <a:headEnd/>
            <a:tailEnd/>
          </a:ln>
        </p:spPr>
        <p:txBody>
          <a:bodyPr>
            <a:spAutoFit/>
          </a:bodyPr>
          <a:lstStyle/>
          <a:p>
            <a:pPr algn="just"/>
            <a:r>
              <a:rPr lang="pt-BR" sz="2800"/>
              <a:t>“Art. 1.228. O proprietário tem a faculdade de usar, gozar e dispor da coisa, e o direito de reavê-la do poder de quem quer que injustamente a possua ou detenha.</a:t>
            </a:r>
          </a:p>
          <a:p>
            <a:pPr algn="just"/>
            <a:endParaRPr lang="pt-BR" sz="2800"/>
          </a:p>
          <a:p>
            <a:pPr algn="just"/>
            <a:r>
              <a:rPr lang="pt-BR" sz="2800"/>
              <a:t>§ 1</a:t>
            </a:r>
            <a:r>
              <a:rPr lang="pt-BR" sz="2800" u="sng" baseline="30000"/>
              <a:t>o</a:t>
            </a:r>
            <a:r>
              <a:rPr lang="pt-BR" sz="2800"/>
              <a:t> O </a:t>
            </a:r>
            <a:r>
              <a:rPr lang="pt-BR" sz="2800" u="sng"/>
              <a:t>direito de propriedade</a:t>
            </a:r>
            <a:r>
              <a:rPr lang="pt-BR" sz="2800"/>
              <a:t> deve ser </a:t>
            </a:r>
            <a:r>
              <a:rPr lang="pt-BR" sz="2800" u="sng"/>
              <a:t>exercido</a:t>
            </a:r>
            <a:r>
              <a:rPr lang="pt-BR" sz="2800"/>
              <a:t> em </a:t>
            </a:r>
            <a:r>
              <a:rPr lang="pt-BR" sz="2800" u="sng"/>
              <a:t>consonância</a:t>
            </a:r>
            <a:r>
              <a:rPr lang="pt-BR" sz="2800"/>
              <a:t> com as suas finalidades </a:t>
            </a:r>
            <a:r>
              <a:rPr lang="pt-BR" sz="2800" u="sng"/>
              <a:t>econômicas</a:t>
            </a:r>
            <a:r>
              <a:rPr lang="pt-BR" sz="2800"/>
              <a:t> e </a:t>
            </a:r>
            <a:r>
              <a:rPr lang="pt-BR" sz="2800" u="sng"/>
              <a:t>sociais</a:t>
            </a:r>
            <a:r>
              <a:rPr lang="pt-BR" sz="2800"/>
              <a:t> e de modo que sejam </a:t>
            </a:r>
            <a:r>
              <a:rPr lang="pt-BR" sz="2800" u="sng"/>
              <a:t>preservados</a:t>
            </a:r>
            <a:r>
              <a:rPr lang="pt-BR" sz="2800"/>
              <a:t>, de conformidade com o estabelecido em lei especial, a </a:t>
            </a:r>
            <a:r>
              <a:rPr lang="pt-BR" sz="2800" u="sng"/>
              <a:t>flora, a fauna, as belezas naturais, o equilíbrio ecológico e o patrimônio histórico e artístico, bem como evitada a poluição do ar e das águas</a:t>
            </a:r>
            <a:r>
              <a:rPr lang="pt-BR" sz="2800"/>
              <a:t>.</a:t>
            </a:r>
          </a:p>
          <a:p>
            <a:pPr algn="just"/>
            <a:r>
              <a:rPr lang="pt-BR" sz="2800"/>
              <a:t>(...)”</a:t>
            </a:r>
          </a:p>
        </p:txBody>
      </p:sp>
      <p:sp>
        <p:nvSpPr>
          <p:cNvPr id="32774" name="CaixaDeTexto 7"/>
          <p:cNvSpPr txBox="1">
            <a:spLocks noChangeArrowheads="1"/>
          </p:cNvSpPr>
          <p:nvPr/>
        </p:nvSpPr>
        <p:spPr bwMode="auto">
          <a:xfrm>
            <a:off x="7143750" y="6215063"/>
            <a:ext cx="2000250" cy="369887"/>
          </a:xfrm>
          <a:prstGeom prst="rect">
            <a:avLst/>
          </a:prstGeom>
          <a:noFill/>
          <a:ln w="9525">
            <a:noFill/>
            <a:miter lim="800000"/>
            <a:headEnd/>
            <a:tailEnd/>
          </a:ln>
        </p:spPr>
        <p:txBody>
          <a:bodyPr>
            <a:spAutoFit/>
          </a:bodyPr>
          <a:lstStyle/>
          <a:p>
            <a:pPr algn="r"/>
            <a:r>
              <a:rPr lang="pt-BR"/>
              <a:t>(CC/02)</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379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33797" name="Retângulo 6"/>
          <p:cNvSpPr>
            <a:spLocks noChangeArrowheads="1"/>
          </p:cNvSpPr>
          <p:nvPr/>
        </p:nvSpPr>
        <p:spPr bwMode="auto">
          <a:xfrm>
            <a:off x="214313" y="214313"/>
            <a:ext cx="8715375" cy="6556375"/>
          </a:xfrm>
          <a:prstGeom prst="rect">
            <a:avLst/>
          </a:prstGeom>
          <a:noFill/>
          <a:ln w="9525">
            <a:noFill/>
            <a:miter lim="800000"/>
            <a:headEnd/>
            <a:tailEnd/>
          </a:ln>
        </p:spPr>
        <p:txBody>
          <a:bodyPr>
            <a:spAutoFit/>
          </a:bodyPr>
          <a:lstStyle/>
          <a:p>
            <a:pPr algn="just"/>
            <a:r>
              <a:rPr lang="pt-BR" sz="2800"/>
              <a:t>Art. 186. A função social é cumprida quando a propriedade rural atende, </a:t>
            </a:r>
            <a:r>
              <a:rPr lang="pt-BR" sz="2800" u="sng"/>
              <a:t>simultaneamente</a:t>
            </a:r>
            <a:r>
              <a:rPr lang="pt-BR" sz="2800"/>
              <a:t>, segundo critérios e graus de exigência estabelecidos em lei, aos seguintes requisitos:</a:t>
            </a:r>
          </a:p>
          <a:p>
            <a:pPr algn="just"/>
            <a:endParaRPr lang="pt-BR" sz="2800"/>
          </a:p>
          <a:p>
            <a:pPr algn="just"/>
            <a:r>
              <a:rPr lang="pt-BR" sz="2800"/>
              <a:t>I - aproveitamento racional e adequado;</a:t>
            </a:r>
          </a:p>
          <a:p>
            <a:pPr algn="just"/>
            <a:endParaRPr lang="pt-BR" sz="2800"/>
          </a:p>
          <a:p>
            <a:pPr algn="just"/>
            <a:r>
              <a:rPr lang="pt-BR" sz="2800"/>
              <a:t>II - utilização adequada dos recursos naturais disponíveis e preservação do meio ambiente;</a:t>
            </a:r>
          </a:p>
          <a:p>
            <a:pPr algn="just"/>
            <a:endParaRPr lang="pt-BR" sz="2800"/>
          </a:p>
          <a:p>
            <a:pPr algn="just"/>
            <a:r>
              <a:rPr lang="pt-BR" sz="2800"/>
              <a:t>III - observância das disposições que regulam as relações de trabalho;</a:t>
            </a:r>
          </a:p>
          <a:p>
            <a:pPr algn="just"/>
            <a:endParaRPr lang="pt-BR" sz="2800"/>
          </a:p>
          <a:p>
            <a:pPr algn="just"/>
            <a:r>
              <a:rPr lang="pt-BR" sz="2800"/>
              <a:t>IV - exploração que favoreça o bem-estar dos proprietários e dos trabalhadores</a:t>
            </a:r>
            <a:r>
              <a:rPr lang="pt-BR"/>
              <a:t>.</a:t>
            </a:r>
          </a:p>
        </p:txBody>
      </p:sp>
      <p:sp>
        <p:nvSpPr>
          <p:cNvPr id="33798" name="CaixaDeTexto 7"/>
          <p:cNvSpPr txBox="1">
            <a:spLocks noChangeArrowheads="1"/>
          </p:cNvSpPr>
          <p:nvPr/>
        </p:nvSpPr>
        <p:spPr bwMode="auto">
          <a:xfrm>
            <a:off x="7143750" y="6572250"/>
            <a:ext cx="2000250" cy="369888"/>
          </a:xfrm>
          <a:prstGeom prst="rect">
            <a:avLst/>
          </a:prstGeom>
          <a:noFill/>
          <a:ln w="9525">
            <a:noFill/>
            <a:miter lim="800000"/>
            <a:headEnd/>
            <a:tailEnd/>
          </a:ln>
        </p:spPr>
        <p:txBody>
          <a:bodyPr>
            <a:spAutoFit/>
          </a:bodyPr>
          <a:lstStyle/>
          <a:p>
            <a:pPr algn="r"/>
            <a:r>
              <a:rPr lang="pt-BR"/>
              <a:t>(CF/88)</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DA SUSTENTABILIDADE</a:t>
            </a:r>
          </a:p>
        </p:txBody>
      </p:sp>
      <p:pic>
        <p:nvPicPr>
          <p:cNvPr id="34820" name="Picture 3" descr="C:\Documents and Settings\All Users\Documentos\Minhas imagens\Amostras de imagens\DIMENSÕES.png"/>
          <p:cNvPicPr>
            <a:picLocks noChangeAspect="1" noChangeArrowheads="1"/>
          </p:cNvPicPr>
          <p:nvPr/>
        </p:nvPicPr>
        <p:blipFill>
          <a:blip r:embed="rId3"/>
          <a:srcRect/>
          <a:stretch>
            <a:fillRect/>
          </a:stretch>
        </p:blipFill>
        <p:spPr bwMode="auto">
          <a:xfrm>
            <a:off x="1214438" y="714375"/>
            <a:ext cx="6923087" cy="6072188"/>
          </a:xfrm>
          <a:prstGeom prst="rect">
            <a:avLst/>
          </a:prstGeom>
          <a:noFill/>
          <a:ln w="9525">
            <a:noFill/>
            <a:miter lim="800000"/>
            <a:headEnd/>
            <a:tailEnd/>
          </a:ln>
        </p:spPr>
      </p:pic>
      <p:sp>
        <p:nvSpPr>
          <p:cNvPr id="34821" name="CaixaDeTexto 7"/>
          <p:cNvSpPr txBox="1">
            <a:spLocks noChangeArrowheads="1"/>
          </p:cNvSpPr>
          <p:nvPr/>
        </p:nvSpPr>
        <p:spPr bwMode="auto">
          <a:xfrm>
            <a:off x="7215188" y="6429375"/>
            <a:ext cx="1928812" cy="369888"/>
          </a:xfrm>
          <a:prstGeom prst="rect">
            <a:avLst/>
          </a:prstGeom>
          <a:noFill/>
          <a:ln w="9525">
            <a:noFill/>
            <a:miter lim="800000"/>
            <a:headEnd/>
            <a:tailEnd/>
          </a:ln>
        </p:spPr>
        <p:txBody>
          <a:bodyPr>
            <a:spAutoFit/>
          </a:bodyPr>
          <a:lstStyle/>
          <a:p>
            <a:r>
              <a:rPr lang="pt-BR"/>
              <a:t>FONTE: Ecoguia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357188" y="0"/>
            <a:ext cx="8483600" cy="1476375"/>
          </a:xfrm>
          <a:prstGeom prst="rect">
            <a:avLst/>
          </a:prstGeom>
          <a:noFill/>
          <a:ln w="9525">
            <a:noFill/>
            <a:miter lim="800000"/>
            <a:headEnd/>
            <a:tailEnd/>
          </a:ln>
          <a:effectLst/>
        </p:spPr>
        <p:txBody>
          <a:bodyPr anchor="ctr"/>
          <a:lstStyle/>
          <a:p>
            <a:pPr algn="ctr">
              <a:defRPr/>
            </a:pPr>
            <a:r>
              <a:rPr lang="pt-BR" sz="3600" dirty="0">
                <a:solidFill>
                  <a:schemeClr val="tx2"/>
                </a:solidFill>
                <a:effectLst>
                  <a:outerShdw blurRad="38100" dist="38100" dir="2700000" algn="tl">
                    <a:srgbClr val="000000"/>
                  </a:outerShdw>
                </a:effectLst>
                <a:latin typeface="Arial" pitchFamily="34" charset="0"/>
                <a:cs typeface="+mn-cs"/>
              </a:rPr>
              <a:t>DIMENSÕES DA APROPRIAÇÃO</a:t>
            </a:r>
          </a:p>
          <a:p>
            <a:pPr algn="ctr">
              <a:defRPr/>
            </a:pPr>
            <a:r>
              <a:rPr lang="pt-BR" sz="3600" dirty="0">
                <a:solidFill>
                  <a:schemeClr val="tx2"/>
                </a:solidFill>
                <a:effectLst>
                  <a:outerShdw blurRad="38100" dist="38100" dir="2700000" algn="tl">
                    <a:srgbClr val="000000"/>
                  </a:outerShdw>
                </a:effectLst>
                <a:latin typeface="Arial" pitchFamily="34" charset="0"/>
                <a:cs typeface="+mn-cs"/>
              </a:rPr>
              <a:t>(DERANI)</a:t>
            </a:r>
          </a:p>
        </p:txBody>
      </p:sp>
      <p:graphicFrame>
        <p:nvGraphicFramePr>
          <p:cNvPr id="7" name="Diagrama 6"/>
          <p:cNvGraphicFramePr/>
          <p:nvPr/>
        </p:nvGraphicFramePr>
        <p:xfrm>
          <a:off x="500034" y="1397000"/>
          <a:ext cx="8215370" cy="5103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5845" name="CaixaDeTexto 7"/>
          <p:cNvSpPr txBox="1">
            <a:spLocks noChangeArrowheads="1"/>
          </p:cNvSpPr>
          <p:nvPr/>
        </p:nvSpPr>
        <p:spPr bwMode="auto">
          <a:xfrm>
            <a:off x="6500813" y="6488113"/>
            <a:ext cx="2643187" cy="369887"/>
          </a:xfrm>
          <a:prstGeom prst="rect">
            <a:avLst/>
          </a:prstGeom>
          <a:noFill/>
          <a:ln w="9525">
            <a:noFill/>
            <a:miter lim="800000"/>
            <a:headEnd/>
            <a:tailEnd/>
          </a:ln>
        </p:spPr>
        <p:txBody>
          <a:bodyPr>
            <a:spAutoFit/>
          </a:bodyPr>
          <a:lstStyle/>
          <a:p>
            <a:pPr algn="r"/>
            <a:r>
              <a:rPr lang="pt-BR"/>
              <a:t>(DERANI, adaptado)</a:t>
            </a:r>
          </a:p>
        </p:txBody>
      </p:sp>
      <p:sp>
        <p:nvSpPr>
          <p:cNvPr id="8" name="CaixaDeTexto 7"/>
          <p:cNvSpPr txBox="1"/>
          <p:nvPr/>
        </p:nvSpPr>
        <p:spPr>
          <a:xfrm>
            <a:off x="1571625" y="5572125"/>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FATORES DA FUNÇÃO SOCIAL DA PROPRIEDADE (MARQUESI)</a:t>
            </a:r>
          </a:p>
        </p:txBody>
      </p:sp>
      <p:graphicFrame>
        <p:nvGraphicFramePr>
          <p:cNvPr id="12" name="Diagrama 11"/>
          <p:cNvGraphicFramePr/>
          <p:nvPr/>
        </p:nvGraphicFramePr>
        <p:xfrm>
          <a:off x="285720" y="1000108"/>
          <a:ext cx="8572560" cy="5603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572125"/>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Grp="1" noChangeAspect="1" noChangeArrowheads="1"/>
          </p:cNvPicPr>
          <p:nvPr>
            <p:ph idx="1"/>
          </p:nvPr>
        </p:nvPicPr>
        <p:blipFill>
          <a:blip r:embed="rId2">
            <a:lum bright="-30000" contrast="-30000"/>
          </a:blip>
          <a:srcRect/>
          <a:stretch>
            <a:fillRect/>
          </a:stretch>
        </p:blipFill>
        <p:spPr>
          <a:xfrm>
            <a:off x="0" y="0"/>
            <a:ext cx="9144000" cy="6858000"/>
          </a:xfrm>
        </p:spPr>
      </p:pic>
      <p:sp>
        <p:nvSpPr>
          <p:cNvPr id="35844" name="Rectangle 4"/>
          <p:cNvSpPr>
            <a:spLocks noChangeArrowheads="1"/>
          </p:cNvSpPr>
          <p:nvPr/>
        </p:nvSpPr>
        <p:spPr bwMode="auto">
          <a:xfrm>
            <a:off x="0" y="0"/>
            <a:ext cx="9144000" cy="1071563"/>
          </a:xfrm>
          <a:prstGeom prst="rect">
            <a:avLst/>
          </a:prstGeom>
          <a:noFill/>
          <a:ln w="9525">
            <a:noFill/>
            <a:miter lim="800000"/>
            <a:headEnd/>
            <a:tailEnd/>
          </a:ln>
          <a:effectLst/>
        </p:spPr>
        <p:txBody>
          <a:bodyPr anchor="ctr"/>
          <a:lstStyle/>
          <a:p>
            <a:pPr algn="ctr">
              <a:defRPr/>
            </a:pPr>
            <a:r>
              <a:rPr lang="pt-BR" sz="2800" dirty="0">
                <a:solidFill>
                  <a:schemeClr val="tx2"/>
                </a:solidFill>
                <a:effectLst>
                  <a:outerShdw blurRad="38100" dist="38100" dir="2700000" algn="tl">
                    <a:srgbClr val="000000"/>
                  </a:outerShdw>
                </a:effectLst>
                <a:latin typeface="Arial" pitchFamily="34" charset="0"/>
                <a:cs typeface="+mn-cs"/>
              </a:rPr>
              <a:t>DIMENSÕES  CLÁSSICAS DA FUNÇÃO SOCIAL DA PROPRIEDADE</a:t>
            </a:r>
          </a:p>
        </p:txBody>
      </p:sp>
      <p:graphicFrame>
        <p:nvGraphicFramePr>
          <p:cNvPr id="12" name="Diagrama 11"/>
          <p:cNvGraphicFramePr/>
          <p:nvPr/>
        </p:nvGraphicFramePr>
        <p:xfrm>
          <a:off x="1000100" y="1000108"/>
          <a:ext cx="7358114" cy="5389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aixaDeTexto 12"/>
          <p:cNvSpPr txBox="1"/>
          <p:nvPr/>
        </p:nvSpPr>
        <p:spPr>
          <a:xfrm>
            <a:off x="1571625" y="5429250"/>
            <a:ext cx="6286500" cy="584200"/>
          </a:xfrm>
          <a:prstGeom prst="rect">
            <a:avLst/>
          </a:prstGeom>
          <a:noFill/>
        </p:spPr>
        <p:txBody>
          <a:bodyPr>
            <a:spAutoFit/>
          </a:bodyPr>
          <a:lstStyle/>
          <a:p>
            <a:pPr algn="ctr">
              <a:defRPr/>
            </a:pPr>
            <a:r>
              <a:rPr lang="pt-BR" sz="3200" b="1" dirty="0">
                <a:solidFill>
                  <a:srgbClr val="003300"/>
                </a:solidFill>
                <a:effectLst>
                  <a:outerShdw blurRad="38100" dist="38100" dir="2700000" algn="tl">
                    <a:srgbClr val="000000">
                      <a:alpha val="43137"/>
                    </a:srgbClr>
                  </a:outerShdw>
                </a:effectLst>
                <a:cs typeface="+mn-cs"/>
              </a:rPr>
              <a:t> SUSTENTABILIDADE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891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84060" name="Group 92"/>
          <p:cNvGraphicFramePr>
            <a:graphicFrameLocks noGrp="1"/>
          </p:cNvGraphicFramePr>
          <p:nvPr/>
        </p:nvGraphicFramePr>
        <p:xfrm>
          <a:off x="250825" y="260350"/>
          <a:ext cx="8642350" cy="6034088"/>
        </p:xfrm>
        <a:graphic>
          <a:graphicData uri="http://schemas.openxmlformats.org/drawingml/2006/table">
            <a:tbl>
              <a:tblPr/>
              <a:tblGrid>
                <a:gridCol w="4321175"/>
                <a:gridCol w="4321175"/>
              </a:tblGrid>
              <a:tr h="847725">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REQUISITOS PARA O CUMPRIMENTO DA FUNÇÃO SOCIAL DA PROPRIEDADE RURAL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pt-BR"/>
                    </a:p>
                  </a:txBody>
                  <a:tcPr/>
                </a:tc>
              </a:tr>
              <a:tr h="855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186 (CF/88)</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Art. 9</a:t>
                      </a:r>
                      <a:r>
                        <a:rPr kumimoji="0" lang="pt-BR" sz="2400" b="1" i="0" u="none" strike="noStrike" cap="none" normalizeH="0" baseline="0" smtClean="0">
                          <a:ln>
                            <a:noFill/>
                          </a:ln>
                          <a:solidFill>
                            <a:schemeClr val="tx1"/>
                          </a:solidFill>
                          <a:effectLst>
                            <a:outerShdw blurRad="38100" dist="38100" dir="2700000" algn="tl">
                              <a:srgbClr val="000000"/>
                            </a:outerShdw>
                          </a:effectLst>
                          <a:latin typeface="Tahoma" pitchFamily="34" charset="0"/>
                          <a:sym typeface="Symbol" pitchFamily="18" charset="2"/>
                        </a:rPr>
                        <a:t> (LRA)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rPr>
                        <a:t>ART. 2</a:t>
                      </a: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sym typeface="Symbol" pitchFamily="18" charset="2"/>
                        </a:rPr>
                        <a:t>, § 1</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2400" b="1" i="0" u="none" strike="noStrike" cap="none" normalizeH="0" baseline="0" smtClean="0">
                          <a:ln>
                            <a:noFill/>
                          </a:ln>
                          <a:solidFill>
                            <a:srgbClr val="FFFF00"/>
                          </a:solidFill>
                          <a:effectLst>
                            <a:outerShdw blurRad="38100" dist="38100" dir="2700000" algn="tl">
                              <a:srgbClr val="000000"/>
                            </a:outerShdw>
                          </a:effectLst>
                          <a:latin typeface="Tahoma" pitchFamily="34" charset="0"/>
                          <a:sym typeface="Symbol" pitchFamily="18" charset="2"/>
                        </a:rPr>
                        <a:t>Estatuto Terra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6338">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Aproveitamento racional e adequado</a:t>
                      </a:r>
                    </a:p>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CC">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mantém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níveis satisfatórios de produtividade </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(alínea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CC">
                        <a:alpha val="50000"/>
                      </a:srgbClr>
                    </a:solidFill>
                  </a:tcPr>
                </a:tc>
              </a:tr>
              <a:tr h="847725">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II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utilização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adequada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dos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recursos naturais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disponíveis 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preservação do meio ambiente</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00">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assegura a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conservação dos recursos naturais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(alínea “c”)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00">
                        <a:alpha val="50000"/>
                      </a:srgbClr>
                    </a:solidFill>
                  </a:tcPr>
                </a:tc>
              </a:tr>
              <a:tr h="844550">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III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observância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das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disposições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 que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regulam as relações de trabalho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MS Mincho" pitchFamily="49" charset="-128"/>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observa</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as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disposições legais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que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regulam as justas relações de trabalho</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entre os que a possuem e a cultivem (alínea “d”)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alpha val="50000"/>
                      </a:srgbClr>
                    </a:solidFill>
                  </a:tcPr>
                </a:tc>
              </a:tr>
              <a:tr h="847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IV –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exploração</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que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favoreça</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o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bem-estar</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dos </a:t>
                      </a:r>
                      <a:r>
                        <a:rPr kumimoji="0" lang="pt-BR" sz="1800" b="0" i="0" u="sng"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proprietários e dos trabalhadores</a:t>
                      </a:r>
                      <a:r>
                        <a:rPr kumimoji="0" lang="pt-BR"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a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pt-BR" sz="1800" b="0" i="0" u="none" strike="noStrike" cap="none" normalizeH="0" baseline="0" dirty="0" smtClean="0">
                          <a:ln>
                            <a:noFill/>
                          </a:ln>
                          <a:solidFill>
                            <a:srgbClr val="FFFF00"/>
                          </a:solidFill>
                          <a:effectLst/>
                          <a:latin typeface="Tahoma" pitchFamily="34" charset="0"/>
                        </a:rPr>
                        <a:t>favorece</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o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bem-estar</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dos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proprietários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e dos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trabalhadores</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 que nela labutam, assim como de suas </a:t>
                      </a:r>
                      <a:r>
                        <a:rPr kumimoji="0" lang="pt-BR" sz="1800" b="0" i="0" u="sng" strike="noStrike" cap="none" normalizeH="0" baseline="0" dirty="0" smtClean="0">
                          <a:ln>
                            <a:noFill/>
                          </a:ln>
                          <a:solidFill>
                            <a:srgbClr val="FFFF00"/>
                          </a:solidFill>
                          <a:effectLst>
                            <a:outerShdw blurRad="38100" dist="38100" dir="2700000" algn="tl">
                              <a:srgbClr val="000000"/>
                            </a:outerShdw>
                          </a:effectLst>
                          <a:latin typeface="Tahoma" pitchFamily="34" charset="0"/>
                        </a:rPr>
                        <a:t>famílias </a:t>
                      </a:r>
                      <a:r>
                        <a:rPr kumimoji="0" lang="pt-BR" sz="1800" b="0" i="0" u="none" strike="noStrike" cap="none" normalizeH="0" baseline="0" dirty="0" smtClean="0">
                          <a:ln>
                            <a:noFill/>
                          </a:ln>
                          <a:solidFill>
                            <a:srgbClr val="FFFF00"/>
                          </a:solidFill>
                          <a:effectLst>
                            <a:outerShdw blurRad="38100" dist="38100" dir="2700000" algn="tl">
                              <a:srgbClr val="000000"/>
                            </a:outerShdw>
                          </a:effectLst>
                          <a:latin typeface="Tahoma" pitchFamily="34" charset="0"/>
                        </a:rPr>
                        <a:t>(alínea “a”)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defRPr/>
            </a:pPr>
            <a:endParaRPr lang="pt-BR" smtClean="0"/>
          </a:p>
        </p:txBody>
      </p:sp>
      <p:sp>
        <p:nvSpPr>
          <p:cNvPr id="83971" name="Rectangle 3"/>
          <p:cNvSpPr>
            <a:spLocks noGrp="1" noChangeArrowheads="1"/>
          </p:cNvSpPr>
          <p:nvPr>
            <p:ph type="subTitle" idx="1"/>
          </p:nvPr>
        </p:nvSpPr>
        <p:spPr/>
        <p:txBody>
          <a:bodyPr/>
          <a:lstStyle/>
          <a:p>
            <a:pPr eaLnBrk="1" hangingPunct="1">
              <a:defRPr/>
            </a:pPr>
            <a:endParaRPr lang="pt-BR" smtClean="0"/>
          </a:p>
        </p:txBody>
      </p:sp>
      <p:pic>
        <p:nvPicPr>
          <p:cNvPr id="3994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6" name="Diagrama 5"/>
          <p:cNvGraphicFramePr/>
          <p:nvPr/>
        </p:nvGraphicFramePr>
        <p:xfrm>
          <a:off x="214282" y="214290"/>
          <a:ext cx="8715436" cy="6357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0963"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40964" name="Text Box 6"/>
          <p:cNvSpPr txBox="1">
            <a:spLocks noChangeArrowheads="1"/>
          </p:cNvSpPr>
          <p:nvPr/>
        </p:nvSpPr>
        <p:spPr bwMode="auto">
          <a:xfrm>
            <a:off x="250825" y="260350"/>
            <a:ext cx="8642350" cy="5278438"/>
          </a:xfrm>
          <a:prstGeom prst="rect">
            <a:avLst/>
          </a:prstGeom>
          <a:noFill/>
          <a:ln w="9525">
            <a:noFill/>
            <a:miter lim="800000"/>
            <a:headEnd/>
            <a:tailEnd/>
          </a:ln>
        </p:spPr>
        <p:txBody>
          <a:bodyPr>
            <a:spAutoFit/>
          </a:bodyPr>
          <a:lstStyle/>
          <a:p>
            <a:pPr algn="ctr">
              <a:spcBef>
                <a:spcPct val="50000"/>
              </a:spcBef>
              <a:buFont typeface="Wingdings" pitchFamily="2" charset="2"/>
              <a:buNone/>
            </a:pPr>
            <a:r>
              <a:rPr lang="pt-BR" sz="2800"/>
              <a:t>Art. 6</a:t>
            </a:r>
            <a:r>
              <a:rPr lang="pt-BR" sz="2800">
                <a:sym typeface="Symbol" pitchFamily="18" charset="2"/>
              </a:rPr>
              <a:t></a:t>
            </a:r>
          </a:p>
          <a:p>
            <a:pPr algn="ctr">
              <a:spcBef>
                <a:spcPct val="50000"/>
              </a:spcBef>
              <a:buFont typeface="Wingdings" pitchFamily="2" charset="2"/>
              <a:buNone/>
            </a:pPr>
            <a:r>
              <a:rPr lang="pt-BR" sz="2800">
                <a:sym typeface="Symbol" pitchFamily="18" charset="2"/>
              </a:rPr>
              <a:t>LEI DA REFORMA AGRÁRIA</a:t>
            </a:r>
          </a:p>
          <a:p>
            <a:pPr algn="ctr">
              <a:spcBef>
                <a:spcPct val="50000"/>
              </a:spcBef>
              <a:buFont typeface="Wingdings" pitchFamily="2" charset="2"/>
              <a:buNone/>
            </a:pPr>
            <a:r>
              <a:rPr lang="pt-BR" sz="2800">
                <a:sym typeface="Symbol" pitchFamily="18" charset="2"/>
              </a:rPr>
              <a:t>(Lei n. 8.629/93)</a:t>
            </a:r>
            <a:r>
              <a:rPr lang="pt-BR" sz="2800"/>
              <a:t> </a:t>
            </a:r>
          </a:p>
          <a:p>
            <a:pPr>
              <a:spcBef>
                <a:spcPct val="50000"/>
              </a:spcBef>
              <a:buFont typeface="Wingdings" pitchFamily="2" charset="2"/>
              <a:buChar char="Ø"/>
            </a:pPr>
            <a:r>
              <a:rPr lang="pt-BR" sz="2800"/>
              <a:t> 80% de grau de utilização da terra</a:t>
            </a:r>
          </a:p>
          <a:p>
            <a:pPr lvl="1">
              <a:spcBef>
                <a:spcPct val="50000"/>
              </a:spcBef>
              <a:buFont typeface="Wingdings" pitchFamily="2" charset="2"/>
              <a:buChar char="Ø"/>
            </a:pPr>
            <a:r>
              <a:rPr lang="pt-BR" sz="2200"/>
              <a:t> </a:t>
            </a:r>
            <a:r>
              <a:rPr lang="pt-BR"/>
              <a:t>% de área efetivamente utilizada / % área aproveitável total</a:t>
            </a:r>
          </a:p>
          <a:p>
            <a:pPr>
              <a:spcBef>
                <a:spcPct val="50000"/>
              </a:spcBef>
            </a:pPr>
            <a:endParaRPr lang="pt-BR"/>
          </a:p>
          <a:p>
            <a:pPr>
              <a:spcBef>
                <a:spcPct val="50000"/>
              </a:spcBef>
              <a:buFont typeface="Wingdings" pitchFamily="2" charset="2"/>
              <a:buChar char="Ø"/>
            </a:pPr>
            <a:r>
              <a:rPr lang="pt-BR" sz="2800"/>
              <a:t> 100% ou mais de eficiência na exploração da terra</a:t>
            </a:r>
          </a:p>
          <a:p>
            <a:pPr lvl="1">
              <a:spcBef>
                <a:spcPct val="50000"/>
              </a:spcBef>
              <a:buFont typeface="Wingdings" pitchFamily="2" charset="2"/>
              <a:buChar char="Ø"/>
            </a:pPr>
            <a:r>
              <a:rPr lang="pt-BR"/>
              <a:t> Vegetal = quant. colhida / índice de rendimento microrregião homogênea</a:t>
            </a:r>
          </a:p>
          <a:p>
            <a:pPr lvl="1">
              <a:spcBef>
                <a:spcPct val="50000"/>
              </a:spcBef>
              <a:buFont typeface="Wingdings" pitchFamily="2" charset="2"/>
              <a:buChar char="Ø"/>
            </a:pPr>
            <a:r>
              <a:rPr lang="pt-BR"/>
              <a:t> Pecuária = U.A. rebanho / índice de lotação microrregião homogênea</a:t>
            </a:r>
          </a:p>
          <a:p>
            <a:pPr lvl="1">
              <a:spcBef>
                <a:spcPct val="50000"/>
              </a:spcBef>
              <a:buFont typeface="Wingdings" pitchFamily="2" charset="2"/>
              <a:buChar char="Ø"/>
            </a:pPr>
            <a:r>
              <a:rPr lang="pt-BR"/>
              <a:t> GEE = (GEEV + GEEP)/2 x 100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1987"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1988" name="Picture 2" descr="C:\Documents and Settings\All Users\Documentos\Minhas imagens\Amostras de imagens\RESERVA LEGAL.JPG"/>
          <p:cNvPicPr>
            <a:picLocks noChangeAspect="1" noChangeArrowheads="1"/>
          </p:cNvPicPr>
          <p:nvPr/>
        </p:nvPicPr>
        <p:blipFill>
          <a:blip r:embed="rId3"/>
          <a:srcRect/>
          <a:stretch>
            <a:fillRect/>
          </a:stretch>
        </p:blipFill>
        <p:spPr bwMode="auto">
          <a:xfrm>
            <a:off x="2357438" y="261938"/>
            <a:ext cx="5143500" cy="643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p:txBody>
          <a:bodyPr/>
          <a:lstStyle/>
          <a:p>
            <a:pPr eaLnBrk="1" hangingPunct="1">
              <a:defRPr/>
            </a:pPr>
            <a:endParaRPr lang="pt-BR" smtClean="0"/>
          </a:p>
        </p:txBody>
      </p:sp>
      <p:sp>
        <p:nvSpPr>
          <p:cNvPr id="55299" name="Rectangle 3"/>
          <p:cNvSpPr>
            <a:spLocks noGrp="1" noChangeArrowheads="1"/>
          </p:cNvSpPr>
          <p:nvPr>
            <p:ph type="subTitle" idx="1"/>
          </p:nvPr>
        </p:nvSpPr>
        <p:spPr/>
        <p:txBody>
          <a:bodyPr/>
          <a:lstStyle/>
          <a:p>
            <a:pPr eaLnBrk="1" hangingPunct="1">
              <a:defRPr/>
            </a:pPr>
            <a:endParaRPr lang="pt-BR" smtClean="0"/>
          </a:p>
        </p:txBody>
      </p:sp>
      <p:pic>
        <p:nvPicPr>
          <p:cNvPr id="1041" name="Picture 4"/>
          <p:cNvPicPr>
            <a:picLocks noGrp="1" noChangeAspect="1" noChangeArrowheads="1"/>
          </p:cNvPicPr>
          <p:nvPr>
            <p:ph sz="half" idx="4294967295"/>
          </p:nvPr>
        </p:nvPicPr>
        <p:blipFill>
          <a:blip r:embed="rId3">
            <a:lum bright="-30000" contrast="-30000"/>
          </a:blip>
          <a:srcRect/>
          <a:stretch>
            <a:fillRect/>
          </a:stretch>
        </p:blipFill>
        <p:spPr>
          <a:xfrm>
            <a:off x="0" y="0"/>
            <a:ext cx="9144000" cy="6858000"/>
          </a:xfrm>
        </p:spPr>
      </p:pic>
      <p:graphicFrame>
        <p:nvGraphicFramePr>
          <p:cNvPr id="1026" name="Organization Chart 8"/>
          <p:cNvGraphicFramePr>
            <a:graphicFrameLocks/>
          </p:cNvGraphicFramePr>
          <p:nvPr/>
        </p:nvGraphicFramePr>
        <p:xfrm>
          <a:off x="468313" y="692150"/>
          <a:ext cx="8208962" cy="4997450"/>
        </p:xfrm>
        <a:graphic>
          <a:graphicData uri="http://schemas.openxmlformats.org/drawingml/2006/compatibility">
            <com:legacyDrawing xmlns:com="http://schemas.openxmlformats.org/drawingml/2006/compatibility" spid="_x0000_s1026"/>
          </a:graphicData>
        </a:graphic>
      </p:graphicFrame>
      <p:sp>
        <p:nvSpPr>
          <p:cNvPr id="1042" name="Text Box 21"/>
          <p:cNvSpPr txBox="1">
            <a:spLocks noChangeArrowheads="1"/>
          </p:cNvSpPr>
          <p:nvPr/>
        </p:nvSpPr>
        <p:spPr bwMode="auto">
          <a:xfrm>
            <a:off x="7358063" y="6453188"/>
            <a:ext cx="1462087" cy="338137"/>
          </a:xfrm>
          <a:prstGeom prst="rect">
            <a:avLst/>
          </a:prstGeom>
          <a:noFill/>
          <a:ln w="9525">
            <a:noFill/>
            <a:miter lim="800000"/>
            <a:headEnd/>
            <a:tailEnd/>
          </a:ln>
        </p:spPr>
        <p:txBody>
          <a:bodyPr>
            <a:spAutoFit/>
          </a:bodyPr>
          <a:lstStyle/>
          <a:p>
            <a:pPr algn="r">
              <a:spcBef>
                <a:spcPct val="50000"/>
              </a:spcBef>
            </a:pPr>
            <a:r>
              <a:rPr lang="pt-BR" sz="1600">
                <a:hlinkClick r:id="rId4" action="ppaction://hlinksldjump"/>
              </a:rPr>
              <a:t>HISTÓRICO</a:t>
            </a:r>
            <a:endParaRPr lang="pt-BR" sz="16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3011"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3012"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3013"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3014"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3015"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3016"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3017"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3018"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3019"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3020"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3021" name="CaixaDeTexto 17"/>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pt-BR" sz="2800" b="1" u="sng">
                <a:solidFill>
                  <a:srgbClr val="C00000"/>
                </a:solidFill>
              </a:rPr>
              <a:t>ATENDE AO PRINCÍPIO DA FUNÇÃO SOCIAL</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4035"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4036"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4037"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4038"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4039"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4040"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4041"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4042" name="CaixaDeTexto 11"/>
          <p:cNvSpPr txBox="1">
            <a:spLocks noChangeArrowheads="1"/>
          </p:cNvSpPr>
          <p:nvPr/>
        </p:nvSpPr>
        <p:spPr bwMode="auto">
          <a:xfrm>
            <a:off x="0" y="0"/>
            <a:ext cx="3857625" cy="2308225"/>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TOTAL = 1.000 ha</a:t>
            </a:r>
          </a:p>
          <a:p>
            <a:r>
              <a:rPr lang="pt-BR">
                <a:solidFill>
                  <a:srgbClr val="000000"/>
                </a:solidFill>
              </a:rPr>
              <a:t>RESERVA LEGAL = 350 ha</a:t>
            </a:r>
          </a:p>
          <a:p>
            <a:r>
              <a:rPr lang="pt-BR">
                <a:solidFill>
                  <a:srgbClr val="000000"/>
                </a:solidFill>
              </a:rPr>
              <a:t>APP = 100 ha</a:t>
            </a:r>
          </a:p>
          <a:p>
            <a:endParaRPr lang="pt-BR">
              <a:solidFill>
                <a:srgbClr val="000000"/>
              </a:solidFill>
            </a:endParaRPr>
          </a:p>
          <a:p>
            <a:r>
              <a:rPr lang="pt-BR" b="1" u="sng">
                <a:solidFill>
                  <a:srgbClr val="000000"/>
                </a:solidFill>
              </a:rPr>
              <a:t>ÁREA APROVEITÁVEL = 550 ha</a:t>
            </a:r>
          </a:p>
          <a:p>
            <a:r>
              <a:rPr lang="pt-BR">
                <a:solidFill>
                  <a:srgbClr val="000000"/>
                </a:solidFill>
              </a:rPr>
              <a:t>ARROZ = 300 ha</a:t>
            </a:r>
          </a:p>
          <a:p>
            <a:r>
              <a:rPr lang="pt-BR">
                <a:solidFill>
                  <a:srgbClr val="000000"/>
                </a:solidFill>
              </a:rPr>
              <a:t>SOJA = 100 ha</a:t>
            </a:r>
          </a:p>
          <a:p>
            <a:r>
              <a:rPr lang="pt-BR">
                <a:solidFill>
                  <a:srgbClr val="000000"/>
                </a:solidFill>
              </a:rPr>
              <a:t>PASTO = 100 ha</a:t>
            </a:r>
          </a:p>
        </p:txBody>
      </p:sp>
      <p:sp>
        <p:nvSpPr>
          <p:cNvPr id="44043"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4044"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4045"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4046" name="CaixaDeTexto 16"/>
          <p:cNvSpPr txBox="1">
            <a:spLocks noChangeArrowheads="1"/>
          </p:cNvSpPr>
          <p:nvPr/>
        </p:nvSpPr>
        <p:spPr bwMode="auto">
          <a:xfrm>
            <a:off x="5143500" y="5214938"/>
            <a:ext cx="4000500" cy="1477962"/>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EFET. UTILIZADA = 500 ha</a:t>
            </a:r>
          </a:p>
          <a:p>
            <a:endParaRPr lang="pt-BR" b="1" u="sng">
              <a:solidFill>
                <a:srgbClr val="000000"/>
              </a:solidFill>
            </a:endParaRPr>
          </a:p>
          <a:p>
            <a:r>
              <a:rPr lang="pt-BR" b="1">
                <a:solidFill>
                  <a:srgbClr val="000000"/>
                </a:solidFill>
              </a:rPr>
              <a:t>GUT = (500/550)x100</a:t>
            </a:r>
          </a:p>
          <a:p>
            <a:endParaRPr lang="pt-BR" b="1" u="sng">
              <a:solidFill>
                <a:srgbClr val="C00000"/>
              </a:solidFill>
            </a:endParaRPr>
          </a:p>
          <a:p>
            <a:r>
              <a:rPr lang="pt-BR" b="1" u="sng">
                <a:solidFill>
                  <a:srgbClr val="C00000"/>
                </a:solidFill>
              </a:rPr>
              <a:t>GUT = 90%</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505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5060"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5061"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5062"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5063"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5064" name="CaixaDeTexto 9"/>
          <p:cNvSpPr txBox="1">
            <a:spLocks noChangeArrowheads="1"/>
          </p:cNvSpPr>
          <p:nvPr/>
        </p:nvSpPr>
        <p:spPr bwMode="auto">
          <a:xfrm>
            <a:off x="5857875" y="2928938"/>
            <a:ext cx="1285875" cy="369887"/>
          </a:xfrm>
          <a:prstGeom prst="rect">
            <a:avLst/>
          </a:prstGeom>
          <a:noFill/>
          <a:ln w="9525">
            <a:noFill/>
            <a:miter lim="800000"/>
            <a:headEnd/>
            <a:tailEnd/>
          </a:ln>
        </p:spPr>
        <p:txBody>
          <a:bodyPr>
            <a:spAutoFit/>
          </a:bodyPr>
          <a:lstStyle/>
          <a:p>
            <a:pPr algn="ctr"/>
            <a:r>
              <a:rPr lang="pt-BR"/>
              <a:t>SOJA</a:t>
            </a:r>
          </a:p>
        </p:txBody>
      </p:sp>
      <p:sp>
        <p:nvSpPr>
          <p:cNvPr id="45065" name="CaixaDeTexto 10"/>
          <p:cNvSpPr txBox="1">
            <a:spLocks noChangeArrowheads="1"/>
          </p:cNvSpPr>
          <p:nvPr/>
        </p:nvSpPr>
        <p:spPr bwMode="auto">
          <a:xfrm>
            <a:off x="4857750" y="2500313"/>
            <a:ext cx="928688" cy="369887"/>
          </a:xfrm>
          <a:prstGeom prst="rect">
            <a:avLst/>
          </a:prstGeom>
          <a:noFill/>
          <a:ln w="9525">
            <a:noFill/>
            <a:miter lim="800000"/>
            <a:headEnd/>
            <a:tailEnd/>
          </a:ln>
        </p:spPr>
        <p:txBody>
          <a:bodyPr>
            <a:spAutoFit/>
          </a:bodyPr>
          <a:lstStyle/>
          <a:p>
            <a:pPr algn="ctr"/>
            <a:r>
              <a:rPr lang="pt-BR"/>
              <a:t>PASTO</a:t>
            </a:r>
          </a:p>
        </p:txBody>
      </p:sp>
      <p:sp>
        <p:nvSpPr>
          <p:cNvPr id="45066" name="CaixaDeTexto 11"/>
          <p:cNvSpPr txBox="1">
            <a:spLocks noChangeArrowheads="1"/>
          </p:cNvSpPr>
          <p:nvPr/>
        </p:nvSpPr>
        <p:spPr bwMode="auto">
          <a:xfrm>
            <a:off x="0" y="0"/>
            <a:ext cx="4071938" cy="5354638"/>
          </a:xfrm>
          <a:prstGeom prst="rect">
            <a:avLst/>
          </a:prstGeom>
          <a:solidFill>
            <a:schemeClr val="accent2">
              <a:alpha val="39999"/>
            </a:schemeClr>
          </a:solidFill>
          <a:ln w="9525">
            <a:noFill/>
            <a:miter lim="800000"/>
            <a:headEnd/>
            <a:tailEnd/>
          </a:ln>
        </p:spPr>
        <p:txBody>
          <a:bodyPr>
            <a:spAutoFit/>
          </a:bodyPr>
          <a:lstStyle/>
          <a:p>
            <a:pPr algn="ctr"/>
            <a:r>
              <a:rPr lang="pt-BR" b="1" u="sng">
                <a:solidFill>
                  <a:srgbClr val="000000"/>
                </a:solidFill>
              </a:rPr>
              <a:t>IRMH ARROZ = 2.700 kg/ha</a:t>
            </a:r>
          </a:p>
          <a:p>
            <a:pPr algn="ctr"/>
            <a:r>
              <a:rPr lang="pt-BR" b="1" u="sng">
                <a:solidFill>
                  <a:srgbClr val="000000"/>
                </a:solidFill>
              </a:rPr>
              <a:t>IRMH SOJA = 50 sc/ha</a:t>
            </a:r>
          </a:p>
          <a:p>
            <a:pPr algn="ctr"/>
            <a:endParaRPr lang="pt-BR">
              <a:solidFill>
                <a:srgbClr val="000000"/>
              </a:solidFill>
            </a:endParaRPr>
          </a:p>
          <a:p>
            <a:r>
              <a:rPr lang="pt-BR" b="1" u="sng">
                <a:solidFill>
                  <a:srgbClr val="000000"/>
                </a:solidFill>
              </a:rPr>
              <a:t>QUANTIDADE COLHIDA:</a:t>
            </a:r>
          </a:p>
          <a:p>
            <a:r>
              <a:rPr lang="pt-BR">
                <a:solidFill>
                  <a:srgbClr val="000000"/>
                </a:solidFill>
              </a:rPr>
              <a:t>ARROZ = 3.000 kg/ha</a:t>
            </a:r>
          </a:p>
          <a:p>
            <a:r>
              <a:rPr lang="pt-BR">
                <a:solidFill>
                  <a:srgbClr val="000000"/>
                </a:solidFill>
              </a:rPr>
              <a:t>SOJA = 58 sc/ha</a:t>
            </a:r>
          </a:p>
          <a:p>
            <a:endParaRPr lang="pt-BR">
              <a:solidFill>
                <a:srgbClr val="000000"/>
              </a:solidFill>
            </a:endParaRPr>
          </a:p>
          <a:p>
            <a:r>
              <a:rPr lang="pt-BR">
                <a:solidFill>
                  <a:srgbClr val="000000"/>
                </a:solidFill>
              </a:rPr>
              <a:t>GEEV = (3000/2700 + 60/50)/2</a:t>
            </a:r>
          </a:p>
          <a:p>
            <a:r>
              <a:rPr lang="pt-BR">
                <a:solidFill>
                  <a:srgbClr val="000000"/>
                </a:solidFill>
              </a:rPr>
              <a:t>GEEV = (1,11 + 1,16)/2 </a:t>
            </a:r>
          </a:p>
          <a:p>
            <a:endParaRPr lang="pt-BR" b="1" u="sng">
              <a:solidFill>
                <a:srgbClr val="C00000"/>
              </a:solidFill>
            </a:endParaRPr>
          </a:p>
          <a:p>
            <a:r>
              <a:rPr lang="pt-BR" b="1" u="sng">
                <a:solidFill>
                  <a:srgbClr val="C00000"/>
                </a:solidFill>
              </a:rPr>
              <a:t>GEEV = 1,13</a:t>
            </a:r>
          </a:p>
          <a:p>
            <a:endParaRPr lang="pt-BR" b="1" u="sng">
              <a:solidFill>
                <a:srgbClr val="FF0000"/>
              </a:solidFill>
            </a:endParaRPr>
          </a:p>
          <a:p>
            <a:pPr algn="ctr"/>
            <a:r>
              <a:rPr lang="pt-BR" b="1" u="sng">
                <a:solidFill>
                  <a:srgbClr val="000000"/>
                </a:solidFill>
              </a:rPr>
              <a:t>ILMH = 0,9 U.A./ha</a:t>
            </a:r>
          </a:p>
          <a:p>
            <a:pPr algn="ctr"/>
            <a:endParaRPr lang="pt-BR">
              <a:solidFill>
                <a:srgbClr val="000000"/>
              </a:solidFill>
            </a:endParaRPr>
          </a:p>
          <a:p>
            <a:r>
              <a:rPr lang="pt-BR" b="1" u="sng">
                <a:solidFill>
                  <a:srgbClr val="000000"/>
                </a:solidFill>
              </a:rPr>
              <a:t>REBANHO:</a:t>
            </a:r>
          </a:p>
          <a:p>
            <a:r>
              <a:rPr lang="pt-BR">
                <a:solidFill>
                  <a:srgbClr val="000000"/>
                </a:solidFill>
              </a:rPr>
              <a:t>PECUÁRIA = 1 U.A./ha</a:t>
            </a:r>
          </a:p>
          <a:p>
            <a:r>
              <a:rPr lang="pt-BR">
                <a:solidFill>
                  <a:srgbClr val="000000"/>
                </a:solidFill>
              </a:rPr>
              <a:t>GEEP = 1/0,9</a:t>
            </a:r>
          </a:p>
          <a:p>
            <a:endParaRPr lang="pt-BR" b="1" u="sng">
              <a:solidFill>
                <a:srgbClr val="C00000"/>
              </a:solidFill>
            </a:endParaRPr>
          </a:p>
          <a:p>
            <a:r>
              <a:rPr lang="pt-BR" b="1" u="sng">
                <a:solidFill>
                  <a:srgbClr val="C00000"/>
                </a:solidFill>
              </a:rPr>
              <a:t>GEEP = 1,11</a:t>
            </a:r>
          </a:p>
        </p:txBody>
      </p:sp>
      <p:sp>
        <p:nvSpPr>
          <p:cNvPr id="45067" name="CaixaDeTexto 12"/>
          <p:cNvSpPr txBox="1">
            <a:spLocks noChangeArrowheads="1"/>
          </p:cNvSpPr>
          <p:nvPr/>
        </p:nvSpPr>
        <p:spPr bwMode="auto">
          <a:xfrm>
            <a:off x="2928938" y="4071938"/>
            <a:ext cx="928687" cy="369887"/>
          </a:xfrm>
          <a:prstGeom prst="rect">
            <a:avLst/>
          </a:prstGeom>
          <a:noFill/>
          <a:ln w="9525">
            <a:noFill/>
            <a:miter lim="800000"/>
            <a:headEnd/>
            <a:tailEnd/>
          </a:ln>
        </p:spPr>
        <p:txBody>
          <a:bodyPr>
            <a:spAutoFit/>
          </a:bodyPr>
          <a:lstStyle/>
          <a:p>
            <a:pPr algn="ctr"/>
            <a:r>
              <a:rPr lang="pt-BR"/>
              <a:t>PASTO</a:t>
            </a:r>
          </a:p>
        </p:txBody>
      </p:sp>
      <p:sp>
        <p:nvSpPr>
          <p:cNvPr id="45068" name="CaixaDeTexto 13"/>
          <p:cNvSpPr txBox="1">
            <a:spLocks noChangeArrowheads="1"/>
          </p:cNvSpPr>
          <p:nvPr/>
        </p:nvSpPr>
        <p:spPr bwMode="auto">
          <a:xfrm>
            <a:off x="3786188" y="1357313"/>
            <a:ext cx="928687" cy="369887"/>
          </a:xfrm>
          <a:prstGeom prst="rect">
            <a:avLst/>
          </a:prstGeom>
          <a:noFill/>
          <a:ln w="9525">
            <a:noFill/>
            <a:miter lim="800000"/>
            <a:headEnd/>
            <a:tailEnd/>
          </a:ln>
        </p:spPr>
        <p:txBody>
          <a:bodyPr>
            <a:spAutoFit/>
          </a:bodyPr>
          <a:lstStyle/>
          <a:p>
            <a:pPr algn="ctr"/>
            <a:r>
              <a:rPr lang="pt-BR"/>
              <a:t>PASTO</a:t>
            </a:r>
          </a:p>
        </p:txBody>
      </p:sp>
      <p:sp>
        <p:nvSpPr>
          <p:cNvPr id="45069"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5070" name="CaixaDeTexto 16"/>
          <p:cNvSpPr txBox="1">
            <a:spLocks noChangeArrowheads="1"/>
          </p:cNvSpPr>
          <p:nvPr/>
        </p:nvSpPr>
        <p:spPr bwMode="auto">
          <a:xfrm>
            <a:off x="5143500" y="5380038"/>
            <a:ext cx="4000500" cy="1477962"/>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GEE = (GEEV + GEEP)/2 x100</a:t>
            </a:r>
          </a:p>
          <a:p>
            <a:r>
              <a:rPr lang="pt-BR">
                <a:solidFill>
                  <a:srgbClr val="000000"/>
                </a:solidFill>
              </a:rPr>
              <a:t>GEE = (1,13 + 1,11)/2 x 100</a:t>
            </a:r>
          </a:p>
          <a:p>
            <a:endParaRPr lang="pt-BR">
              <a:solidFill>
                <a:srgbClr val="C00000"/>
              </a:solidFill>
            </a:endParaRPr>
          </a:p>
          <a:p>
            <a:r>
              <a:rPr lang="pt-BR" b="1" u="sng">
                <a:solidFill>
                  <a:srgbClr val="C00000"/>
                </a:solidFill>
              </a:rPr>
              <a:t>GEE = 112%</a:t>
            </a:r>
          </a:p>
          <a:p>
            <a:endParaRPr lang="pt-BR" b="1" u="sng">
              <a:solidFill>
                <a:srgbClr val="C00000"/>
              </a:solidFill>
            </a:endParaRPr>
          </a:p>
        </p:txBody>
      </p:sp>
      <p:sp>
        <p:nvSpPr>
          <p:cNvPr id="45071" name="CaixaDeTexto 15"/>
          <p:cNvSpPr txBox="1">
            <a:spLocks noChangeArrowheads="1"/>
          </p:cNvSpPr>
          <p:nvPr/>
        </p:nvSpPr>
        <p:spPr bwMode="auto">
          <a:xfrm>
            <a:off x="4071938" y="1714500"/>
            <a:ext cx="5072062" cy="830263"/>
          </a:xfrm>
          <a:prstGeom prst="rect">
            <a:avLst/>
          </a:prstGeom>
          <a:noFill/>
          <a:ln w="9525">
            <a:noFill/>
            <a:miter lim="800000"/>
            <a:headEnd/>
            <a:tailEnd/>
          </a:ln>
        </p:spPr>
        <p:txBody>
          <a:bodyPr>
            <a:spAutoFit/>
          </a:bodyPr>
          <a:lstStyle/>
          <a:p>
            <a:pPr algn="ctr"/>
            <a:r>
              <a:rPr lang="pt-BR" sz="2400" b="1" u="sng">
                <a:solidFill>
                  <a:srgbClr val="C00000"/>
                </a:solidFill>
              </a:rPr>
              <a:t>ATENDE AO PRINCÍPIO DA FUNÇÃO SOCIAL</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6083"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6084"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6085"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6086"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6087"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6088" name="CaixaDeTexto 12"/>
          <p:cNvSpPr txBox="1">
            <a:spLocks noChangeArrowheads="1"/>
          </p:cNvSpPr>
          <p:nvPr/>
        </p:nvSpPr>
        <p:spPr bwMode="auto">
          <a:xfrm>
            <a:off x="2500313" y="4071938"/>
            <a:ext cx="1714500" cy="369887"/>
          </a:xfrm>
          <a:prstGeom prst="rect">
            <a:avLst/>
          </a:prstGeom>
          <a:noFill/>
          <a:ln w="9525">
            <a:noFill/>
            <a:miter lim="800000"/>
            <a:headEnd/>
            <a:tailEnd/>
          </a:ln>
        </p:spPr>
        <p:txBody>
          <a:bodyPr>
            <a:spAutoFit/>
          </a:bodyPr>
          <a:lstStyle/>
          <a:p>
            <a:pPr algn="ctr"/>
            <a:r>
              <a:rPr lang="pt-BR"/>
              <a:t>DEGRADADO</a:t>
            </a:r>
          </a:p>
        </p:txBody>
      </p:sp>
      <p:sp>
        <p:nvSpPr>
          <p:cNvPr id="46089"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6090" name="CaixaDeTexto 15"/>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pt-BR" sz="2800" b="1" u="sng">
                <a:solidFill>
                  <a:srgbClr val="C00000"/>
                </a:solidFill>
              </a:rPr>
              <a:t>NÃO ATENDE AO PRINCÍPIO DA FUNÇÃO SOCIAL</a:t>
            </a:r>
          </a:p>
        </p:txBody>
      </p:sp>
      <p:sp>
        <p:nvSpPr>
          <p:cNvPr id="19" name="CaixaDeTexto 18"/>
          <p:cNvSpPr txBox="1"/>
          <p:nvPr/>
        </p:nvSpPr>
        <p:spPr>
          <a:xfrm>
            <a:off x="3357554" y="1285860"/>
            <a:ext cx="1714512" cy="369332"/>
          </a:xfrm>
          <a:prstGeom prst="rect">
            <a:avLst/>
          </a:prstGeom>
          <a:noFill/>
          <a:scene3d>
            <a:camera prst="orthographicFront">
              <a:rot lat="0" lon="0" rev="19499999"/>
            </a:camera>
            <a:lightRig rig="threePt" dir="t"/>
          </a:scene3d>
        </p:spPr>
        <p:txBody>
          <a:bodyPr>
            <a:spAutoFit/>
          </a:bodyPr>
          <a:lstStyle/>
          <a:p>
            <a:pPr algn="ctr">
              <a:defRPr/>
            </a:pPr>
            <a:r>
              <a:rPr lang="pt-BR" dirty="0">
                <a:cs typeface="+mn-cs"/>
              </a:rPr>
              <a:t>DEGRADADO</a:t>
            </a:r>
          </a:p>
        </p:txBody>
      </p:sp>
      <p:sp>
        <p:nvSpPr>
          <p:cNvPr id="46092" name="CaixaDeTexto 19"/>
          <p:cNvSpPr txBox="1">
            <a:spLocks noChangeArrowheads="1"/>
          </p:cNvSpPr>
          <p:nvPr/>
        </p:nvSpPr>
        <p:spPr bwMode="auto">
          <a:xfrm>
            <a:off x="5000625" y="2786063"/>
            <a:ext cx="1714500" cy="369887"/>
          </a:xfrm>
          <a:prstGeom prst="rect">
            <a:avLst/>
          </a:prstGeom>
          <a:noFill/>
          <a:ln w="9525">
            <a:noFill/>
            <a:miter lim="800000"/>
            <a:headEnd/>
            <a:tailEnd/>
          </a:ln>
        </p:spPr>
        <p:txBody>
          <a:bodyPr>
            <a:spAutoFit/>
          </a:bodyPr>
          <a:lstStyle/>
          <a:p>
            <a:pPr algn="ctr"/>
            <a:r>
              <a:rPr lang="pt-BR"/>
              <a:t>DEGRADADO</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47107"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47108" name="Picture 4" descr="http://www.wittler.com.br/engenharia/Imagens/MAPAGERENCIAL.jpg"/>
          <p:cNvPicPr>
            <a:picLocks noChangeAspect="1" noChangeArrowheads="1"/>
          </p:cNvPicPr>
          <p:nvPr/>
        </p:nvPicPr>
        <p:blipFill>
          <a:blip r:embed="rId3"/>
          <a:srcRect/>
          <a:stretch>
            <a:fillRect/>
          </a:stretch>
        </p:blipFill>
        <p:spPr bwMode="auto">
          <a:xfrm>
            <a:off x="428625" y="285750"/>
            <a:ext cx="8405813" cy="6303963"/>
          </a:xfrm>
          <a:prstGeom prst="rect">
            <a:avLst/>
          </a:prstGeom>
          <a:noFill/>
          <a:ln w="9525">
            <a:noFill/>
            <a:miter lim="800000"/>
            <a:headEnd/>
            <a:tailEnd/>
          </a:ln>
        </p:spPr>
      </p:pic>
      <p:sp>
        <p:nvSpPr>
          <p:cNvPr id="47109" name="CaixaDeTexto 6"/>
          <p:cNvSpPr txBox="1">
            <a:spLocks noChangeArrowheads="1"/>
          </p:cNvSpPr>
          <p:nvPr/>
        </p:nvSpPr>
        <p:spPr bwMode="auto">
          <a:xfrm>
            <a:off x="1928813" y="2428875"/>
            <a:ext cx="1285875" cy="923925"/>
          </a:xfrm>
          <a:prstGeom prst="rect">
            <a:avLst/>
          </a:prstGeom>
          <a:noFill/>
          <a:ln w="9525">
            <a:noFill/>
            <a:miter lim="800000"/>
            <a:headEnd/>
            <a:tailEnd/>
          </a:ln>
        </p:spPr>
        <p:txBody>
          <a:bodyPr>
            <a:spAutoFit/>
          </a:bodyPr>
          <a:lstStyle/>
          <a:p>
            <a:pPr algn="ctr"/>
            <a:r>
              <a:rPr lang="pt-BR" b="1"/>
              <a:t>RESERVA</a:t>
            </a:r>
          </a:p>
          <a:p>
            <a:pPr algn="ctr"/>
            <a:r>
              <a:rPr lang="pt-BR" b="1"/>
              <a:t>LEGAL</a:t>
            </a:r>
          </a:p>
          <a:p>
            <a:pPr algn="ctr"/>
            <a:r>
              <a:rPr lang="pt-BR" b="1"/>
              <a:t>35%</a:t>
            </a:r>
          </a:p>
        </p:txBody>
      </p:sp>
      <p:sp>
        <p:nvSpPr>
          <p:cNvPr id="47110" name="CaixaDeTexto 7"/>
          <p:cNvSpPr txBox="1">
            <a:spLocks noChangeArrowheads="1"/>
          </p:cNvSpPr>
          <p:nvPr/>
        </p:nvSpPr>
        <p:spPr bwMode="auto">
          <a:xfrm>
            <a:off x="3643313" y="2357438"/>
            <a:ext cx="1285875" cy="369887"/>
          </a:xfrm>
          <a:prstGeom prst="rect">
            <a:avLst/>
          </a:prstGeom>
          <a:noFill/>
          <a:ln w="9525">
            <a:noFill/>
            <a:miter lim="800000"/>
            <a:headEnd/>
            <a:tailEnd/>
          </a:ln>
        </p:spPr>
        <p:txBody>
          <a:bodyPr>
            <a:spAutoFit/>
          </a:bodyPr>
          <a:lstStyle/>
          <a:p>
            <a:pPr algn="ctr"/>
            <a:r>
              <a:rPr lang="pt-BR"/>
              <a:t>ARROZ</a:t>
            </a:r>
          </a:p>
        </p:txBody>
      </p:sp>
      <p:sp>
        <p:nvSpPr>
          <p:cNvPr id="47111" name="CaixaDeTexto 8"/>
          <p:cNvSpPr txBox="1">
            <a:spLocks noChangeArrowheads="1"/>
          </p:cNvSpPr>
          <p:nvPr/>
        </p:nvSpPr>
        <p:spPr bwMode="auto">
          <a:xfrm>
            <a:off x="6000750" y="4429125"/>
            <a:ext cx="1285875" cy="369888"/>
          </a:xfrm>
          <a:prstGeom prst="rect">
            <a:avLst/>
          </a:prstGeom>
          <a:noFill/>
          <a:ln w="9525">
            <a:noFill/>
            <a:miter lim="800000"/>
            <a:headEnd/>
            <a:tailEnd/>
          </a:ln>
        </p:spPr>
        <p:txBody>
          <a:bodyPr>
            <a:spAutoFit/>
          </a:bodyPr>
          <a:lstStyle/>
          <a:p>
            <a:pPr algn="ctr"/>
            <a:r>
              <a:rPr lang="pt-BR"/>
              <a:t>ARROZ</a:t>
            </a:r>
          </a:p>
        </p:txBody>
      </p:sp>
      <p:sp>
        <p:nvSpPr>
          <p:cNvPr id="47112" name="CaixaDeTexto 12"/>
          <p:cNvSpPr txBox="1">
            <a:spLocks noChangeArrowheads="1"/>
          </p:cNvSpPr>
          <p:nvPr/>
        </p:nvSpPr>
        <p:spPr bwMode="auto">
          <a:xfrm>
            <a:off x="2500313" y="4071938"/>
            <a:ext cx="1714500" cy="369887"/>
          </a:xfrm>
          <a:prstGeom prst="rect">
            <a:avLst/>
          </a:prstGeom>
          <a:noFill/>
          <a:ln w="9525">
            <a:noFill/>
            <a:miter lim="800000"/>
            <a:headEnd/>
            <a:tailEnd/>
          </a:ln>
        </p:spPr>
        <p:txBody>
          <a:bodyPr>
            <a:spAutoFit/>
          </a:bodyPr>
          <a:lstStyle/>
          <a:p>
            <a:pPr algn="ctr"/>
            <a:r>
              <a:rPr lang="pt-BR"/>
              <a:t>DEGRADADO</a:t>
            </a:r>
          </a:p>
        </p:txBody>
      </p:sp>
      <p:sp>
        <p:nvSpPr>
          <p:cNvPr id="47113" name="CaixaDeTexto 14"/>
          <p:cNvSpPr txBox="1">
            <a:spLocks noChangeArrowheads="1"/>
          </p:cNvSpPr>
          <p:nvPr/>
        </p:nvSpPr>
        <p:spPr bwMode="auto">
          <a:xfrm>
            <a:off x="4786313" y="4000500"/>
            <a:ext cx="1143000" cy="369888"/>
          </a:xfrm>
          <a:prstGeom prst="rect">
            <a:avLst/>
          </a:prstGeom>
          <a:noFill/>
          <a:ln w="9525">
            <a:noFill/>
            <a:miter lim="800000"/>
            <a:headEnd/>
            <a:tailEnd/>
          </a:ln>
        </p:spPr>
        <p:txBody>
          <a:bodyPr>
            <a:spAutoFit/>
          </a:bodyPr>
          <a:lstStyle/>
          <a:p>
            <a:pPr algn="ctr"/>
            <a:r>
              <a:rPr lang="pt-BR"/>
              <a:t>APP</a:t>
            </a:r>
          </a:p>
        </p:txBody>
      </p:sp>
      <p:sp>
        <p:nvSpPr>
          <p:cNvPr id="47114" name="CaixaDeTexto 16"/>
          <p:cNvSpPr txBox="1">
            <a:spLocks noChangeArrowheads="1"/>
          </p:cNvSpPr>
          <p:nvPr/>
        </p:nvSpPr>
        <p:spPr bwMode="auto">
          <a:xfrm>
            <a:off x="5143500" y="5643563"/>
            <a:ext cx="4000500" cy="923925"/>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GEE = (3.000/2700) X 100</a:t>
            </a:r>
          </a:p>
          <a:p>
            <a:endParaRPr lang="pt-BR" b="1" u="sng">
              <a:solidFill>
                <a:srgbClr val="000000"/>
              </a:solidFill>
            </a:endParaRPr>
          </a:p>
          <a:p>
            <a:r>
              <a:rPr lang="pt-BR" b="1" u="sng">
                <a:solidFill>
                  <a:srgbClr val="C00000"/>
                </a:solidFill>
              </a:rPr>
              <a:t>GEE = 111%</a:t>
            </a:r>
          </a:p>
        </p:txBody>
      </p:sp>
      <p:sp>
        <p:nvSpPr>
          <p:cNvPr id="47115" name="CaixaDeTexto 15"/>
          <p:cNvSpPr txBox="1">
            <a:spLocks noChangeArrowheads="1"/>
          </p:cNvSpPr>
          <p:nvPr/>
        </p:nvSpPr>
        <p:spPr bwMode="auto">
          <a:xfrm>
            <a:off x="4071938" y="0"/>
            <a:ext cx="5072062" cy="830263"/>
          </a:xfrm>
          <a:prstGeom prst="rect">
            <a:avLst/>
          </a:prstGeom>
          <a:noFill/>
          <a:ln w="9525">
            <a:noFill/>
            <a:miter lim="800000"/>
            <a:headEnd/>
            <a:tailEnd/>
          </a:ln>
        </p:spPr>
        <p:txBody>
          <a:bodyPr>
            <a:spAutoFit/>
          </a:bodyPr>
          <a:lstStyle/>
          <a:p>
            <a:pPr algn="ctr"/>
            <a:r>
              <a:rPr lang="pt-BR" sz="2400" b="1" u="sng">
                <a:solidFill>
                  <a:srgbClr val="C00000"/>
                </a:solidFill>
              </a:rPr>
              <a:t>NÃO ATENDE AO PRINCÍPIO DA FUNÇÃO SOCIAL</a:t>
            </a:r>
          </a:p>
        </p:txBody>
      </p:sp>
      <p:sp>
        <p:nvSpPr>
          <p:cNvPr id="47116" name="CaixaDeTexto 17"/>
          <p:cNvSpPr txBox="1">
            <a:spLocks noChangeArrowheads="1"/>
          </p:cNvSpPr>
          <p:nvPr/>
        </p:nvSpPr>
        <p:spPr bwMode="auto">
          <a:xfrm>
            <a:off x="0" y="0"/>
            <a:ext cx="3857625" cy="2862263"/>
          </a:xfrm>
          <a:prstGeom prst="rect">
            <a:avLst/>
          </a:prstGeom>
          <a:solidFill>
            <a:schemeClr val="accent2">
              <a:alpha val="39999"/>
            </a:schemeClr>
          </a:solidFill>
          <a:ln w="9525">
            <a:noFill/>
            <a:miter lim="800000"/>
            <a:headEnd/>
            <a:tailEnd/>
          </a:ln>
        </p:spPr>
        <p:txBody>
          <a:bodyPr>
            <a:spAutoFit/>
          </a:bodyPr>
          <a:lstStyle/>
          <a:p>
            <a:r>
              <a:rPr lang="pt-BR" b="1" u="sng">
                <a:solidFill>
                  <a:srgbClr val="000000"/>
                </a:solidFill>
              </a:rPr>
              <a:t>ÁREA TOTAL = 1.000 ha</a:t>
            </a:r>
          </a:p>
          <a:p>
            <a:r>
              <a:rPr lang="pt-BR">
                <a:solidFill>
                  <a:srgbClr val="000000"/>
                </a:solidFill>
              </a:rPr>
              <a:t>RESERVA LEGAL = 350 ha</a:t>
            </a:r>
          </a:p>
          <a:p>
            <a:r>
              <a:rPr lang="pt-BR">
                <a:solidFill>
                  <a:srgbClr val="000000"/>
                </a:solidFill>
              </a:rPr>
              <a:t>APP = 100 ha</a:t>
            </a:r>
          </a:p>
          <a:p>
            <a:endParaRPr lang="pt-BR">
              <a:solidFill>
                <a:srgbClr val="000000"/>
              </a:solidFill>
            </a:endParaRPr>
          </a:p>
          <a:p>
            <a:r>
              <a:rPr lang="pt-BR" b="1" u="sng">
                <a:solidFill>
                  <a:srgbClr val="000000"/>
                </a:solidFill>
              </a:rPr>
              <a:t>ÁREA APROVEITÁVEL = 550 ha</a:t>
            </a:r>
          </a:p>
          <a:p>
            <a:r>
              <a:rPr lang="pt-BR">
                <a:solidFill>
                  <a:srgbClr val="000000"/>
                </a:solidFill>
              </a:rPr>
              <a:t>ARROZ = 300 ha</a:t>
            </a:r>
          </a:p>
          <a:p>
            <a:endParaRPr lang="pt-BR">
              <a:solidFill>
                <a:srgbClr val="000000"/>
              </a:solidFill>
            </a:endParaRPr>
          </a:p>
          <a:p>
            <a:r>
              <a:rPr lang="pt-BR">
                <a:solidFill>
                  <a:srgbClr val="000000"/>
                </a:solidFill>
              </a:rPr>
              <a:t>GUT = (300/550)x100</a:t>
            </a:r>
          </a:p>
          <a:p>
            <a:endParaRPr lang="pt-BR">
              <a:solidFill>
                <a:srgbClr val="000000"/>
              </a:solidFill>
            </a:endParaRPr>
          </a:p>
          <a:p>
            <a:r>
              <a:rPr lang="pt-BR" b="1" u="sng">
                <a:solidFill>
                  <a:srgbClr val="C00000"/>
                </a:solidFill>
              </a:rPr>
              <a:t>GUT = 54%</a:t>
            </a:r>
          </a:p>
        </p:txBody>
      </p:sp>
      <p:sp>
        <p:nvSpPr>
          <p:cNvPr id="47117" name="CaixaDeTexto 18"/>
          <p:cNvSpPr txBox="1">
            <a:spLocks noChangeArrowheads="1"/>
          </p:cNvSpPr>
          <p:nvPr/>
        </p:nvSpPr>
        <p:spPr bwMode="auto">
          <a:xfrm>
            <a:off x="3429000" y="1428750"/>
            <a:ext cx="1714500" cy="369888"/>
          </a:xfrm>
          <a:prstGeom prst="rect">
            <a:avLst/>
          </a:prstGeom>
          <a:noFill/>
          <a:ln w="9525">
            <a:noFill/>
            <a:miter lim="800000"/>
            <a:headEnd/>
            <a:tailEnd/>
          </a:ln>
        </p:spPr>
        <p:txBody>
          <a:bodyPr>
            <a:spAutoFit/>
          </a:bodyPr>
          <a:lstStyle/>
          <a:p>
            <a:pPr algn="ctr"/>
            <a:r>
              <a:rPr lang="pt-BR"/>
              <a:t>DEGRADADO</a:t>
            </a:r>
          </a:p>
        </p:txBody>
      </p:sp>
      <p:sp>
        <p:nvSpPr>
          <p:cNvPr id="47118" name="CaixaDeTexto 19"/>
          <p:cNvSpPr txBox="1">
            <a:spLocks noChangeArrowheads="1"/>
          </p:cNvSpPr>
          <p:nvPr/>
        </p:nvSpPr>
        <p:spPr bwMode="auto">
          <a:xfrm>
            <a:off x="5000625" y="2786063"/>
            <a:ext cx="1714500" cy="369887"/>
          </a:xfrm>
          <a:prstGeom prst="rect">
            <a:avLst/>
          </a:prstGeom>
          <a:noFill/>
          <a:ln w="9525">
            <a:noFill/>
            <a:miter lim="800000"/>
            <a:headEnd/>
            <a:tailEnd/>
          </a:ln>
        </p:spPr>
        <p:txBody>
          <a:bodyPr>
            <a:spAutoFit/>
          </a:bodyPr>
          <a:lstStyle/>
          <a:p>
            <a:pPr algn="ctr"/>
            <a:r>
              <a:rPr lang="pt-BR"/>
              <a:t>DEGRADADO</a:t>
            </a:r>
          </a:p>
        </p:txBody>
      </p:sp>
      <p:sp>
        <p:nvSpPr>
          <p:cNvPr id="47119" name="CaixaDeTexto 20"/>
          <p:cNvSpPr txBox="1">
            <a:spLocks noChangeArrowheads="1"/>
          </p:cNvSpPr>
          <p:nvPr/>
        </p:nvSpPr>
        <p:spPr bwMode="auto">
          <a:xfrm>
            <a:off x="6786563" y="6429375"/>
            <a:ext cx="2357437" cy="400050"/>
          </a:xfrm>
          <a:prstGeom prst="rect">
            <a:avLst/>
          </a:prstGeom>
          <a:noFill/>
          <a:ln w="9525">
            <a:noFill/>
            <a:miter lim="800000"/>
            <a:headEnd/>
            <a:tailEnd/>
          </a:ln>
        </p:spPr>
        <p:txBody>
          <a:bodyPr>
            <a:spAutoFit/>
          </a:bodyPr>
          <a:lstStyle/>
          <a:p>
            <a:pPr algn="r"/>
            <a:r>
              <a:rPr lang="pt-BR" sz="2000">
                <a:hlinkClick r:id="rId4" action="ppaction://hlinksldjump"/>
              </a:rPr>
              <a:t>DIMENSÕES</a:t>
            </a:r>
            <a:endParaRPr lang="pt-BR" sz="2000"/>
          </a:p>
        </p:txBody>
      </p:sp>
      <p:sp>
        <p:nvSpPr>
          <p:cNvPr id="47120" name="CaixaDeTexto 22"/>
          <p:cNvSpPr txBox="1">
            <a:spLocks noChangeArrowheads="1"/>
          </p:cNvSpPr>
          <p:nvPr/>
        </p:nvSpPr>
        <p:spPr bwMode="auto">
          <a:xfrm>
            <a:off x="4286250" y="1714500"/>
            <a:ext cx="4857750" cy="830263"/>
          </a:xfrm>
          <a:prstGeom prst="rect">
            <a:avLst/>
          </a:prstGeom>
          <a:noFill/>
          <a:ln w="9525">
            <a:noFill/>
            <a:miter lim="800000"/>
            <a:headEnd/>
            <a:tailEnd/>
          </a:ln>
        </p:spPr>
        <p:txBody>
          <a:bodyPr>
            <a:spAutoFit/>
          </a:bodyPr>
          <a:lstStyle/>
          <a:p>
            <a:pPr algn="ctr"/>
            <a:r>
              <a:rPr lang="pt-BR" sz="2400" b="1" u="sng">
                <a:solidFill>
                  <a:srgbClr val="C00000"/>
                </a:solidFill>
              </a:rPr>
              <a:t>CABE DESAPROPRIAÇÃO SANÇÃO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4813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UTILIZAÇÃO ADEQUADA DOS RECURSOS NATURAIS</a:t>
            </a:r>
          </a:p>
        </p:txBody>
      </p:sp>
      <p:sp>
        <p:nvSpPr>
          <p:cNvPr id="48134" name="CaixaDeTexto 11"/>
          <p:cNvSpPr txBox="1">
            <a:spLocks noChangeArrowheads="1"/>
          </p:cNvSpPr>
          <p:nvPr/>
        </p:nvSpPr>
        <p:spPr bwMode="auto">
          <a:xfrm>
            <a:off x="357188" y="928688"/>
            <a:ext cx="8501062" cy="5908675"/>
          </a:xfrm>
          <a:prstGeom prst="rect">
            <a:avLst/>
          </a:prstGeom>
          <a:noFill/>
          <a:ln w="9525">
            <a:noFill/>
            <a:miter lim="800000"/>
            <a:headEnd/>
            <a:tailEnd/>
          </a:ln>
        </p:spPr>
        <p:txBody>
          <a:bodyPr>
            <a:spAutoFit/>
          </a:bodyPr>
          <a:lstStyle/>
          <a:p>
            <a:pPr algn="just"/>
            <a:r>
              <a:rPr lang="es-ES" sz="2800"/>
              <a:t>“</a:t>
            </a:r>
            <a:r>
              <a:rPr lang="pt-BR" sz="2800"/>
              <a:t>Art. 9º A função social é cumprida quando a propriedade rural atende, simultaneamente, segundo graus e critérios estabelecidos nesta lei, os seguintes requisitos:</a:t>
            </a:r>
          </a:p>
          <a:p>
            <a:pPr algn="just"/>
            <a:r>
              <a:rPr lang="pt-BR" sz="2800"/>
              <a:t>(...)</a:t>
            </a:r>
          </a:p>
          <a:p>
            <a:pPr algn="just"/>
            <a:endParaRPr lang="pt-BR" sz="2800"/>
          </a:p>
          <a:p>
            <a:pPr algn="just">
              <a:lnSpc>
                <a:spcPct val="150000"/>
              </a:lnSpc>
            </a:pPr>
            <a:r>
              <a:rPr lang="pt-BR" sz="2800"/>
              <a:t>§ 2º Considera-se </a:t>
            </a:r>
            <a:r>
              <a:rPr lang="pt-BR" sz="2800" u="sng"/>
              <a:t>adequada a utilização dos recursos naturais disponíveis</a:t>
            </a:r>
            <a:r>
              <a:rPr lang="pt-BR" sz="2800"/>
              <a:t> quando a </a:t>
            </a:r>
            <a:r>
              <a:rPr lang="pt-BR" sz="2800" u="sng"/>
              <a:t>exploração</a:t>
            </a:r>
            <a:r>
              <a:rPr lang="pt-BR" sz="2800"/>
              <a:t> se faz </a:t>
            </a:r>
            <a:r>
              <a:rPr lang="pt-BR" sz="2800" u="sng"/>
              <a:t>respeitando</a:t>
            </a:r>
            <a:r>
              <a:rPr lang="pt-BR" sz="2800"/>
              <a:t> a </a:t>
            </a:r>
            <a:r>
              <a:rPr lang="pt-BR" sz="2800" u="sng"/>
              <a:t>vocação natural da terra</a:t>
            </a:r>
            <a:r>
              <a:rPr lang="pt-BR" sz="2800"/>
              <a:t>, de modo a </a:t>
            </a:r>
            <a:r>
              <a:rPr lang="pt-BR" sz="2800" u="sng"/>
              <a:t>manter</a:t>
            </a:r>
            <a:r>
              <a:rPr lang="pt-BR" sz="2800"/>
              <a:t> o </a:t>
            </a:r>
            <a:r>
              <a:rPr lang="pt-BR" sz="2800" u="sng"/>
              <a:t>potencial produtivo da propriedade</a:t>
            </a:r>
            <a:r>
              <a:rPr lang="pt-BR" sz="2800"/>
              <a:t>. (...)</a:t>
            </a:r>
            <a:r>
              <a:rPr lang="es-ES" sz="2800"/>
              <a:t>”</a:t>
            </a:r>
          </a:p>
        </p:txBody>
      </p:sp>
      <p:sp>
        <p:nvSpPr>
          <p:cNvPr id="48135" name="CaixaDeTexto 10"/>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4915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PRESERVAÇÃO DO MEIO AMBIENTE</a:t>
            </a:r>
          </a:p>
        </p:txBody>
      </p:sp>
      <p:sp>
        <p:nvSpPr>
          <p:cNvPr id="49158" name="CaixaDeTexto 11"/>
          <p:cNvSpPr txBox="1">
            <a:spLocks noChangeArrowheads="1"/>
          </p:cNvSpPr>
          <p:nvPr/>
        </p:nvSpPr>
        <p:spPr bwMode="auto">
          <a:xfrm>
            <a:off x="357188" y="928688"/>
            <a:ext cx="8501062" cy="5878512"/>
          </a:xfrm>
          <a:prstGeom prst="rect">
            <a:avLst/>
          </a:prstGeom>
          <a:noFill/>
          <a:ln w="9525">
            <a:noFill/>
            <a:miter lim="800000"/>
            <a:headEnd/>
            <a:tailEnd/>
          </a:ln>
        </p:spPr>
        <p:txBody>
          <a:bodyPr>
            <a:spAutoFit/>
          </a:bodyPr>
          <a:lstStyle/>
          <a:p>
            <a:pPr algn="just"/>
            <a:r>
              <a:rPr lang="es-ES" sz="2400"/>
              <a:t>“</a:t>
            </a:r>
            <a:r>
              <a:rPr lang="pt-BR" sz="2400"/>
              <a:t>Art. 9º A função social é cumprida quando a propriedade rural atende, simultaneamente, segundo graus e critérios estabelecidos nesta lei, os seguintes requisitos:</a:t>
            </a:r>
          </a:p>
          <a:p>
            <a:pPr algn="just"/>
            <a:r>
              <a:rPr lang="pt-BR" sz="2400"/>
              <a:t>(...)</a:t>
            </a:r>
          </a:p>
          <a:p>
            <a:pPr algn="just"/>
            <a:endParaRPr lang="pt-BR" sz="2800"/>
          </a:p>
          <a:p>
            <a:pPr algn="just">
              <a:lnSpc>
                <a:spcPct val="150000"/>
              </a:lnSpc>
            </a:pPr>
            <a:r>
              <a:rPr lang="pt-BR" sz="2800"/>
              <a:t>§ 3º Considera-se </a:t>
            </a:r>
            <a:r>
              <a:rPr lang="pt-BR" sz="2800" u="sng"/>
              <a:t>preservação do meio ambiente</a:t>
            </a:r>
            <a:r>
              <a:rPr lang="pt-BR" sz="2800"/>
              <a:t> a </a:t>
            </a:r>
            <a:r>
              <a:rPr lang="pt-BR" sz="2800" u="sng"/>
              <a:t>manutenção</a:t>
            </a:r>
            <a:r>
              <a:rPr lang="pt-BR" sz="2800"/>
              <a:t> das </a:t>
            </a:r>
            <a:r>
              <a:rPr lang="pt-BR" sz="2800" u="sng"/>
              <a:t>características próprias do meio natural</a:t>
            </a:r>
            <a:r>
              <a:rPr lang="pt-BR" sz="2800"/>
              <a:t> e da </a:t>
            </a:r>
            <a:r>
              <a:rPr lang="pt-BR" sz="2800" u="sng"/>
              <a:t>qualidade dos recursos ambientais</a:t>
            </a:r>
            <a:r>
              <a:rPr lang="pt-BR" sz="2800"/>
              <a:t>, na medida adequada à manutenção do </a:t>
            </a:r>
            <a:r>
              <a:rPr lang="pt-BR" sz="2800" u="sng"/>
              <a:t>equilíbrio ecológico da propriedade</a:t>
            </a:r>
            <a:r>
              <a:rPr lang="pt-BR" sz="2800"/>
              <a:t> e da </a:t>
            </a:r>
            <a:r>
              <a:rPr lang="pt-BR" sz="2800" u="sng"/>
              <a:t>saúde e qualidade de vida das comunidades vizinha</a:t>
            </a:r>
            <a:r>
              <a:rPr lang="pt-BR" sz="2800"/>
              <a:t>s.(...)</a:t>
            </a:r>
            <a:r>
              <a:rPr lang="es-ES" sz="2800"/>
              <a:t>”</a:t>
            </a:r>
          </a:p>
        </p:txBody>
      </p:sp>
      <p:sp>
        <p:nvSpPr>
          <p:cNvPr id="49159" name="CaixaDeTexto 7"/>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p:txBody>
          <a:bodyPr/>
          <a:lstStyle/>
          <a:p>
            <a:pPr eaLnBrk="1" hangingPunct="1">
              <a:defRPr/>
            </a:pPr>
            <a:r>
              <a:rPr lang="pt-BR" sz="4000" smtClean="0"/>
              <a:t>Aproveitamento racional e adequado</a:t>
            </a:r>
          </a:p>
        </p:txBody>
      </p:sp>
      <p:pic>
        <p:nvPicPr>
          <p:cNvPr id="5017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PRESERVAÇÃO X CONSERVAÇÃO</a:t>
            </a:r>
          </a:p>
        </p:txBody>
      </p:sp>
      <p:pic>
        <p:nvPicPr>
          <p:cNvPr id="50181" name="Picture 2" descr="C:\Documents and Settings\All Users\Documentos\Minhas imagens\Amostras de imagens\PRESERVAÇÃO X CONSERVAÇÃO.JPG"/>
          <p:cNvPicPr>
            <a:picLocks noChangeAspect="1" noChangeArrowheads="1"/>
          </p:cNvPicPr>
          <p:nvPr/>
        </p:nvPicPr>
        <p:blipFill>
          <a:blip r:embed="rId3"/>
          <a:srcRect/>
          <a:stretch>
            <a:fillRect/>
          </a:stretch>
        </p:blipFill>
        <p:spPr bwMode="auto">
          <a:xfrm>
            <a:off x="1571625" y="852488"/>
            <a:ext cx="6142038" cy="5648325"/>
          </a:xfrm>
          <a:prstGeom prst="rect">
            <a:avLst/>
          </a:prstGeom>
          <a:noFill/>
          <a:ln w="9525">
            <a:noFill/>
            <a:miter lim="800000"/>
            <a:headEnd/>
            <a:tailEnd/>
          </a:ln>
        </p:spPr>
      </p:pic>
      <p:sp>
        <p:nvSpPr>
          <p:cNvPr id="50182" name="CaixaDeTexto 8"/>
          <p:cNvSpPr txBox="1">
            <a:spLocks noChangeArrowheads="1"/>
          </p:cNvSpPr>
          <p:nvPr/>
        </p:nvSpPr>
        <p:spPr bwMode="auto">
          <a:xfrm>
            <a:off x="7215188" y="6429375"/>
            <a:ext cx="1928812" cy="369888"/>
          </a:xfrm>
          <a:prstGeom prst="rect">
            <a:avLst/>
          </a:prstGeom>
          <a:noFill/>
          <a:ln w="9525">
            <a:noFill/>
            <a:miter lim="800000"/>
            <a:headEnd/>
            <a:tailEnd/>
          </a:ln>
        </p:spPr>
        <p:txBody>
          <a:bodyPr>
            <a:spAutoFit/>
          </a:bodyPr>
          <a:lstStyle/>
          <a:p>
            <a:pPr algn="r"/>
            <a:r>
              <a:rPr lang="pt-BR">
                <a:hlinkClick r:id="rId4" action="ppaction://hlinksldjump"/>
              </a:rPr>
              <a:t>DIMENSÕES</a:t>
            </a:r>
            <a:endParaRPr lang="pt-B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120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1357313"/>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DISPOSIÇÕES QUE REGULAM RELAÇÃO DE TRABALHO</a:t>
            </a:r>
          </a:p>
        </p:txBody>
      </p:sp>
      <p:sp>
        <p:nvSpPr>
          <p:cNvPr id="51206" name="CaixaDeTexto 11"/>
          <p:cNvSpPr txBox="1">
            <a:spLocks noChangeArrowheads="1"/>
          </p:cNvSpPr>
          <p:nvPr/>
        </p:nvSpPr>
        <p:spPr bwMode="auto">
          <a:xfrm>
            <a:off x="357188" y="1285875"/>
            <a:ext cx="8501062" cy="3970338"/>
          </a:xfrm>
          <a:prstGeom prst="rect">
            <a:avLst/>
          </a:prstGeom>
          <a:noFill/>
          <a:ln w="9525">
            <a:noFill/>
            <a:miter lim="800000"/>
            <a:headEnd/>
            <a:tailEnd/>
          </a:ln>
        </p:spPr>
        <p:txBody>
          <a:bodyPr>
            <a:spAutoFit/>
          </a:bodyPr>
          <a:lstStyle/>
          <a:p>
            <a:pPr algn="just">
              <a:buFont typeface="Wingdings" pitchFamily="2" charset="2"/>
              <a:buChar char="Ø"/>
            </a:pPr>
            <a:r>
              <a:rPr lang="es-ES" sz="2400"/>
              <a:t> </a:t>
            </a:r>
            <a:r>
              <a:rPr lang="es-ES" sz="3600"/>
              <a:t>Trabalhadores assalariados;</a:t>
            </a:r>
          </a:p>
          <a:p>
            <a:pPr algn="just">
              <a:buFont typeface="Wingdings" pitchFamily="2" charset="2"/>
              <a:buChar char="Ø"/>
            </a:pPr>
            <a:endParaRPr lang="es-ES" sz="3600"/>
          </a:p>
          <a:p>
            <a:pPr algn="just">
              <a:buFont typeface="Wingdings" pitchFamily="2" charset="2"/>
              <a:buChar char="Ø"/>
            </a:pPr>
            <a:endParaRPr lang="es-ES" sz="3600"/>
          </a:p>
          <a:p>
            <a:pPr algn="just">
              <a:buFont typeface="Wingdings" pitchFamily="2" charset="2"/>
              <a:buChar char="Ø"/>
            </a:pPr>
            <a:r>
              <a:rPr lang="es-ES" sz="3600"/>
              <a:t> Contratos de Arrendamento;</a:t>
            </a:r>
          </a:p>
          <a:p>
            <a:pPr algn="just">
              <a:buFont typeface="Wingdings" pitchFamily="2" charset="2"/>
              <a:buChar char="Ø"/>
            </a:pPr>
            <a:endParaRPr lang="es-ES" sz="3600"/>
          </a:p>
          <a:p>
            <a:pPr algn="just">
              <a:buFont typeface="Wingdings" pitchFamily="2" charset="2"/>
              <a:buChar char="Ø"/>
            </a:pPr>
            <a:endParaRPr lang="es-ES" sz="3600"/>
          </a:p>
          <a:p>
            <a:pPr algn="just">
              <a:buFont typeface="Wingdings" pitchFamily="2" charset="2"/>
              <a:buChar char="Ø"/>
            </a:pPr>
            <a:r>
              <a:rPr lang="es-ES" sz="3600"/>
              <a:t> Contratos de Parceria Rural.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222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DIMENSÃO SOCIAL</a:t>
            </a:r>
          </a:p>
        </p:txBody>
      </p:sp>
      <p:sp>
        <p:nvSpPr>
          <p:cNvPr id="52230" name="CaixaDeTexto 11"/>
          <p:cNvSpPr txBox="1">
            <a:spLocks noChangeArrowheads="1"/>
          </p:cNvSpPr>
          <p:nvPr/>
        </p:nvSpPr>
        <p:spPr bwMode="auto">
          <a:xfrm>
            <a:off x="357188" y="928688"/>
            <a:ext cx="8501062" cy="5232400"/>
          </a:xfrm>
          <a:prstGeom prst="rect">
            <a:avLst/>
          </a:prstGeom>
          <a:noFill/>
          <a:ln w="9525">
            <a:noFill/>
            <a:miter lim="800000"/>
            <a:headEnd/>
            <a:tailEnd/>
          </a:ln>
        </p:spPr>
        <p:txBody>
          <a:bodyPr>
            <a:spAutoFit/>
          </a:bodyPr>
          <a:lstStyle/>
          <a:p>
            <a:pPr algn="just"/>
            <a:r>
              <a:rPr lang="es-ES" sz="2400"/>
              <a:t>“</a:t>
            </a:r>
            <a:r>
              <a:rPr lang="pt-BR" sz="2400"/>
              <a:t>Art. 9º A função social é cumprida quando a propriedade rural atende, simultaneamente, segundo graus e critérios estabelecidos nesta lei, os seguintes requisitos:</a:t>
            </a:r>
          </a:p>
          <a:p>
            <a:pPr algn="just"/>
            <a:r>
              <a:rPr lang="pt-BR" sz="2400"/>
              <a:t>(...)</a:t>
            </a:r>
          </a:p>
          <a:p>
            <a:pPr algn="just"/>
            <a:endParaRPr lang="pt-BR" sz="2800"/>
          </a:p>
          <a:p>
            <a:pPr algn="just">
              <a:lnSpc>
                <a:spcPct val="150000"/>
              </a:lnSpc>
            </a:pPr>
            <a:r>
              <a:rPr lang="pt-BR" sz="2800"/>
              <a:t>§ 4º A </a:t>
            </a:r>
            <a:r>
              <a:rPr lang="pt-BR" sz="2800" u="sng"/>
              <a:t>observância das disposições que regulam as relações de trabalho</a:t>
            </a:r>
            <a:r>
              <a:rPr lang="pt-BR" sz="2800"/>
              <a:t> </a:t>
            </a:r>
            <a:r>
              <a:rPr lang="pt-BR" sz="2800" u="sng"/>
              <a:t>implica</a:t>
            </a:r>
            <a:r>
              <a:rPr lang="pt-BR" sz="2800"/>
              <a:t> tanto o respeito às </a:t>
            </a:r>
            <a:r>
              <a:rPr lang="pt-BR" sz="2800" u="sng"/>
              <a:t>leis trabalhistas</a:t>
            </a:r>
            <a:r>
              <a:rPr lang="pt-BR" sz="2800"/>
              <a:t> e aos </a:t>
            </a:r>
            <a:r>
              <a:rPr lang="pt-BR" sz="2800" u="sng"/>
              <a:t>contratos coletivos de trabalho</a:t>
            </a:r>
            <a:r>
              <a:rPr lang="pt-BR" sz="2800"/>
              <a:t>, como às disposições que disciplinam os contratos de </a:t>
            </a:r>
            <a:r>
              <a:rPr lang="pt-BR" sz="2800" u="sng"/>
              <a:t>arrendamento </a:t>
            </a:r>
            <a:r>
              <a:rPr lang="pt-BR" sz="2800"/>
              <a:t>e </a:t>
            </a:r>
            <a:r>
              <a:rPr lang="pt-BR" sz="2800" u="sng"/>
              <a:t>parceria rurais</a:t>
            </a:r>
            <a:r>
              <a:rPr lang="pt-BR" sz="2800"/>
              <a:t>.(...)</a:t>
            </a:r>
            <a:r>
              <a:rPr lang="es-ES" sz="2800"/>
              <a:t>”</a:t>
            </a:r>
          </a:p>
        </p:txBody>
      </p:sp>
      <p:sp>
        <p:nvSpPr>
          <p:cNvPr id="52231" name="CaixaDeTexto 6"/>
          <p:cNvSpPr txBox="1">
            <a:spLocks noChangeArrowheads="1"/>
          </p:cNvSpPr>
          <p:nvPr/>
        </p:nvSpPr>
        <p:spPr bwMode="auto">
          <a:xfrm>
            <a:off x="6858000" y="6429375"/>
            <a:ext cx="2286000" cy="369888"/>
          </a:xfrm>
          <a:prstGeom prst="rect">
            <a:avLst/>
          </a:prstGeom>
          <a:noFill/>
          <a:ln w="9525">
            <a:noFill/>
            <a:miter lim="800000"/>
            <a:headEnd/>
            <a:tailEnd/>
          </a:ln>
        </p:spPr>
        <p:txBody>
          <a:bodyPr>
            <a:spAutoFit/>
          </a:bodyPr>
          <a:lstStyle/>
          <a:p>
            <a:pPr algn="r"/>
            <a:r>
              <a:rPr lang="pt-BR">
                <a:hlinkClick r:id="rId3" action="ppaction://hlinksldjump"/>
              </a:rPr>
              <a:t>DIMENSÕES</a:t>
            </a:r>
            <a:endParaRPr lang="pt-BR"/>
          </a:p>
        </p:txBody>
      </p:sp>
      <p:sp>
        <p:nvSpPr>
          <p:cNvPr id="52232" name="CaixaDeTexto 7"/>
          <p:cNvSpPr txBox="1">
            <a:spLocks noChangeArrowheads="1"/>
          </p:cNvSpPr>
          <p:nvPr/>
        </p:nvSpPr>
        <p:spPr bwMode="auto">
          <a:xfrm>
            <a:off x="6286500" y="5857875"/>
            <a:ext cx="2857500" cy="461963"/>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p:txBody>
          <a:bodyPr/>
          <a:lstStyle/>
          <a:p>
            <a:pPr eaLnBrk="1" hangingPunct="1">
              <a:defRPr/>
            </a:pPr>
            <a:endParaRPr lang="pt-BR" smtClean="0"/>
          </a:p>
        </p:txBody>
      </p:sp>
      <p:sp>
        <p:nvSpPr>
          <p:cNvPr id="57347" name="Rectangle 3"/>
          <p:cNvSpPr>
            <a:spLocks noGrp="1" noChangeArrowheads="1"/>
          </p:cNvSpPr>
          <p:nvPr>
            <p:ph type="subTitle" idx="1"/>
          </p:nvPr>
        </p:nvSpPr>
        <p:spPr/>
        <p:txBody>
          <a:bodyPr/>
          <a:lstStyle/>
          <a:p>
            <a:pPr eaLnBrk="1" hangingPunct="1">
              <a:defRPr/>
            </a:pPr>
            <a:endParaRPr lang="pt-BR" smtClean="0"/>
          </a:p>
        </p:txBody>
      </p:sp>
      <p:pic>
        <p:nvPicPr>
          <p:cNvPr id="2071" name="Picture 4"/>
          <p:cNvPicPr>
            <a:picLocks noGrp="1" noChangeAspect="1" noChangeArrowheads="1"/>
          </p:cNvPicPr>
          <p:nvPr>
            <p:ph sz="half" idx="4294967295"/>
          </p:nvPr>
        </p:nvPicPr>
        <p:blipFill>
          <a:blip r:embed="rId3">
            <a:lum bright="-30000" contrast="-30000"/>
          </a:blip>
          <a:srcRect/>
          <a:stretch>
            <a:fillRect/>
          </a:stretch>
        </p:blipFill>
        <p:spPr>
          <a:xfrm>
            <a:off x="0" y="0"/>
            <a:ext cx="9144000" cy="6858000"/>
          </a:xfrm>
        </p:spPr>
      </p:pic>
      <p:graphicFrame>
        <p:nvGraphicFramePr>
          <p:cNvPr id="2050" name="Organization Chart 5"/>
          <p:cNvGraphicFramePr>
            <a:graphicFrameLocks/>
          </p:cNvGraphicFramePr>
          <p:nvPr/>
        </p:nvGraphicFramePr>
        <p:xfrm>
          <a:off x="431800" y="188913"/>
          <a:ext cx="8208963" cy="5832475"/>
        </p:xfrm>
        <a:graphic>
          <a:graphicData uri="http://schemas.openxmlformats.org/drawingml/2006/compatibility">
            <com:legacyDrawing xmlns:com="http://schemas.openxmlformats.org/drawingml/2006/compatibility" spid="_x0000_s2050"/>
          </a:graphicData>
        </a:graphic>
      </p:graphicFrame>
      <p:sp>
        <p:nvSpPr>
          <p:cNvPr id="2072" name="Text Box 25"/>
          <p:cNvSpPr txBox="1">
            <a:spLocks noChangeArrowheads="1"/>
          </p:cNvSpPr>
          <p:nvPr/>
        </p:nvSpPr>
        <p:spPr bwMode="auto">
          <a:xfrm>
            <a:off x="6643688" y="6519863"/>
            <a:ext cx="2500312" cy="338137"/>
          </a:xfrm>
          <a:prstGeom prst="rect">
            <a:avLst/>
          </a:prstGeom>
          <a:noFill/>
          <a:ln w="9525">
            <a:noFill/>
            <a:miter lim="800000"/>
            <a:headEnd/>
            <a:tailEnd/>
          </a:ln>
        </p:spPr>
        <p:txBody>
          <a:bodyPr>
            <a:spAutoFit/>
          </a:bodyPr>
          <a:lstStyle/>
          <a:p>
            <a:pPr algn="r">
              <a:spcBef>
                <a:spcPct val="50000"/>
              </a:spcBef>
            </a:pPr>
            <a:r>
              <a:rPr lang="pt-BR" sz="1600">
                <a:hlinkClick r:id="rId4" action="ppaction://hlinksldjump"/>
              </a:rPr>
              <a:t>HISTÓRICO</a:t>
            </a:r>
            <a:endParaRPr lang="pt-BR" sz="16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325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FATOR HUMANO-SOCIAL (MARQUESI)</a:t>
            </a:r>
          </a:p>
        </p:txBody>
      </p:sp>
      <p:sp>
        <p:nvSpPr>
          <p:cNvPr id="53254" name="CaixaDeTexto 11"/>
          <p:cNvSpPr txBox="1">
            <a:spLocks noChangeArrowheads="1"/>
          </p:cNvSpPr>
          <p:nvPr/>
        </p:nvSpPr>
        <p:spPr bwMode="auto">
          <a:xfrm>
            <a:off x="357188" y="1214438"/>
            <a:ext cx="8501062" cy="3970337"/>
          </a:xfrm>
          <a:prstGeom prst="rect">
            <a:avLst/>
          </a:prstGeom>
          <a:noFill/>
          <a:ln w="9525">
            <a:noFill/>
            <a:miter lim="800000"/>
            <a:headEnd/>
            <a:tailEnd/>
          </a:ln>
        </p:spPr>
        <p:txBody>
          <a:bodyPr>
            <a:spAutoFit/>
          </a:bodyPr>
          <a:lstStyle/>
          <a:p>
            <a:pPr algn="just"/>
            <a:r>
              <a:rPr lang="pt-BR" sz="2800"/>
              <a:t>Bem-estar dos trabalhadores, sem prejuízos ao bem-estar dos proprietários:</a:t>
            </a:r>
          </a:p>
          <a:p>
            <a:pPr algn="just">
              <a:buFont typeface="Wingdings" pitchFamily="2" charset="2"/>
              <a:buChar char="Ø"/>
            </a:pPr>
            <a:endParaRPr lang="pt-BR" sz="2800"/>
          </a:p>
          <a:p>
            <a:pPr algn="just">
              <a:buFont typeface="Wingdings" pitchFamily="2" charset="2"/>
              <a:buChar char="Ø"/>
            </a:pPr>
            <a:r>
              <a:rPr lang="pt-BR" sz="2800"/>
              <a:t> necessidades básicas dos que trabalham a terra, bem como de seu proprietário;</a:t>
            </a:r>
          </a:p>
          <a:p>
            <a:pPr algn="just">
              <a:buFont typeface="Wingdings" pitchFamily="2" charset="2"/>
              <a:buChar char="Ø"/>
            </a:pPr>
            <a:endParaRPr lang="pt-BR" sz="2800"/>
          </a:p>
          <a:p>
            <a:pPr algn="just">
              <a:buFont typeface="Wingdings" pitchFamily="2" charset="2"/>
              <a:buChar char="Ø"/>
            </a:pPr>
            <a:r>
              <a:rPr lang="pt-BR" sz="2800"/>
              <a:t> observar as normas de segurança do trabalho;</a:t>
            </a:r>
          </a:p>
          <a:p>
            <a:pPr algn="just">
              <a:buFont typeface="Wingdings" pitchFamily="2" charset="2"/>
              <a:buChar char="Ø"/>
            </a:pPr>
            <a:endParaRPr lang="pt-BR" sz="2800"/>
          </a:p>
          <a:p>
            <a:pPr algn="just">
              <a:buFont typeface="Wingdings" pitchFamily="2" charset="2"/>
              <a:buChar char="Ø"/>
            </a:pPr>
            <a:r>
              <a:rPr lang="pt-BR" sz="2800"/>
              <a:t> ausência de conflitos e tensões sociais no imóvel.</a:t>
            </a:r>
            <a:endParaRPr lang="es-ES" sz="2800"/>
          </a:p>
        </p:txBody>
      </p:sp>
      <p:sp>
        <p:nvSpPr>
          <p:cNvPr id="53255" name="CaixaDeTexto 6"/>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8.629/93)</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427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928688"/>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POLÍTICA AGRÍCOLA</a:t>
            </a:r>
          </a:p>
        </p:txBody>
      </p:sp>
      <p:sp>
        <p:nvSpPr>
          <p:cNvPr id="54278" name="CaixaDeTexto 11"/>
          <p:cNvSpPr txBox="1">
            <a:spLocks noChangeArrowheads="1"/>
          </p:cNvSpPr>
          <p:nvPr/>
        </p:nvSpPr>
        <p:spPr bwMode="auto">
          <a:xfrm>
            <a:off x="357188" y="1214438"/>
            <a:ext cx="8501062" cy="5262562"/>
          </a:xfrm>
          <a:prstGeom prst="rect">
            <a:avLst/>
          </a:prstGeom>
          <a:noFill/>
          <a:ln w="9525">
            <a:noFill/>
            <a:miter lim="800000"/>
            <a:headEnd/>
            <a:tailEnd/>
          </a:ln>
        </p:spPr>
        <p:txBody>
          <a:bodyPr>
            <a:spAutoFit/>
          </a:bodyPr>
          <a:lstStyle/>
          <a:p>
            <a:pPr algn="just"/>
            <a:r>
              <a:rPr lang="pt-BR" sz="2800"/>
              <a:t>Art. 2° A política fundamenta-se nos seguintes pressupostos:</a:t>
            </a:r>
          </a:p>
          <a:p>
            <a:pPr algn="just"/>
            <a:r>
              <a:rPr lang="pt-BR" sz="2800"/>
              <a:t>(...)</a:t>
            </a:r>
          </a:p>
          <a:p>
            <a:pPr algn="just">
              <a:lnSpc>
                <a:spcPct val="150000"/>
              </a:lnSpc>
            </a:pPr>
            <a:r>
              <a:rPr lang="pt-BR" sz="2800"/>
              <a:t>VI - o processo de </a:t>
            </a:r>
            <a:r>
              <a:rPr lang="pt-BR" sz="2800" u="sng"/>
              <a:t>desenvolvimento agrícola</a:t>
            </a:r>
            <a:r>
              <a:rPr lang="pt-BR" sz="2800"/>
              <a:t> deve </a:t>
            </a:r>
            <a:r>
              <a:rPr lang="pt-BR" sz="2800" u="sng"/>
              <a:t>proporcionar</a:t>
            </a:r>
            <a:r>
              <a:rPr lang="pt-BR" sz="2800"/>
              <a:t> ao homem do campo o </a:t>
            </a:r>
            <a:r>
              <a:rPr lang="pt-BR" sz="2800" u="sng"/>
              <a:t>acesso aos serviços essenciais</a:t>
            </a:r>
            <a:r>
              <a:rPr lang="pt-BR" sz="2800"/>
              <a:t>: saúde, educação, segurança pública, transporte, eletrificação, comunicação, habitação, saneamento, lazer e outros benefícios sociais. </a:t>
            </a:r>
            <a:r>
              <a:rPr lang="pt-BR" sz="2800">
                <a:latin typeface="Calibri" pitchFamily="34" charset="0"/>
              </a:rPr>
              <a:t>→ BEM-ESTAR → </a:t>
            </a:r>
            <a:r>
              <a:rPr lang="pt-BR" sz="2800">
                <a:latin typeface="Calibri" pitchFamily="34" charset="0"/>
                <a:hlinkClick r:id="rId3" action="ppaction://hlinksldjump"/>
              </a:rPr>
              <a:t>SADIA QUALIDADE DE VIDA</a:t>
            </a:r>
            <a:endParaRPr lang="pt-BR" sz="2800"/>
          </a:p>
        </p:txBody>
      </p:sp>
      <p:sp>
        <p:nvSpPr>
          <p:cNvPr id="54279" name="CaixaDeTexto 6"/>
          <p:cNvSpPr txBox="1">
            <a:spLocks noChangeArrowheads="1"/>
          </p:cNvSpPr>
          <p:nvPr/>
        </p:nvSpPr>
        <p:spPr bwMode="auto">
          <a:xfrm>
            <a:off x="6286500" y="6396038"/>
            <a:ext cx="2857500" cy="461962"/>
          </a:xfrm>
          <a:prstGeom prst="rect">
            <a:avLst/>
          </a:prstGeom>
          <a:noFill/>
          <a:ln w="9525">
            <a:noFill/>
            <a:miter lim="800000"/>
            <a:headEnd/>
            <a:tailEnd/>
          </a:ln>
        </p:spPr>
        <p:txBody>
          <a:bodyPr>
            <a:spAutoFit/>
          </a:bodyPr>
          <a:lstStyle/>
          <a:p>
            <a:pPr algn="r"/>
            <a:r>
              <a:rPr lang="pt-BR" sz="2400"/>
              <a:t>(Lei 8.171/91)</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defRPr/>
            </a:pPr>
            <a:endParaRPr lang="pt-BR" smtClean="0"/>
          </a:p>
        </p:txBody>
      </p:sp>
      <p:sp>
        <p:nvSpPr>
          <p:cNvPr id="69635" name="Rectangle 3"/>
          <p:cNvSpPr>
            <a:spLocks noGrp="1" noChangeArrowheads="1"/>
          </p:cNvSpPr>
          <p:nvPr>
            <p:ph type="subTitle" idx="1"/>
          </p:nvPr>
        </p:nvSpPr>
        <p:spPr/>
        <p:txBody>
          <a:bodyPr/>
          <a:lstStyle/>
          <a:p>
            <a:pPr eaLnBrk="1" hangingPunct="1">
              <a:defRPr/>
            </a:pPr>
            <a:endParaRPr lang="pt-BR" smtClean="0"/>
          </a:p>
        </p:txBody>
      </p:sp>
      <p:pic>
        <p:nvPicPr>
          <p:cNvPr id="55300"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9655" name="Rectangle 23"/>
          <p:cNvSpPr>
            <a:spLocks noChangeArrowheads="1"/>
          </p:cNvSpPr>
          <p:nvPr/>
        </p:nvSpPr>
        <p:spPr bwMode="auto">
          <a:xfrm>
            <a:off x="457200" y="0"/>
            <a:ext cx="8229600" cy="857250"/>
          </a:xfrm>
          <a:prstGeom prst="rect">
            <a:avLst/>
          </a:prstGeom>
          <a:noFill/>
          <a:ln w="9525">
            <a:noFill/>
            <a:miter lim="800000"/>
            <a:headEnd/>
            <a:tailEnd/>
          </a:ln>
          <a:effectLst/>
        </p:spPr>
        <p:txBody>
          <a:bodyPr anchor="ctr"/>
          <a:lstStyle/>
          <a:p>
            <a:pPr algn="ctr">
              <a:defRPr/>
            </a:pPr>
            <a:r>
              <a:rPr lang="pt-BR" sz="3200" dirty="0">
                <a:solidFill>
                  <a:schemeClr val="tx2"/>
                </a:solidFill>
                <a:effectLst>
                  <a:outerShdw blurRad="38100" dist="38100" dir="2700000" algn="tl">
                    <a:srgbClr val="000000"/>
                  </a:outerShdw>
                </a:effectLst>
                <a:latin typeface="Arial" pitchFamily="34" charset="0"/>
                <a:cs typeface="+mn-cs"/>
              </a:rPr>
              <a:t>SADIA QUALIDADE DE VIDA</a:t>
            </a:r>
          </a:p>
        </p:txBody>
      </p:sp>
      <p:sp>
        <p:nvSpPr>
          <p:cNvPr id="55302" name="CaixaDeTexto 11"/>
          <p:cNvSpPr txBox="1">
            <a:spLocks noChangeArrowheads="1"/>
          </p:cNvSpPr>
          <p:nvPr/>
        </p:nvSpPr>
        <p:spPr bwMode="auto">
          <a:xfrm>
            <a:off x="357188" y="714375"/>
            <a:ext cx="8501062" cy="3970338"/>
          </a:xfrm>
          <a:prstGeom prst="rect">
            <a:avLst/>
          </a:prstGeom>
          <a:noFill/>
          <a:ln w="9525">
            <a:noFill/>
            <a:miter lim="800000"/>
            <a:headEnd/>
            <a:tailEnd/>
          </a:ln>
        </p:spPr>
        <p:txBody>
          <a:bodyPr>
            <a:spAutoFit/>
          </a:bodyPr>
          <a:lstStyle/>
          <a:p>
            <a:pPr algn="just">
              <a:lnSpc>
                <a:spcPct val="150000"/>
              </a:lnSpc>
            </a:pPr>
            <a:r>
              <a:rPr lang="es-ES" sz="2800"/>
              <a:t>“</a:t>
            </a:r>
            <a:r>
              <a:rPr lang="pt-BR" sz="2800"/>
              <a:t>Art. 225. Todos têm direito ao </a:t>
            </a:r>
            <a:r>
              <a:rPr lang="pt-BR" sz="2800" u="sng"/>
              <a:t>meio ambiente ecologicamente equilibrado</a:t>
            </a:r>
            <a:r>
              <a:rPr lang="pt-BR" sz="2800"/>
              <a:t>, bem de uso comum do povo e </a:t>
            </a:r>
            <a:r>
              <a:rPr lang="pt-BR" sz="2800" b="1" u="sng"/>
              <a:t>essencial à sadia qualidade de vida</a:t>
            </a:r>
            <a:r>
              <a:rPr lang="pt-BR" sz="2800"/>
              <a:t>, impondo-se ao Poder Público e à coletividade o dever de defendê-lo e preservá- lo para as presentes e futuras gerações.</a:t>
            </a:r>
            <a:r>
              <a:rPr lang="es-ES" sz="2800"/>
              <a:t>”</a:t>
            </a:r>
          </a:p>
        </p:txBody>
      </p:sp>
      <p:sp>
        <p:nvSpPr>
          <p:cNvPr id="9" name="Raio 8"/>
          <p:cNvSpPr/>
          <p:nvPr/>
        </p:nvSpPr>
        <p:spPr>
          <a:xfrm>
            <a:off x="3786188" y="4143375"/>
            <a:ext cx="4643437" cy="25003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dirty="0"/>
          </a:p>
        </p:txBody>
      </p:sp>
      <p:sp>
        <p:nvSpPr>
          <p:cNvPr id="10" name="CaixaDeTexto 9"/>
          <p:cNvSpPr txBox="1"/>
          <p:nvPr/>
        </p:nvSpPr>
        <p:spPr>
          <a:xfrm>
            <a:off x="4714844" y="5572140"/>
            <a:ext cx="4429156" cy="461665"/>
          </a:xfrm>
          <a:prstGeom prst="rect">
            <a:avLst/>
          </a:prstGeom>
          <a:noFill/>
          <a:scene3d>
            <a:camera prst="orthographicFront">
              <a:rot lat="0" lon="0" rev="19499999"/>
            </a:camera>
            <a:lightRig rig="threePt" dir="t"/>
          </a:scene3d>
        </p:spPr>
        <p:txBody>
          <a:bodyPr>
            <a:spAutoFit/>
          </a:bodyPr>
          <a:lstStyle/>
          <a:p>
            <a:pPr>
              <a:defRPr/>
            </a:pPr>
            <a:r>
              <a:rPr lang="pt-BR" sz="2400" b="1" dirty="0">
                <a:solidFill>
                  <a:srgbClr val="FF0000"/>
                </a:solidFill>
                <a:effectLst>
                  <a:outerShdw blurRad="38100" dist="38100" dir="2700000" algn="tl">
                    <a:srgbClr val="000000">
                      <a:alpha val="43137"/>
                    </a:srgbClr>
                  </a:outerShdw>
                </a:effectLst>
                <a:cs typeface="+mn-cs"/>
              </a:rPr>
              <a:t>SUMAK KAUSAI</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5632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56325" name="Picture 4" descr="http://t1.gstatic.com/images?q=tbn:ANd9GcShNoxGGNOgljWlw0UbUXQqdMzFi8qjyYffqPE_H6mJPrqBnBFzfQ"/>
          <p:cNvPicPr>
            <a:picLocks noChangeAspect="1" noChangeArrowheads="1"/>
          </p:cNvPicPr>
          <p:nvPr/>
        </p:nvPicPr>
        <p:blipFill>
          <a:blip r:embed="rId3"/>
          <a:srcRect/>
          <a:stretch>
            <a:fillRect/>
          </a:stretch>
        </p:blipFill>
        <p:spPr bwMode="auto">
          <a:xfrm>
            <a:off x="4500563" y="2571750"/>
            <a:ext cx="4357687" cy="3730625"/>
          </a:xfrm>
          <a:prstGeom prst="rect">
            <a:avLst/>
          </a:prstGeom>
          <a:noFill/>
          <a:ln w="9525">
            <a:noFill/>
            <a:miter lim="800000"/>
            <a:headEnd/>
            <a:tailEnd/>
          </a:ln>
        </p:spPr>
      </p:pic>
      <p:sp>
        <p:nvSpPr>
          <p:cNvPr id="56326" name="AutoShape 6" descr="data:image/jpg;base64,/9j/4AAQSkZJRgABAQAAAQABAAD/2wBDAAkGBwgHBgkIBwgKCgkLDRYPDQwMDRsUFRAWIB0iIiAdHx8kKDQsJCYxJx8fLT0tMTU3Ojo6Iys/RD84QzQ5Ojf/2wBDAQoKCg0MDRoPDxo3JR8lNzc3Nzc3Nzc3Nzc3Nzc3Nzc3Nzc3Nzc3Nzc3Nzc3Nzc3Nzc3Nzc3Nzc3Nzc3Nzc3Nzf/wAARCABtAO4DASIAAhEBAxEB/8QAHAAAAgMBAQEBAAAAAAAAAAAABQYDBAcCAQAI/8QAPxAAAgECBAMFBQcCBQMFAAAAAQIDBBEABRIhEzFBBiJRYXEUMoGRoQcVI0KxwdFS8CRicrLhFjNDJSY0RPH/xAAZAQACAwEAAAAAAAAAAAAAAAACAwABBAX/xAApEQACAgEEAgEDBAMAAAAAAAABAgARAwQSITETQSIFMnEUUWGBI7Hw/9oADAMBAAIRAxEAPwDpnRWt7rHx8MebtqsdQNtxjljAmkTyLpJ38MVqnMKWkkePharCw4b3B9cYFBPUtEZuAJTzTNp6CRmqqMrTk2jqA9xv/ULXU4q0lWK+wF+ITsyNz8bYC9qqjMMzjARoxSK62iVbEHoSeuPezFLNTVTmRnUBtPDYW0nmfQ8sa02otkcw2wup+XEd48zFMEhnjZSRYTae7fwbwPnyxOYpml1q90IvY72PkccwLrNo13te1+eLauiQIoIsBvvcYy5CvYkfE6pvPU44RA1FwuPZKhVXQx19Co6euPSwIsb6T588VKinjawV9Iv8LYEERIaThxIlhZLraxxyII1Yugs3KymwOIKemWOQ8ORmBFyD0ti0rgjui/n44hMhap6GIitZtuWJYkBsEYaW7otYee/hjwGNaKqqpZJUgpQpkEKB3Oo2FgdhuOZNhgjksdJnWVs9ElXS1hJES1R1LL4d4KAQd+XIjBrjZhYhgEykpCAORzY8z4c8SyPHww6ghrd487+Y/jH2a04y9o4ZK6jeqksUgJIaTb8oJ38r2vvYHAx5akOoKqVlHdIbl5MPy+OKKsOxI1rxLMr3NrXNumOUljClbm99xbb++ePhC3AVm2fcFlJ7vL67fXEioziSQOhKm7HYXuRyHxwNQLkRj4xYyN1uN/0+mOhTWBKjb1xIli24Nrbk/TEe9yb6Tva2wxdSVOnSOyiFyzdbi23p488dLFC66XXULd7Udifh/fPFGtrKbLo1nqppEjYkARIC0jC2y328iTsL8iSBjuk7R5ZX5c70bvS1sSs7RTFpk0KRcllWwFiN9rHDFxEi/UYuMk1O6iQ0jrGaaQgG2qPe3pibL4XaQ1SqXl1DSu3dXqd+u/0xDmUkpp4xSZvRvUMhb2eBxeUWJJQ3JPhYgHwvj7s/Vh9IrJQkjj/tljsbi3LzxApBkZSpoy29VUCoAZpU0HUF0c7ePn0vgbmWYFWJDKIid0tc29TvbBury6V5LwRgyEgBFa4t05/LA6pyupKPIycJYyA+voP43HLF8k1AJgCvmMlFMsas0ujub7MegviPsrVTJFM12sBdmZiQrkC4HUkc/XFisjieNoaeNXXmz8OxbztfYfri5RU6w0qOQF1C6qoGwvvfF/aJOpPA8ksbq0QsG1KwBHlidZTEisSeMpBXa/K/T5Y6VARZTzH9Vr444ESzfiyWctojC33PiMACSZXMvZ/w6aSlX2capKWN2JW3eubm/j0wFdmezArboAL4P5+0S+yI7lStKjKzMWAO+BtBSNWoxpoJ59DEO8MZIU7WF+XLfEZCzGpNpMX8zEMFMwFi73ADbixAv8BgBLLwOIC5IAuQTyPS/wAsWM2qmfNqqBRdYX0AE+ABOA1fMFmjjlZSHI1EeF8NQUJ1tOoVNxhWm/HVhe4AXa5723/OIKWqmaZTBDK0jb/hLxCdvC1+QxDSV8aOEDkqwOoKp59MHsoNVlc1G88Xsk9yAjrpbQ3Vj08vAYgBIYxmpZQcY9m5ZfPaelyuOSppa6n4hsKgxHQ3I2+e+LWXT/ecdPWUc8rQMxjsdlLDbTvy9MFalY0pDSrKHLXdVNm36HcWOAHYhqnLjPlWZU0sMXFNRDI0ZZCdri/LzvywhaokiJ1TOyeJSP3qoeijeXUqAk21aL78unrijmWYR0tPEsOuSqlYLwlAYhb942U36bDrfBHtvNMZ4KXJahqSrqkRhNTqoDMO6RfmBttbGYZzRS5HVojVcj1agPLJrK2fmNJBubW533w1UQmphTA6puYR/gzOmailnkqkDRTLT6WhKFmN72JPkb+G2LUd5NLRswv/AJb3wo1OcVWa5AcknQtJBGJeNH3zLIwJGva+y2AI5b3vfDtltAlJl9JDBUSSIIk7zixvpFxf1visqBQKinA7EG53PWZXBJmNFWzU5CBZliYjiLewv574DdmK/KIc5XMqqtrEmALxkoshDMCNRLbn3r+uJ+11Hm9UjUpThSBvw9L92QkAgX27xsQL7XuNjix2apcqrFpWq6GJptLmcup5WsARvyN78uWB3NjWb9KiOtMLlak9lmp/u+vYV9ILGFUcpLEfBDZrA9Ra17EWO+GeGViheXuWNtC22NvM3PW+II6KnPaFoaGjWGjp0EbezxgNJIe9oB5Hbc35fEYvwUsustC0wAvuG6H/AIwDZGfhovWBEACCVVjeQAaXa99Vtx+2LEKEbEA36atPIdcfcMpuZJdR5gMRt88cFgo1NxASefFY/viAgTEGEmeFm306trncWI/fHEUEkjkBWZudgL3+WPj42ZgeeqRj++2OXKad13tzJP8AOLsS9wgDtdWVFNRLRPQ0c4ppJGJnhYsoZtSvcEXUg6SDcXTFHs9n1dDkWbzT0kbKYEiib7tQxsWcai7hd+6DsTb5Ys9rHaljo5qZljcVAW4C3sVO3jbltiTKO0vaOenNKMvppo404V5VVVVW8QbDe2HrmAHU3YsIzrYPME0cGV51JEtPKmUZgZdSII3aBz04dgWQ3vsbjfYjlhwgp8vjPtAERYBgtnA1WJF9/gR5YWaFaSnz40XBh1tGzAw30sR7y772H74ZVTQdTqinbYKMDky7qFRWdVxfC7MnqcxhjOoThl27uoXJBvyGKVY9NVzrV5hmVHR07xyMFkcq02nayXBA71hdvOwNsT6Rq1ot2PWw/QYAZ1lUtQ7VEYSpW4aSndiN+pU+JtuNsVjcXyYhKvmcUGZwTpLVLV5ZltLTui8RoXq5GLflF9r2BvZQBgtmmc5cuqsraWSkhjYpHLQhZIKrYNbUpFjvex5XsSLbJlbmOW5xBT09PlEVHLDcKaSJizrts3O/LmTiCLO4svy6ajhWWSF3DSI4srML2uOWwOHFkPU1picGz1HrK8zWdEqJEmhhdRZGKs6XB2PLV9NiMSRjVPETTPOynVGupRr35c7jbGa5rUzS19RTS1DR8KUrGrkqAo8AOuHfs3UtU5WvtUhmkB0K537oA/fFMtciZXq+Iz9p1Jly+RkJvSIAuxta++M/r0lrZVo67MfY1pdWhZuIVYMxNwFB33526DGkdpAonojuD7GlzYHncYy3tpRSe1wTLK4DJpAHIWwG4q5qMwlLpxdzvt3DFQV0NXCzLPOn4iD3dtgfX+MLMCCsIj7zFjt3euCnbKp9pzyoV9lgJQC97AW/e+BVDJJS1cclOrFwDqCrqO+2GIDQE0ISuO26Ec/s9yZo86M9dH/2V/CB5Fjzb4WxpNWYJoDKkamOM34kgUJ9VN/hhH7NGphVDmwaAOnFmB2OjoLDlfbbn0w0ytLWd99ivdSIcoG/oUcjIerfkHnezMabgSTQlZHAri2PQ9TgyIagcWndXUnSqLszWuLqRdfXYYggzKHM4mlp5AkJUxGaSFZIm/rBB+Bv1Ax5nFWkNFUUUDLxmRoCUOybd4j9PM3J6WXKel9my+ngMYC2BEguNTC4LeXP6YMaIZWRwOLoXMz/AFBNMXRhbAc1/wB6jxR5XBKtHPmMSh6WZg7IulQgNrbEd0DlvyA573zTOMpk7U9p6oZfphR5ysWs7aRsPjYYMdns2moqQwgNPTkl+CTujHnoJ8eqnY+XPCznNcmXVMdRlNTxBfXCw2st77joQdiPI4mfA2FvkP7kxaldTjJVj/IMa63s4+T1bGKvjaoamVGZFIVSo7vXc4MGZDT03HjPszqonLKQEuLA781vtfptjKX7SZhVKsckhMhPMdb+ONEyWqWlZEn1aAojrYpQToNtm9Lc/EHxGElCVv8AaNwjG+UK8apaQ1dG2X1CiaohTXTl/wD7MV+9G3ieQPqp8cCpcuip5hXUbsUkj1cRt3AuFYsD7xW43NjzuTbBGpmXL8tLu5K0aLUU0h3MkR7pQ+gJX0scKU1ZJS1tbEupgrioQX2sw7/zs3zwnKC6X7EmBf02p8R+08iO1DS8Sp9npmFh3qidNhGh7xVT/Ux3J59T0AcqOMaR/hVELoO8bch0tjLcizJIJFy6SaJ4ON3oHqOGHF7i+x7trHpuPDGtyQ01bScGRI5IHW1gdvgR+2DxBQnAi8wfzHf/AFK2Z0NLNSSK8EdtNwyruvgcJD5LnDR3p4opifeCvY/G9sP8cKJSNDZtPugu5YsPMm+FjtJV1eTusscqrBKL/wDbDFSPPA5NvsQdoqK2Z0maZesftFGoll5RrIpI9bcvjhezTO63LpzDqSKVQCdDatIIJHxw1y5hNIvtE7SMtgWex2HpjJs8rZqusnrGuHllDqOdt7W9LEYSqgnqP0uIM9kcCF6iOTMIHmqZKiVkmtHKe9w9v09N8FMkjqqUVCtoaR01B0a6lRYHzFgeRx72fmWXLFhWNWuC7FgbjSd9uV7MTbxAwRqKNadIoolaPjlUci5tfmbeNr+tsbVxrkX8TuYBiAbcK28/1UWsxvSVdPWtERO8jyqxFrDYW+h+FvHDHk1Z94Rk3s6GxFr6tr+PPngR2wkjM4WBCscYdFJJJbSdAJvy907dMUuy2YGnNyTot3rdb7/xjNkAJ4mTUY/OhYj5HmPETRpYy6yCbabWHn8ceSlDDUxDUqPaxvccrEn59MUKfOqSVlsCtxcsx5eJN/mcA5M/zTN68Q5UyQpxdKMyBmYA7sSeXI8sKVSTOMuB2BI9STLlpqWjpE4EPtdNM3FZx3mJ2PIcvjgL2ro5KyvbhqvFameZFRf6bfqL8/C2DmZdmKz/AK3kyzI5ZEWaOJ5pZAGWFSup2YcjzAHiSBiz2vhouz+SyZVDxJcyqpytTVSPdpYlsRq8LNtpG1weeNAx7G3EzYMnlUIBzIqfs3BmxizM5XFXJVQRukkWYmAk6d9StGRe+3Ppg/LlMuVUcavSezwBdtMnECE9C1hc+dhhe7H5ulDFHRW0U9yYzc92+/yOCvbHtgcu7PS08JtWzztDFdb2VbFz5Hew9fLDSq5AAJlzYnxGjDnaiaKOSkeSQIi0SlieQAvzxmFZ2qWaoLrSQNAvdQzJqY+dumG77RsxparLcqSJnIrqON1KWH4dyd/U2HzxnskUIIAcLYWFr7DwF+nn6Ybp9EcrkmL8wxC/crZNWRxzy1dTBFVTRc4qldStzBJHje2G7sjV0FHU640WPMKgKhn0tpXndVH5Ry6jlgd2iyFKHMJa2hsKaf30J3VyQdvEHf0+WPsrh4jrGouze8fADn/+41YExulxOd8m7aDGGuq3fM0qTIFk1qEZje7XsGPjYlT6gYa6Ewx08B1GNOGSl+cUVu9If8zfx4YQJ4XqswWGEcSbvRr/AEx308vHnzwYzrMJafL/AMO0j1D6Bdgv4SbfUjljJtLMuIdHmdIMuDC+oPYAA/M6GZUjVBNZSNHEzHeMEkDpuL/3fEBzOlmMsNNIHpUc8JXP5bmxxTy2V55FLrw2BGkSbL5m9+nPB+tNNUIJJa6lmJP50Urv8b4dn1GP6fmVeWv0fU5eDBl+qYWZqUj2Pf5/eCeOskixwrqJNlVBYm3hhEzeLg0lPIUKtVNJPp3so1aRb1scaB91qtfQ5tBCrDh99UayxEA3tY777fA4W+3MZhzpn96IUo4N1uNyxP11HA6jWHUECqEZpNANKG5smLvZmCGrz2liqHKQ67yOv5QOvlvbD17dURVhlkCy1aRtGDcWqE5X9RbC79nkE3tVTXRRrIY1CNG+2oNzsenIYYc3WlXMlej108N1kaIr36eS9mI6W5nwxlXVePJsYfEzd+j8uLyIfkJZ++quShp6SGJKrSv+Ed30mIfmUi29r2t8MAM0zPMIpo0WnC1CoVXhghWjvcXBufTxHri2lfDl7ze10MdVpiaUTpzYgnveXu7+mIcmzHNqWnnzpqPjpUMTNOXUhFIsLHVfbfu2228sUTRYAcQ2/wAmxn+7/UgyKKoq6yiek0QcJA1RIGLk77lr8t+QONl7K1lbmUcVUMzqRExOhe7pkUbcrfp0IxiOY5nwYm4MwOtTqZdgRjS/snzGXMMujqJmUGG8UaINhb++Xngb4uRtgTaO5p6OGhA1Fv5/u+AXbeDiZNHNp1CGUXtzAO1/0wTp2K6bsLC6mx632OOc/h4uR1UaaiWHIC52OA7uIYUJlXafPTT5LIJKl5pZLRQ6zqCA+8R5gfrhCkeKqjdJCzaYmdQDzYC4GHXP+z7ZlRcCNDFKnejLA6b+Hywpzdlc2oaSorqxFigp11sQ4YkXHID18sROZowOBiK3RMYOyed0cVC0TVMUBRkOptW5Gx3HqPniXIe1AzDP56bMZAkUTmSASnvD4lr8t+fXCHRQSTTpUrDIY0YNZFuAL8vC9/78LmYVtIc3gDRsojjMbuRYh73BFj0wRFHiUM7gR1zmfLKzNeAmmyQOZWRz3LkW6ne5OFqCkSkQezStovqOsBrHb+/hiPOco1wNmOWSMkr2M6K1kbxY/wB2x5k1JmVbFEZIjGkjBVkkYKrX/UbeGBHK8R+nziyXP4lytkjjy9pVASaZ+AyDkbb6h4WB5+eDv2XUkc+YUWmPUwiZ5ZCeZY6beQG/rfCx2hy7MkMcYgJEUbIojBZrk3Zjbx8ulvPBT7O6nMcnqYamShqeAfwpAYnBUHkwuLbMN/C4weNaicpAHHu5p+Q1cUtTn+cFgYo52XYd4rECAB57G3mb87YSO0PZ2tzqqaqilij1UhkZZbrw7FgQBYkgsTY8jfFmhq6ylkGWrrSnlnaSoIABkXiN3QSDsbr63G4GPjXVdJmHEq2U1EwYo8TXEibkxm9trMfAfLBOb4i8RK/MRHpGYwqN9RTULb6dtsF+3XZ6vr2ocxoCk0cyszIJAFRmOra+24P0wZ7eT5UvCpsrokp6ime07xRKqkWG1h73Q36eeIMs0R5FG08jyFFdlJk90KoIA6bXwCvt6j9VeRFNRWzedYZUpGnWoSipo6NWvcMVuWt5a2ZR5YocOeUkx2ZgbOxbTv4YqUdO9UHmALxxd5yovsNzz8SQB5nBCHMa3LAIII5BUC92VNRVb77ebXv/AKRjpNndMYVezOcmFcrW3QhjOq9paB4SVs0gY2JufW+C/ZakoRlUk1S6PJKwjWPXyHOx8AQCSegHjgR2ZpKDMIZo6qSRZNQF7gE9b736/phnpuzdFLCrJPI6o2zaQLk3HS3nhGLIqpsl7SGDCQ0ktNEaishKALAZQdrgsSFuOmw+oHTC3mM0tdGJ6aUpwgIoiVBFgdzY+d8Ca/NfZJ6qnojIVgLIjSEHurcIfM7335c8FaZOFltPH1CD52wh8jLkLg1OtixplwriYWAOfyZxHWSzRhZQEeMWYJyY+OLEch+7o233C/UgfvgZG1p6jw4hX5Afzi7A3/o0H+mP/cuF5Mj5Duc2Y/Dhx4F8eMUIXeo9nyaUgOvshM8ekWDAOC1j6Fhhd7XVgmXjcSKSHhCOlZH1F1NyS3mLkYPToaihrqYsADSylQepOn98ZpItqRHA2LsOfkMXiFzBqhsYgdTQewCy0dCtTGpu7XZSdnQmx6HlbkQRz264N56FeWOVUCz0riVNW11bYi++23iQbmxJ2xmWQ9oK7JpSaWQNExu8Em6N5+R8xvjRcvzugz2OmEJ4FXHe1Mzd4qfeCnkw57fMYY4B4MVieujF7OBLFNUyxU4ih9lYd1roxIY3HwIxczKhet7G5Tl9ENc0cMVU0IsuoNrBIvzI1Jtz3+S7ntRNHmlTTQzvwm0xOATpcLsbg+mDlJOa+nlyuRLzQ5XaJT+cGKO6+upUYfEc7YoLtAAkd97kmCsvjNDTa6yB0ELOrCVCpNrEbEeZxoX2aZhSUFKkazJolkDIC3K7bgfXCZmMTy5JFLG5p6sTDjLUnQFBDd5g3NeQHofLFbsjWU9L2tdaMaqeRmWEuNxbcWvy/XliiLBMAmjU/RMXEaqiItwjCVdR0ZTsfkfpgpCTuHOknYnox8vDCzkuZipWJdWlyot/qBH6jbB2Oo4jI8NtLNpdT47bjCxwZZlKem4spM2mQb91l3xkn2mVbZHKKelVVNQp0gktpFzqNj8hjXq/uVCrr098W9Dy/cYyD7b005rlSlRqMZ71uY1YrGfnUt623EelzIwwRxCnjcqNmY3sT4DliPM6s14DNDFHIBfUgO/1t9MVKdtnvyDY9J/EQHx/Y417RFDK4FAyagzOqhiaiZrxS90Mw2APP4Hri12bzCshrTl1HLpWVyU1C4BtuN9iCL7HwGB0BsEBNt7X9DbEtJTStnNItJ/8gypot1Oq2AKDmoIJu47Z9RZ7W5g60MdOYb6VInK3sALkG1trDbbCqtRNQ5hUUBqQIYmaF5DIe9yDW9d/gcaF24kl7P0mYBZFaQELBIfeBfqD4W39RjH4lVpdwCOdvHAYQSCY18jHgxop82an1LDMkjq6gAm9gLklfpv6YcclnpM1zemr0qnq/Y4tfsCQOslydIBLWUXJFzc2ttzxmc0UbxRhNmQWbb81yT+2J6LMq3K6z2mmm0yDunX3lZbg2I8NgdvDbDNl8yhkoVGTOWzT7xqGzKn4E0zCUoCDZWO1h1A+HLBOoo5T2bk4EqlgjEBvygkXJ+A/u+Is0zejzmghq0hSKtZgZRE9wjEkMCDuAxswt/UwPTHvGq4uztS+lzTK6prt5HYetgOnLrhDLQjTlOQgGJtLW1eVVD6JnhLmwdFsrqD1XkwuvzGPSJxUs1QXjdlFihIuPH488HRlFPJlUmZLKJCkRbWzd1etlHTfAD71WShRKmNmkRu4wAPd6g+hxobJvWgORFqoxPZ6Mu5TCuoNJKyT76NLWsfO/PDRlFa+VU1Trr3njMRKBgNQYg6bHrvb1wxV3ZqkqXMscKq+9yo5g88LfaPLzleXqC7nW+wL7WC7beW3zwgmzxDx4fkIii8jzn+uZU+v/GG6LdFToMKVHskJP56q/wAh/wA4ao5GWnDm3dG/ztinnS03uDm7tJLJ/VNI31A/bF6j3yam9E/3jFHNQIsubSdmJI+L3xZpyRkEJHRV/wB2APUcD86/iMlDoZ5oywDSoY0825j/AG4zDM4hC8sQ5JO4GHeeZoxTTp78UmtfUKThY7aRpFnUyxbxuRKpHgwBGDxdzFrhxcArfUDghEGEMpYFWjUBTbdTzxHk1P7TmNPDudbgfXF3MJB7VXhDdTOVBt0G37Y0XzU5nQlbiGeaPUSzaO8SbknxwbrZeFJnFQxsW/wMQO1zcaj8FQfFhhehBJcrsLYs19dLWyh5yBYEhVFgCdybeJO5xKkBlqNC3Zytc3LtURtv4AkX/XFbIalaPOaOdxdVex+II/fBagSlmoajLZGeKpWBWuSCpIOu29t+9Y/8YXrW3GzA3Hlih7ln1NuyaqkWVeA3/kQXPT3vrth4ocyRoiHKrrGpHvyN+X74x3shm4ahS8n4oXffkR1/vxw30GZD2fTJJuSTYDYAja2EMI0cx9kkM3Dd9OsXJPpe36DGN/bPWCbtFlkGq/ChJN/8xvjU8vqePEgIYlG0m494EXH0sfjjGvtfH/vaVlIKezwspHgRt+mJiFtI/wBsTqfenZj/AHyGJG3nT/Uv74hiNqEkeP74kO0jb8uGfqcapnnNQpEL22Kyn674IZbVCkzSirnBYROGYAbkXviHSOJOpG2tT9MeMoVkU+7ff5YruWDUdvtbzr7xgpGhjaOJ2XQWPPQrA26czjN6f3j5KRgjnNfNVUtJDM+rTJO/PkWf6e79cUaRdTSf6L/UYFF2ipZNm5cvdSfCXfHM281jyMjA/LHiN3qlD0KsMS1CjiCx/wDIP0wVySGmnFHmBFSokgkAWUG+6m2+3gRfDomYiDKqukhaOWmli7kb3bST68rcwT4DCHmHvJ1uuCVFWCny15eGXLDhjfkSrAH4GxwLixLEr5bnFdQORTyro/NG6BkcAcmB5jFgHJsx/ElMuWPzKRR8aNj1K3YFfQ3wPeMIWQbtGlmP+Y8/4+GImGkKPL+cEAJW8z9Ex1cRFywHrthV+0Cgr8xo0moY1njiQrwot3JY7m1uQAGCXtcgiBkZm1KouLKbDl0xPEv4auHcEkeH8YzUQZqXJRsTG0pauN6WnbL6sSRs7Opga/yt4YLpmVLwHheThyXtZ1K2+fxxrax/haSbsxBDHoPDGfp2Xos0zHMRUyTDRI5Gggb3PlimYHuPwZXHUW86miahjSKRWJdR3WvtizRTwz5LwomZnijvIFUnQNV7k22wYq+y0WZ5jVItU8K0iRwR3XV3VQWvuMW+yGXR5fmGeZQWM0DLEjlhbUCD/JxCRVRjZmVt1QPTzJNDGOICVfe2/Q4Fdt4Yo0ysaSKkUqrKb3AAA0j13xFHnsuWStTR0lHI0LkRTPENa94jpsfiDg79qEP+DyaRiDIqNEWt71gDc/G/zwSDawiNRqBlSqgj7OctfMM/DRIGMEZkAJtv0xSky6pT2sOA0kcjF9LDnfe3iNjjR/siy+GnyCWsVQZ6mXd7bqq8gPK5Jw1VmQ5VmCO1Rl1IzaiGbgLdvjbzxZygMYgJaiYBTRvw37h548ELyTJGFN2YKLjxxoX2h5FluXRZclBSRU5k4hZ41sWtYbnrzxH2Gy6miy7PKqSJJpI4UC8RQdIOsm1+XujcYPyyvDENy0mZyyDcSynYb6gSRb64O0/Y7OpZ1i+66sMw1LeMhSPG/IfE47yCggaropityJo2IPI2YY3CK4pYSGNmA2NiOWAOaj1GeADuY7T9mq/KpU9oj4bSFrIDc2Hp6YLTVLUFCrSBllK3AI5AHn9Pphw7UbT5ebk3lKjwG2LPaWjpKjs7NVyU0XtCKFElt7f2cBuuUVAgbs7n0cdPKGrIo5BUK4WVzaS1tWkeh/TGXdra6TMs6qqqU3LaQovyUXsPlhlpcpj+7IcweR2cs0Kr0UAty9bYTc0uayrub2C/pg8Y+UXk6lWM/wCCI9f1GOy15HH9cQ+mIUNoEH+rB/s3lsGYZrGk4uqxhgDyJvbfGhjQuJA5leOnmqHIgjeR2VTZFueeCC9m85qArx0TLyP4jBf1OHCHTRaFiRQjAtZRp3v5c8T01SKir4ckdwwLAhrEHGZsxHULZEWXsHn0sjskUAXnYzDHVL2LzmEsZoo1LAro13PrtjR9DRLZZG8vXFmMarqxO4G4wH6hoQS+5l0nZWvimkZ5IRxBptuSvrtiy3ZieRhaqhBUg8jvh67QA06x2IKs1jYWPzwtz3/FdTbhbgHe+LGZjKIo1ANR2TeVxeujWwtbQTY/PHsXZmohp1jjzFEuSCVU7+owcpZWmiJYmx6XxLM4hACqDcdRgvI0m2+RANF2SjAK1dcw1c2ii1EfMjEdV2QkEtoMwhaMAWZ42Um++43wZ1u8DMG0t4gYoyTTRtYSdPDE8jQSKn//2Q=="/>
          <p:cNvSpPr>
            <a:spLocks noChangeAspect="1" noChangeArrowheads="1"/>
          </p:cNvSpPr>
          <p:nvPr/>
        </p:nvSpPr>
        <p:spPr bwMode="auto">
          <a:xfrm>
            <a:off x="88900" y="-693738"/>
            <a:ext cx="3152775" cy="1447801"/>
          </a:xfrm>
          <a:prstGeom prst="rect">
            <a:avLst/>
          </a:prstGeom>
          <a:noFill/>
          <a:ln w="9525">
            <a:noFill/>
            <a:miter lim="800000"/>
            <a:headEnd/>
            <a:tailEnd/>
          </a:ln>
        </p:spPr>
        <p:txBody>
          <a:bodyPr/>
          <a:lstStyle/>
          <a:p>
            <a:endParaRPr lang="pt-BR"/>
          </a:p>
        </p:txBody>
      </p:sp>
      <p:pic>
        <p:nvPicPr>
          <p:cNvPr id="56327" name="Picture 8" descr="http://www.spanishinperu.com/peru/images/quechua.jpg"/>
          <p:cNvPicPr>
            <a:picLocks noChangeAspect="1" noChangeArrowheads="1"/>
          </p:cNvPicPr>
          <p:nvPr/>
        </p:nvPicPr>
        <p:blipFill>
          <a:blip r:embed="rId4"/>
          <a:srcRect/>
          <a:stretch>
            <a:fillRect/>
          </a:stretch>
        </p:blipFill>
        <p:spPr bwMode="auto">
          <a:xfrm>
            <a:off x="0" y="0"/>
            <a:ext cx="9144000" cy="1905000"/>
          </a:xfrm>
          <a:prstGeom prst="rect">
            <a:avLst/>
          </a:prstGeom>
          <a:noFill/>
          <a:ln w="9525">
            <a:noFill/>
            <a:miter lim="800000"/>
            <a:headEnd/>
            <a:tailEnd/>
          </a:ln>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rgbClr val="FF0000"/>
                </a:solidFill>
                <a:effectLst>
                  <a:outerShdw blurRad="38100" dist="38100" dir="2700000" algn="tl">
                    <a:srgbClr val="000000"/>
                  </a:outerShdw>
                </a:effectLst>
                <a:latin typeface="Arial" pitchFamily="34" charset="0"/>
                <a:cs typeface="+mn-cs"/>
              </a:rPr>
              <a:t>SUMAK KAUSAI</a:t>
            </a:r>
          </a:p>
        </p:txBody>
      </p:sp>
      <p:sp>
        <p:nvSpPr>
          <p:cNvPr id="56329" name="Rectangle 9"/>
          <p:cNvSpPr>
            <a:spLocks noChangeArrowheads="1"/>
          </p:cNvSpPr>
          <p:nvPr/>
        </p:nvSpPr>
        <p:spPr bwMode="auto">
          <a:xfrm>
            <a:off x="0" y="2928938"/>
            <a:ext cx="4572000" cy="2554287"/>
          </a:xfrm>
          <a:prstGeom prst="rect">
            <a:avLst/>
          </a:prstGeom>
          <a:noFill/>
          <a:ln w="9525">
            <a:noFill/>
            <a:miter lim="800000"/>
            <a:headEnd/>
            <a:tailEnd/>
          </a:ln>
        </p:spPr>
        <p:txBody>
          <a:bodyPr anchor="ctr">
            <a:spAutoFit/>
          </a:bodyPr>
          <a:lstStyle/>
          <a:p>
            <a:pPr algn="just">
              <a:buFont typeface="Wingdings" pitchFamily="2" charset="2"/>
              <a:buChar char="Ø"/>
            </a:pPr>
            <a:r>
              <a:rPr lang="pt-BR" sz="2800"/>
              <a:t> </a:t>
            </a:r>
            <a:r>
              <a:rPr lang="pt-BR" sz="3200" b="1"/>
              <a:t>Língua quechua</a:t>
            </a:r>
          </a:p>
          <a:p>
            <a:pPr algn="just">
              <a:buFont typeface="Wingdings" pitchFamily="2" charset="2"/>
              <a:buChar char="Ø"/>
            </a:pPr>
            <a:endParaRPr lang="pt-BR" sz="3200" b="1"/>
          </a:p>
          <a:p>
            <a:pPr algn="just">
              <a:buFont typeface="Wingdings" pitchFamily="2" charset="2"/>
              <a:buChar char="Ø"/>
            </a:pPr>
            <a:r>
              <a:rPr lang="pt-BR" sz="3200" b="1"/>
              <a:t> Família lingüística</a:t>
            </a:r>
          </a:p>
          <a:p>
            <a:pPr algn="just">
              <a:buFont typeface="Wingdings" pitchFamily="2" charset="2"/>
              <a:buChar char="Ø"/>
            </a:pPr>
            <a:endParaRPr lang="pt-BR" sz="3200" b="1"/>
          </a:p>
          <a:p>
            <a:pPr algn="just">
              <a:buFont typeface="Wingdings" pitchFamily="2" charset="2"/>
              <a:buChar char="Ø"/>
            </a:pPr>
            <a:r>
              <a:rPr lang="pt-BR" sz="3200" b="1"/>
              <a:t> Índios Andinos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5734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57349" name="AutoShape 6" descr="data:image/jpg;base64,/9j/4AAQSkZJRgABAQAAAQABAAD/2wBDAAkGBwgHBgkIBwgKCgkLDRYPDQwMDRsUFRAWIB0iIiAdHx8kKDQsJCYxJx8fLT0tMTU3Ojo6Iys/RD84QzQ5Ojf/2wBDAQoKCg0MDRoPDxo3JR8lNzc3Nzc3Nzc3Nzc3Nzc3Nzc3Nzc3Nzc3Nzc3Nzc3Nzc3Nzc3Nzc3Nzc3Nzc3Nzc3Nzf/wAARCABtAO4DASIAAhEBAxEB/8QAHAAAAgMBAQEBAAAAAAAAAAAABQYDBAcCAQAI/8QAPxAAAgECBAMFBQcCBQMFAAAAAQIDBBEABRIhEzFBBiJRYXEUMoGRoQcVI0KxwdFS8CRicrLhFjNDJSY0RPH/xAAZAQACAwEAAAAAAAAAAAAAAAACAwABBAX/xAApEQACAgEEAgEDBAMAAAAAAAABAgARAwQSITETQSIFMnEUUWGBI7Hw/9oADAMBAAIRAxEAPwDpnRWt7rHx8MebtqsdQNtxjljAmkTyLpJ38MVqnMKWkkePharCw4b3B9cYFBPUtEZuAJTzTNp6CRmqqMrTk2jqA9xv/ULXU4q0lWK+wF+ITsyNz8bYC9qqjMMzjARoxSK62iVbEHoSeuPezFLNTVTmRnUBtPDYW0nmfQ8sa02otkcw2wup+XEd48zFMEhnjZSRYTae7fwbwPnyxOYpml1q90IvY72PkccwLrNo13te1+eLauiQIoIsBvvcYy5CvYkfE6pvPU44RA1FwuPZKhVXQx19Co6euPSwIsb6T588VKinjawV9Iv8LYEERIaThxIlhZLraxxyII1Yugs3KymwOIKemWOQ8ORmBFyD0ti0rgjui/n44hMhap6GIitZtuWJYkBsEYaW7otYee/hjwGNaKqqpZJUgpQpkEKB3Oo2FgdhuOZNhgjksdJnWVs9ElXS1hJES1R1LL4d4KAQd+XIjBrjZhYhgEykpCAORzY8z4c8SyPHww6ghrd487+Y/jH2a04y9o4ZK6jeqksUgJIaTb8oJ38r2vvYHAx5akOoKqVlHdIbl5MPy+OKKsOxI1rxLMr3NrXNumOUljClbm99xbb++ePhC3AVm2fcFlJ7vL67fXEioziSQOhKm7HYXuRyHxwNQLkRj4xYyN1uN/0+mOhTWBKjb1xIli24Nrbk/TEe9yb6Tva2wxdSVOnSOyiFyzdbi23p488dLFC66XXULd7Udifh/fPFGtrKbLo1nqppEjYkARIC0jC2y328iTsL8iSBjuk7R5ZX5c70bvS1sSs7RTFpk0KRcllWwFiN9rHDFxEi/UYuMk1O6iQ0jrGaaQgG2qPe3pibL4XaQ1SqXl1DSu3dXqd+u/0xDmUkpp4xSZvRvUMhb2eBxeUWJJQ3JPhYgHwvj7s/Vh9IrJQkjj/tljsbi3LzxApBkZSpoy29VUCoAZpU0HUF0c7ePn0vgbmWYFWJDKIid0tc29TvbBury6V5LwRgyEgBFa4t05/LA6pyupKPIycJYyA+voP43HLF8k1AJgCvmMlFMsas0ujub7MegviPsrVTJFM12sBdmZiQrkC4HUkc/XFisjieNoaeNXXmz8OxbztfYfri5RU6w0qOQF1C6qoGwvvfF/aJOpPA8ksbq0QsG1KwBHlidZTEisSeMpBXa/K/T5Y6VARZTzH9Vr444ESzfiyWctojC33PiMACSZXMvZ/w6aSlX2capKWN2JW3eubm/j0wFdmezArboAL4P5+0S+yI7lStKjKzMWAO+BtBSNWoxpoJ59DEO8MZIU7WF+XLfEZCzGpNpMX8zEMFMwFi73ADbixAv8BgBLLwOIC5IAuQTyPS/wAsWM2qmfNqqBRdYX0AE+ABOA1fMFmjjlZSHI1EeF8NQUJ1tOoVNxhWm/HVhe4AXa5723/OIKWqmaZTBDK0jb/hLxCdvC1+QxDSV8aOEDkqwOoKp59MHsoNVlc1G88Xsk9yAjrpbQ3Vj08vAYgBIYxmpZQcY9m5ZfPaelyuOSppa6n4hsKgxHQ3I2+e+LWXT/ecdPWUc8rQMxjsdlLDbTvy9MFalY0pDSrKHLXdVNm36HcWOAHYhqnLjPlWZU0sMXFNRDI0ZZCdri/LzvywhaokiJ1TOyeJSP3qoeijeXUqAk21aL78unrijmWYR0tPEsOuSqlYLwlAYhb942U36bDrfBHtvNMZ4KXJahqSrqkRhNTqoDMO6RfmBttbGYZzRS5HVojVcj1agPLJrK2fmNJBubW533w1UQmphTA6puYR/gzOmailnkqkDRTLT6WhKFmN72JPkb+G2LUd5NLRswv/AJb3wo1OcVWa5AcknQtJBGJeNH3zLIwJGva+y2AI5b3vfDtltAlJl9JDBUSSIIk7zixvpFxf1visqBQKinA7EG53PWZXBJmNFWzU5CBZliYjiLewv574DdmK/KIc5XMqqtrEmALxkoshDMCNRLbn3r+uJ+11Hm9UjUpThSBvw9L92QkAgX27xsQL7XuNjix2apcqrFpWq6GJptLmcup5WsARvyN78uWB3NjWb9KiOtMLlak9lmp/u+vYV9ILGFUcpLEfBDZrA9Ra17EWO+GeGViheXuWNtC22NvM3PW+II6KnPaFoaGjWGjp0EbezxgNJIe9oB5Hbc35fEYvwUsustC0wAvuG6H/AIwDZGfhovWBEACCVVjeQAaXa99Vtx+2LEKEbEA36atPIdcfcMpuZJdR5gMRt88cFgo1NxASefFY/viAgTEGEmeFm306trncWI/fHEUEkjkBWZudgL3+WPj42ZgeeqRj++2OXKad13tzJP8AOLsS9wgDtdWVFNRLRPQ0c4ppJGJnhYsoZtSvcEXUg6SDcXTFHs9n1dDkWbzT0kbKYEiib7tQxsWcai7hd+6DsTb5Ys9rHaljo5qZljcVAW4C3sVO3jbltiTKO0vaOenNKMvppo404V5VVVVW8QbDe2HrmAHU3YsIzrYPME0cGV51JEtPKmUZgZdSII3aBz04dgWQ3vsbjfYjlhwgp8vjPtAERYBgtnA1WJF9/gR5YWaFaSnz40XBh1tGzAw30sR7y772H74ZVTQdTqinbYKMDky7qFRWdVxfC7MnqcxhjOoThl27uoXJBvyGKVY9NVzrV5hmVHR07xyMFkcq02nayXBA71hdvOwNsT6Rq1ot2PWw/QYAZ1lUtQ7VEYSpW4aSndiN+pU+JtuNsVjcXyYhKvmcUGZwTpLVLV5ZltLTui8RoXq5GLflF9r2BvZQBgtmmc5cuqsraWSkhjYpHLQhZIKrYNbUpFjvex5XsSLbJlbmOW5xBT09PlEVHLDcKaSJizrts3O/LmTiCLO4svy6ajhWWSF3DSI4srML2uOWwOHFkPU1picGz1HrK8zWdEqJEmhhdRZGKs6XB2PLV9NiMSRjVPETTPOynVGupRr35c7jbGa5rUzS19RTS1DR8KUrGrkqAo8AOuHfs3UtU5WvtUhmkB0K537oA/fFMtciZXq+Iz9p1Jly+RkJvSIAuxta++M/r0lrZVo67MfY1pdWhZuIVYMxNwFB33526DGkdpAonojuD7GlzYHncYy3tpRSe1wTLK4DJpAHIWwG4q5qMwlLpxdzvt3DFQV0NXCzLPOn4iD3dtgfX+MLMCCsIj7zFjt3euCnbKp9pzyoV9lgJQC97AW/e+BVDJJS1cclOrFwDqCrqO+2GIDQE0ISuO26Ec/s9yZo86M9dH/2V/CB5Fjzb4WxpNWYJoDKkamOM34kgUJ9VN/hhH7NGphVDmwaAOnFmB2OjoLDlfbbn0w0ytLWd99ivdSIcoG/oUcjIerfkHnezMabgSTQlZHAri2PQ9TgyIagcWndXUnSqLszWuLqRdfXYYggzKHM4mlp5AkJUxGaSFZIm/rBB+Bv1Ax5nFWkNFUUUDLxmRoCUOybd4j9PM3J6WXKel9my+ngMYC2BEguNTC4LeXP6YMaIZWRwOLoXMz/AFBNMXRhbAc1/wB6jxR5XBKtHPmMSh6WZg7IulQgNrbEd0DlvyA573zTOMpk7U9p6oZfphR5ysWs7aRsPjYYMdns2moqQwgNPTkl+CTujHnoJ8eqnY+XPCznNcmXVMdRlNTxBfXCw2st77joQdiPI4mfA2FvkP7kxaldTjJVj/IMa63s4+T1bGKvjaoamVGZFIVSo7vXc4MGZDT03HjPszqonLKQEuLA781vtfptjKX7SZhVKsckhMhPMdb+ONEyWqWlZEn1aAojrYpQToNtm9Lc/EHxGElCVv8AaNwjG+UK8apaQ1dG2X1CiaohTXTl/wD7MV+9G3ieQPqp8cCpcuip5hXUbsUkj1cRt3AuFYsD7xW43NjzuTbBGpmXL8tLu5K0aLUU0h3MkR7pQ+gJX0scKU1ZJS1tbEupgrioQX2sw7/zs3zwnKC6X7EmBf02p8R+08iO1DS8Sp9npmFh3qidNhGh7xVT/Ux3J59T0AcqOMaR/hVELoO8bch0tjLcizJIJFy6SaJ4ON3oHqOGHF7i+x7trHpuPDGtyQ01bScGRI5IHW1gdvgR+2DxBQnAi8wfzHf/AFK2Z0NLNSSK8EdtNwyruvgcJD5LnDR3p4opifeCvY/G9sP8cKJSNDZtPugu5YsPMm+FjtJV1eTusscqrBKL/wDbDFSPPA5NvsQdoqK2Z0maZesftFGoll5RrIpI9bcvjhezTO63LpzDqSKVQCdDatIIJHxw1y5hNIvtE7SMtgWex2HpjJs8rZqusnrGuHllDqOdt7W9LEYSqgnqP0uIM9kcCF6iOTMIHmqZKiVkmtHKe9w9v09N8FMkjqqUVCtoaR01B0a6lRYHzFgeRx72fmWXLFhWNWuC7FgbjSd9uV7MTbxAwRqKNadIoolaPjlUci5tfmbeNr+tsbVxrkX8TuYBiAbcK28/1UWsxvSVdPWtERO8jyqxFrDYW+h+FvHDHk1Z94Rk3s6GxFr6tr+PPngR2wkjM4WBCscYdFJJJbSdAJvy907dMUuy2YGnNyTot3rdb7/xjNkAJ4mTUY/OhYj5HmPETRpYy6yCbabWHn8ceSlDDUxDUqPaxvccrEn59MUKfOqSVlsCtxcsx5eJN/mcA5M/zTN68Q5UyQpxdKMyBmYA7sSeXI8sKVSTOMuB2BI9STLlpqWjpE4EPtdNM3FZx3mJ2PIcvjgL2ro5KyvbhqvFameZFRf6bfqL8/C2DmZdmKz/AK3kyzI5ZEWaOJ5pZAGWFSup2YcjzAHiSBiz2vhouz+SyZVDxJcyqpytTVSPdpYlsRq8LNtpG1weeNAx7G3EzYMnlUIBzIqfs3BmxizM5XFXJVQRukkWYmAk6d9StGRe+3Ppg/LlMuVUcavSezwBdtMnECE9C1hc+dhhe7H5ulDFHRW0U9yYzc92+/yOCvbHtgcu7PS08JtWzztDFdb2VbFz5Hew9fLDSq5AAJlzYnxGjDnaiaKOSkeSQIi0SlieQAvzxmFZ2qWaoLrSQNAvdQzJqY+dumG77RsxparLcqSJnIrqON1KWH4dyd/U2HzxnskUIIAcLYWFr7DwF+nn6Ybp9EcrkmL8wxC/crZNWRxzy1dTBFVTRc4qldStzBJHje2G7sjV0FHU640WPMKgKhn0tpXndVH5Ry6jlgd2iyFKHMJa2hsKaf30J3VyQdvEHf0+WPsrh4jrGouze8fADn/+41YExulxOd8m7aDGGuq3fM0qTIFk1qEZje7XsGPjYlT6gYa6Ewx08B1GNOGSl+cUVu9If8zfx4YQJ4XqswWGEcSbvRr/AEx308vHnzwYzrMJafL/AMO0j1D6Bdgv4SbfUjljJtLMuIdHmdIMuDC+oPYAA/M6GZUjVBNZSNHEzHeMEkDpuL/3fEBzOlmMsNNIHpUc8JXP5bmxxTy2V55FLrw2BGkSbL5m9+nPB+tNNUIJJa6lmJP50Urv8b4dn1GP6fmVeWv0fU5eDBl+qYWZqUj2Pf5/eCeOskixwrqJNlVBYm3hhEzeLg0lPIUKtVNJPp3so1aRb1scaB91qtfQ5tBCrDh99UayxEA3tY777fA4W+3MZhzpn96IUo4N1uNyxP11HA6jWHUECqEZpNANKG5smLvZmCGrz2liqHKQ67yOv5QOvlvbD17dURVhlkCy1aRtGDcWqE5X9RbC79nkE3tVTXRRrIY1CNG+2oNzsenIYYc3WlXMlej108N1kaIr36eS9mI6W5nwxlXVePJsYfEzd+j8uLyIfkJZ++quShp6SGJKrSv+Ed30mIfmUi29r2t8MAM0zPMIpo0WnC1CoVXhghWjvcXBufTxHri2lfDl7ze10MdVpiaUTpzYgnveXu7+mIcmzHNqWnnzpqPjpUMTNOXUhFIsLHVfbfu2228sUTRYAcQ2/wAmxn+7/UgyKKoq6yiek0QcJA1RIGLk77lr8t+QONl7K1lbmUcVUMzqRExOhe7pkUbcrfp0IxiOY5nwYm4MwOtTqZdgRjS/snzGXMMujqJmUGG8UaINhb++Xngb4uRtgTaO5p6OGhA1Fv5/u+AXbeDiZNHNp1CGUXtzAO1/0wTp2K6bsLC6mx632OOc/h4uR1UaaiWHIC52OA7uIYUJlXafPTT5LIJKl5pZLRQ6zqCA+8R5gfrhCkeKqjdJCzaYmdQDzYC4GHXP+z7ZlRcCNDFKnejLA6b+Hywpzdlc2oaSorqxFigp11sQ4YkXHID18sROZowOBiK3RMYOyed0cVC0TVMUBRkOptW5Gx3HqPniXIe1AzDP56bMZAkUTmSASnvD4lr8t+fXCHRQSTTpUrDIY0YNZFuAL8vC9/78LmYVtIc3gDRsojjMbuRYh73BFj0wRFHiUM7gR1zmfLKzNeAmmyQOZWRz3LkW6ne5OFqCkSkQezStovqOsBrHb+/hiPOco1wNmOWSMkr2M6K1kbxY/wB2x5k1JmVbFEZIjGkjBVkkYKrX/UbeGBHK8R+nziyXP4lytkjjy9pVASaZ+AyDkbb6h4WB5+eDv2XUkc+YUWmPUwiZ5ZCeZY6beQG/rfCx2hy7MkMcYgJEUbIojBZrk3Zjbx8ulvPBT7O6nMcnqYamShqeAfwpAYnBUHkwuLbMN/C4weNaicpAHHu5p+Q1cUtTn+cFgYo52XYd4rECAB57G3mb87YSO0PZ2tzqqaqilij1UhkZZbrw7FgQBYkgsTY8jfFmhq6ylkGWrrSnlnaSoIABkXiN3QSDsbr63G4GPjXVdJmHEq2U1EwYo8TXEibkxm9trMfAfLBOb4i8RK/MRHpGYwqN9RTULb6dtsF+3XZ6vr2ocxoCk0cyszIJAFRmOra+24P0wZ7eT5UvCpsrokp6ime07xRKqkWG1h73Q36eeIMs0R5FG08jyFFdlJk90KoIA6bXwCvt6j9VeRFNRWzedYZUpGnWoSipo6NWvcMVuWt5a2ZR5YocOeUkx2ZgbOxbTv4YqUdO9UHmALxxd5yovsNzz8SQB5nBCHMa3LAIII5BUC92VNRVb77ebXv/AKRjpNndMYVezOcmFcrW3QhjOq9paB4SVs0gY2JufW+C/ZakoRlUk1S6PJKwjWPXyHOx8AQCSegHjgR2ZpKDMIZo6qSRZNQF7gE9b736/phnpuzdFLCrJPI6o2zaQLk3HS3nhGLIqpsl7SGDCQ0ktNEaishKALAZQdrgsSFuOmw+oHTC3mM0tdGJ6aUpwgIoiVBFgdzY+d8Ca/NfZJ6qnojIVgLIjSEHurcIfM7335c8FaZOFltPH1CD52wh8jLkLg1OtixplwriYWAOfyZxHWSzRhZQEeMWYJyY+OLEch+7o233C/UgfvgZG1p6jw4hX5Afzi7A3/o0H+mP/cuF5Mj5Duc2Y/Dhx4F8eMUIXeo9nyaUgOvshM8ekWDAOC1j6Fhhd7XVgmXjcSKSHhCOlZH1F1NyS3mLkYPToaihrqYsADSylQepOn98ZpItqRHA2LsOfkMXiFzBqhsYgdTQewCy0dCtTGpu7XZSdnQmx6HlbkQRz264N56FeWOVUCz0riVNW11bYi++23iQbmxJ2xmWQ9oK7JpSaWQNExu8Em6N5+R8xvjRcvzugz2OmEJ4FXHe1Mzd4qfeCnkw57fMYY4B4MVieujF7OBLFNUyxU4ih9lYd1roxIY3HwIxczKhet7G5Tl9ENc0cMVU0IsuoNrBIvzI1Jtz3+S7ntRNHmlTTQzvwm0xOATpcLsbg+mDlJOa+nlyuRLzQ5XaJT+cGKO6+upUYfEc7YoLtAAkd97kmCsvjNDTa6yB0ELOrCVCpNrEbEeZxoX2aZhSUFKkazJolkDIC3K7bgfXCZmMTy5JFLG5p6sTDjLUnQFBDd5g3NeQHofLFbsjWU9L2tdaMaqeRmWEuNxbcWvy/XliiLBMAmjU/RMXEaqiItwjCVdR0ZTsfkfpgpCTuHOknYnox8vDCzkuZipWJdWlyot/qBH6jbB2Oo4jI8NtLNpdT47bjCxwZZlKem4spM2mQb91l3xkn2mVbZHKKelVVNQp0gktpFzqNj8hjXq/uVCrr098W9Dy/cYyD7b005rlSlRqMZ71uY1YrGfnUt623EelzIwwRxCnjcqNmY3sT4DliPM6s14DNDFHIBfUgO/1t9MVKdtnvyDY9J/EQHx/Y417RFDK4FAyagzOqhiaiZrxS90Mw2APP4Hri12bzCshrTl1HLpWVyU1C4BtuN9iCL7HwGB0BsEBNt7X9DbEtJTStnNItJ/8gypot1Oq2AKDmoIJu47Z9RZ7W5g60MdOYb6VInK3sALkG1trDbbCqtRNQ5hUUBqQIYmaF5DIe9yDW9d/gcaF24kl7P0mYBZFaQELBIfeBfqD4W39RjH4lVpdwCOdvHAYQSCY18jHgxop82an1LDMkjq6gAm9gLklfpv6YcclnpM1zemr0qnq/Y4tfsCQOslydIBLWUXJFzc2ttzxmc0UbxRhNmQWbb81yT+2J6LMq3K6z2mmm0yDunX3lZbg2I8NgdvDbDNl8yhkoVGTOWzT7xqGzKn4E0zCUoCDZWO1h1A+HLBOoo5T2bk4EqlgjEBvygkXJ+A/u+Is0zejzmghq0hSKtZgZRE9wjEkMCDuAxswt/UwPTHvGq4uztS+lzTK6prt5HYetgOnLrhDLQjTlOQgGJtLW1eVVD6JnhLmwdFsrqD1XkwuvzGPSJxUs1QXjdlFihIuPH488HRlFPJlUmZLKJCkRbWzd1etlHTfAD71WShRKmNmkRu4wAPd6g+hxobJvWgORFqoxPZ6Mu5TCuoNJKyT76NLWsfO/PDRlFa+VU1Trr3njMRKBgNQYg6bHrvb1wxV3ZqkqXMscKq+9yo5g88LfaPLzleXqC7nW+wL7WC7beW3zwgmzxDx4fkIii8jzn+uZU+v/GG6LdFToMKVHskJP56q/wAh/wA4ao5GWnDm3dG/ztinnS03uDm7tJLJ/VNI31A/bF6j3yam9E/3jFHNQIsubSdmJI+L3xZpyRkEJHRV/wB2APUcD86/iMlDoZ5oywDSoY0825j/AG4zDM4hC8sQ5JO4GHeeZoxTTp78UmtfUKThY7aRpFnUyxbxuRKpHgwBGDxdzFrhxcArfUDghEGEMpYFWjUBTbdTzxHk1P7TmNPDudbgfXF3MJB7VXhDdTOVBt0G37Y0XzU5nQlbiGeaPUSzaO8SbknxwbrZeFJnFQxsW/wMQO1zcaj8FQfFhhehBJcrsLYs19dLWyh5yBYEhVFgCdybeJO5xKkBlqNC3Zytc3LtURtv4AkX/XFbIalaPOaOdxdVex+II/fBagSlmoajLZGeKpWBWuSCpIOu29t+9Y/8YXrW3GzA3Hlih7ln1NuyaqkWVeA3/kQXPT3vrth4ocyRoiHKrrGpHvyN+X74x3shm4ahS8n4oXffkR1/vxw30GZD2fTJJuSTYDYAja2EMI0cx9kkM3Dd9OsXJPpe36DGN/bPWCbtFlkGq/ChJN/8xvjU8vqePEgIYlG0m494EXH0sfjjGvtfH/vaVlIKezwspHgRt+mJiFtI/wBsTqfenZj/AHyGJG3nT/Uv74hiNqEkeP74kO0jb8uGfqcapnnNQpEL22Kyn674IZbVCkzSirnBYROGYAbkXviHSOJOpG2tT9MeMoVkU+7ff5YruWDUdvtbzr7xgpGhjaOJ2XQWPPQrA26czjN6f3j5KRgjnNfNVUtJDM+rTJO/PkWf6e79cUaRdTSf6L/UYFF2ipZNm5cvdSfCXfHM281jyMjA/LHiN3qlD0KsMS1CjiCx/wDIP0wVySGmnFHmBFSokgkAWUG+6m2+3gRfDomYiDKqukhaOWmli7kb3bST68rcwT4DCHmHvJ1uuCVFWCny15eGXLDhjfkSrAH4GxwLixLEr5bnFdQORTyro/NG6BkcAcmB5jFgHJsx/ElMuWPzKRR8aNj1K3YFfQ3wPeMIWQbtGlmP+Y8/4+GImGkKPL+cEAJW8z9Ex1cRFywHrthV+0Cgr8xo0moY1njiQrwot3JY7m1uQAGCXtcgiBkZm1KouLKbDl0xPEv4auHcEkeH8YzUQZqXJRsTG0pauN6WnbL6sSRs7Opga/yt4YLpmVLwHheThyXtZ1K2+fxxrax/haSbsxBDHoPDGfp2Xos0zHMRUyTDRI5Gggb3PlimYHuPwZXHUW86miahjSKRWJdR3WvtizRTwz5LwomZnijvIFUnQNV7k22wYq+y0WZ5jVItU8K0iRwR3XV3VQWvuMW+yGXR5fmGeZQWM0DLEjlhbUCD/JxCRVRjZmVt1QPTzJNDGOICVfe2/Q4Fdt4Yo0ysaSKkUqrKb3AAA0j13xFHnsuWStTR0lHI0LkRTPENa94jpsfiDg79qEP+DyaRiDIqNEWt71gDc/G/zwSDawiNRqBlSqgj7OctfMM/DRIGMEZkAJtv0xSky6pT2sOA0kcjF9LDnfe3iNjjR/siy+GnyCWsVQZ6mXd7bqq8gPK5Jw1VmQ5VmCO1Rl1IzaiGbgLdvjbzxZygMYgJaiYBTRvw37h548ELyTJGFN2YKLjxxoX2h5FluXRZclBSRU5k4hZ41sWtYbnrzxH2Gy6miy7PKqSJJpI4UC8RQdIOsm1+XujcYPyyvDENy0mZyyDcSynYb6gSRb64O0/Y7OpZ1i+66sMw1LeMhSPG/IfE47yCggaropityJo2IPI2YY3CK4pYSGNmA2NiOWAOaj1GeADuY7T9mq/KpU9oj4bSFrIDc2Hp6YLTVLUFCrSBllK3AI5AHn9Pphw7UbT5ebk3lKjwG2LPaWjpKjs7NVyU0XtCKFElt7f2cBuuUVAgbs7n0cdPKGrIo5BUK4WVzaS1tWkeh/TGXdra6TMs6qqqU3LaQovyUXsPlhlpcpj+7IcweR2cs0Kr0UAty9bYTc0uayrub2C/pg8Y+UXk6lWM/wCCI9f1GOy15HH9cQ+mIUNoEH+rB/s3lsGYZrGk4uqxhgDyJvbfGhjQuJA5leOnmqHIgjeR2VTZFueeCC9m85qArx0TLyP4jBf1OHCHTRaFiRQjAtZRp3v5c8T01SKir4ckdwwLAhrEHGZsxHULZEWXsHn0sjskUAXnYzDHVL2LzmEsZoo1LAro13PrtjR9DRLZZG8vXFmMarqxO4G4wH6hoQS+5l0nZWvimkZ5IRxBptuSvrtiy3ZieRhaqhBUg8jvh67QA06x2IKs1jYWPzwtz3/FdTbhbgHe+LGZjKIo1ANR2TeVxeujWwtbQTY/PHsXZmohp1jjzFEuSCVU7+owcpZWmiJYmx6XxLM4hACqDcdRgvI0m2+RANF2SjAK1dcw1c2ii1EfMjEdV2QkEtoMwhaMAWZ42Um++43wZ1u8DMG0t4gYoyTTRtYSdPDE8jQSKn//2Q=="/>
          <p:cNvSpPr>
            <a:spLocks noChangeAspect="1" noChangeArrowheads="1"/>
          </p:cNvSpPr>
          <p:nvPr/>
        </p:nvSpPr>
        <p:spPr bwMode="auto">
          <a:xfrm>
            <a:off x="88900" y="-693738"/>
            <a:ext cx="3152775" cy="1447801"/>
          </a:xfrm>
          <a:prstGeom prst="rect">
            <a:avLst/>
          </a:prstGeom>
          <a:noFill/>
          <a:ln w="9525">
            <a:noFill/>
            <a:miter lim="800000"/>
            <a:headEnd/>
            <a:tailEnd/>
          </a:ln>
        </p:spPr>
        <p:txBody>
          <a:bodyPr/>
          <a:lstStyle/>
          <a:p>
            <a:endParaRPr lang="pt-BR"/>
          </a:p>
        </p:txBody>
      </p:sp>
      <p:pic>
        <p:nvPicPr>
          <p:cNvPr id="57350" name="Picture 8" descr="http://www.spanishinperu.com/peru/images/quechua.jpg"/>
          <p:cNvPicPr>
            <a:picLocks noChangeAspect="1" noChangeArrowheads="1"/>
          </p:cNvPicPr>
          <p:nvPr/>
        </p:nvPicPr>
        <p:blipFill>
          <a:blip r:embed="rId3"/>
          <a:srcRect/>
          <a:stretch>
            <a:fillRect/>
          </a:stretch>
        </p:blipFill>
        <p:spPr bwMode="auto">
          <a:xfrm>
            <a:off x="0" y="0"/>
            <a:ext cx="9144000" cy="1905000"/>
          </a:xfrm>
          <a:prstGeom prst="rect">
            <a:avLst/>
          </a:prstGeom>
          <a:noFill/>
          <a:ln w="9525">
            <a:noFill/>
            <a:miter lim="800000"/>
            <a:headEnd/>
            <a:tailEnd/>
          </a:ln>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rgbClr val="FF0000"/>
                </a:solidFill>
                <a:effectLst>
                  <a:outerShdw blurRad="38100" dist="38100" dir="2700000" algn="tl">
                    <a:srgbClr val="000000"/>
                  </a:outerShdw>
                </a:effectLst>
                <a:latin typeface="Arial" pitchFamily="34" charset="0"/>
                <a:cs typeface="+mn-cs"/>
              </a:rPr>
              <a:t>SUMAK KAUSAI</a:t>
            </a:r>
          </a:p>
        </p:txBody>
      </p:sp>
      <p:sp>
        <p:nvSpPr>
          <p:cNvPr id="57352" name="Rectangle 9"/>
          <p:cNvSpPr>
            <a:spLocks noChangeArrowheads="1"/>
          </p:cNvSpPr>
          <p:nvPr/>
        </p:nvSpPr>
        <p:spPr bwMode="auto">
          <a:xfrm>
            <a:off x="0" y="1785938"/>
            <a:ext cx="8886825" cy="5529262"/>
          </a:xfrm>
          <a:prstGeom prst="rect">
            <a:avLst/>
          </a:prstGeom>
          <a:noFill/>
          <a:ln w="9525">
            <a:noFill/>
            <a:miter lim="800000"/>
            <a:headEnd/>
            <a:tailEnd/>
          </a:ln>
        </p:spPr>
        <p:txBody>
          <a:bodyPr anchor="ctr">
            <a:spAutoFit/>
          </a:bodyPr>
          <a:lstStyle/>
          <a:p>
            <a:r>
              <a:rPr lang="pt-BR" sz="3600" b="1" u="sng"/>
              <a:t>Significado na língua quechua:</a:t>
            </a:r>
          </a:p>
          <a:p>
            <a:pPr>
              <a:buFont typeface="Wingdings" pitchFamily="2" charset="2"/>
              <a:buChar char="Ø"/>
            </a:pPr>
            <a:endParaRPr lang="pt-BR" sz="2800"/>
          </a:p>
          <a:p>
            <a:pPr>
              <a:buFont typeface="Wingdings" pitchFamily="2" charset="2"/>
              <a:buChar char="Ø"/>
            </a:pPr>
            <a:r>
              <a:rPr lang="pt-BR" sz="2800"/>
              <a:t> vida harmoniosa;</a:t>
            </a:r>
          </a:p>
          <a:p>
            <a:pPr>
              <a:buFont typeface="Wingdings" pitchFamily="2" charset="2"/>
              <a:buChar char="Ø"/>
            </a:pPr>
            <a:endParaRPr lang="pt-BR" sz="2800"/>
          </a:p>
          <a:p>
            <a:pPr>
              <a:buFont typeface="Wingdings" pitchFamily="2" charset="2"/>
              <a:buChar char="Ø"/>
            </a:pPr>
            <a:r>
              <a:rPr lang="pt-BR" sz="2800"/>
              <a:t> harmonia entre nós e harmonia com a natureza:</a:t>
            </a:r>
          </a:p>
          <a:p>
            <a:pPr>
              <a:buFont typeface="Wingdings" pitchFamily="2" charset="2"/>
              <a:buChar char="Ø"/>
            </a:pPr>
            <a:endParaRPr lang="pt-BR" sz="2800"/>
          </a:p>
          <a:p>
            <a:pPr lvl="1">
              <a:buFont typeface="Wingdings" pitchFamily="2" charset="2"/>
              <a:buChar char="Ø"/>
            </a:pPr>
            <a:r>
              <a:rPr lang="pt-BR" sz="2800"/>
              <a:t> que nos gera, nos alimenta e nos abriga</a:t>
            </a:r>
          </a:p>
          <a:p>
            <a:pPr lvl="1">
              <a:buFont typeface="Wingdings" pitchFamily="2" charset="2"/>
              <a:buChar char="Ø"/>
            </a:pPr>
            <a:endParaRPr lang="pt-BR" sz="2800"/>
          </a:p>
          <a:p>
            <a:pPr lvl="1">
              <a:buFont typeface="Wingdings" pitchFamily="2" charset="2"/>
              <a:buChar char="Ø"/>
            </a:pPr>
            <a:r>
              <a:rPr lang="pt-BR" sz="2800"/>
              <a:t> e que tem vida própria, e valores próprios</a:t>
            </a:r>
          </a:p>
          <a:p>
            <a:pPr lvl="1">
              <a:buFont typeface="Wingdings" pitchFamily="2" charset="2"/>
              <a:buChar char="Ø"/>
            </a:pPr>
            <a:endParaRPr lang="pt-BR" sz="2800"/>
          </a:p>
          <a:p>
            <a:pPr lvl="1">
              <a:buFont typeface="Wingdings" pitchFamily="2" charset="2"/>
              <a:buChar char="Ø"/>
            </a:pPr>
            <a:r>
              <a:rPr lang="pt-BR" sz="2800"/>
              <a:t> para além de nós.</a:t>
            </a:r>
          </a:p>
          <a:p>
            <a:pPr>
              <a:buFont typeface="Wingdings" pitchFamily="2" charset="2"/>
              <a:buChar char="Ø"/>
            </a:pPr>
            <a:endParaRPr lang="pt-BR" sz="2800" b="1">
              <a:solidFill>
                <a:schemeClr val="tx2"/>
              </a:solidFill>
            </a:endParaRPr>
          </a:p>
        </p:txBody>
      </p:sp>
      <p:sp>
        <p:nvSpPr>
          <p:cNvPr id="9" name="Raio 8"/>
          <p:cNvSpPr/>
          <p:nvPr/>
        </p:nvSpPr>
        <p:spPr>
          <a:xfrm>
            <a:off x="4500562" y="5857868"/>
            <a:ext cx="4214842" cy="1000132"/>
          </a:xfrm>
          <a:prstGeom prst="lightningBolt">
            <a:avLst/>
          </a:prstGeom>
          <a:scene3d>
            <a:camera prst="orthographicFront">
              <a:rot lat="0" lon="0"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57354" name="CaixaDeTexto 9"/>
          <p:cNvSpPr txBox="1">
            <a:spLocks noChangeArrowheads="1"/>
          </p:cNvSpPr>
          <p:nvPr/>
        </p:nvSpPr>
        <p:spPr bwMode="auto">
          <a:xfrm>
            <a:off x="5143500" y="6000750"/>
            <a:ext cx="3357563" cy="461963"/>
          </a:xfrm>
          <a:prstGeom prst="rect">
            <a:avLst/>
          </a:prstGeom>
          <a:noFill/>
          <a:ln w="9525">
            <a:noFill/>
            <a:miter lim="800000"/>
            <a:headEnd/>
            <a:tailEnd/>
          </a:ln>
        </p:spPr>
        <p:txBody>
          <a:bodyPr>
            <a:spAutoFit/>
          </a:bodyPr>
          <a:lstStyle/>
          <a:p>
            <a:r>
              <a:rPr lang="pt-BR" sz="2400" b="1">
                <a:solidFill>
                  <a:srgbClr val="FF0000"/>
                </a:solidFill>
              </a:rPr>
              <a:t>SUSTENTABILIDADE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dirty="0" smtClean="0"/>
          </a:p>
        </p:txBody>
      </p:sp>
      <p:sp>
        <p:nvSpPr>
          <p:cNvPr id="88067" name="Rectangle 3"/>
          <p:cNvSpPr>
            <a:spLocks noGrp="1" noChangeArrowheads="1"/>
          </p:cNvSpPr>
          <p:nvPr>
            <p:ph type="subTitle" idx="1"/>
          </p:nvPr>
        </p:nvSpPr>
        <p:spPr/>
        <p:txBody>
          <a:bodyPr/>
          <a:lstStyle/>
          <a:p>
            <a:pPr eaLnBrk="1" hangingPunct="1">
              <a:defRPr/>
            </a:pPr>
            <a:endParaRPr lang="pt-BR" dirty="0" smtClean="0"/>
          </a:p>
        </p:txBody>
      </p:sp>
      <p:pic>
        <p:nvPicPr>
          <p:cNvPr id="5837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graphicFrame>
        <p:nvGraphicFramePr>
          <p:cNvPr id="10" name="Diagrama 9"/>
          <p:cNvGraphicFramePr/>
          <p:nvPr/>
        </p:nvGraphicFramePr>
        <p:xfrm>
          <a:off x="428596" y="642918"/>
          <a:ext cx="8429684" cy="6215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ixaDeTexto 10"/>
          <p:cNvSpPr txBox="1"/>
          <p:nvPr/>
        </p:nvSpPr>
        <p:spPr>
          <a:xfrm>
            <a:off x="1071538" y="2071678"/>
            <a:ext cx="3286148" cy="492443"/>
          </a:xfrm>
          <a:prstGeom prst="rect">
            <a:avLst/>
          </a:prstGeom>
          <a:noFill/>
          <a:scene3d>
            <a:camera prst="orthographicFront">
              <a:rot lat="0" lon="0" rev="3300000"/>
            </a:camera>
            <a:lightRig rig="threePt" dir="t"/>
          </a:scene3d>
        </p:spPr>
        <p:txBody>
          <a:bodyPr>
            <a:spAutoFit/>
          </a:bodyPr>
          <a:lstStyle/>
          <a:p>
            <a:pPr>
              <a:defRPr/>
            </a:pPr>
            <a:r>
              <a:rPr lang="pt-BR" sz="2600" b="1" dirty="0">
                <a:solidFill>
                  <a:srgbClr val="FF0000"/>
                </a:solidFill>
                <a:cs typeface="+mn-cs"/>
              </a:rPr>
              <a:t>Simultaneamente</a:t>
            </a:r>
          </a:p>
        </p:txBody>
      </p:sp>
      <p:sp>
        <p:nvSpPr>
          <p:cNvPr id="12" name="CaixaDeTexto 11"/>
          <p:cNvSpPr txBox="1"/>
          <p:nvPr/>
        </p:nvSpPr>
        <p:spPr>
          <a:xfrm>
            <a:off x="5143504" y="2214554"/>
            <a:ext cx="3286116" cy="492443"/>
          </a:xfrm>
          <a:prstGeom prst="rect">
            <a:avLst/>
          </a:prstGeom>
          <a:noFill/>
          <a:scene3d>
            <a:camera prst="orthographicFront">
              <a:rot lat="0" lon="0" rev="18300000"/>
            </a:camera>
            <a:lightRig rig="threePt" dir="t"/>
          </a:scene3d>
        </p:spPr>
        <p:txBody>
          <a:bodyPr>
            <a:spAutoFit/>
          </a:bodyPr>
          <a:lstStyle/>
          <a:p>
            <a:pPr algn="ctr">
              <a:defRPr/>
            </a:pPr>
            <a:r>
              <a:rPr lang="pt-BR" sz="2600" b="1" dirty="0">
                <a:solidFill>
                  <a:srgbClr val="FF0000"/>
                </a:solidFill>
                <a:cs typeface="+mn-cs"/>
              </a:rPr>
              <a:t>Simultaneamente</a:t>
            </a:r>
          </a:p>
        </p:txBody>
      </p:sp>
      <p:sp>
        <p:nvSpPr>
          <p:cNvPr id="58376" name="CaixaDeTexto 12"/>
          <p:cNvSpPr txBox="1">
            <a:spLocks noChangeArrowheads="1"/>
          </p:cNvSpPr>
          <p:nvPr/>
        </p:nvSpPr>
        <p:spPr bwMode="auto">
          <a:xfrm>
            <a:off x="3143250" y="5715000"/>
            <a:ext cx="3357563" cy="492125"/>
          </a:xfrm>
          <a:prstGeom prst="rect">
            <a:avLst/>
          </a:prstGeom>
          <a:noFill/>
          <a:ln w="9525">
            <a:noFill/>
            <a:miter lim="800000"/>
            <a:headEnd/>
            <a:tailEnd/>
          </a:ln>
        </p:spPr>
        <p:txBody>
          <a:bodyPr>
            <a:spAutoFit/>
          </a:bodyPr>
          <a:lstStyle/>
          <a:p>
            <a:pPr algn="ctr"/>
            <a:r>
              <a:rPr lang="pt-BR" sz="2600" b="1">
                <a:solidFill>
                  <a:srgbClr val="FF0000"/>
                </a:solidFill>
              </a:rPr>
              <a:t>Simultaneamente</a:t>
            </a:r>
          </a:p>
        </p:txBody>
      </p:sp>
      <p:sp>
        <p:nvSpPr>
          <p:cNvPr id="9" name="Raio 8"/>
          <p:cNvSpPr/>
          <p:nvPr/>
        </p:nvSpPr>
        <p:spPr>
          <a:xfrm>
            <a:off x="285750" y="285750"/>
            <a:ext cx="2071688" cy="19288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3" name="Raio 12"/>
          <p:cNvSpPr/>
          <p:nvPr/>
        </p:nvSpPr>
        <p:spPr>
          <a:xfrm>
            <a:off x="6715140" y="214290"/>
            <a:ext cx="2071702" cy="1928826"/>
          </a:xfrm>
          <a:prstGeom prst="lightningBolt">
            <a:avLst/>
          </a:prstGeom>
          <a:scene3d>
            <a:camera prst="orthographicFront">
              <a:rot lat="0" lon="0" rev="16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4" name="CaixaDeTexto 13"/>
          <p:cNvSpPr txBox="1"/>
          <p:nvPr/>
        </p:nvSpPr>
        <p:spPr>
          <a:xfrm>
            <a:off x="0" y="1142984"/>
            <a:ext cx="3000364" cy="400110"/>
          </a:xfrm>
          <a:prstGeom prst="rect">
            <a:avLst/>
          </a:prstGeom>
          <a:noFill/>
          <a:scene3d>
            <a:camera prst="orthographicFront">
              <a:rot lat="0" lon="0" rev="18600000"/>
            </a:camera>
            <a:lightRig rig="threePt" dir="t"/>
          </a:scene3d>
        </p:spPr>
        <p:txBody>
          <a:bodyPr>
            <a:spAutoFit/>
          </a:bodyPr>
          <a:lstStyle/>
          <a:p>
            <a:pPr>
              <a:defRPr/>
            </a:pPr>
            <a:r>
              <a:rPr lang="pt-BR" sz="2000" b="1" dirty="0">
                <a:solidFill>
                  <a:srgbClr val="FF0000"/>
                </a:solidFill>
                <a:cs typeface="+mn-cs"/>
              </a:rPr>
              <a:t>SUSTENTABILIDADE</a:t>
            </a:r>
          </a:p>
        </p:txBody>
      </p:sp>
      <p:sp>
        <p:nvSpPr>
          <p:cNvPr id="15" name="CaixaDeTexto 14"/>
          <p:cNvSpPr txBox="1"/>
          <p:nvPr/>
        </p:nvSpPr>
        <p:spPr>
          <a:xfrm>
            <a:off x="6429388" y="857232"/>
            <a:ext cx="3000364" cy="400110"/>
          </a:xfrm>
          <a:prstGeom prst="rect">
            <a:avLst/>
          </a:prstGeom>
          <a:noFill/>
          <a:scene3d>
            <a:camera prst="orthographicFront">
              <a:rot lat="0" lon="0" rev="2700000"/>
            </a:camera>
            <a:lightRig rig="threePt" dir="t"/>
          </a:scene3d>
        </p:spPr>
        <p:txBody>
          <a:bodyPr>
            <a:spAutoFit/>
          </a:bodyPr>
          <a:lstStyle/>
          <a:p>
            <a:pPr>
              <a:defRPr/>
            </a:pPr>
            <a:r>
              <a:rPr lang="pt-BR" sz="2000" b="1" dirty="0">
                <a:solidFill>
                  <a:srgbClr val="FF0000"/>
                </a:solidFill>
                <a:cs typeface="+mn-cs"/>
              </a:rPr>
              <a:t>SUSTENTABILIDADE</a:t>
            </a:r>
          </a:p>
        </p:txBody>
      </p:sp>
      <p:sp>
        <p:nvSpPr>
          <p:cNvPr id="16" name="Rectangle 4"/>
          <p:cNvSpPr>
            <a:spLocks noChangeArrowheads="1"/>
          </p:cNvSpPr>
          <p:nvPr/>
        </p:nvSpPr>
        <p:spPr bwMode="auto">
          <a:xfrm>
            <a:off x="0" y="0"/>
            <a:ext cx="9144000" cy="785813"/>
          </a:xfrm>
          <a:prstGeom prst="rect">
            <a:avLst/>
          </a:prstGeom>
          <a:noFill/>
          <a:ln w="9525">
            <a:noFill/>
            <a:miter lim="800000"/>
            <a:headEnd/>
            <a:tailEnd/>
          </a:ln>
          <a:effectLst/>
        </p:spPr>
        <p:txBody>
          <a:bodyPr anchor="ctr"/>
          <a:lstStyle/>
          <a:p>
            <a:pPr algn="ctr">
              <a:defRPr/>
            </a:pPr>
            <a:r>
              <a:rPr lang="pt-BR" sz="2600" dirty="0">
                <a:solidFill>
                  <a:schemeClr val="tx2"/>
                </a:solidFill>
                <a:effectLst>
                  <a:outerShdw blurRad="38100" dist="38100" dir="2700000" algn="tl">
                    <a:srgbClr val="000000"/>
                  </a:outerShdw>
                </a:effectLst>
                <a:latin typeface="Arial" pitchFamily="34" charset="0"/>
                <a:cs typeface="+mn-cs"/>
              </a:rPr>
              <a:t>ORDEM CONSTITUCIONAL BRASILEIRA</a:t>
            </a:r>
          </a:p>
        </p:txBody>
      </p:sp>
      <p:sp>
        <p:nvSpPr>
          <p:cNvPr id="58382" name="CaixaDeTexto 16"/>
          <p:cNvSpPr txBox="1">
            <a:spLocks noChangeArrowheads="1"/>
          </p:cNvSpPr>
          <p:nvPr/>
        </p:nvSpPr>
        <p:spPr bwMode="auto">
          <a:xfrm>
            <a:off x="6643688" y="6429375"/>
            <a:ext cx="2500312" cy="369888"/>
          </a:xfrm>
          <a:prstGeom prst="rect">
            <a:avLst/>
          </a:prstGeom>
          <a:noFill/>
          <a:ln w="9525">
            <a:noFill/>
            <a:miter lim="800000"/>
            <a:headEnd/>
            <a:tailEnd/>
          </a:ln>
        </p:spPr>
        <p:txBody>
          <a:bodyPr>
            <a:spAutoFit/>
          </a:bodyPr>
          <a:lstStyle/>
          <a:p>
            <a:pPr algn="r"/>
            <a:r>
              <a:rPr lang="pt-BR">
                <a:hlinkClick r:id="rId7" action="ppaction://hlinksldjump"/>
              </a:rPr>
              <a:t>EXPRESSIONISMO</a:t>
            </a:r>
            <a:endParaRPr lang="pt-BR"/>
          </a:p>
        </p:txBody>
      </p:sp>
      <p:sp>
        <p:nvSpPr>
          <p:cNvPr id="58383" name="CaixaDeTexto 17"/>
          <p:cNvSpPr txBox="1">
            <a:spLocks noChangeArrowheads="1"/>
          </p:cNvSpPr>
          <p:nvPr/>
        </p:nvSpPr>
        <p:spPr bwMode="auto">
          <a:xfrm>
            <a:off x="7572375" y="6000750"/>
            <a:ext cx="1571625" cy="369888"/>
          </a:xfrm>
          <a:prstGeom prst="rect">
            <a:avLst/>
          </a:prstGeom>
          <a:noFill/>
          <a:ln w="9525">
            <a:noFill/>
            <a:miter lim="800000"/>
            <a:headEnd/>
            <a:tailEnd/>
          </a:ln>
        </p:spPr>
        <p:txBody>
          <a:bodyPr>
            <a:spAutoFit/>
          </a:bodyPr>
          <a:lstStyle/>
          <a:p>
            <a:pPr algn="r"/>
            <a:r>
              <a:rPr lang="pt-BR">
                <a:hlinkClick r:id="rId8" action="ppaction://hlinksldjump"/>
              </a:rPr>
              <a:t>PENALIDADE</a:t>
            </a:r>
            <a:endParaRPr lang="pt-B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dirty="0" smtClean="0"/>
          </a:p>
        </p:txBody>
      </p:sp>
      <p:sp>
        <p:nvSpPr>
          <p:cNvPr id="88067" name="Rectangle 3"/>
          <p:cNvSpPr>
            <a:spLocks noGrp="1" noChangeArrowheads="1"/>
          </p:cNvSpPr>
          <p:nvPr>
            <p:ph type="subTitle" idx="1"/>
          </p:nvPr>
        </p:nvSpPr>
        <p:spPr/>
        <p:txBody>
          <a:bodyPr/>
          <a:lstStyle/>
          <a:p>
            <a:pPr eaLnBrk="1" hangingPunct="1">
              <a:defRPr/>
            </a:pPr>
            <a:endParaRPr lang="pt-BR" dirty="0" smtClean="0"/>
          </a:p>
        </p:txBody>
      </p:sp>
      <p:pic>
        <p:nvPicPr>
          <p:cNvPr id="59396"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88072" name="Rectangle 8"/>
          <p:cNvSpPr>
            <a:spLocks noChangeArrowheads="1"/>
          </p:cNvSpPr>
          <p:nvPr/>
        </p:nvSpPr>
        <p:spPr bwMode="auto">
          <a:xfrm>
            <a:off x="684213" y="333375"/>
            <a:ext cx="8229600" cy="836613"/>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Desapropriação Sanção</a:t>
            </a:r>
          </a:p>
        </p:txBody>
      </p:sp>
      <p:sp>
        <p:nvSpPr>
          <p:cNvPr id="59398" name="Rectangle 9"/>
          <p:cNvSpPr>
            <a:spLocks noChangeArrowheads="1"/>
          </p:cNvSpPr>
          <p:nvPr/>
        </p:nvSpPr>
        <p:spPr bwMode="auto">
          <a:xfrm>
            <a:off x="323850" y="1692275"/>
            <a:ext cx="8562975" cy="4362450"/>
          </a:xfrm>
          <a:prstGeom prst="rect">
            <a:avLst/>
          </a:prstGeom>
          <a:noFill/>
          <a:ln w="9525">
            <a:noFill/>
            <a:miter lim="800000"/>
            <a:headEnd/>
            <a:tailEnd/>
          </a:ln>
        </p:spPr>
        <p:txBody>
          <a:bodyPr anchor="ctr">
            <a:spAutoFit/>
          </a:bodyPr>
          <a:lstStyle/>
          <a:p>
            <a:pPr algn="just">
              <a:spcBef>
                <a:spcPct val="100000"/>
              </a:spcBef>
              <a:buFont typeface="Wingdings" pitchFamily="2" charset="2"/>
              <a:buChar char="Ø"/>
            </a:pPr>
            <a:r>
              <a:rPr lang="pt-BR" sz="2800"/>
              <a:t> Desapropriação por interesse social para fins da reforma agrária </a:t>
            </a:r>
            <a:r>
              <a:rPr lang="pt-BR" sz="2400"/>
              <a:t>(art. 184, CF/88)</a:t>
            </a:r>
          </a:p>
          <a:p>
            <a:pPr algn="just">
              <a:spcBef>
                <a:spcPct val="100000"/>
              </a:spcBef>
              <a:buFont typeface="Wingdings" pitchFamily="2" charset="2"/>
              <a:buChar char="Ø"/>
            </a:pPr>
            <a:r>
              <a:rPr lang="pt-BR" sz="2800"/>
              <a:t> Não cumprimento da função sócio-ambiental </a:t>
            </a:r>
            <a:r>
              <a:rPr lang="pt-BR" sz="1600"/>
              <a:t>(</a:t>
            </a:r>
            <a:r>
              <a:rPr lang="pt-BR" sz="1600">
                <a:hlinkClick r:id="rId3" action="ppaction://hlinksldjump"/>
              </a:rPr>
              <a:t>Imunes</a:t>
            </a:r>
            <a:r>
              <a:rPr lang="pt-BR" sz="1600"/>
              <a:t>)</a:t>
            </a:r>
          </a:p>
          <a:p>
            <a:pPr algn="just">
              <a:spcBef>
                <a:spcPct val="100000"/>
              </a:spcBef>
              <a:buFont typeface="Wingdings" pitchFamily="2" charset="2"/>
              <a:buChar char="Ø"/>
            </a:pPr>
            <a:r>
              <a:rPr lang="pt-BR" sz="2800"/>
              <a:t> Sanção = indenização em </a:t>
            </a:r>
            <a:r>
              <a:rPr lang="pt-BR" sz="2800" u="sng"/>
              <a:t>títulos da dívida agrária</a:t>
            </a:r>
            <a:r>
              <a:rPr lang="pt-BR" sz="2800"/>
              <a:t> </a:t>
            </a:r>
          </a:p>
          <a:p>
            <a:pPr algn="just">
              <a:spcBef>
                <a:spcPct val="100000"/>
              </a:spcBef>
              <a:buFont typeface="Wingdings" pitchFamily="2" charset="2"/>
              <a:buChar char="Ø"/>
            </a:pPr>
            <a:r>
              <a:rPr lang="pt-BR" sz="2800"/>
              <a:t> Regra = desapropriação por necessidade ou utilidade pública ou interesse social = mediante justa e prévia indenização em </a:t>
            </a:r>
            <a:r>
              <a:rPr lang="pt-BR" sz="2800" u="sng"/>
              <a:t>dinheiro</a:t>
            </a:r>
            <a:r>
              <a:rPr lang="pt-BR" sz="2800"/>
              <a:t> </a:t>
            </a:r>
            <a:r>
              <a:rPr lang="pt-BR" sz="2400"/>
              <a:t>(art. 5</a:t>
            </a:r>
            <a:r>
              <a:rPr lang="pt-BR" sz="2400">
                <a:sym typeface="Symbol" pitchFamily="18" charset="2"/>
              </a:rPr>
              <a:t>, XXIV, CF/88)</a:t>
            </a:r>
            <a:endParaRPr lang="pt-BR" sz="240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3" name="Rectangle 7"/>
          <p:cNvSpPr>
            <a:spLocks noGrp="1" noChangeArrowheads="1"/>
          </p:cNvSpPr>
          <p:nvPr>
            <p:ph type="title"/>
          </p:nvPr>
        </p:nvSpPr>
        <p:spPr/>
        <p:txBody>
          <a:bodyPr/>
          <a:lstStyle/>
          <a:p>
            <a:pPr eaLnBrk="1" hangingPunct="1">
              <a:defRPr/>
            </a:pPr>
            <a:r>
              <a:rPr lang="pt-BR" dirty="0" smtClean="0"/>
              <a:t>Imunes</a:t>
            </a:r>
          </a:p>
        </p:txBody>
      </p:sp>
      <p:pic>
        <p:nvPicPr>
          <p:cNvPr id="60419"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91141" name="Rectangle 5"/>
          <p:cNvSpPr>
            <a:spLocks noChangeArrowheads="1"/>
          </p:cNvSpPr>
          <p:nvPr/>
        </p:nvSpPr>
        <p:spPr bwMode="auto">
          <a:xfrm>
            <a:off x="323850" y="0"/>
            <a:ext cx="8569325" cy="1125538"/>
          </a:xfrm>
          <a:prstGeom prst="rect">
            <a:avLst/>
          </a:prstGeom>
          <a:noFill/>
          <a:ln w="9525">
            <a:noFill/>
            <a:miter lim="800000"/>
            <a:headEnd/>
            <a:tailEnd/>
          </a:ln>
          <a:effectLst/>
        </p:spPr>
        <p:txBody>
          <a:bodyPr anchor="ctr"/>
          <a:lstStyle/>
          <a:p>
            <a:pPr algn="ctr">
              <a:defRPr/>
            </a:pPr>
            <a:r>
              <a:rPr lang="pt-BR" sz="4400" dirty="0">
                <a:solidFill>
                  <a:schemeClr val="tx2"/>
                </a:solidFill>
                <a:effectLst>
                  <a:outerShdw blurRad="38100" dist="38100" dir="2700000" algn="tl">
                    <a:srgbClr val="000000"/>
                  </a:outerShdw>
                </a:effectLst>
                <a:latin typeface="Arial" pitchFamily="34" charset="0"/>
                <a:cs typeface="+mn-cs"/>
              </a:rPr>
              <a:t>Imunes à desapropriação por interesse social</a:t>
            </a:r>
          </a:p>
        </p:txBody>
      </p:sp>
      <p:sp>
        <p:nvSpPr>
          <p:cNvPr id="60421" name="Rectangle 6"/>
          <p:cNvSpPr>
            <a:spLocks noChangeArrowheads="1"/>
          </p:cNvSpPr>
          <p:nvPr/>
        </p:nvSpPr>
        <p:spPr bwMode="auto">
          <a:xfrm>
            <a:off x="250825" y="1196975"/>
            <a:ext cx="8562975" cy="5448300"/>
          </a:xfrm>
          <a:prstGeom prst="rect">
            <a:avLst/>
          </a:prstGeom>
          <a:noFill/>
          <a:ln w="9525">
            <a:noFill/>
            <a:miter lim="800000"/>
            <a:headEnd/>
            <a:tailEnd/>
          </a:ln>
        </p:spPr>
        <p:txBody>
          <a:bodyPr anchor="ctr">
            <a:spAutoFit/>
          </a:bodyPr>
          <a:lstStyle/>
          <a:p>
            <a:pPr algn="just">
              <a:spcBef>
                <a:spcPct val="100000"/>
              </a:spcBef>
              <a:buFont typeface="Wingdings" pitchFamily="2" charset="2"/>
              <a:buChar char="Ø"/>
            </a:pPr>
            <a:r>
              <a:rPr lang="pt-BR" sz="2400"/>
              <a:t> 1 </a:t>
            </a:r>
            <a:r>
              <a:rPr lang="pt-BR" sz="2400">
                <a:cs typeface="Tahoma" pitchFamily="34" charset="0"/>
              </a:rPr>
              <a:t>≤ </a:t>
            </a:r>
            <a:r>
              <a:rPr lang="pt-BR" sz="2400"/>
              <a:t>pequena propriedade ≤ 4 módulos fiscais, desde que proprietário não possua outra propriedade rural                </a:t>
            </a:r>
            <a:r>
              <a:rPr lang="pt-BR" sz="2000"/>
              <a:t>(art. 185, I, da CF/88 c/c 4</a:t>
            </a:r>
            <a:r>
              <a:rPr lang="pt-BR" sz="2000">
                <a:sym typeface="Symbol" pitchFamily="18" charset="2"/>
              </a:rPr>
              <a:t>, da LRA</a:t>
            </a:r>
            <a:r>
              <a:rPr lang="pt-BR" sz="2000"/>
              <a:t>)</a:t>
            </a:r>
          </a:p>
          <a:p>
            <a:pPr algn="just">
              <a:spcBef>
                <a:spcPct val="100000"/>
              </a:spcBef>
              <a:buFont typeface="Wingdings" pitchFamily="2" charset="2"/>
              <a:buChar char="Ø"/>
            </a:pPr>
            <a:r>
              <a:rPr lang="pt-BR" sz="2400"/>
              <a:t> 4 &lt; média propriedade ≤ 15 </a:t>
            </a:r>
            <a:r>
              <a:rPr lang="pt-BR" sz="2400">
                <a:cs typeface="Tahoma" pitchFamily="34" charset="0"/>
              </a:rPr>
              <a:t>módulos fiscais, </a:t>
            </a:r>
            <a:r>
              <a:rPr lang="pt-BR" sz="2400"/>
              <a:t>desde que proprietário não possua outra propriedade rural</a:t>
            </a:r>
            <a:r>
              <a:rPr lang="pt-BR" sz="2400">
                <a:cs typeface="Tahoma" pitchFamily="34" charset="0"/>
              </a:rPr>
              <a:t>                </a:t>
            </a:r>
            <a:r>
              <a:rPr lang="pt-BR" sz="2000"/>
              <a:t>(art. 185, I, da CF/88 c/c 4</a:t>
            </a:r>
            <a:r>
              <a:rPr lang="pt-BR" sz="2000">
                <a:sym typeface="Symbol" pitchFamily="18" charset="2"/>
              </a:rPr>
              <a:t>, da LRA</a:t>
            </a:r>
            <a:r>
              <a:rPr lang="pt-BR" sz="2000"/>
              <a:t>)</a:t>
            </a:r>
          </a:p>
          <a:p>
            <a:pPr algn="just">
              <a:spcBef>
                <a:spcPct val="100000"/>
              </a:spcBef>
              <a:buFont typeface="Wingdings" pitchFamily="2" charset="2"/>
              <a:buChar char="Ø"/>
            </a:pPr>
            <a:r>
              <a:rPr lang="pt-BR" sz="2400"/>
              <a:t> propriedade produtiva </a:t>
            </a:r>
            <a:r>
              <a:rPr lang="pt-BR" sz="2000"/>
              <a:t>(art. 185, II, da CF/88)</a:t>
            </a:r>
          </a:p>
          <a:p>
            <a:pPr algn="just">
              <a:spcBef>
                <a:spcPct val="100000"/>
              </a:spcBef>
              <a:buFont typeface="Wingdings" pitchFamily="2" charset="2"/>
              <a:buChar char="Ø"/>
            </a:pPr>
            <a:r>
              <a:rPr lang="pt-BR" sz="2400"/>
              <a:t> imóvel c/ implantação de projeto técnico, elaborado por profissional habilitado, devidamente aprovado, que esteja cumprindo o cronograma, e que preveja a utilização de, pelo menos, 80% da área aproveitável, em 3 anos, para culturas anuais, e, em 5 anos, para as perenes </a:t>
            </a:r>
            <a:r>
              <a:rPr lang="pt-BR" sz="2000"/>
              <a:t>(art. 7</a:t>
            </a:r>
            <a:r>
              <a:rPr lang="pt-BR" sz="2000">
                <a:sym typeface="Symbol" pitchFamily="18" charset="2"/>
              </a:rPr>
              <a:t>, da LRA)</a:t>
            </a:r>
          </a:p>
        </p:txBody>
      </p:sp>
      <p:sp>
        <p:nvSpPr>
          <p:cNvPr id="60422" name="CaixaDeTexto 6"/>
          <p:cNvSpPr txBox="1">
            <a:spLocks noChangeArrowheads="1"/>
          </p:cNvSpPr>
          <p:nvPr/>
        </p:nvSpPr>
        <p:spPr bwMode="auto">
          <a:xfrm>
            <a:off x="6786563" y="6500813"/>
            <a:ext cx="2357437" cy="369887"/>
          </a:xfrm>
          <a:prstGeom prst="rect">
            <a:avLst/>
          </a:prstGeom>
          <a:noFill/>
          <a:ln w="9525">
            <a:noFill/>
            <a:miter lim="800000"/>
            <a:headEnd/>
            <a:tailEnd/>
          </a:ln>
        </p:spPr>
        <p:txBody>
          <a:bodyPr>
            <a:spAutoFit/>
          </a:bodyPr>
          <a:lstStyle/>
          <a:p>
            <a:pPr algn="r"/>
            <a:r>
              <a:rPr lang="pt-BR">
                <a:hlinkClick r:id="rId3" action="ppaction://hlinksldjump"/>
              </a:rPr>
              <a:t>SUSTENTABILIDADE</a:t>
            </a:r>
            <a:endParaRPr lang="pt-B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p:txBody>
          <a:bodyPr/>
          <a:lstStyle/>
          <a:p>
            <a:pPr eaLnBrk="1" hangingPunct="1">
              <a:defRPr/>
            </a:pPr>
            <a:endParaRPr lang="pt-BR" smtClean="0"/>
          </a:p>
        </p:txBody>
      </p:sp>
      <p:sp>
        <p:nvSpPr>
          <p:cNvPr id="80899" name="Rectangle 3"/>
          <p:cNvSpPr>
            <a:spLocks noGrp="1" noChangeArrowheads="1"/>
          </p:cNvSpPr>
          <p:nvPr>
            <p:ph type="subTitle" idx="1"/>
          </p:nvPr>
        </p:nvSpPr>
        <p:spPr/>
        <p:txBody>
          <a:bodyPr/>
          <a:lstStyle/>
          <a:p>
            <a:pPr eaLnBrk="1" hangingPunct="1">
              <a:defRPr/>
            </a:pPr>
            <a:endParaRPr lang="pt-BR" smtClean="0"/>
          </a:p>
        </p:txBody>
      </p:sp>
      <p:pic>
        <p:nvPicPr>
          <p:cNvPr id="61444"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61445" name="Picture 6" descr="http://diariograsiela.files.wordpress.com/2007/11/cezannes_msv_1900.jpg"/>
          <p:cNvPicPr>
            <a:picLocks noChangeAspect="1" noChangeArrowheads="1"/>
          </p:cNvPicPr>
          <p:nvPr/>
        </p:nvPicPr>
        <p:blipFill>
          <a:blip r:embed="rId3"/>
          <a:srcRect/>
          <a:stretch>
            <a:fillRect/>
          </a:stretch>
        </p:blipFill>
        <p:spPr bwMode="auto">
          <a:xfrm>
            <a:off x="1143000" y="428625"/>
            <a:ext cx="7000875" cy="5686425"/>
          </a:xfrm>
          <a:prstGeom prst="rect">
            <a:avLst/>
          </a:prstGeom>
          <a:noFill/>
          <a:ln w="9525">
            <a:noFill/>
            <a:miter lim="800000"/>
            <a:headEnd/>
            <a:tailEnd/>
          </a:ln>
        </p:spPr>
      </p:pic>
      <p:sp>
        <p:nvSpPr>
          <p:cNvPr id="61446" name="CaixaDeTexto 5"/>
          <p:cNvSpPr txBox="1">
            <a:spLocks noChangeArrowheads="1"/>
          </p:cNvSpPr>
          <p:nvPr/>
        </p:nvSpPr>
        <p:spPr bwMode="auto">
          <a:xfrm>
            <a:off x="5286375" y="6143625"/>
            <a:ext cx="3857625" cy="923925"/>
          </a:xfrm>
          <a:prstGeom prst="rect">
            <a:avLst/>
          </a:prstGeom>
          <a:noFill/>
          <a:ln w="9525">
            <a:noFill/>
            <a:miter lim="800000"/>
            <a:headEnd/>
            <a:tailEnd/>
          </a:ln>
        </p:spPr>
        <p:txBody>
          <a:bodyPr>
            <a:spAutoFit/>
          </a:bodyPr>
          <a:lstStyle/>
          <a:p>
            <a:pPr algn="r"/>
            <a:r>
              <a:rPr lang="pt-BR"/>
              <a:t>(</a:t>
            </a:r>
            <a:r>
              <a:rPr lang="pt-BR" b="1"/>
              <a:t>Paul Cézanne</a:t>
            </a:r>
            <a:r>
              <a:rPr lang="pt-BR"/>
              <a:t> 1839-1906)</a:t>
            </a:r>
          </a:p>
          <a:p>
            <a:pPr algn="r"/>
            <a:r>
              <a:rPr lang="pt-BR"/>
              <a:t>Pintor Expressionista </a:t>
            </a:r>
            <a:br>
              <a:rPr lang="pt-BR"/>
            </a:br>
            <a:endParaRPr lang="pt-BR"/>
          </a:p>
        </p:txBody>
      </p:sp>
      <p:sp>
        <p:nvSpPr>
          <p:cNvPr id="61447" name="CaixaDeTexto 6"/>
          <p:cNvSpPr txBox="1">
            <a:spLocks noChangeArrowheads="1"/>
          </p:cNvSpPr>
          <p:nvPr/>
        </p:nvSpPr>
        <p:spPr bwMode="auto">
          <a:xfrm>
            <a:off x="3214688" y="6215063"/>
            <a:ext cx="3071812" cy="369887"/>
          </a:xfrm>
          <a:prstGeom prst="rect">
            <a:avLst/>
          </a:prstGeom>
          <a:noFill/>
          <a:ln w="9525">
            <a:noFill/>
            <a:miter lim="800000"/>
            <a:headEnd/>
            <a:tailEnd/>
          </a:ln>
        </p:spPr>
        <p:txBody>
          <a:bodyPr>
            <a:spAutoFit/>
          </a:bodyPr>
          <a:lstStyle/>
          <a:p>
            <a:pPr algn="ctr"/>
            <a:r>
              <a:rPr lang="pt-BR"/>
              <a:t>Mont-Saint Victoire</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pPr eaLnBrk="1" hangingPunct="1">
              <a:defRPr/>
            </a:pPr>
            <a:endParaRPr lang="pt-BR" smtClean="0"/>
          </a:p>
        </p:txBody>
      </p:sp>
      <p:sp>
        <p:nvSpPr>
          <p:cNvPr id="88067" name="Rectangle 3"/>
          <p:cNvSpPr>
            <a:spLocks noGrp="1" noChangeArrowheads="1"/>
          </p:cNvSpPr>
          <p:nvPr>
            <p:ph type="subTitle" idx="1"/>
          </p:nvPr>
        </p:nvSpPr>
        <p:spPr/>
        <p:txBody>
          <a:bodyPr/>
          <a:lstStyle/>
          <a:p>
            <a:pPr eaLnBrk="1" hangingPunct="1">
              <a:defRPr/>
            </a:pPr>
            <a:endParaRPr lang="pt-BR" smtClean="0"/>
          </a:p>
        </p:txBody>
      </p:sp>
      <p:pic>
        <p:nvPicPr>
          <p:cNvPr id="62468"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pic>
        <p:nvPicPr>
          <p:cNvPr id="62469" name="Picture 2" descr="C:\Documents and Settings\All Users\Documentos\Minhas imagens\Amostras de imagens\PILARES DA SUSTENTABILIDADE.jpg"/>
          <p:cNvPicPr>
            <a:picLocks noChangeAspect="1" noChangeArrowheads="1"/>
          </p:cNvPicPr>
          <p:nvPr/>
        </p:nvPicPr>
        <p:blipFill>
          <a:blip r:embed="rId3"/>
          <a:srcRect/>
          <a:stretch>
            <a:fillRect/>
          </a:stretch>
        </p:blipFill>
        <p:spPr bwMode="auto">
          <a:xfrm>
            <a:off x="785813" y="938213"/>
            <a:ext cx="7804150" cy="5133975"/>
          </a:xfrm>
          <a:prstGeom prst="rect">
            <a:avLst/>
          </a:prstGeom>
          <a:noFill/>
          <a:ln w="9525">
            <a:noFill/>
            <a:miter lim="800000"/>
            <a:headEnd/>
            <a:tailEnd/>
          </a:ln>
        </p:spPr>
      </p:pic>
      <p:sp>
        <p:nvSpPr>
          <p:cNvPr id="14" name="CaixaDeTexto 13"/>
          <p:cNvSpPr txBox="1"/>
          <p:nvPr/>
        </p:nvSpPr>
        <p:spPr>
          <a:xfrm>
            <a:off x="1285852" y="2643182"/>
            <a:ext cx="3786214" cy="400110"/>
          </a:xfrm>
          <a:prstGeom prst="rect">
            <a:avLst/>
          </a:prstGeom>
          <a:noFill/>
          <a:scene3d>
            <a:camera prst="orthographicFront">
              <a:rot lat="0" lon="0" rev="3300000"/>
            </a:camera>
            <a:lightRig rig="threePt" dir="t"/>
          </a:scene3d>
        </p:spPr>
        <p:txBody>
          <a:bodyPr>
            <a:spAutoFit/>
          </a:bodyPr>
          <a:lstStyle/>
          <a:p>
            <a:pPr>
              <a:defRPr/>
            </a:pPr>
            <a:r>
              <a:rPr lang="pt-BR" sz="2000" b="1" dirty="0">
                <a:solidFill>
                  <a:srgbClr val="000000"/>
                </a:solidFill>
                <a:cs typeface="+mn-cs"/>
              </a:rPr>
              <a:t>FUNÇÃO SOCIAL</a:t>
            </a:r>
          </a:p>
        </p:txBody>
      </p:sp>
      <p:sp>
        <p:nvSpPr>
          <p:cNvPr id="15" name="CaixaDeTexto 14"/>
          <p:cNvSpPr txBox="1"/>
          <p:nvPr/>
        </p:nvSpPr>
        <p:spPr>
          <a:xfrm>
            <a:off x="4643438" y="3500438"/>
            <a:ext cx="3786214" cy="400110"/>
          </a:xfrm>
          <a:prstGeom prst="rect">
            <a:avLst/>
          </a:prstGeom>
          <a:noFill/>
          <a:scene3d>
            <a:camera prst="orthographicFront">
              <a:rot lat="0" lon="0" rev="18000000"/>
            </a:camera>
            <a:lightRig rig="threePt" dir="t"/>
          </a:scene3d>
        </p:spPr>
        <p:txBody>
          <a:bodyPr>
            <a:spAutoFit/>
          </a:bodyPr>
          <a:lstStyle/>
          <a:p>
            <a:pPr>
              <a:defRPr/>
            </a:pPr>
            <a:r>
              <a:rPr lang="pt-BR" sz="2000" b="1" dirty="0">
                <a:solidFill>
                  <a:srgbClr val="000000"/>
                </a:solidFill>
                <a:cs typeface="+mn-cs"/>
              </a:rPr>
              <a:t>FUNÇÃO SOCIAL</a:t>
            </a:r>
          </a:p>
        </p:txBody>
      </p:sp>
      <p:sp>
        <p:nvSpPr>
          <p:cNvPr id="16" name="CaixaDeTexto 15"/>
          <p:cNvSpPr txBox="1"/>
          <p:nvPr/>
        </p:nvSpPr>
        <p:spPr>
          <a:xfrm>
            <a:off x="2714612" y="5857892"/>
            <a:ext cx="3786214" cy="400110"/>
          </a:xfrm>
          <a:prstGeom prst="rect">
            <a:avLst/>
          </a:prstGeom>
          <a:noFill/>
          <a:scene3d>
            <a:camera prst="orthographicFront">
              <a:rot lat="0" lon="0" rev="0"/>
            </a:camera>
            <a:lightRig rig="threePt" dir="t"/>
          </a:scene3d>
        </p:spPr>
        <p:txBody>
          <a:bodyPr>
            <a:spAutoFit/>
          </a:bodyPr>
          <a:lstStyle/>
          <a:p>
            <a:pPr algn="ctr">
              <a:defRPr/>
            </a:pPr>
            <a:r>
              <a:rPr lang="pt-BR" sz="2000" b="1" dirty="0">
                <a:solidFill>
                  <a:srgbClr val="000000"/>
                </a:solidFill>
                <a:cs typeface="+mn-cs"/>
              </a:rPr>
              <a:t>FUNÇÃO SOCIAL</a:t>
            </a:r>
          </a:p>
        </p:txBody>
      </p:sp>
      <p:sp>
        <p:nvSpPr>
          <p:cNvPr id="9" name="Rectangle 8"/>
          <p:cNvSpPr>
            <a:spLocks noChangeArrowheads="1"/>
          </p:cNvSpPr>
          <p:nvPr/>
        </p:nvSpPr>
        <p:spPr bwMode="auto">
          <a:xfrm>
            <a:off x="0" y="0"/>
            <a:ext cx="9144000" cy="836613"/>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FUNÇÃO SOCIOAMBIENTAL</a:t>
            </a:r>
          </a:p>
        </p:txBody>
      </p:sp>
      <p:sp>
        <p:nvSpPr>
          <p:cNvPr id="10" name="Rectangle 8"/>
          <p:cNvSpPr>
            <a:spLocks noChangeArrowheads="1"/>
          </p:cNvSpPr>
          <p:nvPr/>
        </p:nvSpPr>
        <p:spPr bwMode="auto">
          <a:xfrm>
            <a:off x="0" y="6021388"/>
            <a:ext cx="9144000" cy="836612"/>
          </a:xfrm>
          <a:prstGeom prst="rect">
            <a:avLst/>
          </a:prstGeom>
          <a:noFill/>
          <a:ln w="9525">
            <a:noFill/>
            <a:miter lim="800000"/>
            <a:headEnd/>
            <a:tailEnd/>
          </a:ln>
          <a:effectLst/>
        </p:spPr>
        <p:txBody>
          <a:bodyPr anchor="ctr"/>
          <a:lstStyle/>
          <a:p>
            <a:pPr algn="ctr">
              <a:defRPr/>
            </a:pPr>
            <a:r>
              <a:rPr lang="pt-BR" sz="4800" dirty="0">
                <a:solidFill>
                  <a:schemeClr val="tx2"/>
                </a:solidFill>
                <a:effectLst>
                  <a:outerShdw blurRad="38100" dist="38100" dir="2700000" algn="tl">
                    <a:srgbClr val="000000"/>
                  </a:outerShdw>
                </a:effectLst>
                <a:latin typeface="Arial" pitchFamily="34" charset="0"/>
                <a:cs typeface="+mn-cs"/>
              </a:rPr>
              <a:t>SUSTENTABILIDADE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endParaRPr lang="pt-BR" smtClean="0"/>
          </a:p>
        </p:txBody>
      </p:sp>
      <p:pic>
        <p:nvPicPr>
          <p:cNvPr id="8195"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3012" name="Rectangle 4"/>
          <p:cNvSpPr>
            <a:spLocks noGrp="1" noChangeArrowheads="1"/>
          </p:cNvSpPr>
          <p:nvPr>
            <p:ph type="body" idx="1"/>
          </p:nvPr>
        </p:nvSpPr>
        <p:spPr>
          <a:xfrm>
            <a:off x="468313" y="1557338"/>
            <a:ext cx="8229600" cy="4924425"/>
          </a:xfrm>
        </p:spPr>
        <p:txBody>
          <a:bodyPr/>
          <a:lstStyle/>
          <a:p>
            <a:pPr algn="just" eaLnBrk="1" hangingPunct="1">
              <a:spcBef>
                <a:spcPct val="50000"/>
              </a:spcBef>
              <a:buFont typeface="Wingdings" pitchFamily="2" charset="2"/>
              <a:buChar char="Ø"/>
              <a:defRPr/>
            </a:pPr>
            <a:r>
              <a:rPr lang="pt-BR" b="1" smtClean="0"/>
              <a:t>Retorno à idéia de uma sociedade justa;</a:t>
            </a:r>
          </a:p>
          <a:p>
            <a:pPr algn="just" eaLnBrk="1" hangingPunct="1">
              <a:spcBef>
                <a:spcPct val="50000"/>
              </a:spcBef>
              <a:buFont typeface="Wingdings" pitchFamily="2" charset="2"/>
              <a:buChar char="Ø"/>
              <a:defRPr/>
            </a:pPr>
            <a:r>
              <a:rPr lang="pt-BR" b="1" smtClean="0"/>
              <a:t>Mais radical;</a:t>
            </a:r>
          </a:p>
          <a:p>
            <a:pPr algn="just" eaLnBrk="1" hangingPunct="1">
              <a:spcBef>
                <a:spcPct val="50000"/>
              </a:spcBef>
              <a:buFont typeface="Wingdings" pitchFamily="2" charset="2"/>
              <a:buChar char="Ø"/>
              <a:defRPr/>
            </a:pPr>
            <a:r>
              <a:rPr lang="pt-BR" b="1" smtClean="0"/>
              <a:t>Pregava abolição da propriedade privada;</a:t>
            </a:r>
          </a:p>
          <a:p>
            <a:pPr algn="just" eaLnBrk="1" hangingPunct="1">
              <a:spcBef>
                <a:spcPct val="50000"/>
              </a:spcBef>
              <a:buFont typeface="Wingdings" pitchFamily="2" charset="2"/>
              <a:buChar char="Ø"/>
              <a:defRPr/>
            </a:pPr>
            <a:r>
              <a:rPr lang="pt-BR" b="1" smtClean="0"/>
              <a:t>Acreditava no regime de uso comum dos bens. </a:t>
            </a:r>
          </a:p>
        </p:txBody>
      </p:sp>
      <p:sp>
        <p:nvSpPr>
          <p:cNvPr id="43013" name="Rectangle 5"/>
          <p:cNvSpPr>
            <a:spLocks noChangeArrowheads="1"/>
          </p:cNvSpPr>
          <p:nvPr/>
        </p:nvSpPr>
        <p:spPr bwMode="auto">
          <a:xfrm>
            <a:off x="611188" y="333375"/>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THOMAS MORE (1478-1531)</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defRPr/>
            </a:pPr>
            <a:endParaRPr lang="pt-BR" smtClean="0"/>
          </a:p>
        </p:txBody>
      </p:sp>
      <p:sp>
        <p:nvSpPr>
          <p:cNvPr id="117763" name="Rectangle 3"/>
          <p:cNvSpPr>
            <a:spLocks noGrp="1" noChangeArrowheads="1"/>
          </p:cNvSpPr>
          <p:nvPr>
            <p:ph type="subTitle" idx="1"/>
          </p:nvPr>
        </p:nvSpPr>
        <p:spPr/>
        <p:txBody>
          <a:bodyPr/>
          <a:lstStyle/>
          <a:p>
            <a:pPr eaLnBrk="1" hangingPunct="1">
              <a:defRPr/>
            </a:pPr>
            <a:endParaRPr lang="pt-BR" smtClean="0"/>
          </a:p>
        </p:txBody>
      </p:sp>
      <p:pic>
        <p:nvPicPr>
          <p:cNvPr id="63492" name="Picture 4"/>
          <p:cNvPicPr>
            <a:picLocks noGrp="1" noChangeAspect="1" noChangeArrowheads="1"/>
          </p:cNvPicPr>
          <p:nvPr>
            <p:ph sz="half" idx="4294967295"/>
          </p:nvPr>
        </p:nvPicPr>
        <p:blipFill>
          <a:blip r:embed="rId2">
            <a:lum bright="-30000" contrast="-30000"/>
          </a:blip>
          <a:srcRect/>
          <a:stretch>
            <a:fillRect/>
          </a:stretch>
        </p:blipFill>
        <p:spPr>
          <a:xfrm>
            <a:off x="0" y="0"/>
            <a:ext cx="9144000" cy="6858000"/>
          </a:xfrm>
        </p:spPr>
      </p:pic>
      <p:sp>
        <p:nvSpPr>
          <p:cNvPr id="63493" name="WordArt 7"/>
          <p:cNvSpPr>
            <a:spLocks noChangeArrowheads="1" noChangeShapeType="1" noTextEdit="1"/>
          </p:cNvSpPr>
          <p:nvPr/>
        </p:nvSpPr>
        <p:spPr bwMode="auto">
          <a:xfrm>
            <a:off x="2714625" y="2708275"/>
            <a:ext cx="4254500" cy="1114425"/>
          </a:xfrm>
          <a:prstGeom prst="rect">
            <a:avLst/>
          </a:prstGeom>
        </p:spPr>
        <p:txBody>
          <a:bodyPr wrap="none" fromWordArt="1">
            <a:prstTxWarp prst="textPlain">
              <a:avLst>
                <a:gd name="adj" fmla="val 50000"/>
              </a:avLst>
            </a:prstTxWarp>
          </a:bodyPr>
          <a:lstStyle/>
          <a:p>
            <a:pPr algn="ctr"/>
            <a:r>
              <a:rPr lang="pt-BR" sz="72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OBRIGADO!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endParaRPr lang="pt-BR" smtClean="0"/>
          </a:p>
        </p:txBody>
      </p:sp>
      <p:pic>
        <p:nvPicPr>
          <p:cNvPr id="9219"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4036" name="Rectangle 4"/>
          <p:cNvSpPr>
            <a:spLocks noGrp="1" noChangeArrowheads="1"/>
          </p:cNvSpPr>
          <p:nvPr>
            <p:ph type="body" idx="1"/>
          </p:nvPr>
        </p:nvSpPr>
        <p:spPr>
          <a:xfrm>
            <a:off x="468313" y="1557338"/>
            <a:ext cx="8229600" cy="4924425"/>
          </a:xfrm>
        </p:spPr>
        <p:txBody>
          <a:bodyPr/>
          <a:lstStyle/>
          <a:p>
            <a:pPr algn="just" eaLnBrk="1" hangingPunct="1">
              <a:defRPr/>
            </a:pPr>
            <a:r>
              <a:rPr lang="pt-BR" b="1" smtClean="0"/>
              <a:t>Estado de Natureza X Estado Civil</a:t>
            </a:r>
          </a:p>
          <a:p>
            <a:pPr algn="just" eaLnBrk="1" hangingPunct="1">
              <a:defRPr/>
            </a:pPr>
            <a:r>
              <a:rPr lang="pt-BR" b="1" smtClean="0"/>
              <a:t>Propriedade = produto do Estado;</a:t>
            </a:r>
          </a:p>
          <a:p>
            <a:pPr algn="just" eaLnBrk="1" hangingPunct="1">
              <a:defRPr/>
            </a:pPr>
            <a:r>
              <a:rPr lang="pt-BR" b="1" smtClean="0"/>
              <a:t>Propriedade limitada apenas pelo poder soberano no interesse do Estado;</a:t>
            </a:r>
          </a:p>
          <a:p>
            <a:pPr algn="just" eaLnBrk="1" hangingPunct="1">
              <a:defRPr/>
            </a:pPr>
            <a:r>
              <a:rPr lang="pt-BR" b="1" smtClean="0"/>
              <a:t>Sem Estado não há justiça, nem propriedade, nem muito menos a paz.</a:t>
            </a:r>
          </a:p>
        </p:txBody>
      </p:sp>
      <p:sp>
        <p:nvSpPr>
          <p:cNvPr id="44037" name="Rectangle 5"/>
          <p:cNvSpPr>
            <a:spLocks noChangeArrowheads="1"/>
          </p:cNvSpPr>
          <p:nvPr/>
        </p:nvSpPr>
        <p:spPr bwMode="auto">
          <a:xfrm>
            <a:off x="611188" y="333375"/>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THOMAS HOBBES (1588-1679)</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endParaRPr lang="pt-BR" smtClean="0"/>
          </a:p>
        </p:txBody>
      </p:sp>
      <p:pic>
        <p:nvPicPr>
          <p:cNvPr id="10243"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6084" name="Rectangle 4"/>
          <p:cNvSpPr>
            <a:spLocks noGrp="1" noChangeArrowheads="1"/>
          </p:cNvSpPr>
          <p:nvPr>
            <p:ph type="body" idx="1"/>
          </p:nvPr>
        </p:nvSpPr>
        <p:spPr>
          <a:xfrm>
            <a:off x="468313" y="1268413"/>
            <a:ext cx="8229600" cy="5213350"/>
          </a:xfrm>
        </p:spPr>
        <p:txBody>
          <a:bodyPr/>
          <a:lstStyle/>
          <a:p>
            <a:pPr eaLnBrk="1" hangingPunct="1">
              <a:lnSpc>
                <a:spcPct val="90000"/>
              </a:lnSpc>
              <a:defRPr/>
            </a:pPr>
            <a:r>
              <a:rPr lang="pt-BR" sz="2800" b="1" smtClean="0"/>
              <a:t>Propriedade legitimada pela sua utilidade, pelo trabalhar a terra;</a:t>
            </a:r>
          </a:p>
          <a:p>
            <a:pPr eaLnBrk="1" hangingPunct="1">
              <a:lnSpc>
                <a:spcPct val="90000"/>
              </a:lnSpc>
              <a:defRPr/>
            </a:pPr>
            <a:r>
              <a:rPr lang="pt-BR" sz="2800" b="1" smtClean="0"/>
              <a:t>Propriedade = direito natural;</a:t>
            </a:r>
          </a:p>
          <a:p>
            <a:pPr eaLnBrk="1" hangingPunct="1">
              <a:lnSpc>
                <a:spcPct val="90000"/>
              </a:lnSpc>
              <a:defRPr/>
            </a:pPr>
            <a:r>
              <a:rPr lang="pt-BR" sz="2800" b="1" smtClean="0"/>
              <a:t>Propriedade = absoluta, ilimitada e exclusiva;</a:t>
            </a:r>
          </a:p>
          <a:p>
            <a:pPr eaLnBrk="1" hangingPunct="1">
              <a:lnSpc>
                <a:spcPct val="90000"/>
              </a:lnSpc>
              <a:defRPr/>
            </a:pPr>
            <a:r>
              <a:rPr lang="pt-BR" sz="2800" b="1" smtClean="0"/>
              <a:t>Vedada intervenções e limitações Estatais contra o interesse de seu titular (em regra);</a:t>
            </a:r>
          </a:p>
          <a:p>
            <a:pPr eaLnBrk="1" hangingPunct="1">
              <a:lnSpc>
                <a:spcPct val="90000"/>
              </a:lnSpc>
              <a:defRPr/>
            </a:pPr>
            <a:r>
              <a:rPr lang="pt-BR" sz="2800" b="1" smtClean="0"/>
              <a:t>Limitação apenas no interesse de 3</a:t>
            </a:r>
            <a:r>
              <a:rPr lang="pt-BR" sz="2800" b="1" baseline="30000" smtClean="0"/>
              <a:t>o </a:t>
            </a:r>
            <a:r>
              <a:rPr lang="pt-BR" sz="2800" b="1" smtClean="0"/>
              <a:t> pela falta de utilidade, de trabalho na terra;</a:t>
            </a:r>
          </a:p>
          <a:p>
            <a:pPr eaLnBrk="1" hangingPunct="1">
              <a:lnSpc>
                <a:spcPct val="90000"/>
              </a:lnSpc>
              <a:defRPr/>
            </a:pPr>
            <a:r>
              <a:rPr lang="pt-BR" sz="2800" b="1" smtClean="0"/>
              <a:t>Vedada propriedade com extensão superior à necessária para a subsistência e infactível de utilização.</a:t>
            </a:r>
          </a:p>
        </p:txBody>
      </p:sp>
      <p:sp>
        <p:nvSpPr>
          <p:cNvPr id="46085" name="Rectangle 5"/>
          <p:cNvSpPr>
            <a:spLocks noChangeArrowheads="1"/>
          </p:cNvSpPr>
          <p:nvPr/>
        </p:nvSpPr>
        <p:spPr bwMode="auto">
          <a:xfrm>
            <a:off x="611188" y="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JOHN LOCKE (1632-1704)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endParaRPr lang="pt-BR" smtClean="0"/>
          </a:p>
        </p:txBody>
      </p:sp>
      <p:pic>
        <p:nvPicPr>
          <p:cNvPr id="11267" name="Picture 3"/>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47108" name="Rectangle 4"/>
          <p:cNvSpPr>
            <a:spLocks noGrp="1" noChangeArrowheads="1"/>
          </p:cNvSpPr>
          <p:nvPr>
            <p:ph type="body" idx="1"/>
          </p:nvPr>
        </p:nvSpPr>
        <p:spPr>
          <a:xfrm>
            <a:off x="250825" y="1268413"/>
            <a:ext cx="8893175" cy="5213350"/>
          </a:xfrm>
        </p:spPr>
        <p:txBody>
          <a:bodyPr/>
          <a:lstStyle/>
          <a:p>
            <a:pPr algn="just" eaLnBrk="1" hangingPunct="1">
              <a:spcBef>
                <a:spcPct val="50000"/>
              </a:spcBef>
              <a:buFont typeface="Wingdings" pitchFamily="2" charset="2"/>
              <a:buChar char="Ø"/>
              <a:defRPr/>
            </a:pPr>
            <a:r>
              <a:rPr lang="pt-BR" sz="2800" b="1" smtClean="0"/>
              <a:t>Propriedade = produto do Estado;</a:t>
            </a:r>
          </a:p>
          <a:p>
            <a:pPr algn="just" eaLnBrk="1" hangingPunct="1">
              <a:spcBef>
                <a:spcPct val="50000"/>
              </a:spcBef>
              <a:buFont typeface="Wingdings" pitchFamily="2" charset="2"/>
              <a:buChar char="Ø"/>
              <a:defRPr/>
            </a:pPr>
            <a:r>
              <a:rPr lang="pt-BR" sz="2800" b="1" smtClean="0"/>
              <a:t>Trabalho = caracterizador da propriedade;</a:t>
            </a:r>
          </a:p>
          <a:p>
            <a:pPr eaLnBrk="1" hangingPunct="1">
              <a:spcBef>
                <a:spcPct val="50000"/>
              </a:spcBef>
              <a:buFont typeface="Wingdings" pitchFamily="2" charset="2"/>
              <a:buChar char="Ø"/>
              <a:defRPr/>
            </a:pPr>
            <a:r>
              <a:rPr lang="pt-BR" sz="2800" b="1" smtClean="0"/>
              <a:t>Propriedade = causa da desigualdade.</a:t>
            </a:r>
          </a:p>
          <a:p>
            <a:pPr eaLnBrk="1" hangingPunct="1">
              <a:buFont typeface="Wingdings" pitchFamily="2" charset="2"/>
              <a:buNone/>
              <a:defRPr/>
            </a:pPr>
            <a:endParaRPr lang="pt-BR" sz="2800" b="1" smtClean="0"/>
          </a:p>
          <a:p>
            <a:pPr algn="just" eaLnBrk="1" hangingPunct="1">
              <a:buFont typeface="Wingdings" pitchFamily="2" charset="2"/>
              <a:buNone/>
              <a:defRPr/>
            </a:pPr>
            <a:r>
              <a:rPr lang="pt-BR" sz="2800" b="1" smtClean="0"/>
              <a:t>	“O primeiro que, cercando um terreno, se lembrou de dizer: isto me pertence, e encontrou criaturas suficientemente simples para acreditar, foi o verdadeiro fundador da sociedade civil (...)” </a:t>
            </a:r>
          </a:p>
        </p:txBody>
      </p:sp>
      <p:sp>
        <p:nvSpPr>
          <p:cNvPr id="47109" name="Rectangle 5"/>
          <p:cNvSpPr>
            <a:spLocks noChangeArrowheads="1"/>
          </p:cNvSpPr>
          <p:nvPr/>
        </p:nvSpPr>
        <p:spPr bwMode="auto">
          <a:xfrm>
            <a:off x="611188" y="0"/>
            <a:ext cx="8229600" cy="1143000"/>
          </a:xfrm>
          <a:prstGeom prst="rect">
            <a:avLst/>
          </a:prstGeom>
          <a:noFill/>
          <a:ln w="9525">
            <a:noFill/>
            <a:miter lim="800000"/>
            <a:headEnd/>
            <a:tailEnd/>
          </a:ln>
          <a:effectLst/>
        </p:spPr>
        <p:txBody>
          <a:bodyPr anchor="ctr"/>
          <a:lstStyle/>
          <a:p>
            <a:pPr algn="ctr">
              <a:defRPr/>
            </a:pPr>
            <a:r>
              <a:rPr lang="pt-BR" sz="3600">
                <a:solidFill>
                  <a:schemeClr val="tx2"/>
                </a:solidFill>
                <a:effectLst>
                  <a:outerShdw blurRad="38100" dist="38100" dir="2700000" algn="tl">
                    <a:srgbClr val="000000"/>
                  </a:outerShdw>
                </a:effectLst>
                <a:latin typeface="Arial" pitchFamily="34" charset="0"/>
                <a:cs typeface="+mn-cs"/>
              </a:rPr>
              <a:t>JEAN-JACQUES ROUSSEAU</a:t>
            </a:r>
            <a:br>
              <a:rPr lang="pt-BR" sz="3600">
                <a:solidFill>
                  <a:schemeClr val="tx2"/>
                </a:solidFill>
                <a:effectLst>
                  <a:outerShdw blurRad="38100" dist="38100" dir="2700000" algn="tl">
                    <a:srgbClr val="000000"/>
                  </a:outerShdw>
                </a:effectLst>
                <a:latin typeface="Arial" pitchFamily="34" charset="0"/>
                <a:cs typeface="+mn-cs"/>
              </a:rPr>
            </a:br>
            <a:r>
              <a:rPr lang="pt-BR" sz="3600">
                <a:solidFill>
                  <a:schemeClr val="tx2"/>
                </a:solidFill>
                <a:effectLst>
                  <a:outerShdw blurRad="38100" dist="38100" dir="2700000" algn="tl">
                    <a:srgbClr val="000000"/>
                  </a:outerShdw>
                </a:effectLst>
                <a:latin typeface="Arial" pitchFamily="34" charset="0"/>
                <a:cs typeface="+mn-cs"/>
              </a:rPr>
              <a:t>(1712-1870)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alança">
  <a:themeElements>
    <a:clrScheme name="Balança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ça">
      <a:majorFont>
        <a:latin typeface="Arial"/>
        <a:ea typeface=""/>
        <a:cs typeface=""/>
      </a:majorFont>
      <a:minorFont>
        <a:latin typeface="Tahoma"/>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lança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ça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ça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ça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ça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ça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ça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ça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ça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Balança</Template>
  <TotalTime>2292</TotalTime>
  <Words>3512</Words>
  <Application>Microsoft Office PowerPoint</Application>
  <PresentationFormat>Apresentação na tela (4:3)</PresentationFormat>
  <Paragraphs>594</Paragraphs>
  <Slides>60</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60</vt:i4>
      </vt:variant>
    </vt:vector>
  </HeadingPairs>
  <TitlesOfParts>
    <vt:vector size="69" baseType="lpstr">
      <vt:lpstr>Tahoma</vt:lpstr>
      <vt:lpstr>Arial</vt:lpstr>
      <vt:lpstr>Wingdings</vt:lpstr>
      <vt:lpstr>Calibri</vt:lpstr>
      <vt:lpstr>Lucida Sans Unicode</vt:lpstr>
      <vt:lpstr>Symbol</vt:lpstr>
      <vt:lpstr>MS Mincho</vt:lpstr>
      <vt:lpstr>Times New Roman</vt:lpstr>
      <vt:lpstr>Balança</vt:lpstr>
      <vt:lpstr>Atualidades em Direito Constitucional e Ambiental </vt:lpstr>
      <vt:lpstr>Slide 2</vt:lpstr>
      <vt:lpstr>Slide 3</vt:lpstr>
      <vt:lpstr>Slide 4</vt:lpstr>
      <vt:lpstr>Slide 5</vt:lpstr>
      <vt:lpstr>Slide 6</vt:lpstr>
      <vt:lpstr>Slide 7</vt:lpstr>
      <vt:lpstr>Slide 8</vt:lpstr>
      <vt:lpstr>Slide 9</vt:lpstr>
      <vt:lpstr>Slide 10</vt:lpstr>
      <vt:lpstr>Slide 11</vt:lpstr>
      <vt:lpstr>GÊNESE DO DESENVOLVIMENTO SUSTENTÁVEL</vt:lpstr>
      <vt:lpstr>PRINCÍPIO DO DESENVOLVIMENTO SUSTENTÁVEL</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Aproveitamento racional e adequado</vt:lpstr>
      <vt:lpstr>Aproveitamento racional e adequado</vt:lpstr>
      <vt:lpstr>Aproveitamento racional e adequado</vt:lpstr>
      <vt:lpstr>Aproveitamento racional e adequado</vt:lpstr>
      <vt:lpstr>Aproveitamento racional e adequado</vt:lpstr>
      <vt:lpstr>Aproveitamento racional e adequado</vt:lpstr>
      <vt:lpstr>Aproveitamento racional e adequado</vt:lpstr>
      <vt:lpstr>Slide 45</vt:lpstr>
      <vt:lpstr>Slide 46</vt:lpstr>
      <vt:lpstr>Aproveitamento racional e adequado</vt:lpstr>
      <vt:lpstr>Slide 48</vt:lpstr>
      <vt:lpstr>Slide 49</vt:lpstr>
      <vt:lpstr>Slide 50</vt:lpstr>
      <vt:lpstr>Slide 51</vt:lpstr>
      <vt:lpstr>Slide 52</vt:lpstr>
      <vt:lpstr>Slide 53</vt:lpstr>
      <vt:lpstr>Slide 54</vt:lpstr>
      <vt:lpstr>Slide 55</vt:lpstr>
      <vt:lpstr>Slide 56</vt:lpstr>
      <vt:lpstr>Imunes</vt:lpstr>
      <vt:lpstr>Slide 58</vt:lpstr>
      <vt:lpstr>Slide 59</vt:lpstr>
      <vt:lpstr>Slide 60</vt:lpstr>
    </vt:vector>
  </TitlesOfParts>
  <Company>Windows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Microsoft</dc:creator>
  <cp:lastModifiedBy>Empresa</cp:lastModifiedBy>
  <cp:revision>129</cp:revision>
  <dcterms:created xsi:type="dcterms:W3CDTF">2009-01-21T20:22:36Z</dcterms:created>
  <dcterms:modified xsi:type="dcterms:W3CDTF">2011-09-12T18:55:39Z</dcterms:modified>
</cp:coreProperties>
</file>