
<file path=[Content_Types].xml><?xml version="1.0" encoding="utf-8"?>
<Types xmlns="http://schemas.openxmlformats.org/package/2006/content-types"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6" r:id="rId2"/>
    <p:sldId id="484" r:id="rId3"/>
    <p:sldId id="523" r:id="rId4"/>
    <p:sldId id="524" r:id="rId5"/>
    <p:sldId id="485" r:id="rId6"/>
    <p:sldId id="486" r:id="rId7"/>
    <p:sldId id="525" r:id="rId8"/>
    <p:sldId id="487" r:id="rId9"/>
    <p:sldId id="526" r:id="rId10"/>
    <p:sldId id="489" r:id="rId11"/>
    <p:sldId id="490" r:id="rId12"/>
    <p:sldId id="527" r:id="rId13"/>
    <p:sldId id="491" r:id="rId14"/>
    <p:sldId id="492" r:id="rId15"/>
    <p:sldId id="528" r:id="rId16"/>
    <p:sldId id="529" r:id="rId17"/>
    <p:sldId id="530" r:id="rId18"/>
    <p:sldId id="493" r:id="rId19"/>
    <p:sldId id="494" r:id="rId20"/>
    <p:sldId id="495" r:id="rId21"/>
    <p:sldId id="531" r:id="rId22"/>
    <p:sldId id="532" r:id="rId23"/>
    <p:sldId id="533" r:id="rId24"/>
    <p:sldId id="534" r:id="rId25"/>
    <p:sldId id="535" r:id="rId26"/>
    <p:sldId id="536" r:id="rId27"/>
    <p:sldId id="537" r:id="rId28"/>
    <p:sldId id="473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  <a:srgbClr val="D00000"/>
    <a:srgbClr val="500000"/>
    <a:srgbClr val="580C10"/>
    <a:srgbClr val="CD191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29" autoAdjust="0"/>
    <p:restoredTop sz="94660"/>
  </p:normalViewPr>
  <p:slideViewPr>
    <p:cSldViewPr>
      <p:cViewPr varScale="1">
        <p:scale>
          <a:sx n="82" d="100"/>
          <a:sy n="82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87CBE0-64D8-4D0C-9E3D-89673602DB4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3369F48-8FA7-4837-BE94-4968CE6A3AFA}">
      <dgm:prSet phldrT="[Texto]" custT="1"/>
      <dgm:spPr/>
      <dgm:t>
        <a:bodyPr/>
        <a:lstStyle/>
        <a:p>
          <a:r>
            <a:rPr lang="pt-BR" sz="2200" dirty="0" smtClean="0"/>
            <a:t>PNT</a:t>
          </a:r>
        </a:p>
        <a:p>
          <a:r>
            <a:rPr lang="pt-BR" sz="1400" dirty="0" smtClean="0"/>
            <a:t>Princípios constitucionais</a:t>
          </a:r>
          <a:endParaRPr lang="pt-BR" sz="1400" dirty="0"/>
        </a:p>
      </dgm:t>
    </dgm:pt>
    <dgm:pt modelId="{575DF634-52D5-45CE-B195-25F6E43DF9FD}" type="parTrans" cxnId="{8482B320-61B8-4B0F-B0F7-EA03B444F6B5}">
      <dgm:prSet/>
      <dgm:spPr/>
      <dgm:t>
        <a:bodyPr/>
        <a:lstStyle/>
        <a:p>
          <a:endParaRPr lang="pt-BR"/>
        </a:p>
      </dgm:t>
    </dgm:pt>
    <dgm:pt modelId="{161BA3A2-B7CA-4934-99FD-8209D55DA668}" type="sibTrans" cxnId="{8482B320-61B8-4B0F-B0F7-EA03B444F6B5}">
      <dgm:prSet/>
      <dgm:spPr/>
      <dgm:t>
        <a:bodyPr/>
        <a:lstStyle/>
        <a:p>
          <a:endParaRPr lang="pt-BR"/>
        </a:p>
      </dgm:t>
    </dgm:pt>
    <dgm:pt modelId="{A5A1793B-1786-4ED7-8EEB-F108AE2BE007}">
      <dgm:prSet phldrT="[Texto]"/>
      <dgm:spPr/>
      <dgm:t>
        <a:bodyPr/>
        <a:lstStyle/>
        <a:p>
          <a:r>
            <a:rPr lang="pt-BR" dirty="0" smtClean="0"/>
            <a:t>Livre iniciativa</a:t>
          </a:r>
          <a:endParaRPr lang="pt-BR" dirty="0"/>
        </a:p>
      </dgm:t>
    </dgm:pt>
    <dgm:pt modelId="{C1FA13F2-06FC-4D5F-8AE8-7EE3AA5CB015}" type="parTrans" cxnId="{E270EA8B-1B36-4A54-87B9-A9D5144F24AA}">
      <dgm:prSet/>
      <dgm:spPr/>
      <dgm:t>
        <a:bodyPr/>
        <a:lstStyle/>
        <a:p>
          <a:endParaRPr lang="pt-BR"/>
        </a:p>
      </dgm:t>
    </dgm:pt>
    <dgm:pt modelId="{02D74AAE-18C4-406D-A013-312559904C41}" type="sibTrans" cxnId="{E270EA8B-1B36-4A54-87B9-A9D5144F24AA}">
      <dgm:prSet/>
      <dgm:spPr/>
      <dgm:t>
        <a:bodyPr/>
        <a:lstStyle/>
        <a:p>
          <a:endParaRPr lang="pt-BR"/>
        </a:p>
      </dgm:t>
    </dgm:pt>
    <dgm:pt modelId="{EC66A0F8-EA82-4766-AB54-3E4DB30BEDDE}">
      <dgm:prSet phldrT="[Texto]"/>
      <dgm:spPr/>
      <dgm:t>
        <a:bodyPr/>
        <a:lstStyle/>
        <a:p>
          <a:r>
            <a:rPr lang="pt-BR" dirty="0" smtClean="0"/>
            <a:t>Descentralização</a:t>
          </a:r>
          <a:endParaRPr lang="pt-BR" dirty="0"/>
        </a:p>
      </dgm:t>
    </dgm:pt>
    <dgm:pt modelId="{862A797C-420F-4468-B344-31195A88D555}" type="parTrans" cxnId="{7AF86BF5-2CB0-49C8-9FC6-1B8202D38D57}">
      <dgm:prSet/>
      <dgm:spPr/>
      <dgm:t>
        <a:bodyPr/>
        <a:lstStyle/>
        <a:p>
          <a:endParaRPr lang="pt-BR"/>
        </a:p>
      </dgm:t>
    </dgm:pt>
    <dgm:pt modelId="{6BB89189-4AD3-48E4-9951-ED762B0E37A8}" type="sibTrans" cxnId="{7AF86BF5-2CB0-49C8-9FC6-1B8202D38D57}">
      <dgm:prSet/>
      <dgm:spPr/>
      <dgm:t>
        <a:bodyPr/>
        <a:lstStyle/>
        <a:p>
          <a:endParaRPr lang="pt-BR"/>
        </a:p>
      </dgm:t>
    </dgm:pt>
    <dgm:pt modelId="{20701973-6A3D-4839-95F4-3D4DB0B9472A}">
      <dgm:prSet phldrT="[Texto]"/>
      <dgm:spPr/>
      <dgm:t>
        <a:bodyPr/>
        <a:lstStyle/>
        <a:p>
          <a:r>
            <a:rPr lang="pt-BR" dirty="0" smtClean="0"/>
            <a:t>Regionalização</a:t>
          </a:r>
          <a:endParaRPr lang="pt-BR" dirty="0"/>
        </a:p>
      </dgm:t>
    </dgm:pt>
    <dgm:pt modelId="{2551BD10-01BF-400C-9382-D790422B7A95}" type="parTrans" cxnId="{9049638D-2CA4-4700-9FBF-74F2A49A7C2F}">
      <dgm:prSet/>
      <dgm:spPr/>
      <dgm:t>
        <a:bodyPr/>
        <a:lstStyle/>
        <a:p>
          <a:endParaRPr lang="pt-BR"/>
        </a:p>
      </dgm:t>
    </dgm:pt>
    <dgm:pt modelId="{CFF6F61B-34A5-46C3-A896-8DD5C495D9D3}" type="sibTrans" cxnId="{9049638D-2CA4-4700-9FBF-74F2A49A7C2F}">
      <dgm:prSet/>
      <dgm:spPr/>
      <dgm:t>
        <a:bodyPr/>
        <a:lstStyle/>
        <a:p>
          <a:endParaRPr lang="pt-BR"/>
        </a:p>
      </dgm:t>
    </dgm:pt>
    <dgm:pt modelId="{A6994805-0105-4876-803C-3B23E5D3B57E}">
      <dgm:prSet phldrT="[Texto]"/>
      <dgm:spPr/>
      <dgm:t>
        <a:bodyPr/>
        <a:lstStyle/>
        <a:p>
          <a:r>
            <a:rPr lang="pt-BR" dirty="0" smtClean="0"/>
            <a:t>Desenvolvimento Sustentável</a:t>
          </a:r>
          <a:endParaRPr lang="pt-BR" dirty="0"/>
        </a:p>
      </dgm:t>
    </dgm:pt>
    <dgm:pt modelId="{FBDB5E10-88E7-41E0-B8F5-FFF9A93BB9AC}" type="parTrans" cxnId="{A7BCECB3-D8A0-457B-9E4D-C5B960C973E1}">
      <dgm:prSet/>
      <dgm:spPr/>
      <dgm:t>
        <a:bodyPr/>
        <a:lstStyle/>
        <a:p>
          <a:endParaRPr lang="pt-BR"/>
        </a:p>
      </dgm:t>
    </dgm:pt>
    <dgm:pt modelId="{756C35D5-1692-4328-A6F2-B0E4F4E635BC}" type="sibTrans" cxnId="{A7BCECB3-D8A0-457B-9E4D-C5B960C973E1}">
      <dgm:prSet/>
      <dgm:spPr/>
      <dgm:t>
        <a:bodyPr/>
        <a:lstStyle/>
        <a:p>
          <a:endParaRPr lang="pt-BR"/>
        </a:p>
      </dgm:t>
    </dgm:pt>
    <dgm:pt modelId="{78E5A7B0-9688-47CE-8FC9-59125161658B}">
      <dgm:prSet/>
      <dgm:spPr/>
      <dgm:t>
        <a:bodyPr/>
        <a:lstStyle/>
        <a:p>
          <a:r>
            <a:rPr lang="pt-BR" dirty="0" smtClean="0"/>
            <a:t>Desenvolvimento econômico-social justo</a:t>
          </a:r>
          <a:endParaRPr lang="pt-BR" dirty="0"/>
        </a:p>
      </dgm:t>
    </dgm:pt>
    <dgm:pt modelId="{5AF7C151-4DFF-4CAB-BA50-01553F807081}" type="parTrans" cxnId="{1349142D-252A-4566-8C03-15143AB3AFC1}">
      <dgm:prSet/>
      <dgm:spPr/>
      <dgm:t>
        <a:bodyPr/>
        <a:lstStyle/>
        <a:p>
          <a:endParaRPr lang="pt-BR"/>
        </a:p>
      </dgm:t>
    </dgm:pt>
    <dgm:pt modelId="{1C0095C1-13FC-40FA-A23D-8F9541B0F34B}" type="sibTrans" cxnId="{1349142D-252A-4566-8C03-15143AB3AFC1}">
      <dgm:prSet/>
      <dgm:spPr/>
      <dgm:t>
        <a:bodyPr/>
        <a:lstStyle/>
        <a:p>
          <a:endParaRPr lang="pt-BR"/>
        </a:p>
      </dgm:t>
    </dgm:pt>
    <dgm:pt modelId="{48C0737C-8178-4880-A697-1FF235ABD37A}" type="pres">
      <dgm:prSet presAssocID="{EC87CBE0-64D8-4D0C-9E3D-89673602DB4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A5D310E-0C8A-48DD-A0AB-39DF66F3FA1B}" type="pres">
      <dgm:prSet presAssocID="{23369F48-8FA7-4837-BE94-4968CE6A3AFA}" presName="centerShape" presStyleLbl="node0" presStyleIdx="0" presStyleCnt="1"/>
      <dgm:spPr/>
    </dgm:pt>
    <dgm:pt modelId="{DB083F11-BBC5-4486-AD84-80EE610BA662}" type="pres">
      <dgm:prSet presAssocID="{C1FA13F2-06FC-4D5F-8AE8-7EE3AA5CB015}" presName="Name9" presStyleLbl="parChTrans1D2" presStyleIdx="0" presStyleCnt="5"/>
      <dgm:spPr/>
    </dgm:pt>
    <dgm:pt modelId="{6FDCCC89-381A-4364-AED7-63A3FD5DD026}" type="pres">
      <dgm:prSet presAssocID="{C1FA13F2-06FC-4D5F-8AE8-7EE3AA5CB015}" presName="connTx" presStyleLbl="parChTrans1D2" presStyleIdx="0" presStyleCnt="5"/>
      <dgm:spPr/>
    </dgm:pt>
    <dgm:pt modelId="{5BC5DC65-2694-4531-ABD5-9A5E15029D3A}" type="pres">
      <dgm:prSet presAssocID="{A5A1793B-1786-4ED7-8EEB-F108AE2BE007}" presName="node" presStyleLbl="node1" presStyleIdx="0" presStyleCnt="5">
        <dgm:presLayoutVars>
          <dgm:bulletEnabled val="1"/>
        </dgm:presLayoutVars>
      </dgm:prSet>
      <dgm:spPr/>
    </dgm:pt>
    <dgm:pt modelId="{A195D632-5BE1-46D8-8ABC-5DC156610231}" type="pres">
      <dgm:prSet presAssocID="{862A797C-420F-4468-B344-31195A88D555}" presName="Name9" presStyleLbl="parChTrans1D2" presStyleIdx="1" presStyleCnt="5"/>
      <dgm:spPr/>
    </dgm:pt>
    <dgm:pt modelId="{80AD94E6-8CD1-4D1D-9F23-B46EB75968C4}" type="pres">
      <dgm:prSet presAssocID="{862A797C-420F-4468-B344-31195A88D555}" presName="connTx" presStyleLbl="parChTrans1D2" presStyleIdx="1" presStyleCnt="5"/>
      <dgm:spPr/>
    </dgm:pt>
    <dgm:pt modelId="{FDDA1706-C164-416B-B3A9-33785B76BF9A}" type="pres">
      <dgm:prSet presAssocID="{EC66A0F8-EA82-4766-AB54-3E4DB30BEDDE}" presName="node" presStyleLbl="node1" presStyleIdx="1" presStyleCnt="5">
        <dgm:presLayoutVars>
          <dgm:bulletEnabled val="1"/>
        </dgm:presLayoutVars>
      </dgm:prSet>
      <dgm:spPr/>
    </dgm:pt>
    <dgm:pt modelId="{2DD19730-C6FE-4EFB-889E-5D4FDF05217F}" type="pres">
      <dgm:prSet presAssocID="{2551BD10-01BF-400C-9382-D790422B7A95}" presName="Name9" presStyleLbl="parChTrans1D2" presStyleIdx="2" presStyleCnt="5"/>
      <dgm:spPr/>
    </dgm:pt>
    <dgm:pt modelId="{6E2AB114-B577-4925-835A-BA18B6C5FD10}" type="pres">
      <dgm:prSet presAssocID="{2551BD10-01BF-400C-9382-D790422B7A95}" presName="connTx" presStyleLbl="parChTrans1D2" presStyleIdx="2" presStyleCnt="5"/>
      <dgm:spPr/>
    </dgm:pt>
    <dgm:pt modelId="{70785B80-7598-40F7-900D-11D8967B3AF8}" type="pres">
      <dgm:prSet presAssocID="{20701973-6A3D-4839-95F4-3D4DB0B9472A}" presName="node" presStyleLbl="node1" presStyleIdx="2" presStyleCnt="5">
        <dgm:presLayoutVars>
          <dgm:bulletEnabled val="1"/>
        </dgm:presLayoutVars>
      </dgm:prSet>
      <dgm:spPr/>
    </dgm:pt>
    <dgm:pt modelId="{F9F67652-835A-4635-BB5D-098D176237BA}" type="pres">
      <dgm:prSet presAssocID="{FBDB5E10-88E7-41E0-B8F5-FFF9A93BB9AC}" presName="Name9" presStyleLbl="parChTrans1D2" presStyleIdx="3" presStyleCnt="5"/>
      <dgm:spPr/>
    </dgm:pt>
    <dgm:pt modelId="{F8246814-C03C-4EE6-895D-28058EA17B1F}" type="pres">
      <dgm:prSet presAssocID="{FBDB5E10-88E7-41E0-B8F5-FFF9A93BB9AC}" presName="connTx" presStyleLbl="parChTrans1D2" presStyleIdx="3" presStyleCnt="5"/>
      <dgm:spPr/>
    </dgm:pt>
    <dgm:pt modelId="{BE2DB12D-A2BE-4DD0-887E-1635A2F3773C}" type="pres">
      <dgm:prSet presAssocID="{A6994805-0105-4876-803C-3B23E5D3B57E}" presName="node" presStyleLbl="node1" presStyleIdx="3" presStyleCnt="5" custRadScaleRad="102594" custRadScaleInc="-100">
        <dgm:presLayoutVars>
          <dgm:bulletEnabled val="1"/>
        </dgm:presLayoutVars>
      </dgm:prSet>
      <dgm:spPr/>
    </dgm:pt>
    <dgm:pt modelId="{AB84D9F4-B47D-458E-9DA5-EBB14A889709}" type="pres">
      <dgm:prSet presAssocID="{5AF7C151-4DFF-4CAB-BA50-01553F807081}" presName="Name9" presStyleLbl="parChTrans1D2" presStyleIdx="4" presStyleCnt="5"/>
      <dgm:spPr/>
    </dgm:pt>
    <dgm:pt modelId="{D10A9612-0CCB-4534-889D-246174952020}" type="pres">
      <dgm:prSet presAssocID="{5AF7C151-4DFF-4CAB-BA50-01553F807081}" presName="connTx" presStyleLbl="parChTrans1D2" presStyleIdx="4" presStyleCnt="5"/>
      <dgm:spPr/>
    </dgm:pt>
    <dgm:pt modelId="{1DCC9F07-FA64-4788-9367-68FE2DC13AB1}" type="pres">
      <dgm:prSet presAssocID="{78E5A7B0-9688-47CE-8FC9-59125161658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482B320-61B8-4B0F-B0F7-EA03B444F6B5}" srcId="{EC87CBE0-64D8-4D0C-9E3D-89673602DB45}" destId="{23369F48-8FA7-4837-BE94-4968CE6A3AFA}" srcOrd="0" destOrd="0" parTransId="{575DF634-52D5-45CE-B195-25F6E43DF9FD}" sibTransId="{161BA3A2-B7CA-4934-99FD-8209D55DA668}"/>
    <dgm:cxn modelId="{78B3F07E-0087-4442-A306-EC76C281A6A7}" type="presOf" srcId="{C1FA13F2-06FC-4D5F-8AE8-7EE3AA5CB015}" destId="{DB083F11-BBC5-4486-AD84-80EE610BA662}" srcOrd="0" destOrd="0" presId="urn:microsoft.com/office/officeart/2005/8/layout/radial1"/>
    <dgm:cxn modelId="{94FCB01E-EE3D-4F5B-8D13-337B4EC503B2}" type="presOf" srcId="{78E5A7B0-9688-47CE-8FC9-59125161658B}" destId="{1DCC9F07-FA64-4788-9367-68FE2DC13AB1}" srcOrd="0" destOrd="0" presId="urn:microsoft.com/office/officeart/2005/8/layout/radial1"/>
    <dgm:cxn modelId="{67A9F244-F434-4FB2-8C1C-29F352AD617D}" type="presOf" srcId="{2551BD10-01BF-400C-9382-D790422B7A95}" destId="{6E2AB114-B577-4925-835A-BA18B6C5FD10}" srcOrd="1" destOrd="0" presId="urn:microsoft.com/office/officeart/2005/8/layout/radial1"/>
    <dgm:cxn modelId="{5CEDB432-7BD4-4CD8-ADEA-D3B9E417501C}" type="presOf" srcId="{FBDB5E10-88E7-41E0-B8F5-FFF9A93BB9AC}" destId="{F9F67652-835A-4635-BB5D-098D176237BA}" srcOrd="0" destOrd="0" presId="urn:microsoft.com/office/officeart/2005/8/layout/radial1"/>
    <dgm:cxn modelId="{8CFB26F8-9C10-42D0-AA96-E0A184AC1936}" type="presOf" srcId="{A6994805-0105-4876-803C-3B23E5D3B57E}" destId="{BE2DB12D-A2BE-4DD0-887E-1635A2F3773C}" srcOrd="0" destOrd="0" presId="urn:microsoft.com/office/officeart/2005/8/layout/radial1"/>
    <dgm:cxn modelId="{1D21AE50-3DC0-44C7-A930-0B0DB50E7DE5}" type="presOf" srcId="{23369F48-8FA7-4837-BE94-4968CE6A3AFA}" destId="{4A5D310E-0C8A-48DD-A0AB-39DF66F3FA1B}" srcOrd="0" destOrd="0" presId="urn:microsoft.com/office/officeart/2005/8/layout/radial1"/>
    <dgm:cxn modelId="{425A6255-6A5F-4CFD-B2EA-6AC089B9C297}" type="presOf" srcId="{EC66A0F8-EA82-4766-AB54-3E4DB30BEDDE}" destId="{FDDA1706-C164-416B-B3A9-33785B76BF9A}" srcOrd="0" destOrd="0" presId="urn:microsoft.com/office/officeart/2005/8/layout/radial1"/>
    <dgm:cxn modelId="{96A22660-D3F3-4960-BD1B-861D1F9A3534}" type="presOf" srcId="{EC87CBE0-64D8-4D0C-9E3D-89673602DB45}" destId="{48C0737C-8178-4880-A697-1FF235ABD37A}" srcOrd="0" destOrd="0" presId="urn:microsoft.com/office/officeart/2005/8/layout/radial1"/>
    <dgm:cxn modelId="{0B34C866-0BD9-48F3-886B-3FCCA35FDCC9}" type="presOf" srcId="{5AF7C151-4DFF-4CAB-BA50-01553F807081}" destId="{AB84D9F4-B47D-458E-9DA5-EBB14A889709}" srcOrd="0" destOrd="0" presId="urn:microsoft.com/office/officeart/2005/8/layout/radial1"/>
    <dgm:cxn modelId="{1349142D-252A-4566-8C03-15143AB3AFC1}" srcId="{23369F48-8FA7-4837-BE94-4968CE6A3AFA}" destId="{78E5A7B0-9688-47CE-8FC9-59125161658B}" srcOrd="4" destOrd="0" parTransId="{5AF7C151-4DFF-4CAB-BA50-01553F807081}" sibTransId="{1C0095C1-13FC-40FA-A23D-8F9541B0F34B}"/>
    <dgm:cxn modelId="{670F92D1-A691-4F86-A510-20B17AEBDE0F}" type="presOf" srcId="{C1FA13F2-06FC-4D5F-8AE8-7EE3AA5CB015}" destId="{6FDCCC89-381A-4364-AED7-63A3FD5DD026}" srcOrd="1" destOrd="0" presId="urn:microsoft.com/office/officeart/2005/8/layout/radial1"/>
    <dgm:cxn modelId="{7AF86BF5-2CB0-49C8-9FC6-1B8202D38D57}" srcId="{23369F48-8FA7-4837-BE94-4968CE6A3AFA}" destId="{EC66A0F8-EA82-4766-AB54-3E4DB30BEDDE}" srcOrd="1" destOrd="0" parTransId="{862A797C-420F-4468-B344-31195A88D555}" sibTransId="{6BB89189-4AD3-48E4-9951-ED762B0E37A8}"/>
    <dgm:cxn modelId="{3584F90A-B5B6-475A-83D7-54C4774EEA05}" type="presOf" srcId="{FBDB5E10-88E7-41E0-B8F5-FFF9A93BB9AC}" destId="{F8246814-C03C-4EE6-895D-28058EA17B1F}" srcOrd="1" destOrd="0" presId="urn:microsoft.com/office/officeart/2005/8/layout/radial1"/>
    <dgm:cxn modelId="{A7BCECB3-D8A0-457B-9E4D-C5B960C973E1}" srcId="{23369F48-8FA7-4837-BE94-4968CE6A3AFA}" destId="{A6994805-0105-4876-803C-3B23E5D3B57E}" srcOrd="3" destOrd="0" parTransId="{FBDB5E10-88E7-41E0-B8F5-FFF9A93BB9AC}" sibTransId="{756C35D5-1692-4328-A6F2-B0E4F4E635BC}"/>
    <dgm:cxn modelId="{ABF24483-3B98-42CA-A383-2A313C285EF5}" type="presOf" srcId="{5AF7C151-4DFF-4CAB-BA50-01553F807081}" destId="{D10A9612-0CCB-4534-889D-246174952020}" srcOrd="1" destOrd="0" presId="urn:microsoft.com/office/officeart/2005/8/layout/radial1"/>
    <dgm:cxn modelId="{0E31025F-44EA-4E41-9FA1-E16F77B2C69D}" type="presOf" srcId="{2551BD10-01BF-400C-9382-D790422B7A95}" destId="{2DD19730-C6FE-4EFB-889E-5D4FDF05217F}" srcOrd="0" destOrd="0" presId="urn:microsoft.com/office/officeart/2005/8/layout/radial1"/>
    <dgm:cxn modelId="{45DF2578-41EA-4E47-AB87-78A730128A59}" type="presOf" srcId="{20701973-6A3D-4839-95F4-3D4DB0B9472A}" destId="{70785B80-7598-40F7-900D-11D8967B3AF8}" srcOrd="0" destOrd="0" presId="urn:microsoft.com/office/officeart/2005/8/layout/radial1"/>
    <dgm:cxn modelId="{A31219AC-F122-474F-9099-398D524181A9}" type="presOf" srcId="{862A797C-420F-4468-B344-31195A88D555}" destId="{A195D632-5BE1-46D8-8ABC-5DC156610231}" srcOrd="0" destOrd="0" presId="urn:microsoft.com/office/officeart/2005/8/layout/radial1"/>
    <dgm:cxn modelId="{9049638D-2CA4-4700-9FBF-74F2A49A7C2F}" srcId="{23369F48-8FA7-4837-BE94-4968CE6A3AFA}" destId="{20701973-6A3D-4839-95F4-3D4DB0B9472A}" srcOrd="2" destOrd="0" parTransId="{2551BD10-01BF-400C-9382-D790422B7A95}" sibTransId="{CFF6F61B-34A5-46C3-A896-8DD5C495D9D3}"/>
    <dgm:cxn modelId="{E270EA8B-1B36-4A54-87B9-A9D5144F24AA}" srcId="{23369F48-8FA7-4837-BE94-4968CE6A3AFA}" destId="{A5A1793B-1786-4ED7-8EEB-F108AE2BE007}" srcOrd="0" destOrd="0" parTransId="{C1FA13F2-06FC-4D5F-8AE8-7EE3AA5CB015}" sibTransId="{02D74AAE-18C4-406D-A013-312559904C41}"/>
    <dgm:cxn modelId="{5316A355-FE4B-4EF9-8730-BDF1102A5CAC}" type="presOf" srcId="{A5A1793B-1786-4ED7-8EEB-F108AE2BE007}" destId="{5BC5DC65-2694-4531-ABD5-9A5E15029D3A}" srcOrd="0" destOrd="0" presId="urn:microsoft.com/office/officeart/2005/8/layout/radial1"/>
    <dgm:cxn modelId="{93762211-C6EE-48E1-A91A-E1B9C54CB77C}" type="presOf" srcId="{862A797C-420F-4468-B344-31195A88D555}" destId="{80AD94E6-8CD1-4D1D-9F23-B46EB75968C4}" srcOrd="1" destOrd="0" presId="urn:microsoft.com/office/officeart/2005/8/layout/radial1"/>
    <dgm:cxn modelId="{C87E3ED0-43A5-4B25-AA8F-2F316AF15122}" type="presParOf" srcId="{48C0737C-8178-4880-A697-1FF235ABD37A}" destId="{4A5D310E-0C8A-48DD-A0AB-39DF66F3FA1B}" srcOrd="0" destOrd="0" presId="urn:microsoft.com/office/officeart/2005/8/layout/radial1"/>
    <dgm:cxn modelId="{530D7EB2-612F-419D-93F9-667D3B3411F5}" type="presParOf" srcId="{48C0737C-8178-4880-A697-1FF235ABD37A}" destId="{DB083F11-BBC5-4486-AD84-80EE610BA662}" srcOrd="1" destOrd="0" presId="urn:microsoft.com/office/officeart/2005/8/layout/radial1"/>
    <dgm:cxn modelId="{116F5321-F2FD-4C68-A036-8CBED8D5D55B}" type="presParOf" srcId="{DB083F11-BBC5-4486-AD84-80EE610BA662}" destId="{6FDCCC89-381A-4364-AED7-63A3FD5DD026}" srcOrd="0" destOrd="0" presId="urn:microsoft.com/office/officeart/2005/8/layout/radial1"/>
    <dgm:cxn modelId="{979C8B5D-F6CB-48F1-968D-7283626E1F1B}" type="presParOf" srcId="{48C0737C-8178-4880-A697-1FF235ABD37A}" destId="{5BC5DC65-2694-4531-ABD5-9A5E15029D3A}" srcOrd="2" destOrd="0" presId="urn:microsoft.com/office/officeart/2005/8/layout/radial1"/>
    <dgm:cxn modelId="{592C8491-A750-4FF8-859B-3B7043FC1815}" type="presParOf" srcId="{48C0737C-8178-4880-A697-1FF235ABD37A}" destId="{A195D632-5BE1-46D8-8ABC-5DC156610231}" srcOrd="3" destOrd="0" presId="urn:microsoft.com/office/officeart/2005/8/layout/radial1"/>
    <dgm:cxn modelId="{6C198915-7668-45B5-AE0A-239F1B3498FD}" type="presParOf" srcId="{A195D632-5BE1-46D8-8ABC-5DC156610231}" destId="{80AD94E6-8CD1-4D1D-9F23-B46EB75968C4}" srcOrd="0" destOrd="0" presId="urn:microsoft.com/office/officeart/2005/8/layout/radial1"/>
    <dgm:cxn modelId="{78B727C1-CF0E-4016-B3EC-975EF1ADD97A}" type="presParOf" srcId="{48C0737C-8178-4880-A697-1FF235ABD37A}" destId="{FDDA1706-C164-416B-B3A9-33785B76BF9A}" srcOrd="4" destOrd="0" presId="urn:microsoft.com/office/officeart/2005/8/layout/radial1"/>
    <dgm:cxn modelId="{675D9584-F58B-462E-A3B6-EF1C4435D417}" type="presParOf" srcId="{48C0737C-8178-4880-A697-1FF235ABD37A}" destId="{2DD19730-C6FE-4EFB-889E-5D4FDF05217F}" srcOrd="5" destOrd="0" presId="urn:microsoft.com/office/officeart/2005/8/layout/radial1"/>
    <dgm:cxn modelId="{C91E1A64-BC07-4938-9D8D-164E2893CC2C}" type="presParOf" srcId="{2DD19730-C6FE-4EFB-889E-5D4FDF05217F}" destId="{6E2AB114-B577-4925-835A-BA18B6C5FD10}" srcOrd="0" destOrd="0" presId="urn:microsoft.com/office/officeart/2005/8/layout/radial1"/>
    <dgm:cxn modelId="{EF85E4CA-CC28-440F-BECA-A46B59D34E33}" type="presParOf" srcId="{48C0737C-8178-4880-A697-1FF235ABD37A}" destId="{70785B80-7598-40F7-900D-11D8967B3AF8}" srcOrd="6" destOrd="0" presId="urn:microsoft.com/office/officeart/2005/8/layout/radial1"/>
    <dgm:cxn modelId="{75D39E64-A525-4AA0-8E6E-4123C3A9B5D6}" type="presParOf" srcId="{48C0737C-8178-4880-A697-1FF235ABD37A}" destId="{F9F67652-835A-4635-BB5D-098D176237BA}" srcOrd="7" destOrd="0" presId="urn:microsoft.com/office/officeart/2005/8/layout/radial1"/>
    <dgm:cxn modelId="{BC94D095-1499-41AE-9DA5-81ADA8FD4677}" type="presParOf" srcId="{F9F67652-835A-4635-BB5D-098D176237BA}" destId="{F8246814-C03C-4EE6-895D-28058EA17B1F}" srcOrd="0" destOrd="0" presId="urn:microsoft.com/office/officeart/2005/8/layout/radial1"/>
    <dgm:cxn modelId="{1EBF47F3-5995-4D47-B83C-06A8F1429117}" type="presParOf" srcId="{48C0737C-8178-4880-A697-1FF235ABD37A}" destId="{BE2DB12D-A2BE-4DD0-887E-1635A2F3773C}" srcOrd="8" destOrd="0" presId="urn:microsoft.com/office/officeart/2005/8/layout/radial1"/>
    <dgm:cxn modelId="{09B862A7-45B5-4ABE-8906-57779CC154D5}" type="presParOf" srcId="{48C0737C-8178-4880-A697-1FF235ABD37A}" destId="{AB84D9F4-B47D-458E-9DA5-EBB14A889709}" srcOrd="9" destOrd="0" presId="urn:microsoft.com/office/officeart/2005/8/layout/radial1"/>
    <dgm:cxn modelId="{6DA4C3E9-80B5-4AE5-BE62-9163AE6D7D9C}" type="presParOf" srcId="{AB84D9F4-B47D-458E-9DA5-EBB14A889709}" destId="{D10A9612-0CCB-4534-889D-246174952020}" srcOrd="0" destOrd="0" presId="urn:microsoft.com/office/officeart/2005/8/layout/radial1"/>
    <dgm:cxn modelId="{B832CD63-271F-4925-B370-E9E7B992FCD6}" type="presParOf" srcId="{48C0737C-8178-4880-A697-1FF235ABD37A}" destId="{1DCC9F07-FA64-4788-9367-68FE2DC13AB1}" srcOrd="10" destOrd="0" presId="urn:microsoft.com/office/officeart/2005/8/layout/radial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49503C3-EA86-444C-8418-554DFD0186AF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6C2092-F18D-4FE4-9210-4B09C977B560}">
      <dgm:prSet phldrT="[Texto]" custT="1"/>
      <dgm:spPr/>
      <dgm:t>
        <a:bodyPr/>
        <a:lstStyle/>
        <a:p>
          <a:r>
            <a:rPr lang="pt-BR" sz="2000" b="1" u="sng" dirty="0" smtClean="0"/>
            <a:t>Transportadora Turística</a:t>
          </a:r>
          <a:endParaRPr lang="pt-BR" sz="2000" b="1" u="sng" dirty="0"/>
        </a:p>
      </dgm:t>
    </dgm:pt>
    <dgm:pt modelId="{16B5EB7A-431F-4BCB-994D-C5419230800C}" type="parTrans" cxnId="{5AA400F2-3608-410E-89A4-454C6457B7BA}">
      <dgm:prSet/>
      <dgm:spPr/>
      <dgm:t>
        <a:bodyPr/>
        <a:lstStyle/>
        <a:p>
          <a:endParaRPr lang="pt-BR"/>
        </a:p>
      </dgm:t>
    </dgm:pt>
    <dgm:pt modelId="{297E0433-6761-436B-8F24-E74C75FFC63A}" type="sibTrans" cxnId="{5AA400F2-3608-410E-89A4-454C6457B7BA}">
      <dgm:prSet/>
      <dgm:spPr/>
      <dgm:t>
        <a:bodyPr/>
        <a:lstStyle/>
        <a:p>
          <a:endParaRPr lang="pt-BR"/>
        </a:p>
      </dgm:t>
    </dgm:pt>
    <dgm:pt modelId="{BB07362C-EC2C-4B1B-B775-8B3F8E597F75}">
      <dgm:prSet phldrT="[Texto]" custT="1"/>
      <dgm:spPr/>
      <dgm:t>
        <a:bodyPr/>
        <a:lstStyle/>
        <a:p>
          <a:r>
            <a:rPr lang="pt-BR" sz="2000" dirty="0" smtClean="0"/>
            <a:t>E</a:t>
          </a:r>
          <a:r>
            <a:rPr lang="pt-BR" sz="2000" b="0" i="0" dirty="0" smtClean="0"/>
            <a:t>mpresas que tenham por objeto social a prestação de serviços de </a:t>
          </a:r>
          <a:r>
            <a:rPr lang="pt-BR" sz="2000" b="1" i="0" u="sng" dirty="0" smtClean="0"/>
            <a:t>transporte turístico de superfície</a:t>
          </a:r>
          <a:r>
            <a:rPr lang="pt-BR" sz="2000" b="0" i="0" dirty="0" smtClean="0"/>
            <a:t> </a:t>
          </a:r>
          <a:endParaRPr lang="pt-BR" sz="2000" dirty="0"/>
        </a:p>
      </dgm:t>
    </dgm:pt>
    <dgm:pt modelId="{1FDA104F-B48D-4C54-AAD6-5509C5A2D30B}" type="parTrans" cxnId="{D9D31141-4EB0-43D5-A416-4DA2FFFBE4C2}">
      <dgm:prSet/>
      <dgm:spPr/>
      <dgm:t>
        <a:bodyPr/>
        <a:lstStyle/>
        <a:p>
          <a:endParaRPr lang="pt-BR"/>
        </a:p>
      </dgm:t>
    </dgm:pt>
    <dgm:pt modelId="{813037A4-7BA4-4606-A8F0-B8469A573E4D}" type="sibTrans" cxnId="{D9D31141-4EB0-43D5-A416-4DA2FFFBE4C2}">
      <dgm:prSet/>
      <dgm:spPr/>
      <dgm:t>
        <a:bodyPr/>
        <a:lstStyle/>
        <a:p>
          <a:endParaRPr lang="pt-BR"/>
        </a:p>
      </dgm:t>
    </dgm:pt>
    <dgm:pt modelId="{EA0B53C3-C208-415F-99D3-BF8A135B33F9}">
      <dgm:prSet/>
      <dgm:spPr/>
      <dgm:t>
        <a:bodyPr/>
        <a:lstStyle/>
        <a:p>
          <a:r>
            <a:rPr lang="pt-BR" b="0" i="0" dirty="0" smtClean="0"/>
            <a:t>Deslocamento de pessoas em </a:t>
          </a:r>
          <a:r>
            <a:rPr lang="pt-BR" b="1" i="0" u="sng" dirty="0" smtClean="0"/>
            <a:t>veículos e embarcações por vias terrestres e aquáticas</a:t>
          </a:r>
          <a:endParaRPr lang="pt-BR" b="1" u="sng" dirty="0"/>
        </a:p>
      </dgm:t>
    </dgm:pt>
    <dgm:pt modelId="{21145382-6E3B-4977-8E5A-949B96A1EC89}" type="parTrans" cxnId="{95BB7D12-6164-4004-A78E-CC141A2E5E7E}">
      <dgm:prSet/>
      <dgm:spPr/>
      <dgm:t>
        <a:bodyPr/>
        <a:lstStyle/>
        <a:p>
          <a:endParaRPr lang="pt-BR"/>
        </a:p>
      </dgm:t>
    </dgm:pt>
    <dgm:pt modelId="{91D3ABE0-3FEA-4D49-B58F-07AB10139DF7}" type="sibTrans" cxnId="{95BB7D12-6164-4004-A78E-CC141A2E5E7E}">
      <dgm:prSet/>
      <dgm:spPr/>
      <dgm:t>
        <a:bodyPr/>
        <a:lstStyle/>
        <a:p>
          <a:endParaRPr lang="pt-BR"/>
        </a:p>
      </dgm:t>
    </dgm:pt>
    <dgm:pt modelId="{E795D86D-627C-4527-8775-88AD09404862}" type="pres">
      <dgm:prSet presAssocID="{A49503C3-EA86-444C-8418-554DFD0186AF}" presName="linearFlow" presStyleCnt="0">
        <dgm:presLayoutVars>
          <dgm:dir/>
          <dgm:resizeHandles val="exact"/>
        </dgm:presLayoutVars>
      </dgm:prSet>
      <dgm:spPr/>
    </dgm:pt>
    <dgm:pt modelId="{52C7B506-288C-4034-8B1F-9E8B55E1406E}" type="pres">
      <dgm:prSet presAssocID="{F66C2092-F18D-4FE4-9210-4B09C977B560}" presName="node" presStyleLbl="node1" presStyleIdx="0" presStyleCnt="3" custScaleX="120095" custScaleY="170445">
        <dgm:presLayoutVars>
          <dgm:bulletEnabled val="1"/>
        </dgm:presLayoutVars>
      </dgm:prSet>
      <dgm:spPr>
        <a:prstGeom prst="flowChartProcess">
          <a:avLst/>
        </a:prstGeom>
      </dgm:spPr>
    </dgm:pt>
    <dgm:pt modelId="{04919254-BB46-4FD4-AD7D-863DEDAFFA84}" type="pres">
      <dgm:prSet presAssocID="{297E0433-6761-436B-8F24-E74C75FFC63A}" presName="spacerL" presStyleCnt="0"/>
      <dgm:spPr/>
    </dgm:pt>
    <dgm:pt modelId="{73FCE60D-6711-40AA-B808-C90665BB7047}" type="pres">
      <dgm:prSet presAssocID="{297E0433-6761-436B-8F24-E74C75FFC63A}" presName="sibTrans" presStyleLbl="sibTrans2D1" presStyleIdx="0" presStyleCnt="2"/>
      <dgm:spPr>
        <a:prstGeom prst="mathEqual">
          <a:avLst/>
        </a:prstGeom>
      </dgm:spPr>
    </dgm:pt>
    <dgm:pt modelId="{4049FA92-0E74-4F1E-B1B4-D9D4CE772D64}" type="pres">
      <dgm:prSet presAssocID="{297E0433-6761-436B-8F24-E74C75FFC63A}" presName="spacerR" presStyleCnt="0"/>
      <dgm:spPr/>
    </dgm:pt>
    <dgm:pt modelId="{127AA8A0-3009-4DCC-AD0B-7F748D89C902}" type="pres">
      <dgm:prSet presAssocID="{BB07362C-EC2C-4B1B-B775-8B3F8E597F75}" presName="node" presStyleLbl="node1" presStyleIdx="1" presStyleCnt="3" custScaleX="128950" custScaleY="171190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pt-BR"/>
        </a:p>
      </dgm:t>
    </dgm:pt>
    <dgm:pt modelId="{B085D8B8-279D-4317-94C8-623561A8D686}" type="pres">
      <dgm:prSet presAssocID="{813037A4-7BA4-4606-A8F0-B8469A573E4D}" presName="spacerL" presStyleCnt="0"/>
      <dgm:spPr/>
    </dgm:pt>
    <dgm:pt modelId="{88E3CBE3-C585-4B78-9607-4E60A6FADE89}" type="pres">
      <dgm:prSet presAssocID="{813037A4-7BA4-4606-A8F0-B8469A573E4D}" presName="sibTrans" presStyleLbl="sibTrans2D1" presStyleIdx="1" presStyleCnt="2"/>
      <dgm:spPr/>
    </dgm:pt>
    <dgm:pt modelId="{DD784970-03B9-488E-8BA0-3B2CC38627ED}" type="pres">
      <dgm:prSet presAssocID="{813037A4-7BA4-4606-A8F0-B8469A573E4D}" presName="spacerR" presStyleCnt="0"/>
      <dgm:spPr/>
    </dgm:pt>
    <dgm:pt modelId="{2C45A8E7-AF2B-42BD-8EF7-D5573F55DAFD}" type="pres">
      <dgm:prSet presAssocID="{EA0B53C3-C208-415F-99D3-BF8A135B33F9}" presName="node" presStyleLbl="node1" presStyleIdx="2" presStyleCnt="3" custScaleY="18061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pt-BR"/>
        </a:p>
      </dgm:t>
    </dgm:pt>
  </dgm:ptLst>
  <dgm:cxnLst>
    <dgm:cxn modelId="{416F533A-9074-43F0-8B9F-8E420086B7AB}" type="presOf" srcId="{F66C2092-F18D-4FE4-9210-4B09C977B560}" destId="{52C7B506-288C-4034-8B1F-9E8B55E1406E}" srcOrd="0" destOrd="0" presId="urn:microsoft.com/office/officeart/2005/8/layout/equation1"/>
    <dgm:cxn modelId="{9A645F6F-61BB-4987-BE9E-632269DBB1F0}" type="presOf" srcId="{A49503C3-EA86-444C-8418-554DFD0186AF}" destId="{E795D86D-627C-4527-8775-88AD09404862}" srcOrd="0" destOrd="0" presId="urn:microsoft.com/office/officeart/2005/8/layout/equation1"/>
    <dgm:cxn modelId="{95BB7D12-6164-4004-A78E-CC141A2E5E7E}" srcId="{A49503C3-EA86-444C-8418-554DFD0186AF}" destId="{EA0B53C3-C208-415F-99D3-BF8A135B33F9}" srcOrd="2" destOrd="0" parTransId="{21145382-6E3B-4977-8E5A-949B96A1EC89}" sibTransId="{91D3ABE0-3FEA-4D49-B58F-07AB10139DF7}"/>
    <dgm:cxn modelId="{5AA400F2-3608-410E-89A4-454C6457B7BA}" srcId="{A49503C3-EA86-444C-8418-554DFD0186AF}" destId="{F66C2092-F18D-4FE4-9210-4B09C977B560}" srcOrd="0" destOrd="0" parTransId="{16B5EB7A-431F-4BCB-994D-C5419230800C}" sibTransId="{297E0433-6761-436B-8F24-E74C75FFC63A}"/>
    <dgm:cxn modelId="{D9D31141-4EB0-43D5-A416-4DA2FFFBE4C2}" srcId="{A49503C3-EA86-444C-8418-554DFD0186AF}" destId="{BB07362C-EC2C-4B1B-B775-8B3F8E597F75}" srcOrd="1" destOrd="0" parTransId="{1FDA104F-B48D-4C54-AAD6-5509C5A2D30B}" sibTransId="{813037A4-7BA4-4606-A8F0-B8469A573E4D}"/>
    <dgm:cxn modelId="{07B801E8-F143-42F1-8A95-58CE2286E041}" type="presOf" srcId="{813037A4-7BA4-4606-A8F0-B8469A573E4D}" destId="{88E3CBE3-C585-4B78-9607-4E60A6FADE89}" srcOrd="0" destOrd="0" presId="urn:microsoft.com/office/officeart/2005/8/layout/equation1"/>
    <dgm:cxn modelId="{31C39DF1-D9B3-4051-A36D-AE7A5921915C}" type="presOf" srcId="{BB07362C-EC2C-4B1B-B775-8B3F8E597F75}" destId="{127AA8A0-3009-4DCC-AD0B-7F748D89C902}" srcOrd="0" destOrd="0" presId="urn:microsoft.com/office/officeart/2005/8/layout/equation1"/>
    <dgm:cxn modelId="{8DE96659-FC47-4FE5-92BA-DC319A188D47}" type="presOf" srcId="{EA0B53C3-C208-415F-99D3-BF8A135B33F9}" destId="{2C45A8E7-AF2B-42BD-8EF7-D5573F55DAFD}" srcOrd="0" destOrd="0" presId="urn:microsoft.com/office/officeart/2005/8/layout/equation1"/>
    <dgm:cxn modelId="{B9F459C8-3394-4A81-A3D7-5BF2518A3EF9}" type="presOf" srcId="{297E0433-6761-436B-8F24-E74C75FFC63A}" destId="{73FCE60D-6711-40AA-B808-C90665BB7047}" srcOrd="0" destOrd="0" presId="urn:microsoft.com/office/officeart/2005/8/layout/equation1"/>
    <dgm:cxn modelId="{8685D511-BF56-4FDD-9E34-6A06BC1EC3E0}" type="presParOf" srcId="{E795D86D-627C-4527-8775-88AD09404862}" destId="{52C7B506-288C-4034-8B1F-9E8B55E1406E}" srcOrd="0" destOrd="0" presId="urn:microsoft.com/office/officeart/2005/8/layout/equation1"/>
    <dgm:cxn modelId="{B659F901-FF58-445B-A933-47A47CF59771}" type="presParOf" srcId="{E795D86D-627C-4527-8775-88AD09404862}" destId="{04919254-BB46-4FD4-AD7D-863DEDAFFA84}" srcOrd="1" destOrd="0" presId="urn:microsoft.com/office/officeart/2005/8/layout/equation1"/>
    <dgm:cxn modelId="{F4E7FE59-F2E2-44A7-B9E6-17DAE61DDACE}" type="presParOf" srcId="{E795D86D-627C-4527-8775-88AD09404862}" destId="{73FCE60D-6711-40AA-B808-C90665BB7047}" srcOrd="2" destOrd="0" presId="urn:microsoft.com/office/officeart/2005/8/layout/equation1"/>
    <dgm:cxn modelId="{A762E13C-5BE7-49EF-9639-DBE1783BF380}" type="presParOf" srcId="{E795D86D-627C-4527-8775-88AD09404862}" destId="{4049FA92-0E74-4F1E-B1B4-D9D4CE772D64}" srcOrd="3" destOrd="0" presId="urn:microsoft.com/office/officeart/2005/8/layout/equation1"/>
    <dgm:cxn modelId="{C1B9537D-2EFB-4322-8D41-FFE7FA0FCF7A}" type="presParOf" srcId="{E795D86D-627C-4527-8775-88AD09404862}" destId="{127AA8A0-3009-4DCC-AD0B-7F748D89C902}" srcOrd="4" destOrd="0" presId="urn:microsoft.com/office/officeart/2005/8/layout/equation1"/>
    <dgm:cxn modelId="{C5DCA3BE-2BBA-41D5-8FE7-D9C2E1925728}" type="presParOf" srcId="{E795D86D-627C-4527-8775-88AD09404862}" destId="{B085D8B8-279D-4317-94C8-623561A8D686}" srcOrd="5" destOrd="0" presId="urn:microsoft.com/office/officeart/2005/8/layout/equation1"/>
    <dgm:cxn modelId="{4435726F-F30D-4D5E-A5CC-47D78BAFBA8C}" type="presParOf" srcId="{E795D86D-627C-4527-8775-88AD09404862}" destId="{88E3CBE3-C585-4B78-9607-4E60A6FADE89}" srcOrd="6" destOrd="0" presId="urn:microsoft.com/office/officeart/2005/8/layout/equation1"/>
    <dgm:cxn modelId="{A0442D10-CF23-46A6-AC45-7BBCC9B331D2}" type="presParOf" srcId="{E795D86D-627C-4527-8775-88AD09404862}" destId="{DD784970-03B9-488E-8BA0-3B2CC38627ED}" srcOrd="7" destOrd="0" presId="urn:microsoft.com/office/officeart/2005/8/layout/equation1"/>
    <dgm:cxn modelId="{14F36415-25A0-4192-8B76-41FFE482A164}" type="presParOf" srcId="{E795D86D-627C-4527-8775-88AD09404862}" destId="{2C45A8E7-AF2B-42BD-8EF7-D5573F55DAFD}" srcOrd="8" destOrd="0" presId="urn:microsoft.com/office/officeart/2005/8/layout/equation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49503C3-EA86-444C-8418-554DFD0186AF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6C2092-F18D-4FE4-9210-4B09C977B560}">
      <dgm:prSet phldrT="[Texto]" custT="1"/>
      <dgm:spPr/>
      <dgm:t>
        <a:bodyPr/>
        <a:lstStyle/>
        <a:p>
          <a:r>
            <a:rPr lang="pt-BR" sz="2000" b="1" u="sng" dirty="0" smtClean="0"/>
            <a:t>Organizadoras de eventos</a:t>
          </a:r>
          <a:endParaRPr lang="pt-BR" sz="2000" b="1" u="sng" dirty="0"/>
        </a:p>
      </dgm:t>
    </dgm:pt>
    <dgm:pt modelId="{16B5EB7A-431F-4BCB-994D-C5419230800C}" type="parTrans" cxnId="{5AA400F2-3608-410E-89A4-454C6457B7BA}">
      <dgm:prSet/>
      <dgm:spPr/>
      <dgm:t>
        <a:bodyPr/>
        <a:lstStyle/>
        <a:p>
          <a:endParaRPr lang="pt-BR"/>
        </a:p>
      </dgm:t>
    </dgm:pt>
    <dgm:pt modelId="{297E0433-6761-436B-8F24-E74C75FFC63A}" type="sibTrans" cxnId="{5AA400F2-3608-410E-89A4-454C6457B7BA}">
      <dgm:prSet/>
      <dgm:spPr/>
      <dgm:t>
        <a:bodyPr/>
        <a:lstStyle/>
        <a:p>
          <a:endParaRPr lang="pt-BR"/>
        </a:p>
      </dgm:t>
    </dgm:pt>
    <dgm:pt modelId="{BB07362C-EC2C-4B1B-B775-8B3F8E597F75}">
      <dgm:prSet phldrT="[Texto]" custT="1"/>
      <dgm:spPr/>
      <dgm:t>
        <a:bodyPr/>
        <a:lstStyle/>
        <a:p>
          <a:r>
            <a:rPr lang="pt-BR" sz="2000" b="0" i="0" dirty="0" smtClean="0"/>
            <a:t>Empresas que prestam serviços de gestão, planejamento, organização, promoção, coordenação, operacionalização, produção e assessoria de eventos.</a:t>
          </a:r>
          <a:endParaRPr lang="pt-BR" sz="2000" dirty="0"/>
        </a:p>
      </dgm:t>
    </dgm:pt>
    <dgm:pt modelId="{1FDA104F-B48D-4C54-AAD6-5509C5A2D30B}" type="parTrans" cxnId="{D9D31141-4EB0-43D5-A416-4DA2FFFBE4C2}">
      <dgm:prSet/>
      <dgm:spPr/>
      <dgm:t>
        <a:bodyPr/>
        <a:lstStyle/>
        <a:p>
          <a:endParaRPr lang="pt-BR"/>
        </a:p>
      </dgm:t>
    </dgm:pt>
    <dgm:pt modelId="{813037A4-7BA4-4606-A8F0-B8469A573E4D}" type="sibTrans" cxnId="{D9D31141-4EB0-43D5-A416-4DA2FFFBE4C2}">
      <dgm:prSet/>
      <dgm:spPr/>
      <dgm:t>
        <a:bodyPr/>
        <a:lstStyle/>
        <a:p>
          <a:endParaRPr lang="pt-BR"/>
        </a:p>
      </dgm:t>
    </dgm:pt>
    <dgm:pt modelId="{E795D86D-627C-4527-8775-88AD09404862}" type="pres">
      <dgm:prSet presAssocID="{A49503C3-EA86-444C-8418-554DFD0186AF}" presName="linearFlow" presStyleCnt="0">
        <dgm:presLayoutVars>
          <dgm:dir/>
          <dgm:resizeHandles val="exact"/>
        </dgm:presLayoutVars>
      </dgm:prSet>
      <dgm:spPr/>
    </dgm:pt>
    <dgm:pt modelId="{52C7B506-288C-4034-8B1F-9E8B55E1406E}" type="pres">
      <dgm:prSet presAssocID="{F66C2092-F18D-4FE4-9210-4B09C977B560}" presName="node" presStyleLbl="node1" presStyleIdx="0" presStyleCnt="2" custScaleX="120095" custScaleY="107192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pt-BR"/>
        </a:p>
      </dgm:t>
    </dgm:pt>
    <dgm:pt modelId="{04919254-BB46-4FD4-AD7D-863DEDAFFA84}" type="pres">
      <dgm:prSet presAssocID="{297E0433-6761-436B-8F24-E74C75FFC63A}" presName="spacerL" presStyleCnt="0"/>
      <dgm:spPr/>
    </dgm:pt>
    <dgm:pt modelId="{73FCE60D-6711-40AA-B808-C90665BB7047}" type="pres">
      <dgm:prSet presAssocID="{297E0433-6761-436B-8F24-E74C75FFC63A}" presName="sibTrans" presStyleLbl="sibTrans2D1" presStyleIdx="0" presStyleCnt="1"/>
      <dgm:spPr>
        <a:prstGeom prst="mathEqual">
          <a:avLst/>
        </a:prstGeom>
      </dgm:spPr>
    </dgm:pt>
    <dgm:pt modelId="{4049FA92-0E74-4F1E-B1B4-D9D4CE772D64}" type="pres">
      <dgm:prSet presAssocID="{297E0433-6761-436B-8F24-E74C75FFC63A}" presName="spacerR" presStyleCnt="0"/>
      <dgm:spPr/>
    </dgm:pt>
    <dgm:pt modelId="{127AA8A0-3009-4DCC-AD0B-7F748D89C902}" type="pres">
      <dgm:prSet presAssocID="{BB07362C-EC2C-4B1B-B775-8B3F8E597F75}" presName="node" presStyleLbl="node1" presStyleIdx="1" presStyleCnt="2" custScaleX="145033" custScaleY="12275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pt-BR"/>
        </a:p>
      </dgm:t>
    </dgm:pt>
  </dgm:ptLst>
  <dgm:cxnLst>
    <dgm:cxn modelId="{37FAA984-154F-4F62-A3E7-8FBEE324D1F7}" type="presOf" srcId="{A49503C3-EA86-444C-8418-554DFD0186AF}" destId="{E795D86D-627C-4527-8775-88AD09404862}" srcOrd="0" destOrd="0" presId="urn:microsoft.com/office/officeart/2005/8/layout/equation1"/>
    <dgm:cxn modelId="{85723763-6978-4D13-BEDA-65E2BD72EC38}" type="presOf" srcId="{F66C2092-F18D-4FE4-9210-4B09C977B560}" destId="{52C7B506-288C-4034-8B1F-9E8B55E1406E}" srcOrd="0" destOrd="0" presId="urn:microsoft.com/office/officeart/2005/8/layout/equation1"/>
    <dgm:cxn modelId="{5AA400F2-3608-410E-89A4-454C6457B7BA}" srcId="{A49503C3-EA86-444C-8418-554DFD0186AF}" destId="{F66C2092-F18D-4FE4-9210-4B09C977B560}" srcOrd="0" destOrd="0" parTransId="{16B5EB7A-431F-4BCB-994D-C5419230800C}" sibTransId="{297E0433-6761-436B-8F24-E74C75FFC63A}"/>
    <dgm:cxn modelId="{D9D31141-4EB0-43D5-A416-4DA2FFFBE4C2}" srcId="{A49503C3-EA86-444C-8418-554DFD0186AF}" destId="{BB07362C-EC2C-4B1B-B775-8B3F8E597F75}" srcOrd="1" destOrd="0" parTransId="{1FDA104F-B48D-4C54-AAD6-5509C5A2D30B}" sibTransId="{813037A4-7BA4-4606-A8F0-B8469A573E4D}"/>
    <dgm:cxn modelId="{6BD1904C-A3F0-4ABA-B168-D89856559944}" type="presOf" srcId="{BB07362C-EC2C-4B1B-B775-8B3F8E597F75}" destId="{127AA8A0-3009-4DCC-AD0B-7F748D89C902}" srcOrd="0" destOrd="0" presId="urn:microsoft.com/office/officeart/2005/8/layout/equation1"/>
    <dgm:cxn modelId="{53A7AAAF-3A23-4881-A571-1F8E7D0FBEAF}" type="presOf" srcId="{297E0433-6761-436B-8F24-E74C75FFC63A}" destId="{73FCE60D-6711-40AA-B808-C90665BB7047}" srcOrd="0" destOrd="0" presId="urn:microsoft.com/office/officeart/2005/8/layout/equation1"/>
    <dgm:cxn modelId="{022AE786-79BD-4C56-B0F4-67CB61BDD85F}" type="presParOf" srcId="{E795D86D-627C-4527-8775-88AD09404862}" destId="{52C7B506-288C-4034-8B1F-9E8B55E1406E}" srcOrd="0" destOrd="0" presId="urn:microsoft.com/office/officeart/2005/8/layout/equation1"/>
    <dgm:cxn modelId="{1B6DE496-4701-4ACA-86D8-B343AE5153CF}" type="presParOf" srcId="{E795D86D-627C-4527-8775-88AD09404862}" destId="{04919254-BB46-4FD4-AD7D-863DEDAFFA84}" srcOrd="1" destOrd="0" presId="urn:microsoft.com/office/officeart/2005/8/layout/equation1"/>
    <dgm:cxn modelId="{B55F2982-F9BA-4AFD-8ADA-677E72E50AB8}" type="presParOf" srcId="{E795D86D-627C-4527-8775-88AD09404862}" destId="{73FCE60D-6711-40AA-B808-C90665BB7047}" srcOrd="2" destOrd="0" presId="urn:microsoft.com/office/officeart/2005/8/layout/equation1"/>
    <dgm:cxn modelId="{2FCFB108-2965-4A49-9640-259839B917FD}" type="presParOf" srcId="{E795D86D-627C-4527-8775-88AD09404862}" destId="{4049FA92-0E74-4F1E-B1B4-D9D4CE772D64}" srcOrd="3" destOrd="0" presId="urn:microsoft.com/office/officeart/2005/8/layout/equation1"/>
    <dgm:cxn modelId="{346BBDD9-1283-4FCB-BF92-6531A79DE74B}" type="presParOf" srcId="{E795D86D-627C-4527-8775-88AD09404862}" destId="{127AA8A0-3009-4DCC-AD0B-7F748D89C902}" srcOrd="4" destOrd="0" presId="urn:microsoft.com/office/officeart/2005/8/layout/equation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E6B77D8-0922-4F1F-9A78-7D49258E3A8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EC46A82-49F7-4764-9E85-57F4474A09A0}">
      <dgm:prSet phldrT="[Texto]"/>
      <dgm:spPr/>
      <dgm:t>
        <a:bodyPr/>
        <a:lstStyle/>
        <a:p>
          <a:r>
            <a:rPr lang="pt-BR" dirty="0" smtClean="0"/>
            <a:t>Organizadora de Evento</a:t>
          </a:r>
          <a:endParaRPr lang="pt-BR" dirty="0"/>
        </a:p>
      </dgm:t>
    </dgm:pt>
    <dgm:pt modelId="{BD3C5DCC-1717-4CFE-B449-BDACBCC847A5}" type="parTrans" cxnId="{FB9CD70A-75C5-491D-AE6A-77AB4390E383}">
      <dgm:prSet/>
      <dgm:spPr/>
      <dgm:t>
        <a:bodyPr/>
        <a:lstStyle/>
        <a:p>
          <a:endParaRPr lang="pt-BR"/>
        </a:p>
      </dgm:t>
    </dgm:pt>
    <dgm:pt modelId="{21E52A33-57D8-4CB4-8B29-6D7BF9C154FC}" type="sibTrans" cxnId="{FB9CD70A-75C5-491D-AE6A-77AB4390E383}">
      <dgm:prSet/>
      <dgm:spPr/>
      <dgm:t>
        <a:bodyPr/>
        <a:lstStyle/>
        <a:p>
          <a:endParaRPr lang="pt-BR"/>
        </a:p>
      </dgm:t>
    </dgm:pt>
    <dgm:pt modelId="{ECED608A-73F0-46BA-88BF-A4274AED9548}">
      <dgm:prSet phldrT="[Texto]"/>
      <dgm:spPr/>
      <dgm:t>
        <a:bodyPr/>
        <a:lstStyle/>
        <a:p>
          <a:r>
            <a:rPr lang="pt-BR" dirty="0" smtClean="0"/>
            <a:t>Congressos e convenções científicas, esportivas e etc.</a:t>
          </a:r>
          <a:endParaRPr lang="pt-BR" dirty="0"/>
        </a:p>
      </dgm:t>
    </dgm:pt>
    <dgm:pt modelId="{E3EB0953-0758-49C3-83BB-13D28722AFA1}" type="parTrans" cxnId="{0938379B-9912-4473-BF80-EBC970D61461}">
      <dgm:prSet/>
      <dgm:spPr/>
      <dgm:t>
        <a:bodyPr/>
        <a:lstStyle/>
        <a:p>
          <a:endParaRPr lang="pt-BR"/>
        </a:p>
      </dgm:t>
    </dgm:pt>
    <dgm:pt modelId="{27BAD2A2-771A-4C85-84E9-125ABE401A07}" type="sibTrans" cxnId="{0938379B-9912-4473-BF80-EBC970D61461}">
      <dgm:prSet/>
      <dgm:spPr/>
      <dgm:t>
        <a:bodyPr/>
        <a:lstStyle/>
        <a:p>
          <a:endParaRPr lang="pt-BR"/>
        </a:p>
      </dgm:t>
    </dgm:pt>
    <dgm:pt modelId="{0ADD04A2-01D0-48D0-AF23-7872B30B7799}">
      <dgm:prSet phldrT="[Texto]"/>
      <dgm:spPr/>
      <dgm:t>
        <a:bodyPr/>
        <a:lstStyle/>
        <a:p>
          <a:r>
            <a:rPr lang="pt-BR" dirty="0" smtClean="0"/>
            <a:t>Feiras e exposições de negócios</a:t>
          </a:r>
          <a:endParaRPr lang="pt-BR" dirty="0"/>
        </a:p>
      </dgm:t>
    </dgm:pt>
    <dgm:pt modelId="{78BC27B4-BA2E-4B2B-9386-B389287AD0FF}" type="parTrans" cxnId="{13A41F44-45E7-4140-B7C1-ED38822EEFE5}">
      <dgm:prSet/>
      <dgm:spPr/>
      <dgm:t>
        <a:bodyPr/>
        <a:lstStyle/>
        <a:p>
          <a:endParaRPr lang="pt-BR"/>
        </a:p>
      </dgm:t>
    </dgm:pt>
    <dgm:pt modelId="{53B64CF6-9F43-48BA-8F3D-C6EAC1C58618}" type="sibTrans" cxnId="{13A41F44-45E7-4140-B7C1-ED38822EEFE5}">
      <dgm:prSet/>
      <dgm:spPr/>
      <dgm:t>
        <a:bodyPr/>
        <a:lstStyle/>
        <a:p>
          <a:endParaRPr lang="pt-BR"/>
        </a:p>
      </dgm:t>
    </dgm:pt>
    <dgm:pt modelId="{58B813A8-E484-4A59-942D-6FFCBE6CDB91}" type="pres">
      <dgm:prSet presAssocID="{AE6B77D8-0922-4F1F-9A78-7D49258E3A8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40C1113-0F5D-4A58-8F3E-69C1B3C0815E}" type="pres">
      <dgm:prSet presAssocID="{0EC46A82-49F7-4764-9E85-57F4474A09A0}" presName="hierRoot1" presStyleCnt="0">
        <dgm:presLayoutVars>
          <dgm:hierBranch val="init"/>
        </dgm:presLayoutVars>
      </dgm:prSet>
      <dgm:spPr/>
    </dgm:pt>
    <dgm:pt modelId="{EA3939B0-15D9-47EF-95E5-34C6BDBA0E59}" type="pres">
      <dgm:prSet presAssocID="{0EC46A82-49F7-4764-9E85-57F4474A09A0}" presName="rootComposite1" presStyleCnt="0"/>
      <dgm:spPr/>
    </dgm:pt>
    <dgm:pt modelId="{22774CA0-A3D8-4ADB-AE3F-81EE21507425}" type="pres">
      <dgm:prSet presAssocID="{0EC46A82-49F7-4764-9E85-57F4474A09A0}" presName="rootText1" presStyleLbl="node0" presStyleIdx="0" presStyleCnt="1">
        <dgm:presLayoutVars>
          <dgm:chPref val="3"/>
        </dgm:presLayoutVars>
      </dgm:prSet>
      <dgm:spPr/>
    </dgm:pt>
    <dgm:pt modelId="{9462B73C-6A67-493D-BC0E-96204D1E8696}" type="pres">
      <dgm:prSet presAssocID="{0EC46A82-49F7-4764-9E85-57F4474A09A0}" presName="rootConnector1" presStyleLbl="node1" presStyleIdx="0" presStyleCnt="0"/>
      <dgm:spPr/>
    </dgm:pt>
    <dgm:pt modelId="{2087D050-0B30-495D-94D8-9D4A43CA2FBF}" type="pres">
      <dgm:prSet presAssocID="{0EC46A82-49F7-4764-9E85-57F4474A09A0}" presName="hierChild2" presStyleCnt="0"/>
      <dgm:spPr/>
    </dgm:pt>
    <dgm:pt modelId="{8514DBC9-FFF6-449D-82ED-454AF95634A9}" type="pres">
      <dgm:prSet presAssocID="{E3EB0953-0758-49C3-83BB-13D28722AFA1}" presName="Name37" presStyleLbl="parChTrans1D2" presStyleIdx="0" presStyleCnt="2"/>
      <dgm:spPr/>
    </dgm:pt>
    <dgm:pt modelId="{8E2CD308-FCAC-4075-9AF4-04D08882197D}" type="pres">
      <dgm:prSet presAssocID="{ECED608A-73F0-46BA-88BF-A4274AED9548}" presName="hierRoot2" presStyleCnt="0">
        <dgm:presLayoutVars>
          <dgm:hierBranch val="init"/>
        </dgm:presLayoutVars>
      </dgm:prSet>
      <dgm:spPr/>
    </dgm:pt>
    <dgm:pt modelId="{DFD6EF12-CE7F-4819-AE71-01EBDB730513}" type="pres">
      <dgm:prSet presAssocID="{ECED608A-73F0-46BA-88BF-A4274AED9548}" presName="rootComposite" presStyleCnt="0"/>
      <dgm:spPr/>
    </dgm:pt>
    <dgm:pt modelId="{71C55560-53BF-462A-812C-EAB7A25FB14F}" type="pres">
      <dgm:prSet presAssocID="{ECED608A-73F0-46BA-88BF-A4274AED9548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02E5E17-2299-4174-A1B0-94CE064CF167}" type="pres">
      <dgm:prSet presAssocID="{ECED608A-73F0-46BA-88BF-A4274AED9548}" presName="rootConnector" presStyleLbl="node2" presStyleIdx="0" presStyleCnt="2"/>
      <dgm:spPr/>
    </dgm:pt>
    <dgm:pt modelId="{82CF9B07-FAFB-4D4C-9B1A-B190461187D8}" type="pres">
      <dgm:prSet presAssocID="{ECED608A-73F0-46BA-88BF-A4274AED9548}" presName="hierChild4" presStyleCnt="0"/>
      <dgm:spPr/>
    </dgm:pt>
    <dgm:pt modelId="{7A945A75-7CC2-408B-8DE8-C1DBC23DD601}" type="pres">
      <dgm:prSet presAssocID="{ECED608A-73F0-46BA-88BF-A4274AED9548}" presName="hierChild5" presStyleCnt="0"/>
      <dgm:spPr/>
    </dgm:pt>
    <dgm:pt modelId="{4CEB4608-AC04-416F-948D-78D37F595421}" type="pres">
      <dgm:prSet presAssocID="{78BC27B4-BA2E-4B2B-9386-B389287AD0FF}" presName="Name37" presStyleLbl="parChTrans1D2" presStyleIdx="1" presStyleCnt="2"/>
      <dgm:spPr/>
    </dgm:pt>
    <dgm:pt modelId="{3BE68B48-499B-41FC-A124-BF8EAF7662C2}" type="pres">
      <dgm:prSet presAssocID="{0ADD04A2-01D0-48D0-AF23-7872B30B7799}" presName="hierRoot2" presStyleCnt="0">
        <dgm:presLayoutVars>
          <dgm:hierBranch val="init"/>
        </dgm:presLayoutVars>
      </dgm:prSet>
      <dgm:spPr/>
    </dgm:pt>
    <dgm:pt modelId="{AB744B44-30C6-4DBA-96D5-43C098657E36}" type="pres">
      <dgm:prSet presAssocID="{0ADD04A2-01D0-48D0-AF23-7872B30B7799}" presName="rootComposite" presStyleCnt="0"/>
      <dgm:spPr/>
    </dgm:pt>
    <dgm:pt modelId="{453ED46C-80AA-4973-8A1E-5D8AFB1045D6}" type="pres">
      <dgm:prSet presAssocID="{0ADD04A2-01D0-48D0-AF23-7872B30B779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267AAC5-D469-4688-9A0F-443F9419A65C}" type="pres">
      <dgm:prSet presAssocID="{0ADD04A2-01D0-48D0-AF23-7872B30B7799}" presName="rootConnector" presStyleLbl="node2" presStyleIdx="1" presStyleCnt="2"/>
      <dgm:spPr/>
    </dgm:pt>
    <dgm:pt modelId="{7260F849-D74D-4663-A40D-5822F7652BB6}" type="pres">
      <dgm:prSet presAssocID="{0ADD04A2-01D0-48D0-AF23-7872B30B7799}" presName="hierChild4" presStyleCnt="0"/>
      <dgm:spPr/>
    </dgm:pt>
    <dgm:pt modelId="{3108F06B-1378-4DB2-AB65-5EE7675B7477}" type="pres">
      <dgm:prSet presAssocID="{0ADD04A2-01D0-48D0-AF23-7872B30B7799}" presName="hierChild5" presStyleCnt="0"/>
      <dgm:spPr/>
    </dgm:pt>
    <dgm:pt modelId="{CAF2117D-B8FB-4056-99DB-7FD88DEDFF89}" type="pres">
      <dgm:prSet presAssocID="{0EC46A82-49F7-4764-9E85-57F4474A09A0}" presName="hierChild3" presStyleCnt="0"/>
      <dgm:spPr/>
    </dgm:pt>
  </dgm:ptLst>
  <dgm:cxnLst>
    <dgm:cxn modelId="{A9F03536-EFAB-4279-AD15-06C9AE3B01A7}" type="presOf" srcId="{78BC27B4-BA2E-4B2B-9386-B389287AD0FF}" destId="{4CEB4608-AC04-416F-948D-78D37F595421}" srcOrd="0" destOrd="0" presId="urn:microsoft.com/office/officeart/2005/8/layout/orgChart1"/>
    <dgm:cxn modelId="{0B23AD1E-F460-4AB5-9DEB-28242263424B}" type="presOf" srcId="{AE6B77D8-0922-4F1F-9A78-7D49258E3A8D}" destId="{58B813A8-E484-4A59-942D-6FFCBE6CDB91}" srcOrd="0" destOrd="0" presId="urn:microsoft.com/office/officeart/2005/8/layout/orgChart1"/>
    <dgm:cxn modelId="{13A41F44-45E7-4140-B7C1-ED38822EEFE5}" srcId="{0EC46A82-49F7-4764-9E85-57F4474A09A0}" destId="{0ADD04A2-01D0-48D0-AF23-7872B30B7799}" srcOrd="1" destOrd="0" parTransId="{78BC27B4-BA2E-4B2B-9386-B389287AD0FF}" sibTransId="{53B64CF6-9F43-48BA-8F3D-C6EAC1C58618}"/>
    <dgm:cxn modelId="{D956D1B6-4017-449B-89D2-55B4EDBEB20A}" type="presOf" srcId="{E3EB0953-0758-49C3-83BB-13D28722AFA1}" destId="{8514DBC9-FFF6-449D-82ED-454AF95634A9}" srcOrd="0" destOrd="0" presId="urn:microsoft.com/office/officeart/2005/8/layout/orgChart1"/>
    <dgm:cxn modelId="{FB9CD70A-75C5-491D-AE6A-77AB4390E383}" srcId="{AE6B77D8-0922-4F1F-9A78-7D49258E3A8D}" destId="{0EC46A82-49F7-4764-9E85-57F4474A09A0}" srcOrd="0" destOrd="0" parTransId="{BD3C5DCC-1717-4CFE-B449-BDACBCC847A5}" sibTransId="{21E52A33-57D8-4CB4-8B29-6D7BF9C154FC}"/>
    <dgm:cxn modelId="{7CCB7C8D-AF70-4FD2-9C51-973C19A7AA14}" type="presOf" srcId="{0ADD04A2-01D0-48D0-AF23-7872B30B7799}" destId="{D267AAC5-D469-4688-9A0F-443F9419A65C}" srcOrd="1" destOrd="0" presId="urn:microsoft.com/office/officeart/2005/8/layout/orgChart1"/>
    <dgm:cxn modelId="{61498459-E8F7-472B-A703-A443E0A91973}" type="presOf" srcId="{0EC46A82-49F7-4764-9E85-57F4474A09A0}" destId="{22774CA0-A3D8-4ADB-AE3F-81EE21507425}" srcOrd="0" destOrd="0" presId="urn:microsoft.com/office/officeart/2005/8/layout/orgChart1"/>
    <dgm:cxn modelId="{B05F109F-9906-4BD4-818F-5999C2D50BB5}" type="presOf" srcId="{0ADD04A2-01D0-48D0-AF23-7872B30B7799}" destId="{453ED46C-80AA-4973-8A1E-5D8AFB1045D6}" srcOrd="0" destOrd="0" presId="urn:microsoft.com/office/officeart/2005/8/layout/orgChart1"/>
    <dgm:cxn modelId="{0938379B-9912-4473-BF80-EBC970D61461}" srcId="{0EC46A82-49F7-4764-9E85-57F4474A09A0}" destId="{ECED608A-73F0-46BA-88BF-A4274AED9548}" srcOrd="0" destOrd="0" parTransId="{E3EB0953-0758-49C3-83BB-13D28722AFA1}" sibTransId="{27BAD2A2-771A-4C85-84E9-125ABE401A07}"/>
    <dgm:cxn modelId="{2BA76DA2-BD3E-4D32-9791-ED62473ACBAB}" type="presOf" srcId="{ECED608A-73F0-46BA-88BF-A4274AED9548}" destId="{702E5E17-2299-4174-A1B0-94CE064CF167}" srcOrd="1" destOrd="0" presId="urn:microsoft.com/office/officeart/2005/8/layout/orgChart1"/>
    <dgm:cxn modelId="{A3E2CD0F-8F79-44B7-AB2D-6AA994B952C4}" type="presOf" srcId="{ECED608A-73F0-46BA-88BF-A4274AED9548}" destId="{71C55560-53BF-462A-812C-EAB7A25FB14F}" srcOrd="0" destOrd="0" presId="urn:microsoft.com/office/officeart/2005/8/layout/orgChart1"/>
    <dgm:cxn modelId="{F51DD524-DCE3-4960-95EF-C138F87477AC}" type="presOf" srcId="{0EC46A82-49F7-4764-9E85-57F4474A09A0}" destId="{9462B73C-6A67-493D-BC0E-96204D1E8696}" srcOrd="1" destOrd="0" presId="urn:microsoft.com/office/officeart/2005/8/layout/orgChart1"/>
    <dgm:cxn modelId="{6A250395-8F2F-4D16-88FB-C9D1573F5CF0}" type="presParOf" srcId="{58B813A8-E484-4A59-942D-6FFCBE6CDB91}" destId="{940C1113-0F5D-4A58-8F3E-69C1B3C0815E}" srcOrd="0" destOrd="0" presId="urn:microsoft.com/office/officeart/2005/8/layout/orgChart1"/>
    <dgm:cxn modelId="{83FF4F72-84DC-4146-9122-AE21ACD2F64B}" type="presParOf" srcId="{940C1113-0F5D-4A58-8F3E-69C1B3C0815E}" destId="{EA3939B0-15D9-47EF-95E5-34C6BDBA0E59}" srcOrd="0" destOrd="0" presId="urn:microsoft.com/office/officeart/2005/8/layout/orgChart1"/>
    <dgm:cxn modelId="{D3BEAF96-3EA9-4E4C-83DE-CDD096FA67B8}" type="presParOf" srcId="{EA3939B0-15D9-47EF-95E5-34C6BDBA0E59}" destId="{22774CA0-A3D8-4ADB-AE3F-81EE21507425}" srcOrd="0" destOrd="0" presId="urn:microsoft.com/office/officeart/2005/8/layout/orgChart1"/>
    <dgm:cxn modelId="{895B5E9E-3329-44DA-ACD5-1262B24D0CBC}" type="presParOf" srcId="{EA3939B0-15D9-47EF-95E5-34C6BDBA0E59}" destId="{9462B73C-6A67-493D-BC0E-96204D1E8696}" srcOrd="1" destOrd="0" presId="urn:microsoft.com/office/officeart/2005/8/layout/orgChart1"/>
    <dgm:cxn modelId="{42BA29BE-F4D3-4C5A-9290-A25AD5C4FFF4}" type="presParOf" srcId="{940C1113-0F5D-4A58-8F3E-69C1B3C0815E}" destId="{2087D050-0B30-495D-94D8-9D4A43CA2FBF}" srcOrd="1" destOrd="0" presId="urn:microsoft.com/office/officeart/2005/8/layout/orgChart1"/>
    <dgm:cxn modelId="{B35B3CF5-F7E9-4676-86F3-2E53937AD434}" type="presParOf" srcId="{2087D050-0B30-495D-94D8-9D4A43CA2FBF}" destId="{8514DBC9-FFF6-449D-82ED-454AF95634A9}" srcOrd="0" destOrd="0" presId="urn:microsoft.com/office/officeart/2005/8/layout/orgChart1"/>
    <dgm:cxn modelId="{0977B2C5-2141-44D4-A9DC-F59FA7F6A4AC}" type="presParOf" srcId="{2087D050-0B30-495D-94D8-9D4A43CA2FBF}" destId="{8E2CD308-FCAC-4075-9AF4-04D08882197D}" srcOrd="1" destOrd="0" presId="urn:microsoft.com/office/officeart/2005/8/layout/orgChart1"/>
    <dgm:cxn modelId="{DC25DC92-4226-4412-9D3C-FCA23EA05136}" type="presParOf" srcId="{8E2CD308-FCAC-4075-9AF4-04D08882197D}" destId="{DFD6EF12-CE7F-4819-AE71-01EBDB730513}" srcOrd="0" destOrd="0" presId="urn:microsoft.com/office/officeart/2005/8/layout/orgChart1"/>
    <dgm:cxn modelId="{3E26B41D-D6EF-453F-BADA-C4E8661A4D26}" type="presParOf" srcId="{DFD6EF12-CE7F-4819-AE71-01EBDB730513}" destId="{71C55560-53BF-462A-812C-EAB7A25FB14F}" srcOrd="0" destOrd="0" presId="urn:microsoft.com/office/officeart/2005/8/layout/orgChart1"/>
    <dgm:cxn modelId="{641049B0-A170-4D21-BADE-898A132A92CA}" type="presParOf" srcId="{DFD6EF12-CE7F-4819-AE71-01EBDB730513}" destId="{702E5E17-2299-4174-A1B0-94CE064CF167}" srcOrd="1" destOrd="0" presId="urn:microsoft.com/office/officeart/2005/8/layout/orgChart1"/>
    <dgm:cxn modelId="{00F46910-0ADF-44B4-810D-3A034DCFF7ED}" type="presParOf" srcId="{8E2CD308-FCAC-4075-9AF4-04D08882197D}" destId="{82CF9B07-FAFB-4D4C-9B1A-B190461187D8}" srcOrd="1" destOrd="0" presId="urn:microsoft.com/office/officeart/2005/8/layout/orgChart1"/>
    <dgm:cxn modelId="{7A07CFA4-481C-4EC6-87DF-E199CE1A8425}" type="presParOf" srcId="{8E2CD308-FCAC-4075-9AF4-04D08882197D}" destId="{7A945A75-7CC2-408B-8DE8-C1DBC23DD601}" srcOrd="2" destOrd="0" presId="urn:microsoft.com/office/officeart/2005/8/layout/orgChart1"/>
    <dgm:cxn modelId="{0E6119A0-B801-455C-A4FB-89714AB6EC4F}" type="presParOf" srcId="{2087D050-0B30-495D-94D8-9D4A43CA2FBF}" destId="{4CEB4608-AC04-416F-948D-78D37F595421}" srcOrd="2" destOrd="0" presId="urn:microsoft.com/office/officeart/2005/8/layout/orgChart1"/>
    <dgm:cxn modelId="{F3A690DA-FBA8-4C95-8B02-FF804D86FD98}" type="presParOf" srcId="{2087D050-0B30-495D-94D8-9D4A43CA2FBF}" destId="{3BE68B48-499B-41FC-A124-BF8EAF7662C2}" srcOrd="3" destOrd="0" presId="urn:microsoft.com/office/officeart/2005/8/layout/orgChart1"/>
    <dgm:cxn modelId="{0EECBA51-BA26-4A3B-9FE0-D8ACE18CB875}" type="presParOf" srcId="{3BE68B48-499B-41FC-A124-BF8EAF7662C2}" destId="{AB744B44-30C6-4DBA-96D5-43C098657E36}" srcOrd="0" destOrd="0" presId="urn:microsoft.com/office/officeart/2005/8/layout/orgChart1"/>
    <dgm:cxn modelId="{88646D5B-8EE4-48D5-8502-9AABD5458CBC}" type="presParOf" srcId="{AB744B44-30C6-4DBA-96D5-43C098657E36}" destId="{453ED46C-80AA-4973-8A1E-5D8AFB1045D6}" srcOrd="0" destOrd="0" presId="urn:microsoft.com/office/officeart/2005/8/layout/orgChart1"/>
    <dgm:cxn modelId="{9B38FE38-1E26-47EF-B35D-C2717AE14D72}" type="presParOf" srcId="{AB744B44-30C6-4DBA-96D5-43C098657E36}" destId="{D267AAC5-D469-4688-9A0F-443F9419A65C}" srcOrd="1" destOrd="0" presId="urn:microsoft.com/office/officeart/2005/8/layout/orgChart1"/>
    <dgm:cxn modelId="{EF553C8D-5204-416D-AE10-DFE6EF6116FD}" type="presParOf" srcId="{3BE68B48-499B-41FC-A124-BF8EAF7662C2}" destId="{7260F849-D74D-4663-A40D-5822F7652BB6}" srcOrd="1" destOrd="0" presId="urn:microsoft.com/office/officeart/2005/8/layout/orgChart1"/>
    <dgm:cxn modelId="{C8792FC2-68EB-4334-AA61-EC11174CF9ED}" type="presParOf" srcId="{3BE68B48-499B-41FC-A124-BF8EAF7662C2}" destId="{3108F06B-1378-4DB2-AB65-5EE7675B7477}" srcOrd="2" destOrd="0" presId="urn:microsoft.com/office/officeart/2005/8/layout/orgChart1"/>
    <dgm:cxn modelId="{AE36D9F9-9A01-45F0-84A7-445FE0941DE3}" type="presParOf" srcId="{940C1113-0F5D-4A58-8F3E-69C1B3C0815E}" destId="{CAF2117D-B8FB-4056-99DB-7FD88DEDFF89}" srcOrd="2" destOrd="0" presId="urn:microsoft.com/office/officeart/2005/8/layout/orgChart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896CE83-A342-4DF0-9943-A09CEFC581E6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EC99E9F-F737-454B-AC27-6838FFC4EB51}">
      <dgm:prSet phldrT="[Texto]"/>
      <dgm:spPr/>
      <dgm:t>
        <a:bodyPr/>
        <a:lstStyle/>
        <a:p>
          <a:r>
            <a:rPr lang="pt-BR" dirty="0" smtClean="0"/>
            <a:t>PREÇO</a:t>
          </a:r>
          <a:endParaRPr lang="pt-BR" dirty="0"/>
        </a:p>
      </dgm:t>
    </dgm:pt>
    <dgm:pt modelId="{EE0376C4-6927-4475-9C47-644C373F7AB3}" type="parTrans" cxnId="{EFFB57D8-4A4E-471B-B270-D1C1F298B33E}">
      <dgm:prSet/>
      <dgm:spPr/>
      <dgm:t>
        <a:bodyPr/>
        <a:lstStyle/>
        <a:p>
          <a:endParaRPr lang="pt-BR"/>
        </a:p>
      </dgm:t>
    </dgm:pt>
    <dgm:pt modelId="{88137307-40D2-4F03-8548-40B2E0EE3A61}" type="sibTrans" cxnId="{EFFB57D8-4A4E-471B-B270-D1C1F298B33E}">
      <dgm:prSet/>
      <dgm:spPr/>
      <dgm:t>
        <a:bodyPr/>
        <a:lstStyle/>
        <a:p>
          <a:endParaRPr lang="pt-BR"/>
        </a:p>
      </dgm:t>
    </dgm:pt>
    <dgm:pt modelId="{BEE90705-1F52-4FA0-903D-AA9A743EC769}">
      <dgm:prSet phldrT="[Texto]" custT="1"/>
      <dgm:spPr/>
      <dgm:t>
        <a:bodyPr/>
        <a:lstStyle/>
        <a:p>
          <a:r>
            <a:rPr lang="pt-BR" sz="1600" dirty="0" smtClean="0"/>
            <a:t>R$ cobrado pela organização do evento</a:t>
          </a:r>
          <a:endParaRPr lang="pt-BR" sz="1600" dirty="0"/>
        </a:p>
      </dgm:t>
    </dgm:pt>
    <dgm:pt modelId="{07DE3E29-7605-41DB-8A83-A2B55989F231}" type="parTrans" cxnId="{66BF7E16-1D37-4A95-A7BB-B24C1EECA81A}">
      <dgm:prSet/>
      <dgm:spPr/>
      <dgm:t>
        <a:bodyPr/>
        <a:lstStyle/>
        <a:p>
          <a:endParaRPr lang="pt-BR"/>
        </a:p>
      </dgm:t>
    </dgm:pt>
    <dgm:pt modelId="{BC6B47A4-759C-4824-A8FA-1C74FF6430E2}" type="sibTrans" cxnId="{66BF7E16-1D37-4A95-A7BB-B24C1EECA81A}">
      <dgm:prSet/>
      <dgm:spPr/>
      <dgm:t>
        <a:bodyPr/>
        <a:lstStyle/>
        <a:p>
          <a:endParaRPr lang="pt-BR"/>
        </a:p>
      </dgm:t>
    </dgm:pt>
    <dgm:pt modelId="{0FFA07D4-A66D-43B8-AF9B-C57646C316B6}">
      <dgm:prSet phldrT="[Texto]" custT="1"/>
      <dgm:spPr/>
      <dgm:t>
        <a:bodyPr/>
        <a:lstStyle/>
        <a:p>
          <a:r>
            <a:rPr lang="pt-BR" sz="1600" dirty="0" smtClean="0"/>
            <a:t>Comissão pela intermediação na captação de recursos financeiros para o evento</a:t>
          </a:r>
          <a:endParaRPr lang="pt-BR" sz="1600" dirty="0"/>
        </a:p>
      </dgm:t>
    </dgm:pt>
    <dgm:pt modelId="{F64B35A6-DD8D-4C2E-8A00-F803DEDBCEA8}" type="parTrans" cxnId="{9D925F9C-06A7-46C3-94B6-467F53672044}">
      <dgm:prSet/>
      <dgm:spPr/>
      <dgm:t>
        <a:bodyPr/>
        <a:lstStyle/>
        <a:p>
          <a:endParaRPr lang="pt-BR"/>
        </a:p>
      </dgm:t>
    </dgm:pt>
    <dgm:pt modelId="{0E2CCC4C-B856-41BE-805E-9199C6D3351C}" type="sibTrans" cxnId="{9D925F9C-06A7-46C3-94B6-467F53672044}">
      <dgm:prSet/>
      <dgm:spPr/>
      <dgm:t>
        <a:bodyPr/>
        <a:lstStyle/>
        <a:p>
          <a:endParaRPr lang="pt-BR"/>
        </a:p>
      </dgm:t>
    </dgm:pt>
    <dgm:pt modelId="{C7521384-6107-4740-B475-2D4FA1D33F2D}">
      <dgm:prSet phldrT="[Texto]" custT="1"/>
      <dgm:spPr/>
      <dgm:t>
        <a:bodyPr/>
        <a:lstStyle/>
        <a:p>
          <a:r>
            <a:rPr lang="pt-BR" sz="1600" dirty="0" smtClean="0"/>
            <a:t>Taxa de administração pela contratação de serviços de terceiros</a:t>
          </a:r>
          <a:endParaRPr lang="pt-BR" sz="1600" dirty="0"/>
        </a:p>
      </dgm:t>
    </dgm:pt>
    <dgm:pt modelId="{D0F30E0E-2470-4193-99EE-5B6E6029FDAD}" type="parTrans" cxnId="{8D8C5C2B-9F88-4B71-9D2E-3612971EEA7D}">
      <dgm:prSet/>
      <dgm:spPr/>
      <dgm:t>
        <a:bodyPr/>
        <a:lstStyle/>
        <a:p>
          <a:endParaRPr lang="pt-BR"/>
        </a:p>
      </dgm:t>
    </dgm:pt>
    <dgm:pt modelId="{D97A87CB-F5BA-4D8D-B747-02F280EDB0E4}" type="sibTrans" cxnId="{8D8C5C2B-9F88-4B71-9D2E-3612971EEA7D}">
      <dgm:prSet/>
      <dgm:spPr/>
      <dgm:t>
        <a:bodyPr/>
        <a:lstStyle/>
        <a:p>
          <a:endParaRPr lang="pt-BR"/>
        </a:p>
      </dgm:t>
    </dgm:pt>
    <dgm:pt modelId="{2823D2D2-84BC-45DA-B3BD-EDB715F5923A}" type="pres">
      <dgm:prSet presAssocID="{9896CE83-A342-4DF0-9943-A09CEFC581E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9F12D9F-64A0-4741-8051-B429D7564499}" type="pres">
      <dgm:prSet presAssocID="{9EC99E9F-F737-454B-AC27-6838FFC4EB51}" presName="centerShape" presStyleLbl="node0" presStyleIdx="0" presStyleCnt="1"/>
      <dgm:spPr/>
    </dgm:pt>
    <dgm:pt modelId="{D14DB3A0-244C-4338-9AFA-56944BA77604}" type="pres">
      <dgm:prSet presAssocID="{07DE3E29-7605-41DB-8A83-A2B55989F231}" presName="Name9" presStyleLbl="parChTrans1D2" presStyleIdx="0" presStyleCnt="3"/>
      <dgm:spPr/>
    </dgm:pt>
    <dgm:pt modelId="{2CFD5B06-7B41-407D-B44F-EBB3897836CF}" type="pres">
      <dgm:prSet presAssocID="{07DE3E29-7605-41DB-8A83-A2B55989F231}" presName="connTx" presStyleLbl="parChTrans1D2" presStyleIdx="0" presStyleCnt="3"/>
      <dgm:spPr/>
    </dgm:pt>
    <dgm:pt modelId="{CA3456C1-5D03-4CA5-89C0-A980B10F3590}" type="pres">
      <dgm:prSet presAssocID="{BEE90705-1F52-4FA0-903D-AA9A743EC769}" presName="node" presStyleLbl="node1" presStyleIdx="0" presStyleCnt="3" custScaleX="110153" custScaleY="10255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0E23B3-C4F7-44AD-8483-810660622A63}" type="pres">
      <dgm:prSet presAssocID="{F64B35A6-DD8D-4C2E-8A00-F803DEDBCEA8}" presName="Name9" presStyleLbl="parChTrans1D2" presStyleIdx="1" presStyleCnt="3"/>
      <dgm:spPr/>
    </dgm:pt>
    <dgm:pt modelId="{DFAF1264-05F3-4D66-9A11-67BD4E48BE5D}" type="pres">
      <dgm:prSet presAssocID="{F64B35A6-DD8D-4C2E-8A00-F803DEDBCEA8}" presName="connTx" presStyleLbl="parChTrans1D2" presStyleIdx="1" presStyleCnt="3"/>
      <dgm:spPr/>
    </dgm:pt>
    <dgm:pt modelId="{BE5DDF65-DEEF-411E-8FAA-A857065045C2}" type="pres">
      <dgm:prSet presAssocID="{0FFA07D4-A66D-43B8-AF9B-C57646C316B6}" presName="node" presStyleLbl="node1" presStyleIdx="1" presStyleCnt="3" custScaleX="121653" custScaleY="1332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0A50236-0260-4283-861B-35CE052248A0}" type="pres">
      <dgm:prSet presAssocID="{D0F30E0E-2470-4193-99EE-5B6E6029FDAD}" presName="Name9" presStyleLbl="parChTrans1D2" presStyleIdx="2" presStyleCnt="3"/>
      <dgm:spPr/>
    </dgm:pt>
    <dgm:pt modelId="{E599CE44-FFCC-48D8-8685-828DD42915CB}" type="pres">
      <dgm:prSet presAssocID="{D0F30E0E-2470-4193-99EE-5B6E6029FDAD}" presName="connTx" presStyleLbl="parChTrans1D2" presStyleIdx="2" presStyleCnt="3"/>
      <dgm:spPr/>
    </dgm:pt>
    <dgm:pt modelId="{4716D8D3-3624-4C43-9108-86AADC90587A}" type="pres">
      <dgm:prSet presAssocID="{C7521384-6107-4740-B475-2D4FA1D33F2D}" presName="node" presStyleLbl="node1" presStyleIdx="2" presStyleCnt="3" custScaleX="112825" custScaleY="11344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6BF7E16-1D37-4A95-A7BB-B24C1EECA81A}" srcId="{9EC99E9F-F737-454B-AC27-6838FFC4EB51}" destId="{BEE90705-1F52-4FA0-903D-AA9A743EC769}" srcOrd="0" destOrd="0" parTransId="{07DE3E29-7605-41DB-8A83-A2B55989F231}" sibTransId="{BC6B47A4-759C-4824-A8FA-1C74FF6430E2}"/>
    <dgm:cxn modelId="{9D925F9C-06A7-46C3-94B6-467F53672044}" srcId="{9EC99E9F-F737-454B-AC27-6838FFC4EB51}" destId="{0FFA07D4-A66D-43B8-AF9B-C57646C316B6}" srcOrd="1" destOrd="0" parTransId="{F64B35A6-DD8D-4C2E-8A00-F803DEDBCEA8}" sibTransId="{0E2CCC4C-B856-41BE-805E-9199C6D3351C}"/>
    <dgm:cxn modelId="{67EA0E6F-FAB3-4B98-B19B-7DE573B87626}" type="presOf" srcId="{9896CE83-A342-4DF0-9943-A09CEFC581E6}" destId="{2823D2D2-84BC-45DA-B3BD-EDB715F5923A}" srcOrd="0" destOrd="0" presId="urn:microsoft.com/office/officeart/2005/8/layout/radial1"/>
    <dgm:cxn modelId="{C2F974E1-CD99-4CC3-A92A-B499C52D85FC}" type="presOf" srcId="{BEE90705-1F52-4FA0-903D-AA9A743EC769}" destId="{CA3456C1-5D03-4CA5-89C0-A980B10F3590}" srcOrd="0" destOrd="0" presId="urn:microsoft.com/office/officeart/2005/8/layout/radial1"/>
    <dgm:cxn modelId="{0B921C69-5E1E-4EBA-84E6-BC4760AB306F}" type="presOf" srcId="{07DE3E29-7605-41DB-8A83-A2B55989F231}" destId="{2CFD5B06-7B41-407D-B44F-EBB3897836CF}" srcOrd="1" destOrd="0" presId="urn:microsoft.com/office/officeart/2005/8/layout/radial1"/>
    <dgm:cxn modelId="{67F91AD1-9708-4DAA-9DF7-17492A9161A6}" type="presOf" srcId="{07DE3E29-7605-41DB-8A83-A2B55989F231}" destId="{D14DB3A0-244C-4338-9AFA-56944BA77604}" srcOrd="0" destOrd="0" presId="urn:microsoft.com/office/officeart/2005/8/layout/radial1"/>
    <dgm:cxn modelId="{0D9ACE24-3F33-42CD-A99E-432D1419CE23}" type="presOf" srcId="{F64B35A6-DD8D-4C2E-8A00-F803DEDBCEA8}" destId="{A20E23B3-C4F7-44AD-8483-810660622A63}" srcOrd="0" destOrd="0" presId="urn:microsoft.com/office/officeart/2005/8/layout/radial1"/>
    <dgm:cxn modelId="{31FF380F-1381-4198-9373-BC4E702898CF}" type="presOf" srcId="{D0F30E0E-2470-4193-99EE-5B6E6029FDAD}" destId="{E599CE44-FFCC-48D8-8685-828DD42915CB}" srcOrd="1" destOrd="0" presId="urn:microsoft.com/office/officeart/2005/8/layout/radial1"/>
    <dgm:cxn modelId="{04DD4E6C-2BF6-4ABE-A545-490BA6C84A69}" type="presOf" srcId="{C7521384-6107-4740-B475-2D4FA1D33F2D}" destId="{4716D8D3-3624-4C43-9108-86AADC90587A}" srcOrd="0" destOrd="0" presId="urn:microsoft.com/office/officeart/2005/8/layout/radial1"/>
    <dgm:cxn modelId="{8D8C5C2B-9F88-4B71-9D2E-3612971EEA7D}" srcId="{9EC99E9F-F737-454B-AC27-6838FFC4EB51}" destId="{C7521384-6107-4740-B475-2D4FA1D33F2D}" srcOrd="2" destOrd="0" parTransId="{D0F30E0E-2470-4193-99EE-5B6E6029FDAD}" sibTransId="{D97A87CB-F5BA-4D8D-B747-02F280EDB0E4}"/>
    <dgm:cxn modelId="{C4296014-8FAA-4E45-9655-B14C61CE53DC}" type="presOf" srcId="{0FFA07D4-A66D-43B8-AF9B-C57646C316B6}" destId="{BE5DDF65-DEEF-411E-8FAA-A857065045C2}" srcOrd="0" destOrd="0" presId="urn:microsoft.com/office/officeart/2005/8/layout/radial1"/>
    <dgm:cxn modelId="{EFFB57D8-4A4E-471B-B270-D1C1F298B33E}" srcId="{9896CE83-A342-4DF0-9943-A09CEFC581E6}" destId="{9EC99E9F-F737-454B-AC27-6838FFC4EB51}" srcOrd="0" destOrd="0" parTransId="{EE0376C4-6927-4475-9C47-644C373F7AB3}" sibTransId="{88137307-40D2-4F03-8548-40B2E0EE3A61}"/>
    <dgm:cxn modelId="{939D00CA-64DB-4142-BA6D-EFF1BD30697C}" type="presOf" srcId="{9EC99E9F-F737-454B-AC27-6838FFC4EB51}" destId="{59F12D9F-64A0-4741-8051-B429D7564499}" srcOrd="0" destOrd="0" presId="urn:microsoft.com/office/officeart/2005/8/layout/radial1"/>
    <dgm:cxn modelId="{A234F4F1-8E15-4255-B121-00BC766B8845}" type="presOf" srcId="{F64B35A6-DD8D-4C2E-8A00-F803DEDBCEA8}" destId="{DFAF1264-05F3-4D66-9A11-67BD4E48BE5D}" srcOrd="1" destOrd="0" presId="urn:microsoft.com/office/officeart/2005/8/layout/radial1"/>
    <dgm:cxn modelId="{D90EB338-A25F-452A-80F4-88023A4D8764}" type="presOf" srcId="{D0F30E0E-2470-4193-99EE-5B6E6029FDAD}" destId="{80A50236-0260-4283-861B-35CE052248A0}" srcOrd="0" destOrd="0" presId="urn:microsoft.com/office/officeart/2005/8/layout/radial1"/>
    <dgm:cxn modelId="{D24BBA38-D6CB-4532-8044-34C32D3807AF}" type="presParOf" srcId="{2823D2D2-84BC-45DA-B3BD-EDB715F5923A}" destId="{59F12D9F-64A0-4741-8051-B429D7564499}" srcOrd="0" destOrd="0" presId="urn:microsoft.com/office/officeart/2005/8/layout/radial1"/>
    <dgm:cxn modelId="{26FB1686-3B8F-4349-8BB1-609C9258A13E}" type="presParOf" srcId="{2823D2D2-84BC-45DA-B3BD-EDB715F5923A}" destId="{D14DB3A0-244C-4338-9AFA-56944BA77604}" srcOrd="1" destOrd="0" presId="urn:microsoft.com/office/officeart/2005/8/layout/radial1"/>
    <dgm:cxn modelId="{6E814932-330B-46BD-9CC6-66A5E7FE14B2}" type="presParOf" srcId="{D14DB3A0-244C-4338-9AFA-56944BA77604}" destId="{2CFD5B06-7B41-407D-B44F-EBB3897836CF}" srcOrd="0" destOrd="0" presId="urn:microsoft.com/office/officeart/2005/8/layout/radial1"/>
    <dgm:cxn modelId="{2206AC46-CFB1-4942-9F0D-0F7B4FABA0ED}" type="presParOf" srcId="{2823D2D2-84BC-45DA-B3BD-EDB715F5923A}" destId="{CA3456C1-5D03-4CA5-89C0-A980B10F3590}" srcOrd="2" destOrd="0" presId="urn:microsoft.com/office/officeart/2005/8/layout/radial1"/>
    <dgm:cxn modelId="{85DF6486-E9DD-4D47-A90D-16B6A6F0EDC1}" type="presParOf" srcId="{2823D2D2-84BC-45DA-B3BD-EDB715F5923A}" destId="{A20E23B3-C4F7-44AD-8483-810660622A63}" srcOrd="3" destOrd="0" presId="urn:microsoft.com/office/officeart/2005/8/layout/radial1"/>
    <dgm:cxn modelId="{663E4460-B3B9-4373-8F7D-C386276FEDB9}" type="presParOf" srcId="{A20E23B3-C4F7-44AD-8483-810660622A63}" destId="{DFAF1264-05F3-4D66-9A11-67BD4E48BE5D}" srcOrd="0" destOrd="0" presId="urn:microsoft.com/office/officeart/2005/8/layout/radial1"/>
    <dgm:cxn modelId="{EB8CE970-9ADF-4E50-A1AD-2306F8FA46C9}" type="presParOf" srcId="{2823D2D2-84BC-45DA-B3BD-EDB715F5923A}" destId="{BE5DDF65-DEEF-411E-8FAA-A857065045C2}" srcOrd="4" destOrd="0" presId="urn:microsoft.com/office/officeart/2005/8/layout/radial1"/>
    <dgm:cxn modelId="{5ED40B84-B823-41BD-868E-A4E2FF703677}" type="presParOf" srcId="{2823D2D2-84BC-45DA-B3BD-EDB715F5923A}" destId="{80A50236-0260-4283-861B-35CE052248A0}" srcOrd="5" destOrd="0" presId="urn:microsoft.com/office/officeart/2005/8/layout/radial1"/>
    <dgm:cxn modelId="{70DA4E78-39E4-4256-8C46-69F608465194}" type="presParOf" srcId="{80A50236-0260-4283-861B-35CE052248A0}" destId="{E599CE44-FFCC-48D8-8685-828DD42915CB}" srcOrd="0" destOrd="0" presId="urn:microsoft.com/office/officeart/2005/8/layout/radial1"/>
    <dgm:cxn modelId="{4B55C9CE-CCB1-445E-8FBC-625CF3ADEA0E}" type="presParOf" srcId="{2823D2D2-84BC-45DA-B3BD-EDB715F5923A}" destId="{4716D8D3-3624-4C43-9108-86AADC90587A}" srcOrd="6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33E578-107C-455F-BC69-89187603F08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0179235-9BA2-4CF1-9990-2139A472C172}">
      <dgm:prSet phldrT="[Texto]"/>
      <dgm:spPr/>
      <dgm:t>
        <a:bodyPr/>
        <a:lstStyle/>
        <a:p>
          <a:r>
            <a:rPr lang="pt-BR" dirty="0" smtClean="0"/>
            <a:t>Ministério do Turismo</a:t>
          </a:r>
          <a:endParaRPr lang="pt-BR" dirty="0"/>
        </a:p>
      </dgm:t>
    </dgm:pt>
    <dgm:pt modelId="{B332E513-B8B1-4789-AC6D-81E12B46E414}" type="parTrans" cxnId="{F6BC75E8-B36A-4221-886B-83C8BB994BA2}">
      <dgm:prSet/>
      <dgm:spPr/>
      <dgm:t>
        <a:bodyPr/>
        <a:lstStyle/>
        <a:p>
          <a:endParaRPr lang="pt-BR"/>
        </a:p>
      </dgm:t>
    </dgm:pt>
    <dgm:pt modelId="{38E25B70-95D1-49E8-9DD3-246AF4BBDA8B}" type="sibTrans" cxnId="{F6BC75E8-B36A-4221-886B-83C8BB994BA2}">
      <dgm:prSet/>
      <dgm:spPr/>
      <dgm:t>
        <a:bodyPr/>
        <a:lstStyle/>
        <a:p>
          <a:endParaRPr lang="pt-BR"/>
        </a:p>
      </dgm:t>
    </dgm:pt>
    <dgm:pt modelId="{43537D14-33D1-4327-BCF3-57217053675E}">
      <dgm:prSet phldrT="[Texto]"/>
      <dgm:spPr/>
      <dgm:t>
        <a:bodyPr/>
        <a:lstStyle/>
        <a:p>
          <a:r>
            <a:rPr lang="pt-BR" dirty="0" smtClean="0"/>
            <a:t>EMBRATUR (IBT)</a:t>
          </a:r>
          <a:endParaRPr lang="pt-BR" dirty="0"/>
        </a:p>
      </dgm:t>
    </dgm:pt>
    <dgm:pt modelId="{90387242-3D00-49DC-8561-869A96752FF7}" type="parTrans" cxnId="{C7E63125-005B-4382-9D2B-14BF2031706C}">
      <dgm:prSet/>
      <dgm:spPr/>
      <dgm:t>
        <a:bodyPr/>
        <a:lstStyle/>
        <a:p>
          <a:endParaRPr lang="pt-BR"/>
        </a:p>
      </dgm:t>
    </dgm:pt>
    <dgm:pt modelId="{5DBC7A7B-92F4-4EDD-AAA5-3D331A703D11}" type="sibTrans" cxnId="{C7E63125-005B-4382-9D2B-14BF2031706C}">
      <dgm:prSet/>
      <dgm:spPr/>
      <dgm:t>
        <a:bodyPr/>
        <a:lstStyle/>
        <a:p>
          <a:endParaRPr lang="pt-BR"/>
        </a:p>
      </dgm:t>
    </dgm:pt>
    <dgm:pt modelId="{262AD283-DFDB-48E4-B58B-5F06352C0E50}">
      <dgm:prSet phldrT="[Texto]"/>
      <dgm:spPr/>
      <dgm:t>
        <a:bodyPr/>
        <a:lstStyle/>
        <a:p>
          <a:r>
            <a:rPr lang="pt-BR" dirty="0" smtClean="0"/>
            <a:t>Conselho Nacional de Turismo</a:t>
          </a:r>
          <a:endParaRPr lang="pt-BR" dirty="0"/>
        </a:p>
      </dgm:t>
    </dgm:pt>
    <dgm:pt modelId="{1D3FF256-9F1A-495A-ABC5-932515BFD0DA}" type="parTrans" cxnId="{661AD01A-FA7D-454D-823F-F65F3BD4D8FA}">
      <dgm:prSet/>
      <dgm:spPr/>
      <dgm:t>
        <a:bodyPr/>
        <a:lstStyle/>
        <a:p>
          <a:endParaRPr lang="pt-BR"/>
        </a:p>
      </dgm:t>
    </dgm:pt>
    <dgm:pt modelId="{E714C7E6-C961-4481-AC0A-517EA9A8FA1A}" type="sibTrans" cxnId="{661AD01A-FA7D-454D-823F-F65F3BD4D8FA}">
      <dgm:prSet/>
      <dgm:spPr/>
      <dgm:t>
        <a:bodyPr/>
        <a:lstStyle/>
        <a:p>
          <a:endParaRPr lang="pt-BR"/>
        </a:p>
      </dgm:t>
    </dgm:pt>
    <dgm:pt modelId="{C3CC4BF4-38F6-4E3F-ACEC-E32E446117E8}">
      <dgm:prSet phldrT="[Texto]"/>
      <dgm:spPr/>
      <dgm:t>
        <a:bodyPr/>
        <a:lstStyle/>
        <a:p>
          <a:r>
            <a:rPr lang="pt-BR" dirty="0" smtClean="0"/>
            <a:t>Fórum Nacional </a:t>
          </a:r>
          <a:r>
            <a:rPr lang="pt-BR" dirty="0" err="1" smtClean="0"/>
            <a:t>Sec</a:t>
          </a:r>
          <a:r>
            <a:rPr lang="pt-BR" dirty="0" smtClean="0"/>
            <a:t> e Dir. Est. Turismo</a:t>
          </a:r>
          <a:endParaRPr lang="pt-BR" dirty="0"/>
        </a:p>
      </dgm:t>
    </dgm:pt>
    <dgm:pt modelId="{C913B75E-0252-4455-91A6-2B318900EDD4}" type="parTrans" cxnId="{120392C0-DF72-4D7B-9354-685CC70418BE}">
      <dgm:prSet/>
      <dgm:spPr/>
      <dgm:t>
        <a:bodyPr/>
        <a:lstStyle/>
        <a:p>
          <a:endParaRPr lang="pt-BR"/>
        </a:p>
      </dgm:t>
    </dgm:pt>
    <dgm:pt modelId="{69931754-4C98-42DC-92BD-06AA4C5AD0FE}" type="sibTrans" cxnId="{120392C0-DF72-4D7B-9354-685CC70418BE}">
      <dgm:prSet/>
      <dgm:spPr/>
      <dgm:t>
        <a:bodyPr/>
        <a:lstStyle/>
        <a:p>
          <a:endParaRPr lang="pt-BR"/>
        </a:p>
      </dgm:t>
    </dgm:pt>
    <dgm:pt modelId="{3C8BDA12-1127-47C5-906B-C669EB48A685}">
      <dgm:prSet/>
      <dgm:spPr/>
    </dgm:pt>
    <dgm:pt modelId="{CA43DA5B-A6A5-4998-AE73-91447196DBA0}" type="parTrans" cxnId="{978D0AD6-FA59-4031-A194-A46C703235D4}">
      <dgm:prSet/>
      <dgm:spPr/>
      <dgm:t>
        <a:bodyPr/>
        <a:lstStyle/>
        <a:p>
          <a:endParaRPr lang="pt-BR"/>
        </a:p>
      </dgm:t>
    </dgm:pt>
    <dgm:pt modelId="{18F2687E-0E81-4C65-809A-3EDF750290D4}" type="sibTrans" cxnId="{978D0AD6-FA59-4031-A194-A46C703235D4}">
      <dgm:prSet/>
      <dgm:spPr/>
      <dgm:t>
        <a:bodyPr/>
        <a:lstStyle/>
        <a:p>
          <a:endParaRPr lang="pt-BR"/>
        </a:p>
      </dgm:t>
    </dgm:pt>
    <dgm:pt modelId="{FD6F9A62-0130-41A5-B268-CB53E70891BF}" type="pres">
      <dgm:prSet presAssocID="{4433E578-107C-455F-BC69-89187603F08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A714ED6-DE08-4493-B5B1-84DD4D084CEE}" type="pres">
      <dgm:prSet presAssocID="{50179235-9BA2-4CF1-9990-2139A472C172}" presName="centerShape" presStyleLbl="node0" presStyleIdx="0" presStyleCnt="1"/>
      <dgm:spPr/>
      <dgm:t>
        <a:bodyPr/>
        <a:lstStyle/>
        <a:p>
          <a:endParaRPr lang="pt-BR"/>
        </a:p>
      </dgm:t>
    </dgm:pt>
    <dgm:pt modelId="{12A63E7B-E925-4521-8832-1791AE8F99D7}" type="pres">
      <dgm:prSet presAssocID="{43537D14-33D1-4327-BCF3-57217053675E}" presName="node" presStyleLbl="node1" presStyleIdx="0" presStyleCnt="3" custScaleX="161314" custScaleY="1372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A91E683-F9E5-42A9-BF3F-77AAFADFA91F}" type="pres">
      <dgm:prSet presAssocID="{43537D14-33D1-4327-BCF3-57217053675E}" presName="dummy" presStyleCnt="0"/>
      <dgm:spPr/>
    </dgm:pt>
    <dgm:pt modelId="{9D0FD586-78D8-487B-A0B4-2ED695842EBE}" type="pres">
      <dgm:prSet presAssocID="{5DBC7A7B-92F4-4EDD-AAA5-3D331A703D11}" presName="sibTrans" presStyleLbl="sibTrans2D1" presStyleIdx="0" presStyleCnt="3"/>
      <dgm:spPr/>
    </dgm:pt>
    <dgm:pt modelId="{EAA31780-C354-4E8E-8948-C301A94BADFE}" type="pres">
      <dgm:prSet presAssocID="{262AD283-DFDB-48E4-B58B-5F06352C0E50}" presName="node" presStyleLbl="node1" presStyleIdx="1" presStyleCnt="3" custScaleX="148151" custScaleY="162228">
        <dgm:presLayoutVars>
          <dgm:bulletEnabled val="1"/>
        </dgm:presLayoutVars>
      </dgm:prSet>
      <dgm:spPr/>
    </dgm:pt>
    <dgm:pt modelId="{80C0CBDA-D240-440C-BC8F-C170F071CC03}" type="pres">
      <dgm:prSet presAssocID="{262AD283-DFDB-48E4-B58B-5F06352C0E50}" presName="dummy" presStyleCnt="0"/>
      <dgm:spPr/>
    </dgm:pt>
    <dgm:pt modelId="{289C079B-3149-4771-A419-54579E96ECDA}" type="pres">
      <dgm:prSet presAssocID="{E714C7E6-C961-4481-AC0A-517EA9A8FA1A}" presName="sibTrans" presStyleLbl="sibTrans2D1" presStyleIdx="1" presStyleCnt="3"/>
      <dgm:spPr/>
    </dgm:pt>
    <dgm:pt modelId="{BDEE3A54-768C-4CEC-9578-8CB07871FF80}" type="pres">
      <dgm:prSet presAssocID="{C3CC4BF4-38F6-4E3F-ACEC-E32E446117E8}" presName="node" presStyleLbl="node1" presStyleIdx="2" presStyleCnt="3" custScaleX="150535" custScaleY="131236">
        <dgm:presLayoutVars>
          <dgm:bulletEnabled val="1"/>
        </dgm:presLayoutVars>
      </dgm:prSet>
      <dgm:spPr/>
    </dgm:pt>
    <dgm:pt modelId="{4196563C-3595-4628-9C08-96DFE9321D55}" type="pres">
      <dgm:prSet presAssocID="{C3CC4BF4-38F6-4E3F-ACEC-E32E446117E8}" presName="dummy" presStyleCnt="0"/>
      <dgm:spPr/>
    </dgm:pt>
    <dgm:pt modelId="{36765D42-311C-490F-BE05-612FCD16806A}" type="pres">
      <dgm:prSet presAssocID="{69931754-4C98-42DC-92BD-06AA4C5AD0FE}" presName="sibTrans" presStyleLbl="sibTrans2D1" presStyleIdx="2" presStyleCnt="3"/>
      <dgm:spPr/>
    </dgm:pt>
  </dgm:ptLst>
  <dgm:cxnLst>
    <dgm:cxn modelId="{978D0AD6-FA59-4031-A194-A46C703235D4}" srcId="{4433E578-107C-455F-BC69-89187603F088}" destId="{3C8BDA12-1127-47C5-906B-C669EB48A685}" srcOrd="1" destOrd="0" parTransId="{CA43DA5B-A6A5-4998-AE73-91447196DBA0}" sibTransId="{18F2687E-0E81-4C65-809A-3EDF750290D4}"/>
    <dgm:cxn modelId="{1835E2C8-F8F2-4CF6-A481-A49EB380461D}" type="presOf" srcId="{5DBC7A7B-92F4-4EDD-AAA5-3D331A703D11}" destId="{9D0FD586-78D8-487B-A0B4-2ED695842EBE}" srcOrd="0" destOrd="0" presId="urn:microsoft.com/office/officeart/2005/8/layout/radial6"/>
    <dgm:cxn modelId="{DE20E9DD-6772-403C-99C4-9975865BB377}" type="presOf" srcId="{43537D14-33D1-4327-BCF3-57217053675E}" destId="{12A63E7B-E925-4521-8832-1791AE8F99D7}" srcOrd="0" destOrd="0" presId="urn:microsoft.com/office/officeart/2005/8/layout/radial6"/>
    <dgm:cxn modelId="{661AD01A-FA7D-454D-823F-F65F3BD4D8FA}" srcId="{50179235-9BA2-4CF1-9990-2139A472C172}" destId="{262AD283-DFDB-48E4-B58B-5F06352C0E50}" srcOrd="1" destOrd="0" parTransId="{1D3FF256-9F1A-495A-ABC5-932515BFD0DA}" sibTransId="{E714C7E6-C961-4481-AC0A-517EA9A8FA1A}"/>
    <dgm:cxn modelId="{234220A5-1911-4C42-9FBE-40AAFC4C7F70}" type="presOf" srcId="{E714C7E6-C961-4481-AC0A-517EA9A8FA1A}" destId="{289C079B-3149-4771-A419-54579E96ECDA}" srcOrd="0" destOrd="0" presId="urn:microsoft.com/office/officeart/2005/8/layout/radial6"/>
    <dgm:cxn modelId="{51C511E7-9473-4B2F-BC1F-6832E4EECD34}" type="presOf" srcId="{50179235-9BA2-4CF1-9990-2139A472C172}" destId="{5A714ED6-DE08-4493-B5B1-84DD4D084CEE}" srcOrd="0" destOrd="0" presId="urn:microsoft.com/office/officeart/2005/8/layout/radial6"/>
    <dgm:cxn modelId="{0BD9F01E-A955-4A33-A266-87E36CAA47A3}" type="presOf" srcId="{C3CC4BF4-38F6-4E3F-ACEC-E32E446117E8}" destId="{BDEE3A54-768C-4CEC-9578-8CB07871FF80}" srcOrd="0" destOrd="0" presId="urn:microsoft.com/office/officeart/2005/8/layout/radial6"/>
    <dgm:cxn modelId="{E77C01C8-A60D-4BDB-B24B-F8AA03E2434A}" type="presOf" srcId="{4433E578-107C-455F-BC69-89187603F088}" destId="{FD6F9A62-0130-41A5-B268-CB53E70891BF}" srcOrd="0" destOrd="0" presId="urn:microsoft.com/office/officeart/2005/8/layout/radial6"/>
    <dgm:cxn modelId="{C7E63125-005B-4382-9D2B-14BF2031706C}" srcId="{50179235-9BA2-4CF1-9990-2139A472C172}" destId="{43537D14-33D1-4327-BCF3-57217053675E}" srcOrd="0" destOrd="0" parTransId="{90387242-3D00-49DC-8561-869A96752FF7}" sibTransId="{5DBC7A7B-92F4-4EDD-AAA5-3D331A703D11}"/>
    <dgm:cxn modelId="{120392C0-DF72-4D7B-9354-685CC70418BE}" srcId="{50179235-9BA2-4CF1-9990-2139A472C172}" destId="{C3CC4BF4-38F6-4E3F-ACEC-E32E446117E8}" srcOrd="2" destOrd="0" parTransId="{C913B75E-0252-4455-91A6-2B318900EDD4}" sibTransId="{69931754-4C98-42DC-92BD-06AA4C5AD0FE}"/>
    <dgm:cxn modelId="{F6BC75E8-B36A-4221-886B-83C8BB994BA2}" srcId="{4433E578-107C-455F-BC69-89187603F088}" destId="{50179235-9BA2-4CF1-9990-2139A472C172}" srcOrd="0" destOrd="0" parTransId="{B332E513-B8B1-4789-AC6D-81E12B46E414}" sibTransId="{38E25B70-95D1-49E8-9DD3-246AF4BBDA8B}"/>
    <dgm:cxn modelId="{3D20DCE4-3B60-46B8-B5B8-989AF86AC028}" type="presOf" srcId="{69931754-4C98-42DC-92BD-06AA4C5AD0FE}" destId="{36765D42-311C-490F-BE05-612FCD16806A}" srcOrd="0" destOrd="0" presId="urn:microsoft.com/office/officeart/2005/8/layout/radial6"/>
    <dgm:cxn modelId="{97956FE1-9C00-4F6D-BBDC-4F2C39057102}" type="presOf" srcId="{262AD283-DFDB-48E4-B58B-5F06352C0E50}" destId="{EAA31780-C354-4E8E-8948-C301A94BADFE}" srcOrd="0" destOrd="0" presId="urn:microsoft.com/office/officeart/2005/8/layout/radial6"/>
    <dgm:cxn modelId="{F9D12E69-4DB4-4A89-AD3B-0D105A8DE440}" type="presParOf" srcId="{FD6F9A62-0130-41A5-B268-CB53E70891BF}" destId="{5A714ED6-DE08-4493-B5B1-84DD4D084CEE}" srcOrd="0" destOrd="0" presId="urn:microsoft.com/office/officeart/2005/8/layout/radial6"/>
    <dgm:cxn modelId="{C774C344-341F-4ABF-A0D4-4301FD33FB82}" type="presParOf" srcId="{FD6F9A62-0130-41A5-B268-CB53E70891BF}" destId="{12A63E7B-E925-4521-8832-1791AE8F99D7}" srcOrd="1" destOrd="0" presId="urn:microsoft.com/office/officeart/2005/8/layout/radial6"/>
    <dgm:cxn modelId="{E2E577EE-3BDB-4DB7-9DDD-42193649D749}" type="presParOf" srcId="{FD6F9A62-0130-41A5-B268-CB53E70891BF}" destId="{BA91E683-F9E5-42A9-BF3F-77AAFADFA91F}" srcOrd="2" destOrd="0" presId="urn:microsoft.com/office/officeart/2005/8/layout/radial6"/>
    <dgm:cxn modelId="{F28B71D0-B3ED-4760-9451-F0EA08417F50}" type="presParOf" srcId="{FD6F9A62-0130-41A5-B268-CB53E70891BF}" destId="{9D0FD586-78D8-487B-A0B4-2ED695842EBE}" srcOrd="3" destOrd="0" presId="urn:microsoft.com/office/officeart/2005/8/layout/radial6"/>
    <dgm:cxn modelId="{C3859E9F-5212-4087-BA4A-320A82B79A76}" type="presParOf" srcId="{FD6F9A62-0130-41A5-B268-CB53E70891BF}" destId="{EAA31780-C354-4E8E-8948-C301A94BADFE}" srcOrd="4" destOrd="0" presId="urn:microsoft.com/office/officeart/2005/8/layout/radial6"/>
    <dgm:cxn modelId="{1D4275A6-72EE-4DBE-969D-402DD24CCB64}" type="presParOf" srcId="{FD6F9A62-0130-41A5-B268-CB53E70891BF}" destId="{80C0CBDA-D240-440C-BC8F-C170F071CC03}" srcOrd="5" destOrd="0" presId="urn:microsoft.com/office/officeart/2005/8/layout/radial6"/>
    <dgm:cxn modelId="{3598F0FF-1A07-426A-8069-D6A81D3599BD}" type="presParOf" srcId="{FD6F9A62-0130-41A5-B268-CB53E70891BF}" destId="{289C079B-3149-4771-A419-54579E96ECDA}" srcOrd="6" destOrd="0" presId="urn:microsoft.com/office/officeart/2005/8/layout/radial6"/>
    <dgm:cxn modelId="{0321B6A6-ACBA-4281-A9D8-622C4BFC2F8F}" type="presParOf" srcId="{FD6F9A62-0130-41A5-B268-CB53E70891BF}" destId="{BDEE3A54-768C-4CEC-9578-8CB07871FF80}" srcOrd="7" destOrd="0" presId="urn:microsoft.com/office/officeart/2005/8/layout/radial6"/>
    <dgm:cxn modelId="{710B7872-F70C-4C04-A0E5-5CC1265163A9}" type="presParOf" srcId="{FD6F9A62-0130-41A5-B268-CB53E70891BF}" destId="{4196563C-3595-4628-9C08-96DFE9321D55}" srcOrd="8" destOrd="0" presId="urn:microsoft.com/office/officeart/2005/8/layout/radial6"/>
    <dgm:cxn modelId="{2F5F75C8-AB65-46B8-A68F-9A9DCA9BC694}" type="presParOf" srcId="{FD6F9A62-0130-41A5-B268-CB53E70891BF}" destId="{36765D42-311C-490F-BE05-612FCD16806A}" srcOrd="9" destOrd="0" presId="urn:microsoft.com/office/officeart/2005/8/layout/radial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90D380-ABAE-48F1-AE84-15BFD95B813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9A6E06A-FA5A-497A-B026-0E2E00CDD8A6}">
      <dgm:prSet phldrT="[Texto]"/>
      <dgm:spPr/>
      <dgm:t>
        <a:bodyPr/>
        <a:lstStyle/>
        <a:p>
          <a:r>
            <a:rPr lang="pt-BR" dirty="0" smtClean="0"/>
            <a:t>Prestadores de Serviços Turísticos</a:t>
          </a:r>
          <a:endParaRPr lang="pt-BR" dirty="0"/>
        </a:p>
      </dgm:t>
    </dgm:pt>
    <dgm:pt modelId="{3997AF20-4F27-49BF-8138-E841F831E2F4}" type="parTrans" cxnId="{4785E0E9-63EE-4E25-8087-3E2F962BE450}">
      <dgm:prSet/>
      <dgm:spPr/>
      <dgm:t>
        <a:bodyPr/>
        <a:lstStyle/>
        <a:p>
          <a:endParaRPr lang="pt-BR"/>
        </a:p>
      </dgm:t>
    </dgm:pt>
    <dgm:pt modelId="{6FCF230B-D2C2-4694-93B1-091B9A16358E}" type="sibTrans" cxnId="{4785E0E9-63EE-4E25-8087-3E2F962BE450}">
      <dgm:prSet/>
      <dgm:spPr/>
      <dgm:t>
        <a:bodyPr/>
        <a:lstStyle/>
        <a:p>
          <a:endParaRPr lang="pt-BR"/>
        </a:p>
      </dgm:t>
    </dgm:pt>
    <dgm:pt modelId="{0AE7DAB1-A008-4DF1-89F3-14FDB1C26F38}">
      <dgm:prSet phldrT="[Texto]"/>
      <dgm:spPr/>
      <dgm:t>
        <a:bodyPr/>
        <a:lstStyle/>
        <a:p>
          <a:r>
            <a:rPr lang="pt-BR" dirty="0" smtClean="0"/>
            <a:t>Sociedades Empresariais</a:t>
          </a:r>
          <a:endParaRPr lang="pt-BR" dirty="0"/>
        </a:p>
      </dgm:t>
    </dgm:pt>
    <dgm:pt modelId="{2B801B39-3E21-4AFA-8621-AB5C3B5E2440}" type="parTrans" cxnId="{A17FBBE1-5627-48A6-B7E1-9BAEAB271ADC}">
      <dgm:prSet/>
      <dgm:spPr/>
      <dgm:t>
        <a:bodyPr/>
        <a:lstStyle/>
        <a:p>
          <a:endParaRPr lang="pt-BR"/>
        </a:p>
      </dgm:t>
    </dgm:pt>
    <dgm:pt modelId="{9671A47A-46FA-4726-A1F6-8E59C3BA61DB}" type="sibTrans" cxnId="{A17FBBE1-5627-48A6-B7E1-9BAEAB271ADC}">
      <dgm:prSet/>
      <dgm:spPr/>
      <dgm:t>
        <a:bodyPr/>
        <a:lstStyle/>
        <a:p>
          <a:endParaRPr lang="pt-BR"/>
        </a:p>
      </dgm:t>
    </dgm:pt>
    <dgm:pt modelId="{38B3A4E3-CB0B-4AB5-899D-C3DAA81D8AFF}">
      <dgm:prSet phldrT="[Texto]"/>
      <dgm:spPr/>
      <dgm:t>
        <a:bodyPr/>
        <a:lstStyle/>
        <a:p>
          <a:r>
            <a:rPr lang="pt-BR" dirty="0" smtClean="0"/>
            <a:t>Sociedades Simples</a:t>
          </a:r>
          <a:endParaRPr lang="pt-BR" dirty="0"/>
        </a:p>
      </dgm:t>
    </dgm:pt>
    <dgm:pt modelId="{AA5F8BF7-DF34-4151-A28C-18A3A203F6DF}" type="parTrans" cxnId="{412F63CF-2AE0-451B-A76D-CAE67977D151}">
      <dgm:prSet/>
      <dgm:spPr/>
      <dgm:t>
        <a:bodyPr/>
        <a:lstStyle/>
        <a:p>
          <a:endParaRPr lang="pt-BR"/>
        </a:p>
      </dgm:t>
    </dgm:pt>
    <dgm:pt modelId="{0F4312D7-4256-462F-808F-C00C898D7EFB}" type="sibTrans" cxnId="{412F63CF-2AE0-451B-A76D-CAE67977D151}">
      <dgm:prSet/>
      <dgm:spPr/>
      <dgm:t>
        <a:bodyPr/>
        <a:lstStyle/>
        <a:p>
          <a:endParaRPr lang="pt-BR"/>
        </a:p>
      </dgm:t>
    </dgm:pt>
    <dgm:pt modelId="{9572F38C-0AD3-4018-961D-FE645C9D7924}">
      <dgm:prSet phldrT="[Texto]"/>
      <dgm:spPr/>
      <dgm:t>
        <a:bodyPr/>
        <a:lstStyle/>
        <a:p>
          <a:r>
            <a:rPr lang="pt-BR" dirty="0" smtClean="0"/>
            <a:t>Empresários individuais</a:t>
          </a:r>
          <a:endParaRPr lang="pt-BR" dirty="0"/>
        </a:p>
      </dgm:t>
    </dgm:pt>
    <dgm:pt modelId="{B3EBFBDB-D6E1-43EB-A1B3-DC72730A465C}" type="parTrans" cxnId="{06F90DCF-E942-4C07-B4F9-F91581B4072F}">
      <dgm:prSet/>
      <dgm:spPr/>
      <dgm:t>
        <a:bodyPr/>
        <a:lstStyle/>
        <a:p>
          <a:endParaRPr lang="pt-BR"/>
        </a:p>
      </dgm:t>
    </dgm:pt>
    <dgm:pt modelId="{C98095F8-0BEC-423C-9D59-57CFD817FCC6}" type="sibTrans" cxnId="{06F90DCF-E942-4C07-B4F9-F91581B4072F}">
      <dgm:prSet/>
      <dgm:spPr/>
      <dgm:t>
        <a:bodyPr/>
        <a:lstStyle/>
        <a:p>
          <a:endParaRPr lang="pt-BR"/>
        </a:p>
      </dgm:t>
    </dgm:pt>
    <dgm:pt modelId="{80410684-F506-4428-A649-5E4AA7010565}">
      <dgm:prSet phldrT="[Texto]"/>
      <dgm:spPr/>
      <dgm:t>
        <a:bodyPr/>
        <a:lstStyle/>
        <a:p>
          <a:r>
            <a:rPr lang="pt-BR" dirty="0" smtClean="0"/>
            <a:t>Serviços Sociais Autônomos</a:t>
          </a:r>
          <a:endParaRPr lang="pt-BR" dirty="0"/>
        </a:p>
      </dgm:t>
    </dgm:pt>
    <dgm:pt modelId="{29A712E6-5B47-4556-9F3E-49C36AFEFA4E}" type="parTrans" cxnId="{67C22824-1518-41F0-A033-E92C65610950}">
      <dgm:prSet/>
      <dgm:spPr/>
      <dgm:t>
        <a:bodyPr/>
        <a:lstStyle/>
        <a:p>
          <a:endParaRPr lang="pt-BR"/>
        </a:p>
      </dgm:t>
    </dgm:pt>
    <dgm:pt modelId="{A3724F48-826B-44E5-BF63-23CB8CA6346C}" type="sibTrans" cxnId="{67C22824-1518-41F0-A033-E92C65610950}">
      <dgm:prSet/>
      <dgm:spPr/>
      <dgm:t>
        <a:bodyPr/>
        <a:lstStyle/>
        <a:p>
          <a:endParaRPr lang="pt-BR"/>
        </a:p>
      </dgm:t>
    </dgm:pt>
    <dgm:pt modelId="{70ABE085-5770-4D75-8C36-68D6788C724E}">
      <dgm:prSet/>
      <dgm:spPr/>
      <dgm:t>
        <a:bodyPr/>
        <a:lstStyle/>
        <a:p>
          <a:r>
            <a:rPr lang="pt-BR" dirty="0" smtClean="0"/>
            <a:t>... que prestem serviços turísticos remunerados</a:t>
          </a:r>
          <a:endParaRPr lang="pt-BR" dirty="0"/>
        </a:p>
      </dgm:t>
    </dgm:pt>
    <dgm:pt modelId="{4D6E3707-6E96-4D8A-9077-2776558E1D93}" type="parTrans" cxnId="{605CD4FC-A5AC-4ADA-93C7-7D67A037D195}">
      <dgm:prSet/>
      <dgm:spPr/>
      <dgm:t>
        <a:bodyPr/>
        <a:lstStyle/>
        <a:p>
          <a:endParaRPr lang="pt-BR"/>
        </a:p>
      </dgm:t>
    </dgm:pt>
    <dgm:pt modelId="{4F0CD6FC-A42B-423A-9D28-B0A2589B357F}" type="sibTrans" cxnId="{605CD4FC-A5AC-4ADA-93C7-7D67A037D195}">
      <dgm:prSet/>
      <dgm:spPr/>
    </dgm:pt>
    <dgm:pt modelId="{50AA0594-7251-4B91-AE26-2D2B1364FF8B}" type="pres">
      <dgm:prSet presAssocID="{F590D380-ABAE-48F1-AE84-15BFD95B813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6F63C1B-0E1E-4189-B8BB-4AB840CA10AF}" type="pres">
      <dgm:prSet presAssocID="{B9A6E06A-FA5A-497A-B026-0E2E00CDD8A6}" presName="centerShape" presStyleLbl="node0" presStyleIdx="0" presStyleCnt="1"/>
      <dgm:spPr/>
    </dgm:pt>
    <dgm:pt modelId="{92ABB21B-7358-4C8B-A4EC-D1200C858556}" type="pres">
      <dgm:prSet presAssocID="{2B801B39-3E21-4AFA-8621-AB5C3B5E2440}" presName="Name9" presStyleLbl="parChTrans1D2" presStyleIdx="0" presStyleCnt="5"/>
      <dgm:spPr/>
    </dgm:pt>
    <dgm:pt modelId="{4FBBA6CD-705F-4146-B152-E3A72D4025D8}" type="pres">
      <dgm:prSet presAssocID="{2B801B39-3E21-4AFA-8621-AB5C3B5E2440}" presName="connTx" presStyleLbl="parChTrans1D2" presStyleIdx="0" presStyleCnt="5"/>
      <dgm:spPr/>
    </dgm:pt>
    <dgm:pt modelId="{83F61B85-3150-4D4D-886C-81F676C7B189}" type="pres">
      <dgm:prSet presAssocID="{0AE7DAB1-A008-4DF1-89F3-14FDB1C26F38}" presName="node" presStyleLbl="node1" presStyleIdx="0" presStyleCnt="5">
        <dgm:presLayoutVars>
          <dgm:bulletEnabled val="1"/>
        </dgm:presLayoutVars>
      </dgm:prSet>
      <dgm:spPr/>
    </dgm:pt>
    <dgm:pt modelId="{1AD43EED-E498-48A7-91A0-F73A0C4882F4}" type="pres">
      <dgm:prSet presAssocID="{AA5F8BF7-DF34-4151-A28C-18A3A203F6DF}" presName="Name9" presStyleLbl="parChTrans1D2" presStyleIdx="1" presStyleCnt="5"/>
      <dgm:spPr/>
    </dgm:pt>
    <dgm:pt modelId="{4DE8893B-4AEF-4519-A1B4-AF736CCAA512}" type="pres">
      <dgm:prSet presAssocID="{AA5F8BF7-DF34-4151-A28C-18A3A203F6DF}" presName="connTx" presStyleLbl="parChTrans1D2" presStyleIdx="1" presStyleCnt="5"/>
      <dgm:spPr/>
    </dgm:pt>
    <dgm:pt modelId="{0829BAA2-4541-4194-9F0B-D0440B011723}" type="pres">
      <dgm:prSet presAssocID="{38B3A4E3-CB0B-4AB5-899D-C3DAA81D8AFF}" presName="node" presStyleLbl="node1" presStyleIdx="1" presStyleCnt="5">
        <dgm:presLayoutVars>
          <dgm:bulletEnabled val="1"/>
        </dgm:presLayoutVars>
      </dgm:prSet>
      <dgm:spPr/>
    </dgm:pt>
    <dgm:pt modelId="{EC3F1CA4-23BF-487E-97B5-A556E8C8B773}" type="pres">
      <dgm:prSet presAssocID="{B3EBFBDB-D6E1-43EB-A1B3-DC72730A465C}" presName="Name9" presStyleLbl="parChTrans1D2" presStyleIdx="2" presStyleCnt="5"/>
      <dgm:spPr/>
    </dgm:pt>
    <dgm:pt modelId="{93DF31F4-47F6-4B0A-9422-DF94027887AD}" type="pres">
      <dgm:prSet presAssocID="{B3EBFBDB-D6E1-43EB-A1B3-DC72730A465C}" presName="connTx" presStyleLbl="parChTrans1D2" presStyleIdx="2" presStyleCnt="5"/>
      <dgm:spPr/>
    </dgm:pt>
    <dgm:pt modelId="{5531FAA2-FF89-45F0-815A-D46ACF5F8ADB}" type="pres">
      <dgm:prSet presAssocID="{9572F38C-0AD3-4018-961D-FE645C9D7924}" presName="node" presStyleLbl="node1" presStyleIdx="2" presStyleCnt="5">
        <dgm:presLayoutVars>
          <dgm:bulletEnabled val="1"/>
        </dgm:presLayoutVars>
      </dgm:prSet>
      <dgm:spPr/>
    </dgm:pt>
    <dgm:pt modelId="{0EEE72B6-B563-46E6-BC13-6AEF5CBD8A65}" type="pres">
      <dgm:prSet presAssocID="{29A712E6-5B47-4556-9F3E-49C36AFEFA4E}" presName="Name9" presStyleLbl="parChTrans1D2" presStyleIdx="3" presStyleCnt="5"/>
      <dgm:spPr/>
    </dgm:pt>
    <dgm:pt modelId="{EDD0EB68-14A8-4ED4-8CFE-0E71CEA81FD3}" type="pres">
      <dgm:prSet presAssocID="{29A712E6-5B47-4556-9F3E-49C36AFEFA4E}" presName="connTx" presStyleLbl="parChTrans1D2" presStyleIdx="3" presStyleCnt="5"/>
      <dgm:spPr/>
    </dgm:pt>
    <dgm:pt modelId="{C46BAFD1-39C2-48FD-A80F-52C0D5C2C953}" type="pres">
      <dgm:prSet presAssocID="{80410684-F506-4428-A649-5E4AA701056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5989420-38E9-4E1C-990B-7FE0119B71E6}" type="pres">
      <dgm:prSet presAssocID="{4D6E3707-6E96-4D8A-9077-2776558E1D93}" presName="Name9" presStyleLbl="parChTrans1D2" presStyleIdx="4" presStyleCnt="5"/>
      <dgm:spPr/>
    </dgm:pt>
    <dgm:pt modelId="{AA35D54D-2084-4116-AA78-B7379B729671}" type="pres">
      <dgm:prSet presAssocID="{4D6E3707-6E96-4D8A-9077-2776558E1D93}" presName="connTx" presStyleLbl="parChTrans1D2" presStyleIdx="4" presStyleCnt="5"/>
      <dgm:spPr/>
    </dgm:pt>
    <dgm:pt modelId="{46539A00-F287-4C1F-917B-6C8B73C787E3}" type="pres">
      <dgm:prSet presAssocID="{70ABE085-5770-4D75-8C36-68D6788C72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7C22824-1518-41F0-A033-E92C65610950}" srcId="{B9A6E06A-FA5A-497A-B026-0E2E00CDD8A6}" destId="{80410684-F506-4428-A649-5E4AA7010565}" srcOrd="3" destOrd="0" parTransId="{29A712E6-5B47-4556-9F3E-49C36AFEFA4E}" sibTransId="{A3724F48-826B-44E5-BF63-23CB8CA6346C}"/>
    <dgm:cxn modelId="{8D439E7C-C230-41B3-A721-0D494960976F}" type="presOf" srcId="{B9A6E06A-FA5A-497A-B026-0E2E00CDD8A6}" destId="{E6F63C1B-0E1E-4189-B8BB-4AB840CA10AF}" srcOrd="0" destOrd="0" presId="urn:microsoft.com/office/officeart/2005/8/layout/radial1"/>
    <dgm:cxn modelId="{5DFF43DF-8BE9-4CD5-A4D4-2A017D627569}" type="presOf" srcId="{38B3A4E3-CB0B-4AB5-899D-C3DAA81D8AFF}" destId="{0829BAA2-4541-4194-9F0B-D0440B011723}" srcOrd="0" destOrd="0" presId="urn:microsoft.com/office/officeart/2005/8/layout/radial1"/>
    <dgm:cxn modelId="{C0158683-66B3-4E32-89A2-573CD1E3616E}" type="presOf" srcId="{4D6E3707-6E96-4D8A-9077-2776558E1D93}" destId="{95989420-38E9-4E1C-990B-7FE0119B71E6}" srcOrd="0" destOrd="0" presId="urn:microsoft.com/office/officeart/2005/8/layout/radial1"/>
    <dgm:cxn modelId="{2F3A6DEB-9B31-40CC-B530-24CA455BC612}" type="presOf" srcId="{F590D380-ABAE-48F1-AE84-15BFD95B8138}" destId="{50AA0594-7251-4B91-AE26-2D2B1364FF8B}" srcOrd="0" destOrd="0" presId="urn:microsoft.com/office/officeart/2005/8/layout/radial1"/>
    <dgm:cxn modelId="{2D5B521A-68A5-49A9-AAE4-55C1A16187E3}" type="presOf" srcId="{0AE7DAB1-A008-4DF1-89F3-14FDB1C26F38}" destId="{83F61B85-3150-4D4D-886C-81F676C7B189}" srcOrd="0" destOrd="0" presId="urn:microsoft.com/office/officeart/2005/8/layout/radial1"/>
    <dgm:cxn modelId="{412F63CF-2AE0-451B-A76D-CAE67977D151}" srcId="{B9A6E06A-FA5A-497A-B026-0E2E00CDD8A6}" destId="{38B3A4E3-CB0B-4AB5-899D-C3DAA81D8AFF}" srcOrd="1" destOrd="0" parTransId="{AA5F8BF7-DF34-4151-A28C-18A3A203F6DF}" sibTransId="{0F4312D7-4256-462F-808F-C00C898D7EFB}"/>
    <dgm:cxn modelId="{6DCF5717-3AFF-4899-AEB1-D85894118C98}" type="presOf" srcId="{29A712E6-5B47-4556-9F3E-49C36AFEFA4E}" destId="{EDD0EB68-14A8-4ED4-8CFE-0E71CEA81FD3}" srcOrd="1" destOrd="0" presId="urn:microsoft.com/office/officeart/2005/8/layout/radial1"/>
    <dgm:cxn modelId="{7BE7E1A2-799F-4A5C-AF83-8A877AB98117}" type="presOf" srcId="{80410684-F506-4428-A649-5E4AA7010565}" destId="{C46BAFD1-39C2-48FD-A80F-52C0D5C2C953}" srcOrd="0" destOrd="0" presId="urn:microsoft.com/office/officeart/2005/8/layout/radial1"/>
    <dgm:cxn modelId="{B0AC6872-90E4-4BC9-8696-1F27B38337BD}" type="presOf" srcId="{2B801B39-3E21-4AFA-8621-AB5C3B5E2440}" destId="{92ABB21B-7358-4C8B-A4EC-D1200C858556}" srcOrd="0" destOrd="0" presId="urn:microsoft.com/office/officeart/2005/8/layout/radial1"/>
    <dgm:cxn modelId="{884692A4-DD0D-4DB7-AA42-BCB68EC4EEA2}" type="presOf" srcId="{2B801B39-3E21-4AFA-8621-AB5C3B5E2440}" destId="{4FBBA6CD-705F-4146-B152-E3A72D4025D8}" srcOrd="1" destOrd="0" presId="urn:microsoft.com/office/officeart/2005/8/layout/radial1"/>
    <dgm:cxn modelId="{4785E0E9-63EE-4E25-8087-3E2F962BE450}" srcId="{F590D380-ABAE-48F1-AE84-15BFD95B8138}" destId="{B9A6E06A-FA5A-497A-B026-0E2E00CDD8A6}" srcOrd="0" destOrd="0" parTransId="{3997AF20-4F27-49BF-8138-E841F831E2F4}" sibTransId="{6FCF230B-D2C2-4694-93B1-091B9A16358E}"/>
    <dgm:cxn modelId="{A476AE5E-1D60-477C-AFC0-B0783525A6D7}" type="presOf" srcId="{9572F38C-0AD3-4018-961D-FE645C9D7924}" destId="{5531FAA2-FF89-45F0-815A-D46ACF5F8ADB}" srcOrd="0" destOrd="0" presId="urn:microsoft.com/office/officeart/2005/8/layout/radial1"/>
    <dgm:cxn modelId="{EBBFF468-3341-446E-B745-FB36DE81D912}" type="presOf" srcId="{4D6E3707-6E96-4D8A-9077-2776558E1D93}" destId="{AA35D54D-2084-4116-AA78-B7379B729671}" srcOrd="1" destOrd="0" presId="urn:microsoft.com/office/officeart/2005/8/layout/radial1"/>
    <dgm:cxn modelId="{B65294B9-E705-4781-9143-781B91559D18}" type="presOf" srcId="{B3EBFBDB-D6E1-43EB-A1B3-DC72730A465C}" destId="{EC3F1CA4-23BF-487E-97B5-A556E8C8B773}" srcOrd="0" destOrd="0" presId="urn:microsoft.com/office/officeart/2005/8/layout/radial1"/>
    <dgm:cxn modelId="{A17FBBE1-5627-48A6-B7E1-9BAEAB271ADC}" srcId="{B9A6E06A-FA5A-497A-B026-0E2E00CDD8A6}" destId="{0AE7DAB1-A008-4DF1-89F3-14FDB1C26F38}" srcOrd="0" destOrd="0" parTransId="{2B801B39-3E21-4AFA-8621-AB5C3B5E2440}" sibTransId="{9671A47A-46FA-4726-A1F6-8E59C3BA61DB}"/>
    <dgm:cxn modelId="{605CD4FC-A5AC-4ADA-93C7-7D67A037D195}" srcId="{B9A6E06A-FA5A-497A-B026-0E2E00CDD8A6}" destId="{70ABE085-5770-4D75-8C36-68D6788C724E}" srcOrd="4" destOrd="0" parTransId="{4D6E3707-6E96-4D8A-9077-2776558E1D93}" sibTransId="{4F0CD6FC-A42B-423A-9D28-B0A2589B357F}"/>
    <dgm:cxn modelId="{F194CB31-746B-4BA8-8247-6E3A93D3EA7B}" type="presOf" srcId="{70ABE085-5770-4D75-8C36-68D6788C724E}" destId="{46539A00-F287-4C1F-917B-6C8B73C787E3}" srcOrd="0" destOrd="0" presId="urn:microsoft.com/office/officeart/2005/8/layout/radial1"/>
    <dgm:cxn modelId="{2AE8DEB3-AE6A-4272-A102-018B399A0F2D}" type="presOf" srcId="{AA5F8BF7-DF34-4151-A28C-18A3A203F6DF}" destId="{4DE8893B-4AEF-4519-A1B4-AF736CCAA512}" srcOrd="1" destOrd="0" presId="urn:microsoft.com/office/officeart/2005/8/layout/radial1"/>
    <dgm:cxn modelId="{AD5ED2C6-3B58-4615-865E-90F682EB6377}" type="presOf" srcId="{29A712E6-5B47-4556-9F3E-49C36AFEFA4E}" destId="{0EEE72B6-B563-46E6-BC13-6AEF5CBD8A65}" srcOrd="0" destOrd="0" presId="urn:microsoft.com/office/officeart/2005/8/layout/radial1"/>
    <dgm:cxn modelId="{FEF011D6-EB38-4934-A16B-141D40970281}" type="presOf" srcId="{B3EBFBDB-D6E1-43EB-A1B3-DC72730A465C}" destId="{93DF31F4-47F6-4B0A-9422-DF94027887AD}" srcOrd="1" destOrd="0" presId="urn:microsoft.com/office/officeart/2005/8/layout/radial1"/>
    <dgm:cxn modelId="{06F90DCF-E942-4C07-B4F9-F91581B4072F}" srcId="{B9A6E06A-FA5A-497A-B026-0E2E00CDD8A6}" destId="{9572F38C-0AD3-4018-961D-FE645C9D7924}" srcOrd="2" destOrd="0" parTransId="{B3EBFBDB-D6E1-43EB-A1B3-DC72730A465C}" sibTransId="{C98095F8-0BEC-423C-9D59-57CFD817FCC6}"/>
    <dgm:cxn modelId="{1ED09D6A-614A-4316-A78E-E2D5AA5093D8}" type="presOf" srcId="{AA5F8BF7-DF34-4151-A28C-18A3A203F6DF}" destId="{1AD43EED-E498-48A7-91A0-F73A0C4882F4}" srcOrd="0" destOrd="0" presId="urn:microsoft.com/office/officeart/2005/8/layout/radial1"/>
    <dgm:cxn modelId="{394D3B07-2E94-4B40-9B59-6538BA526448}" type="presParOf" srcId="{50AA0594-7251-4B91-AE26-2D2B1364FF8B}" destId="{E6F63C1B-0E1E-4189-B8BB-4AB840CA10AF}" srcOrd="0" destOrd="0" presId="urn:microsoft.com/office/officeart/2005/8/layout/radial1"/>
    <dgm:cxn modelId="{4E5BA72A-0066-4D5E-B534-720213F9B53D}" type="presParOf" srcId="{50AA0594-7251-4B91-AE26-2D2B1364FF8B}" destId="{92ABB21B-7358-4C8B-A4EC-D1200C858556}" srcOrd="1" destOrd="0" presId="urn:microsoft.com/office/officeart/2005/8/layout/radial1"/>
    <dgm:cxn modelId="{FE7A4138-BFF8-4B1B-880D-BBF373F2ED4E}" type="presParOf" srcId="{92ABB21B-7358-4C8B-A4EC-D1200C858556}" destId="{4FBBA6CD-705F-4146-B152-E3A72D4025D8}" srcOrd="0" destOrd="0" presId="urn:microsoft.com/office/officeart/2005/8/layout/radial1"/>
    <dgm:cxn modelId="{72B64E45-4D60-4B2F-ABE6-5549C36DD829}" type="presParOf" srcId="{50AA0594-7251-4B91-AE26-2D2B1364FF8B}" destId="{83F61B85-3150-4D4D-886C-81F676C7B189}" srcOrd="2" destOrd="0" presId="urn:microsoft.com/office/officeart/2005/8/layout/radial1"/>
    <dgm:cxn modelId="{8A497850-87DF-40CB-9489-7B2C806CB34B}" type="presParOf" srcId="{50AA0594-7251-4B91-AE26-2D2B1364FF8B}" destId="{1AD43EED-E498-48A7-91A0-F73A0C4882F4}" srcOrd="3" destOrd="0" presId="urn:microsoft.com/office/officeart/2005/8/layout/radial1"/>
    <dgm:cxn modelId="{F7AA453E-3EE7-4408-9A3D-EA147C1A5FE7}" type="presParOf" srcId="{1AD43EED-E498-48A7-91A0-F73A0C4882F4}" destId="{4DE8893B-4AEF-4519-A1B4-AF736CCAA512}" srcOrd="0" destOrd="0" presId="urn:microsoft.com/office/officeart/2005/8/layout/radial1"/>
    <dgm:cxn modelId="{58470BD4-70F3-41A7-9ED6-B8D42B3E85BB}" type="presParOf" srcId="{50AA0594-7251-4B91-AE26-2D2B1364FF8B}" destId="{0829BAA2-4541-4194-9F0B-D0440B011723}" srcOrd="4" destOrd="0" presId="urn:microsoft.com/office/officeart/2005/8/layout/radial1"/>
    <dgm:cxn modelId="{E0E1D9A9-1DA4-4B09-87D7-82FABFE48C60}" type="presParOf" srcId="{50AA0594-7251-4B91-AE26-2D2B1364FF8B}" destId="{EC3F1CA4-23BF-487E-97B5-A556E8C8B773}" srcOrd="5" destOrd="0" presId="urn:microsoft.com/office/officeart/2005/8/layout/radial1"/>
    <dgm:cxn modelId="{8DB4155D-E19C-4BC8-891D-B7450A49D56A}" type="presParOf" srcId="{EC3F1CA4-23BF-487E-97B5-A556E8C8B773}" destId="{93DF31F4-47F6-4B0A-9422-DF94027887AD}" srcOrd="0" destOrd="0" presId="urn:microsoft.com/office/officeart/2005/8/layout/radial1"/>
    <dgm:cxn modelId="{AD563FC2-46C9-4B3D-B1BC-319615F530A2}" type="presParOf" srcId="{50AA0594-7251-4B91-AE26-2D2B1364FF8B}" destId="{5531FAA2-FF89-45F0-815A-D46ACF5F8ADB}" srcOrd="6" destOrd="0" presId="urn:microsoft.com/office/officeart/2005/8/layout/radial1"/>
    <dgm:cxn modelId="{0D8BD632-D4A2-40D6-A910-5B1E9C3FBF05}" type="presParOf" srcId="{50AA0594-7251-4B91-AE26-2D2B1364FF8B}" destId="{0EEE72B6-B563-46E6-BC13-6AEF5CBD8A65}" srcOrd="7" destOrd="0" presId="urn:microsoft.com/office/officeart/2005/8/layout/radial1"/>
    <dgm:cxn modelId="{9F240648-03C9-4315-9B54-C93D07EB8F24}" type="presParOf" srcId="{0EEE72B6-B563-46E6-BC13-6AEF5CBD8A65}" destId="{EDD0EB68-14A8-4ED4-8CFE-0E71CEA81FD3}" srcOrd="0" destOrd="0" presId="urn:microsoft.com/office/officeart/2005/8/layout/radial1"/>
    <dgm:cxn modelId="{E73821B9-CC11-4A52-B7DF-7E8E6746B61C}" type="presParOf" srcId="{50AA0594-7251-4B91-AE26-2D2B1364FF8B}" destId="{C46BAFD1-39C2-48FD-A80F-52C0D5C2C953}" srcOrd="8" destOrd="0" presId="urn:microsoft.com/office/officeart/2005/8/layout/radial1"/>
    <dgm:cxn modelId="{86DDF0D5-6717-4061-93A9-55AA94327039}" type="presParOf" srcId="{50AA0594-7251-4B91-AE26-2D2B1364FF8B}" destId="{95989420-38E9-4E1C-990B-7FE0119B71E6}" srcOrd="9" destOrd="0" presId="urn:microsoft.com/office/officeart/2005/8/layout/radial1"/>
    <dgm:cxn modelId="{F201865D-2BD0-46F5-B677-F865D1390484}" type="presParOf" srcId="{95989420-38E9-4E1C-990B-7FE0119B71E6}" destId="{AA35D54D-2084-4116-AA78-B7379B729671}" srcOrd="0" destOrd="0" presId="urn:microsoft.com/office/officeart/2005/8/layout/radial1"/>
    <dgm:cxn modelId="{12699A91-202C-4830-B742-9283085C0DB3}" type="presParOf" srcId="{50AA0594-7251-4B91-AE26-2D2B1364FF8B}" destId="{46539A00-F287-4C1F-917B-6C8B73C787E3}" srcOrd="10" destOrd="0" presId="urn:microsoft.com/office/officeart/2005/8/layout/radial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90D380-ABAE-48F1-AE84-15BFD95B813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9A6E06A-FA5A-497A-B026-0E2E00CDD8A6}">
      <dgm:prSet phldrT="[Texto]"/>
      <dgm:spPr/>
      <dgm:t>
        <a:bodyPr/>
        <a:lstStyle/>
        <a:p>
          <a:r>
            <a:rPr lang="pt-BR" dirty="0" smtClean="0"/>
            <a:t>Atividades</a:t>
          </a:r>
        </a:p>
        <a:p>
          <a:r>
            <a:rPr lang="pt-BR" dirty="0" smtClean="0"/>
            <a:t>Turísticas</a:t>
          </a:r>
          <a:endParaRPr lang="pt-BR" dirty="0"/>
        </a:p>
      </dgm:t>
    </dgm:pt>
    <dgm:pt modelId="{3997AF20-4F27-49BF-8138-E841F831E2F4}" type="parTrans" cxnId="{4785E0E9-63EE-4E25-8087-3E2F962BE450}">
      <dgm:prSet/>
      <dgm:spPr/>
      <dgm:t>
        <a:bodyPr/>
        <a:lstStyle/>
        <a:p>
          <a:endParaRPr lang="pt-BR"/>
        </a:p>
      </dgm:t>
    </dgm:pt>
    <dgm:pt modelId="{6FCF230B-D2C2-4694-93B1-091B9A16358E}" type="sibTrans" cxnId="{4785E0E9-63EE-4E25-8087-3E2F962BE450}">
      <dgm:prSet/>
      <dgm:spPr/>
      <dgm:t>
        <a:bodyPr/>
        <a:lstStyle/>
        <a:p>
          <a:endParaRPr lang="pt-BR"/>
        </a:p>
      </dgm:t>
    </dgm:pt>
    <dgm:pt modelId="{0AE7DAB1-A008-4DF1-89F3-14FDB1C26F38}">
      <dgm:prSet phldrT="[Texto]"/>
      <dgm:spPr/>
      <dgm:t>
        <a:bodyPr/>
        <a:lstStyle/>
        <a:p>
          <a:r>
            <a:rPr lang="pt-BR" dirty="0" smtClean="0"/>
            <a:t>Meio de Hospedagem</a:t>
          </a:r>
          <a:endParaRPr lang="pt-BR" dirty="0"/>
        </a:p>
      </dgm:t>
    </dgm:pt>
    <dgm:pt modelId="{2B801B39-3E21-4AFA-8621-AB5C3B5E2440}" type="parTrans" cxnId="{A17FBBE1-5627-48A6-B7E1-9BAEAB271ADC}">
      <dgm:prSet/>
      <dgm:spPr/>
      <dgm:t>
        <a:bodyPr/>
        <a:lstStyle/>
        <a:p>
          <a:endParaRPr lang="pt-BR"/>
        </a:p>
      </dgm:t>
    </dgm:pt>
    <dgm:pt modelId="{9671A47A-46FA-4726-A1F6-8E59C3BA61DB}" type="sibTrans" cxnId="{A17FBBE1-5627-48A6-B7E1-9BAEAB271ADC}">
      <dgm:prSet/>
      <dgm:spPr/>
      <dgm:t>
        <a:bodyPr/>
        <a:lstStyle/>
        <a:p>
          <a:endParaRPr lang="pt-BR"/>
        </a:p>
      </dgm:t>
    </dgm:pt>
    <dgm:pt modelId="{38B3A4E3-CB0B-4AB5-899D-C3DAA81D8AFF}">
      <dgm:prSet phldrT="[Texto]"/>
      <dgm:spPr/>
      <dgm:t>
        <a:bodyPr/>
        <a:lstStyle/>
        <a:p>
          <a:r>
            <a:rPr lang="pt-BR" dirty="0" smtClean="0"/>
            <a:t>Agências de Turismo</a:t>
          </a:r>
          <a:endParaRPr lang="pt-BR" dirty="0"/>
        </a:p>
      </dgm:t>
    </dgm:pt>
    <dgm:pt modelId="{AA5F8BF7-DF34-4151-A28C-18A3A203F6DF}" type="parTrans" cxnId="{412F63CF-2AE0-451B-A76D-CAE67977D151}">
      <dgm:prSet/>
      <dgm:spPr/>
      <dgm:t>
        <a:bodyPr/>
        <a:lstStyle/>
        <a:p>
          <a:endParaRPr lang="pt-BR"/>
        </a:p>
      </dgm:t>
    </dgm:pt>
    <dgm:pt modelId="{0F4312D7-4256-462F-808F-C00C898D7EFB}" type="sibTrans" cxnId="{412F63CF-2AE0-451B-A76D-CAE67977D151}">
      <dgm:prSet/>
      <dgm:spPr/>
      <dgm:t>
        <a:bodyPr/>
        <a:lstStyle/>
        <a:p>
          <a:endParaRPr lang="pt-BR"/>
        </a:p>
      </dgm:t>
    </dgm:pt>
    <dgm:pt modelId="{9572F38C-0AD3-4018-961D-FE645C9D7924}">
      <dgm:prSet phldrT="[Texto]"/>
      <dgm:spPr/>
      <dgm:t>
        <a:bodyPr/>
        <a:lstStyle/>
        <a:p>
          <a:r>
            <a:rPr lang="pt-BR" dirty="0" smtClean="0"/>
            <a:t>Transportadoras Turísticas</a:t>
          </a:r>
          <a:endParaRPr lang="pt-BR" dirty="0"/>
        </a:p>
      </dgm:t>
    </dgm:pt>
    <dgm:pt modelId="{B3EBFBDB-D6E1-43EB-A1B3-DC72730A465C}" type="parTrans" cxnId="{06F90DCF-E942-4C07-B4F9-F91581B4072F}">
      <dgm:prSet/>
      <dgm:spPr/>
      <dgm:t>
        <a:bodyPr/>
        <a:lstStyle/>
        <a:p>
          <a:endParaRPr lang="pt-BR"/>
        </a:p>
      </dgm:t>
    </dgm:pt>
    <dgm:pt modelId="{C98095F8-0BEC-423C-9D59-57CFD817FCC6}" type="sibTrans" cxnId="{06F90DCF-E942-4C07-B4F9-F91581B4072F}">
      <dgm:prSet/>
      <dgm:spPr/>
      <dgm:t>
        <a:bodyPr/>
        <a:lstStyle/>
        <a:p>
          <a:endParaRPr lang="pt-BR"/>
        </a:p>
      </dgm:t>
    </dgm:pt>
    <dgm:pt modelId="{80410684-F506-4428-A649-5E4AA7010565}">
      <dgm:prSet phldrT="[Texto]"/>
      <dgm:spPr/>
      <dgm:t>
        <a:bodyPr/>
        <a:lstStyle/>
        <a:p>
          <a:r>
            <a:rPr lang="pt-BR" dirty="0" smtClean="0"/>
            <a:t>Organizadoras de Eventos</a:t>
          </a:r>
          <a:endParaRPr lang="pt-BR" dirty="0"/>
        </a:p>
      </dgm:t>
    </dgm:pt>
    <dgm:pt modelId="{29A712E6-5B47-4556-9F3E-49C36AFEFA4E}" type="parTrans" cxnId="{67C22824-1518-41F0-A033-E92C65610950}">
      <dgm:prSet/>
      <dgm:spPr/>
      <dgm:t>
        <a:bodyPr/>
        <a:lstStyle/>
        <a:p>
          <a:endParaRPr lang="pt-BR"/>
        </a:p>
      </dgm:t>
    </dgm:pt>
    <dgm:pt modelId="{A3724F48-826B-44E5-BF63-23CB8CA6346C}" type="sibTrans" cxnId="{67C22824-1518-41F0-A033-E92C65610950}">
      <dgm:prSet/>
      <dgm:spPr/>
      <dgm:t>
        <a:bodyPr/>
        <a:lstStyle/>
        <a:p>
          <a:endParaRPr lang="pt-BR"/>
        </a:p>
      </dgm:t>
    </dgm:pt>
    <dgm:pt modelId="{FDD525FB-A0FF-4A95-90B1-4D136EC796A4}">
      <dgm:prSet/>
      <dgm:spPr/>
      <dgm:t>
        <a:bodyPr/>
        <a:lstStyle/>
        <a:p>
          <a:r>
            <a:rPr lang="pt-BR" dirty="0" smtClean="0"/>
            <a:t>Acampamentos Turísticos</a:t>
          </a:r>
          <a:endParaRPr lang="pt-BR" dirty="0"/>
        </a:p>
      </dgm:t>
    </dgm:pt>
    <dgm:pt modelId="{ACA05E31-D00A-4565-ABDF-1F7F5660DFE0}" type="parTrans" cxnId="{10F1C359-8B23-40F2-BDE8-7BD9FD415D7D}">
      <dgm:prSet/>
      <dgm:spPr/>
      <dgm:t>
        <a:bodyPr/>
        <a:lstStyle/>
        <a:p>
          <a:endParaRPr lang="pt-BR"/>
        </a:p>
      </dgm:t>
    </dgm:pt>
    <dgm:pt modelId="{CD94C161-21D7-4185-8955-55DCB93224D9}" type="sibTrans" cxnId="{10F1C359-8B23-40F2-BDE8-7BD9FD415D7D}">
      <dgm:prSet/>
      <dgm:spPr/>
    </dgm:pt>
    <dgm:pt modelId="{70ABE085-5770-4D75-8C36-68D6788C724E}">
      <dgm:prSet/>
      <dgm:spPr/>
      <dgm:t>
        <a:bodyPr/>
        <a:lstStyle/>
        <a:p>
          <a:r>
            <a:rPr lang="pt-BR" dirty="0" smtClean="0"/>
            <a:t>Parques Temáticos</a:t>
          </a:r>
          <a:endParaRPr lang="pt-BR" dirty="0"/>
        </a:p>
      </dgm:t>
    </dgm:pt>
    <dgm:pt modelId="{4D6E3707-6E96-4D8A-9077-2776558E1D93}" type="parTrans" cxnId="{605CD4FC-A5AC-4ADA-93C7-7D67A037D195}">
      <dgm:prSet/>
      <dgm:spPr/>
      <dgm:t>
        <a:bodyPr/>
        <a:lstStyle/>
        <a:p>
          <a:endParaRPr lang="pt-BR"/>
        </a:p>
      </dgm:t>
    </dgm:pt>
    <dgm:pt modelId="{4F0CD6FC-A42B-423A-9D28-B0A2589B357F}" type="sibTrans" cxnId="{605CD4FC-A5AC-4ADA-93C7-7D67A037D195}">
      <dgm:prSet/>
      <dgm:spPr/>
    </dgm:pt>
    <dgm:pt modelId="{50AA0594-7251-4B91-AE26-2D2B1364FF8B}" type="pres">
      <dgm:prSet presAssocID="{F590D380-ABAE-48F1-AE84-15BFD95B813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6F63C1B-0E1E-4189-B8BB-4AB840CA10AF}" type="pres">
      <dgm:prSet presAssocID="{B9A6E06A-FA5A-497A-B026-0E2E00CDD8A6}" presName="centerShape" presStyleLbl="node0" presStyleIdx="0" presStyleCnt="1"/>
      <dgm:spPr/>
      <dgm:t>
        <a:bodyPr/>
        <a:lstStyle/>
        <a:p>
          <a:endParaRPr lang="pt-BR"/>
        </a:p>
      </dgm:t>
    </dgm:pt>
    <dgm:pt modelId="{92ABB21B-7358-4C8B-A4EC-D1200C858556}" type="pres">
      <dgm:prSet presAssocID="{2B801B39-3E21-4AFA-8621-AB5C3B5E2440}" presName="Name9" presStyleLbl="parChTrans1D2" presStyleIdx="0" presStyleCnt="6"/>
      <dgm:spPr/>
    </dgm:pt>
    <dgm:pt modelId="{4FBBA6CD-705F-4146-B152-E3A72D4025D8}" type="pres">
      <dgm:prSet presAssocID="{2B801B39-3E21-4AFA-8621-AB5C3B5E2440}" presName="connTx" presStyleLbl="parChTrans1D2" presStyleIdx="0" presStyleCnt="6"/>
      <dgm:spPr/>
    </dgm:pt>
    <dgm:pt modelId="{83F61B85-3150-4D4D-886C-81F676C7B189}" type="pres">
      <dgm:prSet presAssocID="{0AE7DAB1-A008-4DF1-89F3-14FDB1C26F38}" presName="node" presStyleLbl="node1" presStyleIdx="0" presStyleCnt="6">
        <dgm:presLayoutVars>
          <dgm:bulletEnabled val="1"/>
        </dgm:presLayoutVars>
      </dgm:prSet>
      <dgm:spPr/>
    </dgm:pt>
    <dgm:pt modelId="{1AD43EED-E498-48A7-91A0-F73A0C4882F4}" type="pres">
      <dgm:prSet presAssocID="{AA5F8BF7-DF34-4151-A28C-18A3A203F6DF}" presName="Name9" presStyleLbl="parChTrans1D2" presStyleIdx="1" presStyleCnt="6"/>
      <dgm:spPr/>
    </dgm:pt>
    <dgm:pt modelId="{4DE8893B-4AEF-4519-A1B4-AF736CCAA512}" type="pres">
      <dgm:prSet presAssocID="{AA5F8BF7-DF34-4151-A28C-18A3A203F6DF}" presName="connTx" presStyleLbl="parChTrans1D2" presStyleIdx="1" presStyleCnt="6"/>
      <dgm:spPr/>
    </dgm:pt>
    <dgm:pt modelId="{0829BAA2-4541-4194-9F0B-D0440B011723}" type="pres">
      <dgm:prSet presAssocID="{38B3A4E3-CB0B-4AB5-899D-C3DAA81D8AFF}" presName="node" presStyleLbl="node1" presStyleIdx="1" presStyleCnt="6">
        <dgm:presLayoutVars>
          <dgm:bulletEnabled val="1"/>
        </dgm:presLayoutVars>
      </dgm:prSet>
      <dgm:spPr/>
    </dgm:pt>
    <dgm:pt modelId="{EC3F1CA4-23BF-487E-97B5-A556E8C8B773}" type="pres">
      <dgm:prSet presAssocID="{B3EBFBDB-D6E1-43EB-A1B3-DC72730A465C}" presName="Name9" presStyleLbl="parChTrans1D2" presStyleIdx="2" presStyleCnt="6"/>
      <dgm:spPr/>
    </dgm:pt>
    <dgm:pt modelId="{93DF31F4-47F6-4B0A-9422-DF94027887AD}" type="pres">
      <dgm:prSet presAssocID="{B3EBFBDB-D6E1-43EB-A1B3-DC72730A465C}" presName="connTx" presStyleLbl="parChTrans1D2" presStyleIdx="2" presStyleCnt="6"/>
      <dgm:spPr/>
    </dgm:pt>
    <dgm:pt modelId="{5531FAA2-FF89-45F0-815A-D46ACF5F8ADB}" type="pres">
      <dgm:prSet presAssocID="{9572F38C-0AD3-4018-961D-FE645C9D7924}" presName="node" presStyleLbl="node1" presStyleIdx="2" presStyleCnt="6">
        <dgm:presLayoutVars>
          <dgm:bulletEnabled val="1"/>
        </dgm:presLayoutVars>
      </dgm:prSet>
      <dgm:spPr/>
    </dgm:pt>
    <dgm:pt modelId="{0EEE72B6-B563-46E6-BC13-6AEF5CBD8A65}" type="pres">
      <dgm:prSet presAssocID="{29A712E6-5B47-4556-9F3E-49C36AFEFA4E}" presName="Name9" presStyleLbl="parChTrans1D2" presStyleIdx="3" presStyleCnt="6"/>
      <dgm:spPr/>
    </dgm:pt>
    <dgm:pt modelId="{EDD0EB68-14A8-4ED4-8CFE-0E71CEA81FD3}" type="pres">
      <dgm:prSet presAssocID="{29A712E6-5B47-4556-9F3E-49C36AFEFA4E}" presName="connTx" presStyleLbl="parChTrans1D2" presStyleIdx="3" presStyleCnt="6"/>
      <dgm:spPr/>
    </dgm:pt>
    <dgm:pt modelId="{C46BAFD1-39C2-48FD-A80F-52C0D5C2C953}" type="pres">
      <dgm:prSet presAssocID="{80410684-F506-4428-A649-5E4AA7010565}" presName="node" presStyleLbl="node1" presStyleIdx="3" presStyleCnt="6">
        <dgm:presLayoutVars>
          <dgm:bulletEnabled val="1"/>
        </dgm:presLayoutVars>
      </dgm:prSet>
      <dgm:spPr/>
    </dgm:pt>
    <dgm:pt modelId="{95989420-38E9-4E1C-990B-7FE0119B71E6}" type="pres">
      <dgm:prSet presAssocID="{4D6E3707-6E96-4D8A-9077-2776558E1D93}" presName="Name9" presStyleLbl="parChTrans1D2" presStyleIdx="4" presStyleCnt="6"/>
      <dgm:spPr/>
    </dgm:pt>
    <dgm:pt modelId="{AA35D54D-2084-4116-AA78-B7379B729671}" type="pres">
      <dgm:prSet presAssocID="{4D6E3707-6E96-4D8A-9077-2776558E1D93}" presName="connTx" presStyleLbl="parChTrans1D2" presStyleIdx="4" presStyleCnt="6"/>
      <dgm:spPr/>
    </dgm:pt>
    <dgm:pt modelId="{46539A00-F287-4C1F-917B-6C8B73C787E3}" type="pres">
      <dgm:prSet presAssocID="{70ABE085-5770-4D75-8C36-68D6788C724E}" presName="node" presStyleLbl="node1" presStyleIdx="4" presStyleCnt="6">
        <dgm:presLayoutVars>
          <dgm:bulletEnabled val="1"/>
        </dgm:presLayoutVars>
      </dgm:prSet>
      <dgm:spPr/>
    </dgm:pt>
    <dgm:pt modelId="{7674BE91-8303-4416-9791-FB590C9DA700}" type="pres">
      <dgm:prSet presAssocID="{ACA05E31-D00A-4565-ABDF-1F7F5660DFE0}" presName="Name9" presStyleLbl="parChTrans1D2" presStyleIdx="5" presStyleCnt="6"/>
      <dgm:spPr/>
    </dgm:pt>
    <dgm:pt modelId="{E3C0A081-416C-410F-BD5E-A121DA9065EB}" type="pres">
      <dgm:prSet presAssocID="{ACA05E31-D00A-4565-ABDF-1F7F5660DFE0}" presName="connTx" presStyleLbl="parChTrans1D2" presStyleIdx="5" presStyleCnt="6"/>
      <dgm:spPr/>
    </dgm:pt>
    <dgm:pt modelId="{97140790-0FCA-4E5E-A500-1DFF6FE5472E}" type="pres">
      <dgm:prSet presAssocID="{FDD525FB-A0FF-4A95-90B1-4D136EC796A4}" presName="node" presStyleLbl="node1" presStyleIdx="5" presStyleCnt="6">
        <dgm:presLayoutVars>
          <dgm:bulletEnabled val="1"/>
        </dgm:presLayoutVars>
      </dgm:prSet>
      <dgm:spPr/>
    </dgm:pt>
  </dgm:ptLst>
  <dgm:cxnLst>
    <dgm:cxn modelId="{10F1C359-8B23-40F2-BDE8-7BD9FD415D7D}" srcId="{B9A6E06A-FA5A-497A-B026-0E2E00CDD8A6}" destId="{FDD525FB-A0FF-4A95-90B1-4D136EC796A4}" srcOrd="5" destOrd="0" parTransId="{ACA05E31-D00A-4565-ABDF-1F7F5660DFE0}" sibTransId="{CD94C161-21D7-4185-8955-55DCB93224D9}"/>
    <dgm:cxn modelId="{EEB35ED7-BC99-4250-B60F-9913E7E58E36}" type="presOf" srcId="{80410684-F506-4428-A649-5E4AA7010565}" destId="{C46BAFD1-39C2-48FD-A80F-52C0D5C2C953}" srcOrd="0" destOrd="0" presId="urn:microsoft.com/office/officeart/2005/8/layout/radial1"/>
    <dgm:cxn modelId="{412F63CF-2AE0-451B-A76D-CAE67977D151}" srcId="{B9A6E06A-FA5A-497A-B026-0E2E00CDD8A6}" destId="{38B3A4E3-CB0B-4AB5-899D-C3DAA81D8AFF}" srcOrd="1" destOrd="0" parTransId="{AA5F8BF7-DF34-4151-A28C-18A3A203F6DF}" sibTransId="{0F4312D7-4256-462F-808F-C00C898D7EFB}"/>
    <dgm:cxn modelId="{ACBE70F5-F4ED-4047-9CDE-091697AD5667}" type="presOf" srcId="{AA5F8BF7-DF34-4151-A28C-18A3A203F6DF}" destId="{4DE8893B-4AEF-4519-A1B4-AF736CCAA512}" srcOrd="1" destOrd="0" presId="urn:microsoft.com/office/officeart/2005/8/layout/radial1"/>
    <dgm:cxn modelId="{A53EDAF9-099D-4FA7-B0DC-9581BFD9D0A4}" type="presOf" srcId="{ACA05E31-D00A-4565-ABDF-1F7F5660DFE0}" destId="{7674BE91-8303-4416-9791-FB590C9DA700}" srcOrd="0" destOrd="0" presId="urn:microsoft.com/office/officeart/2005/8/layout/radial1"/>
    <dgm:cxn modelId="{AF8C4C26-FCA6-4ED9-BEAF-29D1288126C9}" type="presOf" srcId="{4D6E3707-6E96-4D8A-9077-2776558E1D93}" destId="{AA35D54D-2084-4116-AA78-B7379B729671}" srcOrd="1" destOrd="0" presId="urn:microsoft.com/office/officeart/2005/8/layout/radial1"/>
    <dgm:cxn modelId="{082EF019-969A-4EA3-A9B6-03C840478E30}" type="presOf" srcId="{B3EBFBDB-D6E1-43EB-A1B3-DC72730A465C}" destId="{93DF31F4-47F6-4B0A-9422-DF94027887AD}" srcOrd="1" destOrd="0" presId="urn:microsoft.com/office/officeart/2005/8/layout/radial1"/>
    <dgm:cxn modelId="{34D3EC03-6108-44A8-B3F3-492D872C6C82}" type="presOf" srcId="{B9A6E06A-FA5A-497A-B026-0E2E00CDD8A6}" destId="{E6F63C1B-0E1E-4189-B8BB-4AB840CA10AF}" srcOrd="0" destOrd="0" presId="urn:microsoft.com/office/officeart/2005/8/layout/radial1"/>
    <dgm:cxn modelId="{1821B32E-348E-48AA-9025-0DCD69113A6D}" type="presOf" srcId="{9572F38C-0AD3-4018-961D-FE645C9D7924}" destId="{5531FAA2-FF89-45F0-815A-D46ACF5F8ADB}" srcOrd="0" destOrd="0" presId="urn:microsoft.com/office/officeart/2005/8/layout/radial1"/>
    <dgm:cxn modelId="{67C22824-1518-41F0-A033-E92C65610950}" srcId="{B9A6E06A-FA5A-497A-B026-0E2E00CDD8A6}" destId="{80410684-F506-4428-A649-5E4AA7010565}" srcOrd="3" destOrd="0" parTransId="{29A712E6-5B47-4556-9F3E-49C36AFEFA4E}" sibTransId="{A3724F48-826B-44E5-BF63-23CB8CA6346C}"/>
    <dgm:cxn modelId="{332FBE48-D964-4B05-BD97-A01FCF157811}" type="presOf" srcId="{FDD525FB-A0FF-4A95-90B1-4D136EC796A4}" destId="{97140790-0FCA-4E5E-A500-1DFF6FE5472E}" srcOrd="0" destOrd="0" presId="urn:microsoft.com/office/officeart/2005/8/layout/radial1"/>
    <dgm:cxn modelId="{F44D2249-D766-40E2-B4D3-94AB4776BB72}" type="presOf" srcId="{2B801B39-3E21-4AFA-8621-AB5C3B5E2440}" destId="{4FBBA6CD-705F-4146-B152-E3A72D4025D8}" srcOrd="1" destOrd="0" presId="urn:microsoft.com/office/officeart/2005/8/layout/radial1"/>
    <dgm:cxn modelId="{B6036D13-5CAE-459C-9A0C-A2EFC10BE77A}" type="presOf" srcId="{29A712E6-5B47-4556-9F3E-49C36AFEFA4E}" destId="{0EEE72B6-B563-46E6-BC13-6AEF5CBD8A65}" srcOrd="0" destOrd="0" presId="urn:microsoft.com/office/officeart/2005/8/layout/radial1"/>
    <dgm:cxn modelId="{3D881BF8-1AFA-4D78-9231-152EE0F3397B}" type="presOf" srcId="{70ABE085-5770-4D75-8C36-68D6788C724E}" destId="{46539A00-F287-4C1F-917B-6C8B73C787E3}" srcOrd="0" destOrd="0" presId="urn:microsoft.com/office/officeart/2005/8/layout/radial1"/>
    <dgm:cxn modelId="{E669ED72-B4AE-444D-9EFE-CF6D3D5666F6}" type="presOf" srcId="{AA5F8BF7-DF34-4151-A28C-18A3A203F6DF}" destId="{1AD43EED-E498-48A7-91A0-F73A0C4882F4}" srcOrd="0" destOrd="0" presId="urn:microsoft.com/office/officeart/2005/8/layout/radial1"/>
    <dgm:cxn modelId="{06F90DCF-E942-4C07-B4F9-F91581B4072F}" srcId="{B9A6E06A-FA5A-497A-B026-0E2E00CDD8A6}" destId="{9572F38C-0AD3-4018-961D-FE645C9D7924}" srcOrd="2" destOrd="0" parTransId="{B3EBFBDB-D6E1-43EB-A1B3-DC72730A465C}" sibTransId="{C98095F8-0BEC-423C-9D59-57CFD817FCC6}"/>
    <dgm:cxn modelId="{6C2F64EE-CEE1-4C90-922F-B50F9507E2D0}" type="presOf" srcId="{38B3A4E3-CB0B-4AB5-899D-C3DAA81D8AFF}" destId="{0829BAA2-4541-4194-9F0B-D0440B011723}" srcOrd="0" destOrd="0" presId="urn:microsoft.com/office/officeart/2005/8/layout/radial1"/>
    <dgm:cxn modelId="{4785E0E9-63EE-4E25-8087-3E2F962BE450}" srcId="{F590D380-ABAE-48F1-AE84-15BFD95B8138}" destId="{B9A6E06A-FA5A-497A-B026-0E2E00CDD8A6}" srcOrd="0" destOrd="0" parTransId="{3997AF20-4F27-49BF-8138-E841F831E2F4}" sibTransId="{6FCF230B-D2C2-4694-93B1-091B9A16358E}"/>
    <dgm:cxn modelId="{A99668C0-9CDD-49F9-BA71-219ED5D97715}" type="presOf" srcId="{ACA05E31-D00A-4565-ABDF-1F7F5660DFE0}" destId="{E3C0A081-416C-410F-BD5E-A121DA9065EB}" srcOrd="1" destOrd="0" presId="urn:microsoft.com/office/officeart/2005/8/layout/radial1"/>
    <dgm:cxn modelId="{1E2FE475-1D1A-46EA-93E9-F607A0F44CDA}" type="presOf" srcId="{29A712E6-5B47-4556-9F3E-49C36AFEFA4E}" destId="{EDD0EB68-14A8-4ED4-8CFE-0E71CEA81FD3}" srcOrd="1" destOrd="0" presId="urn:microsoft.com/office/officeart/2005/8/layout/radial1"/>
    <dgm:cxn modelId="{A17FBBE1-5627-48A6-B7E1-9BAEAB271ADC}" srcId="{B9A6E06A-FA5A-497A-B026-0E2E00CDD8A6}" destId="{0AE7DAB1-A008-4DF1-89F3-14FDB1C26F38}" srcOrd="0" destOrd="0" parTransId="{2B801B39-3E21-4AFA-8621-AB5C3B5E2440}" sibTransId="{9671A47A-46FA-4726-A1F6-8E59C3BA61DB}"/>
    <dgm:cxn modelId="{3394A7CF-ACF3-41B6-B4F6-AED1C002796E}" type="presOf" srcId="{B3EBFBDB-D6E1-43EB-A1B3-DC72730A465C}" destId="{EC3F1CA4-23BF-487E-97B5-A556E8C8B773}" srcOrd="0" destOrd="0" presId="urn:microsoft.com/office/officeart/2005/8/layout/radial1"/>
    <dgm:cxn modelId="{C2DF386C-E839-4523-B287-2A626A6DC332}" type="presOf" srcId="{4D6E3707-6E96-4D8A-9077-2776558E1D93}" destId="{95989420-38E9-4E1C-990B-7FE0119B71E6}" srcOrd="0" destOrd="0" presId="urn:microsoft.com/office/officeart/2005/8/layout/radial1"/>
    <dgm:cxn modelId="{605CD4FC-A5AC-4ADA-93C7-7D67A037D195}" srcId="{B9A6E06A-FA5A-497A-B026-0E2E00CDD8A6}" destId="{70ABE085-5770-4D75-8C36-68D6788C724E}" srcOrd="4" destOrd="0" parTransId="{4D6E3707-6E96-4D8A-9077-2776558E1D93}" sibTransId="{4F0CD6FC-A42B-423A-9D28-B0A2589B357F}"/>
    <dgm:cxn modelId="{D27164C5-5D7B-4B26-81D6-7590DCF5E6DB}" type="presOf" srcId="{2B801B39-3E21-4AFA-8621-AB5C3B5E2440}" destId="{92ABB21B-7358-4C8B-A4EC-D1200C858556}" srcOrd="0" destOrd="0" presId="urn:microsoft.com/office/officeart/2005/8/layout/radial1"/>
    <dgm:cxn modelId="{02721617-899F-475A-BFEA-E24C7D1180A9}" type="presOf" srcId="{0AE7DAB1-A008-4DF1-89F3-14FDB1C26F38}" destId="{83F61B85-3150-4D4D-886C-81F676C7B189}" srcOrd="0" destOrd="0" presId="urn:microsoft.com/office/officeart/2005/8/layout/radial1"/>
    <dgm:cxn modelId="{8BAD8F42-5F8B-4CBA-B0B9-8871D274453B}" type="presOf" srcId="{F590D380-ABAE-48F1-AE84-15BFD95B8138}" destId="{50AA0594-7251-4B91-AE26-2D2B1364FF8B}" srcOrd="0" destOrd="0" presId="urn:microsoft.com/office/officeart/2005/8/layout/radial1"/>
    <dgm:cxn modelId="{AFAB4F81-E259-44CD-B752-D24A5D36721D}" type="presParOf" srcId="{50AA0594-7251-4B91-AE26-2D2B1364FF8B}" destId="{E6F63C1B-0E1E-4189-B8BB-4AB840CA10AF}" srcOrd="0" destOrd="0" presId="urn:microsoft.com/office/officeart/2005/8/layout/radial1"/>
    <dgm:cxn modelId="{A7157B46-C783-4715-B303-243A7ADD0D31}" type="presParOf" srcId="{50AA0594-7251-4B91-AE26-2D2B1364FF8B}" destId="{92ABB21B-7358-4C8B-A4EC-D1200C858556}" srcOrd="1" destOrd="0" presId="urn:microsoft.com/office/officeart/2005/8/layout/radial1"/>
    <dgm:cxn modelId="{45EE9AF5-5C0F-46A2-8F2F-7F392458E9AA}" type="presParOf" srcId="{92ABB21B-7358-4C8B-A4EC-D1200C858556}" destId="{4FBBA6CD-705F-4146-B152-E3A72D4025D8}" srcOrd="0" destOrd="0" presId="urn:microsoft.com/office/officeart/2005/8/layout/radial1"/>
    <dgm:cxn modelId="{C96F9CCA-8FAD-4AA2-B554-B7793B05030E}" type="presParOf" srcId="{50AA0594-7251-4B91-AE26-2D2B1364FF8B}" destId="{83F61B85-3150-4D4D-886C-81F676C7B189}" srcOrd="2" destOrd="0" presId="urn:microsoft.com/office/officeart/2005/8/layout/radial1"/>
    <dgm:cxn modelId="{09F75EAE-A159-4246-A4CF-5DAFC2B13AEB}" type="presParOf" srcId="{50AA0594-7251-4B91-AE26-2D2B1364FF8B}" destId="{1AD43EED-E498-48A7-91A0-F73A0C4882F4}" srcOrd="3" destOrd="0" presId="urn:microsoft.com/office/officeart/2005/8/layout/radial1"/>
    <dgm:cxn modelId="{9538CCEB-D00E-41F7-9A5A-137F2FE7FAA3}" type="presParOf" srcId="{1AD43EED-E498-48A7-91A0-F73A0C4882F4}" destId="{4DE8893B-4AEF-4519-A1B4-AF736CCAA512}" srcOrd="0" destOrd="0" presId="urn:microsoft.com/office/officeart/2005/8/layout/radial1"/>
    <dgm:cxn modelId="{DAEBEB78-88F7-463B-9FA5-74BCC0F583CB}" type="presParOf" srcId="{50AA0594-7251-4B91-AE26-2D2B1364FF8B}" destId="{0829BAA2-4541-4194-9F0B-D0440B011723}" srcOrd="4" destOrd="0" presId="urn:microsoft.com/office/officeart/2005/8/layout/radial1"/>
    <dgm:cxn modelId="{999EB87E-834A-4204-8C41-9C423450B442}" type="presParOf" srcId="{50AA0594-7251-4B91-AE26-2D2B1364FF8B}" destId="{EC3F1CA4-23BF-487E-97B5-A556E8C8B773}" srcOrd="5" destOrd="0" presId="urn:microsoft.com/office/officeart/2005/8/layout/radial1"/>
    <dgm:cxn modelId="{66E9265A-05CA-4CF5-AA39-172A991D60F3}" type="presParOf" srcId="{EC3F1CA4-23BF-487E-97B5-A556E8C8B773}" destId="{93DF31F4-47F6-4B0A-9422-DF94027887AD}" srcOrd="0" destOrd="0" presId="urn:microsoft.com/office/officeart/2005/8/layout/radial1"/>
    <dgm:cxn modelId="{48742AFF-B2B3-4CC0-A8DA-DA36E8BCFC23}" type="presParOf" srcId="{50AA0594-7251-4B91-AE26-2D2B1364FF8B}" destId="{5531FAA2-FF89-45F0-815A-D46ACF5F8ADB}" srcOrd="6" destOrd="0" presId="urn:microsoft.com/office/officeart/2005/8/layout/radial1"/>
    <dgm:cxn modelId="{03425007-30FA-49BC-B091-CAED21ABECAD}" type="presParOf" srcId="{50AA0594-7251-4B91-AE26-2D2B1364FF8B}" destId="{0EEE72B6-B563-46E6-BC13-6AEF5CBD8A65}" srcOrd="7" destOrd="0" presId="urn:microsoft.com/office/officeart/2005/8/layout/radial1"/>
    <dgm:cxn modelId="{BE6FB827-4815-49E7-BC2D-6866D19F855C}" type="presParOf" srcId="{0EEE72B6-B563-46E6-BC13-6AEF5CBD8A65}" destId="{EDD0EB68-14A8-4ED4-8CFE-0E71CEA81FD3}" srcOrd="0" destOrd="0" presId="urn:microsoft.com/office/officeart/2005/8/layout/radial1"/>
    <dgm:cxn modelId="{4063C80E-B8D2-499B-B7C7-09AB597318AF}" type="presParOf" srcId="{50AA0594-7251-4B91-AE26-2D2B1364FF8B}" destId="{C46BAFD1-39C2-48FD-A80F-52C0D5C2C953}" srcOrd="8" destOrd="0" presId="urn:microsoft.com/office/officeart/2005/8/layout/radial1"/>
    <dgm:cxn modelId="{08C96239-95D5-4DAB-9201-2D83520D2E66}" type="presParOf" srcId="{50AA0594-7251-4B91-AE26-2D2B1364FF8B}" destId="{95989420-38E9-4E1C-990B-7FE0119B71E6}" srcOrd="9" destOrd="0" presId="urn:microsoft.com/office/officeart/2005/8/layout/radial1"/>
    <dgm:cxn modelId="{F5DAB3EB-6650-4F86-AE74-7526FD3724AE}" type="presParOf" srcId="{95989420-38E9-4E1C-990B-7FE0119B71E6}" destId="{AA35D54D-2084-4116-AA78-B7379B729671}" srcOrd="0" destOrd="0" presId="urn:microsoft.com/office/officeart/2005/8/layout/radial1"/>
    <dgm:cxn modelId="{9D4B41C3-F968-4DC9-B50C-66B94FF1BE86}" type="presParOf" srcId="{50AA0594-7251-4B91-AE26-2D2B1364FF8B}" destId="{46539A00-F287-4C1F-917B-6C8B73C787E3}" srcOrd="10" destOrd="0" presId="urn:microsoft.com/office/officeart/2005/8/layout/radial1"/>
    <dgm:cxn modelId="{680C0C26-7823-4211-B956-D0AACFBF203E}" type="presParOf" srcId="{50AA0594-7251-4B91-AE26-2D2B1364FF8B}" destId="{7674BE91-8303-4416-9791-FB590C9DA700}" srcOrd="11" destOrd="0" presId="urn:microsoft.com/office/officeart/2005/8/layout/radial1"/>
    <dgm:cxn modelId="{89AA5B57-3833-4404-945C-E162DA8A2966}" type="presParOf" srcId="{7674BE91-8303-4416-9791-FB590C9DA700}" destId="{E3C0A081-416C-410F-BD5E-A121DA9065EB}" srcOrd="0" destOrd="0" presId="urn:microsoft.com/office/officeart/2005/8/layout/radial1"/>
    <dgm:cxn modelId="{35B76F44-787E-4F39-B8D1-BCFA19FCD9E7}" type="presParOf" srcId="{50AA0594-7251-4B91-AE26-2D2B1364FF8B}" destId="{97140790-0FCA-4E5E-A500-1DFF6FE5472E}" srcOrd="12" destOrd="0" presId="urn:microsoft.com/office/officeart/2005/8/layout/radia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214390A-122E-4E7E-97B9-6FFAE861B84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30F4998-67A5-4E60-A0A1-A5E9BD2C5ED2}">
      <dgm:prSet phldrT="[Texto]"/>
      <dgm:spPr/>
      <dgm:t>
        <a:bodyPr/>
        <a:lstStyle/>
        <a:p>
          <a:r>
            <a:rPr lang="pt-BR" dirty="0" smtClean="0"/>
            <a:t>Prestadores de Serviços Turísticos</a:t>
          </a:r>
          <a:endParaRPr lang="pt-BR" dirty="0"/>
        </a:p>
      </dgm:t>
    </dgm:pt>
    <dgm:pt modelId="{09F046A7-4A6E-4B25-B197-46423B4E114D}" type="parTrans" cxnId="{45085E2F-DC45-4CEF-925F-0509AD7B1236}">
      <dgm:prSet/>
      <dgm:spPr/>
      <dgm:t>
        <a:bodyPr/>
        <a:lstStyle/>
        <a:p>
          <a:endParaRPr lang="pt-BR"/>
        </a:p>
      </dgm:t>
    </dgm:pt>
    <dgm:pt modelId="{B24E8BB3-2D21-473F-9B55-795F17A6FD67}" type="sibTrans" cxnId="{45085E2F-DC45-4CEF-925F-0509AD7B1236}">
      <dgm:prSet/>
      <dgm:spPr/>
      <dgm:t>
        <a:bodyPr/>
        <a:lstStyle/>
        <a:p>
          <a:endParaRPr lang="pt-BR"/>
        </a:p>
      </dgm:t>
    </dgm:pt>
    <dgm:pt modelId="{E5C8BD9C-8761-44FB-B71F-0CE3DFD3909D}">
      <dgm:prSet phldrT="[Texto]"/>
      <dgm:spPr/>
      <dgm:t>
        <a:bodyPr/>
        <a:lstStyle/>
        <a:p>
          <a:r>
            <a:rPr lang="pt-BR" dirty="0" smtClean="0"/>
            <a:t>Cadastro no Ministério do Turismo</a:t>
          </a:r>
          <a:endParaRPr lang="pt-BR" dirty="0"/>
        </a:p>
      </dgm:t>
    </dgm:pt>
    <dgm:pt modelId="{8551C5DE-434F-4166-ACB4-15F5CC8F2739}" type="parTrans" cxnId="{CA80A5B5-0AE1-4FA7-9435-053B3A43DCB5}">
      <dgm:prSet/>
      <dgm:spPr/>
      <dgm:t>
        <a:bodyPr/>
        <a:lstStyle/>
        <a:p>
          <a:endParaRPr lang="pt-BR"/>
        </a:p>
      </dgm:t>
    </dgm:pt>
    <dgm:pt modelId="{8E19707F-AC17-4B66-8DD3-F211C5E6F86E}" type="sibTrans" cxnId="{CA80A5B5-0AE1-4FA7-9435-053B3A43DCB5}">
      <dgm:prSet/>
      <dgm:spPr/>
      <dgm:t>
        <a:bodyPr/>
        <a:lstStyle/>
        <a:p>
          <a:endParaRPr lang="pt-BR"/>
        </a:p>
      </dgm:t>
    </dgm:pt>
    <dgm:pt modelId="{324B2CD6-3D1E-48C3-92E1-4DA0E1C9EA18}">
      <dgm:prSet phldrT="[Texto]"/>
      <dgm:spPr/>
      <dgm:t>
        <a:bodyPr/>
        <a:lstStyle/>
        <a:p>
          <a:r>
            <a:rPr lang="pt-BR" dirty="0" smtClean="0"/>
            <a:t>Prestar serviços turísticos</a:t>
          </a:r>
          <a:endParaRPr lang="pt-BR" dirty="0"/>
        </a:p>
      </dgm:t>
    </dgm:pt>
    <dgm:pt modelId="{83B9A4FF-241F-4A16-A589-7929A6C48DB7}" type="parTrans" cxnId="{B23E76BF-6EB7-4522-A3A6-951F74164110}">
      <dgm:prSet/>
      <dgm:spPr/>
      <dgm:t>
        <a:bodyPr/>
        <a:lstStyle/>
        <a:p>
          <a:endParaRPr lang="pt-BR"/>
        </a:p>
      </dgm:t>
    </dgm:pt>
    <dgm:pt modelId="{8F9D6131-FD6C-49EC-89D3-A882DA5C31B7}" type="sibTrans" cxnId="{B23E76BF-6EB7-4522-A3A6-951F74164110}">
      <dgm:prSet/>
      <dgm:spPr/>
      <dgm:t>
        <a:bodyPr/>
        <a:lstStyle/>
        <a:p>
          <a:endParaRPr lang="pt-BR"/>
        </a:p>
      </dgm:t>
    </dgm:pt>
    <dgm:pt modelId="{7B738A16-AA17-45F0-B1F7-07FA95550098}" type="pres">
      <dgm:prSet presAssocID="{2214390A-122E-4E7E-97B9-6FFAE861B842}" presName="CompostProcess" presStyleCnt="0">
        <dgm:presLayoutVars>
          <dgm:dir/>
          <dgm:resizeHandles val="exact"/>
        </dgm:presLayoutVars>
      </dgm:prSet>
      <dgm:spPr/>
    </dgm:pt>
    <dgm:pt modelId="{275A54EF-E038-4370-A7FA-1129A5955864}" type="pres">
      <dgm:prSet presAssocID="{2214390A-122E-4E7E-97B9-6FFAE861B842}" presName="arrow" presStyleLbl="bgShp" presStyleIdx="0" presStyleCnt="1"/>
      <dgm:spPr/>
    </dgm:pt>
    <dgm:pt modelId="{C0E9A3D8-43A5-4738-BB7D-A2F7B08569FF}" type="pres">
      <dgm:prSet presAssocID="{2214390A-122E-4E7E-97B9-6FFAE861B842}" presName="linearProcess" presStyleCnt="0"/>
      <dgm:spPr/>
    </dgm:pt>
    <dgm:pt modelId="{827A1303-27FF-4C33-93F5-D1E7D8553D3B}" type="pres">
      <dgm:prSet presAssocID="{C30F4998-67A5-4E60-A0A1-A5E9BD2C5ED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AD5A200-B6D6-43D8-9D16-DC32544BCF94}" type="pres">
      <dgm:prSet presAssocID="{B24E8BB3-2D21-473F-9B55-795F17A6FD67}" presName="sibTrans" presStyleCnt="0"/>
      <dgm:spPr/>
    </dgm:pt>
    <dgm:pt modelId="{BDA6455A-5975-4CE6-AF4F-A33BED928C4B}" type="pres">
      <dgm:prSet presAssocID="{E5C8BD9C-8761-44FB-B71F-0CE3DFD3909D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A5A9CEA-9448-4339-BA9B-69ACCDB92DB3}" type="pres">
      <dgm:prSet presAssocID="{8E19707F-AC17-4B66-8DD3-F211C5E6F86E}" presName="sibTrans" presStyleCnt="0"/>
      <dgm:spPr/>
    </dgm:pt>
    <dgm:pt modelId="{3661C391-4AB6-462C-95B6-21D017BD2FBB}" type="pres">
      <dgm:prSet presAssocID="{324B2CD6-3D1E-48C3-92E1-4DA0E1C9EA1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9FE433E0-2192-4662-841B-561C04CC93C6}" type="presOf" srcId="{324B2CD6-3D1E-48C3-92E1-4DA0E1C9EA18}" destId="{3661C391-4AB6-462C-95B6-21D017BD2FBB}" srcOrd="0" destOrd="0" presId="urn:microsoft.com/office/officeart/2005/8/layout/hProcess9"/>
    <dgm:cxn modelId="{45085E2F-DC45-4CEF-925F-0509AD7B1236}" srcId="{2214390A-122E-4E7E-97B9-6FFAE861B842}" destId="{C30F4998-67A5-4E60-A0A1-A5E9BD2C5ED2}" srcOrd="0" destOrd="0" parTransId="{09F046A7-4A6E-4B25-B197-46423B4E114D}" sibTransId="{B24E8BB3-2D21-473F-9B55-795F17A6FD67}"/>
    <dgm:cxn modelId="{35072E69-F763-4173-8BDD-9BBC1D399276}" type="presOf" srcId="{C30F4998-67A5-4E60-A0A1-A5E9BD2C5ED2}" destId="{827A1303-27FF-4C33-93F5-D1E7D8553D3B}" srcOrd="0" destOrd="0" presId="urn:microsoft.com/office/officeart/2005/8/layout/hProcess9"/>
    <dgm:cxn modelId="{CA80A5B5-0AE1-4FA7-9435-053B3A43DCB5}" srcId="{2214390A-122E-4E7E-97B9-6FFAE861B842}" destId="{E5C8BD9C-8761-44FB-B71F-0CE3DFD3909D}" srcOrd="1" destOrd="0" parTransId="{8551C5DE-434F-4166-ACB4-15F5CC8F2739}" sibTransId="{8E19707F-AC17-4B66-8DD3-F211C5E6F86E}"/>
    <dgm:cxn modelId="{B53F88CA-8740-44F1-BF4A-ACB19689EB4C}" type="presOf" srcId="{E5C8BD9C-8761-44FB-B71F-0CE3DFD3909D}" destId="{BDA6455A-5975-4CE6-AF4F-A33BED928C4B}" srcOrd="0" destOrd="0" presId="urn:microsoft.com/office/officeart/2005/8/layout/hProcess9"/>
    <dgm:cxn modelId="{23D09641-FB68-41DA-B543-563C0A02D90B}" type="presOf" srcId="{2214390A-122E-4E7E-97B9-6FFAE861B842}" destId="{7B738A16-AA17-45F0-B1F7-07FA95550098}" srcOrd="0" destOrd="0" presId="urn:microsoft.com/office/officeart/2005/8/layout/hProcess9"/>
    <dgm:cxn modelId="{B23E76BF-6EB7-4522-A3A6-951F74164110}" srcId="{2214390A-122E-4E7E-97B9-6FFAE861B842}" destId="{324B2CD6-3D1E-48C3-92E1-4DA0E1C9EA18}" srcOrd="2" destOrd="0" parTransId="{83B9A4FF-241F-4A16-A589-7929A6C48DB7}" sibTransId="{8F9D6131-FD6C-49EC-89D3-A882DA5C31B7}"/>
    <dgm:cxn modelId="{0F94674B-261D-4762-B949-5D1FA9653E06}" type="presParOf" srcId="{7B738A16-AA17-45F0-B1F7-07FA95550098}" destId="{275A54EF-E038-4370-A7FA-1129A5955864}" srcOrd="0" destOrd="0" presId="urn:microsoft.com/office/officeart/2005/8/layout/hProcess9"/>
    <dgm:cxn modelId="{68CC5462-33AA-4AAB-A25A-D0F18A4C6245}" type="presParOf" srcId="{7B738A16-AA17-45F0-B1F7-07FA95550098}" destId="{C0E9A3D8-43A5-4738-BB7D-A2F7B08569FF}" srcOrd="1" destOrd="0" presId="urn:microsoft.com/office/officeart/2005/8/layout/hProcess9"/>
    <dgm:cxn modelId="{AEC19E1D-F492-438C-99B9-F5E26402104B}" type="presParOf" srcId="{C0E9A3D8-43A5-4738-BB7D-A2F7B08569FF}" destId="{827A1303-27FF-4C33-93F5-D1E7D8553D3B}" srcOrd="0" destOrd="0" presId="urn:microsoft.com/office/officeart/2005/8/layout/hProcess9"/>
    <dgm:cxn modelId="{D1825A4C-80EB-47C3-847C-192476CDCA60}" type="presParOf" srcId="{C0E9A3D8-43A5-4738-BB7D-A2F7B08569FF}" destId="{EAD5A200-B6D6-43D8-9D16-DC32544BCF94}" srcOrd="1" destOrd="0" presId="urn:microsoft.com/office/officeart/2005/8/layout/hProcess9"/>
    <dgm:cxn modelId="{406E0C63-CEBC-4047-8E8D-A20B29534731}" type="presParOf" srcId="{C0E9A3D8-43A5-4738-BB7D-A2F7B08569FF}" destId="{BDA6455A-5975-4CE6-AF4F-A33BED928C4B}" srcOrd="2" destOrd="0" presId="urn:microsoft.com/office/officeart/2005/8/layout/hProcess9"/>
    <dgm:cxn modelId="{D60FD30F-C265-49C1-973E-0770876A4A44}" type="presParOf" srcId="{C0E9A3D8-43A5-4738-BB7D-A2F7B08569FF}" destId="{1A5A9CEA-9448-4339-BA9B-69ACCDB92DB3}" srcOrd="3" destOrd="0" presId="urn:microsoft.com/office/officeart/2005/8/layout/hProcess9"/>
    <dgm:cxn modelId="{455EEA44-7B52-4A51-8C1E-B37C50E846EE}" type="presParOf" srcId="{C0E9A3D8-43A5-4738-BB7D-A2F7B08569FF}" destId="{3661C391-4AB6-462C-95B6-21D017BD2FBB}" srcOrd="4" destOrd="0" presId="urn:microsoft.com/office/officeart/2005/8/layout/hProcess9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590D380-ABAE-48F1-AE84-15BFD95B813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9A6E06A-FA5A-497A-B026-0E2E00CDD8A6}">
      <dgm:prSet phldrT="[Texto]"/>
      <dgm:spPr/>
      <dgm:t>
        <a:bodyPr/>
        <a:lstStyle/>
        <a:p>
          <a:r>
            <a:rPr lang="pt-BR" dirty="0" smtClean="0"/>
            <a:t>Meios de hospedagem</a:t>
          </a:r>
          <a:endParaRPr lang="pt-BR" dirty="0"/>
        </a:p>
      </dgm:t>
    </dgm:pt>
    <dgm:pt modelId="{3997AF20-4F27-49BF-8138-E841F831E2F4}" type="parTrans" cxnId="{4785E0E9-63EE-4E25-8087-3E2F962BE450}">
      <dgm:prSet/>
      <dgm:spPr/>
      <dgm:t>
        <a:bodyPr/>
        <a:lstStyle/>
        <a:p>
          <a:endParaRPr lang="pt-BR"/>
        </a:p>
      </dgm:t>
    </dgm:pt>
    <dgm:pt modelId="{6FCF230B-D2C2-4694-93B1-091B9A16358E}" type="sibTrans" cxnId="{4785E0E9-63EE-4E25-8087-3E2F962BE450}">
      <dgm:prSet/>
      <dgm:spPr/>
      <dgm:t>
        <a:bodyPr/>
        <a:lstStyle/>
        <a:p>
          <a:endParaRPr lang="pt-BR"/>
        </a:p>
      </dgm:t>
    </dgm:pt>
    <dgm:pt modelId="{0AE7DAB1-A008-4DF1-89F3-14FDB1C26F38}">
      <dgm:prSet phldrT="[Texto]"/>
      <dgm:spPr/>
      <dgm:t>
        <a:bodyPr/>
        <a:lstStyle/>
        <a:p>
          <a:r>
            <a:rPr lang="pt-BR" dirty="0" smtClean="0"/>
            <a:t>Hotel</a:t>
          </a:r>
          <a:endParaRPr lang="pt-BR" dirty="0"/>
        </a:p>
      </dgm:t>
    </dgm:pt>
    <dgm:pt modelId="{2B801B39-3E21-4AFA-8621-AB5C3B5E2440}" type="parTrans" cxnId="{A17FBBE1-5627-48A6-B7E1-9BAEAB271ADC}">
      <dgm:prSet/>
      <dgm:spPr/>
      <dgm:t>
        <a:bodyPr/>
        <a:lstStyle/>
        <a:p>
          <a:endParaRPr lang="pt-BR"/>
        </a:p>
      </dgm:t>
    </dgm:pt>
    <dgm:pt modelId="{9671A47A-46FA-4726-A1F6-8E59C3BA61DB}" type="sibTrans" cxnId="{A17FBBE1-5627-48A6-B7E1-9BAEAB271ADC}">
      <dgm:prSet/>
      <dgm:spPr/>
      <dgm:t>
        <a:bodyPr/>
        <a:lstStyle/>
        <a:p>
          <a:endParaRPr lang="pt-BR"/>
        </a:p>
      </dgm:t>
    </dgm:pt>
    <dgm:pt modelId="{38B3A4E3-CB0B-4AB5-899D-C3DAA81D8AFF}">
      <dgm:prSet phldrT="[Texto]"/>
      <dgm:spPr/>
      <dgm:t>
        <a:bodyPr/>
        <a:lstStyle/>
        <a:p>
          <a:r>
            <a:rPr lang="pt-BR" dirty="0" smtClean="0"/>
            <a:t>Pousada</a:t>
          </a:r>
          <a:endParaRPr lang="pt-BR" dirty="0"/>
        </a:p>
      </dgm:t>
    </dgm:pt>
    <dgm:pt modelId="{AA5F8BF7-DF34-4151-A28C-18A3A203F6DF}" type="parTrans" cxnId="{412F63CF-2AE0-451B-A76D-CAE67977D151}">
      <dgm:prSet/>
      <dgm:spPr/>
      <dgm:t>
        <a:bodyPr/>
        <a:lstStyle/>
        <a:p>
          <a:endParaRPr lang="pt-BR"/>
        </a:p>
      </dgm:t>
    </dgm:pt>
    <dgm:pt modelId="{0F4312D7-4256-462F-808F-C00C898D7EFB}" type="sibTrans" cxnId="{412F63CF-2AE0-451B-A76D-CAE67977D151}">
      <dgm:prSet/>
      <dgm:spPr/>
      <dgm:t>
        <a:bodyPr/>
        <a:lstStyle/>
        <a:p>
          <a:endParaRPr lang="pt-BR"/>
        </a:p>
      </dgm:t>
    </dgm:pt>
    <dgm:pt modelId="{9572F38C-0AD3-4018-961D-FE645C9D7924}">
      <dgm:prSet phldrT="[Texto]"/>
      <dgm:spPr/>
      <dgm:t>
        <a:bodyPr/>
        <a:lstStyle/>
        <a:p>
          <a:r>
            <a:rPr lang="pt-BR" dirty="0" smtClean="0"/>
            <a:t>Albergue</a:t>
          </a:r>
          <a:endParaRPr lang="pt-BR" dirty="0"/>
        </a:p>
      </dgm:t>
    </dgm:pt>
    <dgm:pt modelId="{B3EBFBDB-D6E1-43EB-A1B3-DC72730A465C}" type="parTrans" cxnId="{06F90DCF-E942-4C07-B4F9-F91581B4072F}">
      <dgm:prSet/>
      <dgm:spPr/>
      <dgm:t>
        <a:bodyPr/>
        <a:lstStyle/>
        <a:p>
          <a:endParaRPr lang="pt-BR"/>
        </a:p>
      </dgm:t>
    </dgm:pt>
    <dgm:pt modelId="{C98095F8-0BEC-423C-9D59-57CFD817FCC6}" type="sibTrans" cxnId="{06F90DCF-E942-4C07-B4F9-F91581B4072F}">
      <dgm:prSet/>
      <dgm:spPr/>
      <dgm:t>
        <a:bodyPr/>
        <a:lstStyle/>
        <a:p>
          <a:endParaRPr lang="pt-BR"/>
        </a:p>
      </dgm:t>
    </dgm:pt>
    <dgm:pt modelId="{80410684-F506-4428-A649-5E4AA7010565}">
      <dgm:prSet phldrT="[Texto]"/>
      <dgm:spPr/>
      <dgm:t>
        <a:bodyPr/>
        <a:lstStyle/>
        <a:p>
          <a:r>
            <a:rPr lang="pt-BR" dirty="0" smtClean="0"/>
            <a:t>Condomínios residenciais</a:t>
          </a:r>
          <a:endParaRPr lang="pt-BR" dirty="0"/>
        </a:p>
      </dgm:t>
    </dgm:pt>
    <dgm:pt modelId="{29A712E6-5B47-4556-9F3E-49C36AFEFA4E}" type="parTrans" cxnId="{67C22824-1518-41F0-A033-E92C65610950}">
      <dgm:prSet/>
      <dgm:spPr/>
      <dgm:t>
        <a:bodyPr/>
        <a:lstStyle/>
        <a:p>
          <a:endParaRPr lang="pt-BR"/>
        </a:p>
      </dgm:t>
    </dgm:pt>
    <dgm:pt modelId="{A3724F48-826B-44E5-BF63-23CB8CA6346C}" type="sibTrans" cxnId="{67C22824-1518-41F0-A033-E92C65610950}">
      <dgm:prSet/>
      <dgm:spPr/>
      <dgm:t>
        <a:bodyPr/>
        <a:lstStyle/>
        <a:p>
          <a:endParaRPr lang="pt-BR"/>
        </a:p>
      </dgm:t>
    </dgm:pt>
    <dgm:pt modelId="{FDD525FB-A0FF-4A95-90B1-4D136EC796A4}">
      <dgm:prSet/>
      <dgm:spPr/>
      <dgm:t>
        <a:bodyPr/>
        <a:lstStyle/>
        <a:p>
          <a:r>
            <a:rPr lang="pt-BR" dirty="0" smtClean="0"/>
            <a:t>Divisão em unidades hoteleiras autônomas</a:t>
          </a:r>
          <a:endParaRPr lang="pt-BR" dirty="0"/>
        </a:p>
      </dgm:t>
    </dgm:pt>
    <dgm:pt modelId="{ACA05E31-D00A-4565-ABDF-1F7F5660DFE0}" type="parTrans" cxnId="{10F1C359-8B23-40F2-BDE8-7BD9FD415D7D}">
      <dgm:prSet/>
      <dgm:spPr/>
      <dgm:t>
        <a:bodyPr/>
        <a:lstStyle/>
        <a:p>
          <a:endParaRPr lang="pt-BR"/>
        </a:p>
      </dgm:t>
    </dgm:pt>
    <dgm:pt modelId="{CD94C161-21D7-4185-8955-55DCB93224D9}" type="sibTrans" cxnId="{10F1C359-8B23-40F2-BDE8-7BD9FD415D7D}">
      <dgm:prSet/>
      <dgm:spPr/>
      <dgm:t>
        <a:bodyPr/>
        <a:lstStyle/>
        <a:p>
          <a:endParaRPr lang="pt-BR"/>
        </a:p>
      </dgm:t>
    </dgm:pt>
    <dgm:pt modelId="{70ABE085-5770-4D75-8C36-68D6788C724E}">
      <dgm:prSet/>
      <dgm:spPr/>
      <dgm:t>
        <a:bodyPr/>
        <a:lstStyle/>
        <a:p>
          <a:r>
            <a:rPr lang="pt-BR" dirty="0" smtClean="0"/>
            <a:t>Administração de Intercâmbio</a:t>
          </a:r>
          <a:endParaRPr lang="pt-BR" dirty="0"/>
        </a:p>
      </dgm:t>
    </dgm:pt>
    <dgm:pt modelId="{4D6E3707-6E96-4D8A-9077-2776558E1D93}" type="parTrans" cxnId="{605CD4FC-A5AC-4ADA-93C7-7D67A037D195}">
      <dgm:prSet/>
      <dgm:spPr/>
      <dgm:t>
        <a:bodyPr/>
        <a:lstStyle/>
        <a:p>
          <a:endParaRPr lang="pt-BR"/>
        </a:p>
      </dgm:t>
    </dgm:pt>
    <dgm:pt modelId="{4F0CD6FC-A42B-423A-9D28-B0A2589B357F}" type="sibTrans" cxnId="{605CD4FC-A5AC-4ADA-93C7-7D67A037D195}">
      <dgm:prSet/>
      <dgm:spPr/>
      <dgm:t>
        <a:bodyPr/>
        <a:lstStyle/>
        <a:p>
          <a:endParaRPr lang="pt-BR"/>
        </a:p>
      </dgm:t>
    </dgm:pt>
    <dgm:pt modelId="{50AA0594-7251-4B91-AE26-2D2B1364FF8B}" type="pres">
      <dgm:prSet presAssocID="{F590D380-ABAE-48F1-AE84-15BFD95B813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6F63C1B-0E1E-4189-B8BB-4AB840CA10AF}" type="pres">
      <dgm:prSet presAssocID="{B9A6E06A-FA5A-497A-B026-0E2E00CDD8A6}" presName="centerShape" presStyleLbl="node0" presStyleIdx="0" presStyleCnt="1"/>
      <dgm:spPr/>
      <dgm:t>
        <a:bodyPr/>
        <a:lstStyle/>
        <a:p>
          <a:endParaRPr lang="pt-BR"/>
        </a:p>
      </dgm:t>
    </dgm:pt>
    <dgm:pt modelId="{92ABB21B-7358-4C8B-A4EC-D1200C858556}" type="pres">
      <dgm:prSet presAssocID="{2B801B39-3E21-4AFA-8621-AB5C3B5E2440}" presName="Name9" presStyleLbl="parChTrans1D2" presStyleIdx="0" presStyleCnt="6"/>
      <dgm:spPr/>
    </dgm:pt>
    <dgm:pt modelId="{4FBBA6CD-705F-4146-B152-E3A72D4025D8}" type="pres">
      <dgm:prSet presAssocID="{2B801B39-3E21-4AFA-8621-AB5C3B5E2440}" presName="connTx" presStyleLbl="parChTrans1D2" presStyleIdx="0" presStyleCnt="6"/>
      <dgm:spPr/>
    </dgm:pt>
    <dgm:pt modelId="{83F61B85-3150-4D4D-886C-81F676C7B189}" type="pres">
      <dgm:prSet presAssocID="{0AE7DAB1-A008-4DF1-89F3-14FDB1C26F38}" presName="node" presStyleLbl="node1" presStyleIdx="0" presStyleCnt="6">
        <dgm:presLayoutVars>
          <dgm:bulletEnabled val="1"/>
        </dgm:presLayoutVars>
      </dgm:prSet>
      <dgm:spPr/>
    </dgm:pt>
    <dgm:pt modelId="{1AD43EED-E498-48A7-91A0-F73A0C4882F4}" type="pres">
      <dgm:prSet presAssocID="{AA5F8BF7-DF34-4151-A28C-18A3A203F6DF}" presName="Name9" presStyleLbl="parChTrans1D2" presStyleIdx="1" presStyleCnt="6"/>
      <dgm:spPr/>
    </dgm:pt>
    <dgm:pt modelId="{4DE8893B-4AEF-4519-A1B4-AF736CCAA512}" type="pres">
      <dgm:prSet presAssocID="{AA5F8BF7-DF34-4151-A28C-18A3A203F6DF}" presName="connTx" presStyleLbl="parChTrans1D2" presStyleIdx="1" presStyleCnt="6"/>
      <dgm:spPr/>
    </dgm:pt>
    <dgm:pt modelId="{0829BAA2-4541-4194-9F0B-D0440B011723}" type="pres">
      <dgm:prSet presAssocID="{38B3A4E3-CB0B-4AB5-899D-C3DAA81D8AFF}" presName="node" presStyleLbl="node1" presStyleIdx="1" presStyleCnt="6">
        <dgm:presLayoutVars>
          <dgm:bulletEnabled val="1"/>
        </dgm:presLayoutVars>
      </dgm:prSet>
      <dgm:spPr/>
    </dgm:pt>
    <dgm:pt modelId="{EC3F1CA4-23BF-487E-97B5-A556E8C8B773}" type="pres">
      <dgm:prSet presAssocID="{B3EBFBDB-D6E1-43EB-A1B3-DC72730A465C}" presName="Name9" presStyleLbl="parChTrans1D2" presStyleIdx="2" presStyleCnt="6"/>
      <dgm:spPr/>
    </dgm:pt>
    <dgm:pt modelId="{93DF31F4-47F6-4B0A-9422-DF94027887AD}" type="pres">
      <dgm:prSet presAssocID="{B3EBFBDB-D6E1-43EB-A1B3-DC72730A465C}" presName="connTx" presStyleLbl="parChTrans1D2" presStyleIdx="2" presStyleCnt="6"/>
      <dgm:spPr/>
    </dgm:pt>
    <dgm:pt modelId="{5531FAA2-FF89-45F0-815A-D46ACF5F8ADB}" type="pres">
      <dgm:prSet presAssocID="{9572F38C-0AD3-4018-961D-FE645C9D7924}" presName="node" presStyleLbl="node1" presStyleIdx="2" presStyleCnt="6">
        <dgm:presLayoutVars>
          <dgm:bulletEnabled val="1"/>
        </dgm:presLayoutVars>
      </dgm:prSet>
      <dgm:spPr/>
    </dgm:pt>
    <dgm:pt modelId="{0EEE72B6-B563-46E6-BC13-6AEF5CBD8A65}" type="pres">
      <dgm:prSet presAssocID="{29A712E6-5B47-4556-9F3E-49C36AFEFA4E}" presName="Name9" presStyleLbl="parChTrans1D2" presStyleIdx="3" presStyleCnt="6"/>
      <dgm:spPr/>
    </dgm:pt>
    <dgm:pt modelId="{EDD0EB68-14A8-4ED4-8CFE-0E71CEA81FD3}" type="pres">
      <dgm:prSet presAssocID="{29A712E6-5B47-4556-9F3E-49C36AFEFA4E}" presName="connTx" presStyleLbl="parChTrans1D2" presStyleIdx="3" presStyleCnt="6"/>
      <dgm:spPr/>
    </dgm:pt>
    <dgm:pt modelId="{C46BAFD1-39C2-48FD-A80F-52C0D5C2C953}" type="pres">
      <dgm:prSet presAssocID="{80410684-F506-4428-A649-5E4AA7010565}" presName="node" presStyleLbl="node1" presStyleIdx="3" presStyleCnt="6">
        <dgm:presLayoutVars>
          <dgm:bulletEnabled val="1"/>
        </dgm:presLayoutVars>
      </dgm:prSet>
      <dgm:spPr/>
    </dgm:pt>
    <dgm:pt modelId="{95989420-38E9-4E1C-990B-7FE0119B71E6}" type="pres">
      <dgm:prSet presAssocID="{4D6E3707-6E96-4D8A-9077-2776558E1D93}" presName="Name9" presStyleLbl="parChTrans1D2" presStyleIdx="4" presStyleCnt="6"/>
      <dgm:spPr/>
    </dgm:pt>
    <dgm:pt modelId="{AA35D54D-2084-4116-AA78-B7379B729671}" type="pres">
      <dgm:prSet presAssocID="{4D6E3707-6E96-4D8A-9077-2776558E1D93}" presName="connTx" presStyleLbl="parChTrans1D2" presStyleIdx="4" presStyleCnt="6"/>
      <dgm:spPr/>
    </dgm:pt>
    <dgm:pt modelId="{46539A00-F287-4C1F-917B-6C8B73C787E3}" type="pres">
      <dgm:prSet presAssocID="{70ABE085-5770-4D75-8C36-68D6788C724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74BE91-8303-4416-9791-FB590C9DA700}" type="pres">
      <dgm:prSet presAssocID="{ACA05E31-D00A-4565-ABDF-1F7F5660DFE0}" presName="Name9" presStyleLbl="parChTrans1D2" presStyleIdx="5" presStyleCnt="6"/>
      <dgm:spPr/>
    </dgm:pt>
    <dgm:pt modelId="{E3C0A081-416C-410F-BD5E-A121DA9065EB}" type="pres">
      <dgm:prSet presAssocID="{ACA05E31-D00A-4565-ABDF-1F7F5660DFE0}" presName="connTx" presStyleLbl="parChTrans1D2" presStyleIdx="5" presStyleCnt="6"/>
      <dgm:spPr/>
    </dgm:pt>
    <dgm:pt modelId="{97140790-0FCA-4E5E-A500-1DFF6FE5472E}" type="pres">
      <dgm:prSet presAssocID="{FDD525FB-A0FF-4A95-90B1-4D136EC796A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7C22824-1518-41F0-A033-E92C65610950}" srcId="{B9A6E06A-FA5A-497A-B026-0E2E00CDD8A6}" destId="{80410684-F506-4428-A649-5E4AA7010565}" srcOrd="3" destOrd="0" parTransId="{29A712E6-5B47-4556-9F3E-49C36AFEFA4E}" sibTransId="{A3724F48-826B-44E5-BF63-23CB8CA6346C}"/>
    <dgm:cxn modelId="{7DD15C7C-88EF-43F6-8749-E0DC109898AA}" type="presOf" srcId="{29A712E6-5B47-4556-9F3E-49C36AFEFA4E}" destId="{EDD0EB68-14A8-4ED4-8CFE-0E71CEA81FD3}" srcOrd="1" destOrd="0" presId="urn:microsoft.com/office/officeart/2005/8/layout/radial1"/>
    <dgm:cxn modelId="{8E778DA2-E9A7-4EB8-B760-5B2619168D34}" type="presOf" srcId="{B3EBFBDB-D6E1-43EB-A1B3-DC72730A465C}" destId="{EC3F1CA4-23BF-487E-97B5-A556E8C8B773}" srcOrd="0" destOrd="0" presId="urn:microsoft.com/office/officeart/2005/8/layout/radial1"/>
    <dgm:cxn modelId="{D862750B-3CC3-456D-92CD-E28F6E838399}" type="presOf" srcId="{38B3A4E3-CB0B-4AB5-899D-C3DAA81D8AFF}" destId="{0829BAA2-4541-4194-9F0B-D0440B011723}" srcOrd="0" destOrd="0" presId="urn:microsoft.com/office/officeart/2005/8/layout/radial1"/>
    <dgm:cxn modelId="{412F63CF-2AE0-451B-A76D-CAE67977D151}" srcId="{B9A6E06A-FA5A-497A-B026-0E2E00CDD8A6}" destId="{38B3A4E3-CB0B-4AB5-899D-C3DAA81D8AFF}" srcOrd="1" destOrd="0" parTransId="{AA5F8BF7-DF34-4151-A28C-18A3A203F6DF}" sibTransId="{0F4312D7-4256-462F-808F-C00C898D7EFB}"/>
    <dgm:cxn modelId="{1E2A1082-F848-4189-99BD-5CFDD3D3147A}" type="presOf" srcId="{9572F38C-0AD3-4018-961D-FE645C9D7924}" destId="{5531FAA2-FF89-45F0-815A-D46ACF5F8ADB}" srcOrd="0" destOrd="0" presId="urn:microsoft.com/office/officeart/2005/8/layout/radial1"/>
    <dgm:cxn modelId="{AFE8BAC2-2DAD-4585-BFDF-164038F7A7EC}" type="presOf" srcId="{B3EBFBDB-D6E1-43EB-A1B3-DC72730A465C}" destId="{93DF31F4-47F6-4B0A-9422-DF94027887AD}" srcOrd="1" destOrd="0" presId="urn:microsoft.com/office/officeart/2005/8/layout/radial1"/>
    <dgm:cxn modelId="{9175D2FA-3B60-490A-B300-70B77729E540}" type="presOf" srcId="{FDD525FB-A0FF-4A95-90B1-4D136EC796A4}" destId="{97140790-0FCA-4E5E-A500-1DFF6FE5472E}" srcOrd="0" destOrd="0" presId="urn:microsoft.com/office/officeart/2005/8/layout/radial1"/>
    <dgm:cxn modelId="{BB80A8AB-F0E8-4C20-A0C4-AD19899611F1}" type="presOf" srcId="{0AE7DAB1-A008-4DF1-89F3-14FDB1C26F38}" destId="{83F61B85-3150-4D4D-886C-81F676C7B189}" srcOrd="0" destOrd="0" presId="urn:microsoft.com/office/officeart/2005/8/layout/radial1"/>
    <dgm:cxn modelId="{1C5C4ACC-4571-4B7E-9F66-CCE4E9A825E7}" type="presOf" srcId="{4D6E3707-6E96-4D8A-9077-2776558E1D93}" destId="{95989420-38E9-4E1C-990B-7FE0119B71E6}" srcOrd="0" destOrd="0" presId="urn:microsoft.com/office/officeart/2005/8/layout/radial1"/>
    <dgm:cxn modelId="{4785E0E9-63EE-4E25-8087-3E2F962BE450}" srcId="{F590D380-ABAE-48F1-AE84-15BFD95B8138}" destId="{B9A6E06A-FA5A-497A-B026-0E2E00CDD8A6}" srcOrd="0" destOrd="0" parTransId="{3997AF20-4F27-49BF-8138-E841F831E2F4}" sibTransId="{6FCF230B-D2C2-4694-93B1-091B9A16358E}"/>
    <dgm:cxn modelId="{321E779B-14A5-449B-8292-9EF18C5E27D8}" type="presOf" srcId="{80410684-F506-4428-A649-5E4AA7010565}" destId="{C46BAFD1-39C2-48FD-A80F-52C0D5C2C953}" srcOrd="0" destOrd="0" presId="urn:microsoft.com/office/officeart/2005/8/layout/radial1"/>
    <dgm:cxn modelId="{8880AAC5-E8E5-4CDE-AA98-12E481962F52}" type="presOf" srcId="{ACA05E31-D00A-4565-ABDF-1F7F5660DFE0}" destId="{7674BE91-8303-4416-9791-FB590C9DA700}" srcOrd="0" destOrd="0" presId="urn:microsoft.com/office/officeart/2005/8/layout/radial1"/>
    <dgm:cxn modelId="{7AA968B4-A958-4773-A217-67E3DB923A61}" type="presOf" srcId="{F590D380-ABAE-48F1-AE84-15BFD95B8138}" destId="{50AA0594-7251-4B91-AE26-2D2B1364FF8B}" srcOrd="0" destOrd="0" presId="urn:microsoft.com/office/officeart/2005/8/layout/radial1"/>
    <dgm:cxn modelId="{D4708BEE-F96B-4BB6-A434-AEE37BD40D38}" type="presOf" srcId="{2B801B39-3E21-4AFA-8621-AB5C3B5E2440}" destId="{4FBBA6CD-705F-4146-B152-E3A72D4025D8}" srcOrd="1" destOrd="0" presId="urn:microsoft.com/office/officeart/2005/8/layout/radial1"/>
    <dgm:cxn modelId="{4165E317-D67D-4AC6-9672-CCBCEFAC65D6}" type="presOf" srcId="{2B801B39-3E21-4AFA-8621-AB5C3B5E2440}" destId="{92ABB21B-7358-4C8B-A4EC-D1200C858556}" srcOrd="0" destOrd="0" presId="urn:microsoft.com/office/officeart/2005/8/layout/radial1"/>
    <dgm:cxn modelId="{FD6FEBF1-D15B-43D3-8A0B-70C0306F0FBA}" type="presOf" srcId="{B9A6E06A-FA5A-497A-B026-0E2E00CDD8A6}" destId="{E6F63C1B-0E1E-4189-B8BB-4AB840CA10AF}" srcOrd="0" destOrd="0" presId="urn:microsoft.com/office/officeart/2005/8/layout/radial1"/>
    <dgm:cxn modelId="{93E40F16-D03A-4218-B5DC-0C9E2C6B0678}" type="presOf" srcId="{4D6E3707-6E96-4D8A-9077-2776558E1D93}" destId="{AA35D54D-2084-4116-AA78-B7379B729671}" srcOrd="1" destOrd="0" presId="urn:microsoft.com/office/officeart/2005/8/layout/radial1"/>
    <dgm:cxn modelId="{A17FBBE1-5627-48A6-B7E1-9BAEAB271ADC}" srcId="{B9A6E06A-FA5A-497A-B026-0E2E00CDD8A6}" destId="{0AE7DAB1-A008-4DF1-89F3-14FDB1C26F38}" srcOrd="0" destOrd="0" parTransId="{2B801B39-3E21-4AFA-8621-AB5C3B5E2440}" sibTransId="{9671A47A-46FA-4726-A1F6-8E59C3BA61DB}"/>
    <dgm:cxn modelId="{605CD4FC-A5AC-4ADA-93C7-7D67A037D195}" srcId="{B9A6E06A-FA5A-497A-B026-0E2E00CDD8A6}" destId="{70ABE085-5770-4D75-8C36-68D6788C724E}" srcOrd="4" destOrd="0" parTransId="{4D6E3707-6E96-4D8A-9077-2776558E1D93}" sibTransId="{4F0CD6FC-A42B-423A-9D28-B0A2589B357F}"/>
    <dgm:cxn modelId="{8A2A0866-AFFC-47A7-A4AD-B29FDC675C3D}" type="presOf" srcId="{AA5F8BF7-DF34-4151-A28C-18A3A203F6DF}" destId="{1AD43EED-E498-48A7-91A0-F73A0C4882F4}" srcOrd="0" destOrd="0" presId="urn:microsoft.com/office/officeart/2005/8/layout/radial1"/>
    <dgm:cxn modelId="{10F1C359-8B23-40F2-BDE8-7BD9FD415D7D}" srcId="{B9A6E06A-FA5A-497A-B026-0E2E00CDD8A6}" destId="{FDD525FB-A0FF-4A95-90B1-4D136EC796A4}" srcOrd="5" destOrd="0" parTransId="{ACA05E31-D00A-4565-ABDF-1F7F5660DFE0}" sibTransId="{CD94C161-21D7-4185-8955-55DCB93224D9}"/>
    <dgm:cxn modelId="{3075184B-86F9-4F87-8767-E78908C50CC9}" type="presOf" srcId="{70ABE085-5770-4D75-8C36-68D6788C724E}" destId="{46539A00-F287-4C1F-917B-6C8B73C787E3}" srcOrd="0" destOrd="0" presId="urn:microsoft.com/office/officeart/2005/8/layout/radial1"/>
    <dgm:cxn modelId="{CDFB3E66-5513-483B-B201-EF973C7E330B}" type="presOf" srcId="{ACA05E31-D00A-4565-ABDF-1F7F5660DFE0}" destId="{E3C0A081-416C-410F-BD5E-A121DA9065EB}" srcOrd="1" destOrd="0" presId="urn:microsoft.com/office/officeart/2005/8/layout/radial1"/>
    <dgm:cxn modelId="{9F264E56-F02A-481F-A1D2-0794351229AE}" type="presOf" srcId="{AA5F8BF7-DF34-4151-A28C-18A3A203F6DF}" destId="{4DE8893B-4AEF-4519-A1B4-AF736CCAA512}" srcOrd="1" destOrd="0" presId="urn:microsoft.com/office/officeart/2005/8/layout/radial1"/>
    <dgm:cxn modelId="{06F90DCF-E942-4C07-B4F9-F91581B4072F}" srcId="{B9A6E06A-FA5A-497A-B026-0E2E00CDD8A6}" destId="{9572F38C-0AD3-4018-961D-FE645C9D7924}" srcOrd="2" destOrd="0" parTransId="{B3EBFBDB-D6E1-43EB-A1B3-DC72730A465C}" sibTransId="{C98095F8-0BEC-423C-9D59-57CFD817FCC6}"/>
    <dgm:cxn modelId="{1FD1FEFA-F0F3-4C60-A948-27E84C660490}" type="presOf" srcId="{29A712E6-5B47-4556-9F3E-49C36AFEFA4E}" destId="{0EEE72B6-B563-46E6-BC13-6AEF5CBD8A65}" srcOrd="0" destOrd="0" presId="urn:microsoft.com/office/officeart/2005/8/layout/radial1"/>
    <dgm:cxn modelId="{786E639D-6666-424C-BC6C-9CBF3DD228C9}" type="presParOf" srcId="{50AA0594-7251-4B91-AE26-2D2B1364FF8B}" destId="{E6F63C1B-0E1E-4189-B8BB-4AB840CA10AF}" srcOrd="0" destOrd="0" presId="urn:microsoft.com/office/officeart/2005/8/layout/radial1"/>
    <dgm:cxn modelId="{AFDF310F-FD53-4366-AC2E-638632F72529}" type="presParOf" srcId="{50AA0594-7251-4B91-AE26-2D2B1364FF8B}" destId="{92ABB21B-7358-4C8B-A4EC-D1200C858556}" srcOrd="1" destOrd="0" presId="urn:microsoft.com/office/officeart/2005/8/layout/radial1"/>
    <dgm:cxn modelId="{3DDB4957-EB2B-41C3-84F6-369CA88949BC}" type="presParOf" srcId="{92ABB21B-7358-4C8B-A4EC-D1200C858556}" destId="{4FBBA6CD-705F-4146-B152-E3A72D4025D8}" srcOrd="0" destOrd="0" presId="urn:microsoft.com/office/officeart/2005/8/layout/radial1"/>
    <dgm:cxn modelId="{B8F94591-C2A5-4093-BC5C-76B00667FCDE}" type="presParOf" srcId="{50AA0594-7251-4B91-AE26-2D2B1364FF8B}" destId="{83F61B85-3150-4D4D-886C-81F676C7B189}" srcOrd="2" destOrd="0" presId="urn:microsoft.com/office/officeart/2005/8/layout/radial1"/>
    <dgm:cxn modelId="{1A3E8007-3F34-424E-920A-E3E9F4858DD0}" type="presParOf" srcId="{50AA0594-7251-4B91-AE26-2D2B1364FF8B}" destId="{1AD43EED-E498-48A7-91A0-F73A0C4882F4}" srcOrd="3" destOrd="0" presId="urn:microsoft.com/office/officeart/2005/8/layout/radial1"/>
    <dgm:cxn modelId="{B09A4F07-B932-430C-96C8-53CC7651C585}" type="presParOf" srcId="{1AD43EED-E498-48A7-91A0-F73A0C4882F4}" destId="{4DE8893B-4AEF-4519-A1B4-AF736CCAA512}" srcOrd="0" destOrd="0" presId="urn:microsoft.com/office/officeart/2005/8/layout/radial1"/>
    <dgm:cxn modelId="{C9A083D6-A61F-49F4-A663-6C417B6DBEBC}" type="presParOf" srcId="{50AA0594-7251-4B91-AE26-2D2B1364FF8B}" destId="{0829BAA2-4541-4194-9F0B-D0440B011723}" srcOrd="4" destOrd="0" presId="urn:microsoft.com/office/officeart/2005/8/layout/radial1"/>
    <dgm:cxn modelId="{CDB9EC10-3EC9-4F0B-99E9-4B4A9BD965B9}" type="presParOf" srcId="{50AA0594-7251-4B91-AE26-2D2B1364FF8B}" destId="{EC3F1CA4-23BF-487E-97B5-A556E8C8B773}" srcOrd="5" destOrd="0" presId="urn:microsoft.com/office/officeart/2005/8/layout/radial1"/>
    <dgm:cxn modelId="{E9D46067-28BB-4628-8ECD-CD68FB5A6C2E}" type="presParOf" srcId="{EC3F1CA4-23BF-487E-97B5-A556E8C8B773}" destId="{93DF31F4-47F6-4B0A-9422-DF94027887AD}" srcOrd="0" destOrd="0" presId="urn:microsoft.com/office/officeart/2005/8/layout/radial1"/>
    <dgm:cxn modelId="{4D317417-4FAE-4CB9-A644-29D9B262702E}" type="presParOf" srcId="{50AA0594-7251-4B91-AE26-2D2B1364FF8B}" destId="{5531FAA2-FF89-45F0-815A-D46ACF5F8ADB}" srcOrd="6" destOrd="0" presId="urn:microsoft.com/office/officeart/2005/8/layout/radial1"/>
    <dgm:cxn modelId="{5DFF4EC7-8BB3-4FFB-A4A2-5268887BA63B}" type="presParOf" srcId="{50AA0594-7251-4B91-AE26-2D2B1364FF8B}" destId="{0EEE72B6-B563-46E6-BC13-6AEF5CBD8A65}" srcOrd="7" destOrd="0" presId="urn:microsoft.com/office/officeart/2005/8/layout/radial1"/>
    <dgm:cxn modelId="{2F1C696C-F803-48CF-88E3-FC538DE0B257}" type="presParOf" srcId="{0EEE72B6-B563-46E6-BC13-6AEF5CBD8A65}" destId="{EDD0EB68-14A8-4ED4-8CFE-0E71CEA81FD3}" srcOrd="0" destOrd="0" presId="urn:microsoft.com/office/officeart/2005/8/layout/radial1"/>
    <dgm:cxn modelId="{61D521E1-DEB7-40C5-BD91-4C6C091B6608}" type="presParOf" srcId="{50AA0594-7251-4B91-AE26-2D2B1364FF8B}" destId="{C46BAFD1-39C2-48FD-A80F-52C0D5C2C953}" srcOrd="8" destOrd="0" presId="urn:microsoft.com/office/officeart/2005/8/layout/radial1"/>
    <dgm:cxn modelId="{DD2C2542-7986-4D43-BA78-D14F4F4156E8}" type="presParOf" srcId="{50AA0594-7251-4B91-AE26-2D2B1364FF8B}" destId="{95989420-38E9-4E1C-990B-7FE0119B71E6}" srcOrd="9" destOrd="0" presId="urn:microsoft.com/office/officeart/2005/8/layout/radial1"/>
    <dgm:cxn modelId="{0D4D9A52-0607-4ADE-9770-B5BF1D0B8CA7}" type="presParOf" srcId="{95989420-38E9-4E1C-990B-7FE0119B71E6}" destId="{AA35D54D-2084-4116-AA78-B7379B729671}" srcOrd="0" destOrd="0" presId="urn:microsoft.com/office/officeart/2005/8/layout/radial1"/>
    <dgm:cxn modelId="{1497D7CD-319C-4B3D-9E92-A78A44034F24}" type="presParOf" srcId="{50AA0594-7251-4B91-AE26-2D2B1364FF8B}" destId="{46539A00-F287-4C1F-917B-6C8B73C787E3}" srcOrd="10" destOrd="0" presId="urn:microsoft.com/office/officeart/2005/8/layout/radial1"/>
    <dgm:cxn modelId="{36E0666C-14E5-4225-AFF0-AD663280A685}" type="presParOf" srcId="{50AA0594-7251-4B91-AE26-2D2B1364FF8B}" destId="{7674BE91-8303-4416-9791-FB590C9DA700}" srcOrd="11" destOrd="0" presId="urn:microsoft.com/office/officeart/2005/8/layout/radial1"/>
    <dgm:cxn modelId="{0507F168-5F8A-4F29-B2C0-51A5CA7B2DB1}" type="presParOf" srcId="{7674BE91-8303-4416-9791-FB590C9DA700}" destId="{E3C0A081-416C-410F-BD5E-A121DA9065EB}" srcOrd="0" destOrd="0" presId="urn:microsoft.com/office/officeart/2005/8/layout/radial1"/>
    <dgm:cxn modelId="{68E53DCF-7788-477F-92E1-F8E1F1E928D6}" type="presParOf" srcId="{50AA0594-7251-4B91-AE26-2D2B1364FF8B}" destId="{97140790-0FCA-4E5E-A500-1DFF6FE5472E}" srcOrd="12" destOrd="0" presId="urn:microsoft.com/office/officeart/2005/8/layout/radial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EB685E0-BA04-4DB8-A481-0D360B51E924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D51F995F-F529-46F1-A52F-D29170661145}">
      <dgm:prSet phldrT="[Texto]" custT="1"/>
      <dgm:spPr/>
      <dgm:t>
        <a:bodyPr/>
        <a:lstStyle/>
        <a:p>
          <a:r>
            <a:rPr lang="pt-BR" sz="2000" dirty="0" smtClean="0"/>
            <a:t>R$ DOS SERVIÇOS INCLUIDOS</a:t>
          </a:r>
          <a:endParaRPr lang="pt-BR" sz="2000" dirty="0"/>
        </a:p>
      </dgm:t>
    </dgm:pt>
    <dgm:pt modelId="{AB0AFD23-8AC2-41CB-BC4C-9F87A2CD822A}" type="parTrans" cxnId="{13E823BE-66C6-41A8-8C7F-E5381E7A7CE0}">
      <dgm:prSet/>
      <dgm:spPr/>
      <dgm:t>
        <a:bodyPr/>
        <a:lstStyle/>
        <a:p>
          <a:endParaRPr lang="pt-BR"/>
        </a:p>
      </dgm:t>
    </dgm:pt>
    <dgm:pt modelId="{55B2B63B-7A64-4F5D-B461-6B14DB05C5AE}" type="sibTrans" cxnId="{13E823BE-66C6-41A8-8C7F-E5381E7A7CE0}">
      <dgm:prSet/>
      <dgm:spPr/>
      <dgm:t>
        <a:bodyPr/>
        <a:lstStyle/>
        <a:p>
          <a:endParaRPr lang="pt-BR"/>
        </a:p>
      </dgm:t>
    </dgm:pt>
    <dgm:pt modelId="{0F893C7C-AF1C-4EF7-A038-BD958E99BD22}">
      <dgm:prSet phldrT="[Texto]" custT="1"/>
      <dgm:spPr/>
      <dgm:t>
        <a:bodyPr/>
        <a:lstStyle/>
        <a:p>
          <a:r>
            <a:rPr lang="pt-BR" sz="2200" dirty="0" smtClean="0"/>
            <a:t>DIÁRIA</a:t>
          </a:r>
          <a:endParaRPr lang="pt-BR" sz="2200" dirty="0"/>
        </a:p>
      </dgm:t>
    </dgm:pt>
    <dgm:pt modelId="{66B49C71-C40F-4CB0-85F2-EC2296715BDE}" type="parTrans" cxnId="{B4090831-C1E0-4F97-8CFE-6FF2CEFC9EA7}">
      <dgm:prSet/>
      <dgm:spPr/>
      <dgm:t>
        <a:bodyPr/>
        <a:lstStyle/>
        <a:p>
          <a:endParaRPr lang="pt-BR"/>
        </a:p>
      </dgm:t>
    </dgm:pt>
    <dgm:pt modelId="{02F910B6-7152-41B2-A77F-95BFFFA600B5}" type="sibTrans" cxnId="{B4090831-C1E0-4F97-8CFE-6FF2CEFC9EA7}">
      <dgm:prSet/>
      <dgm:spPr/>
      <dgm:t>
        <a:bodyPr/>
        <a:lstStyle/>
        <a:p>
          <a:endParaRPr lang="pt-BR"/>
        </a:p>
      </dgm:t>
    </dgm:pt>
    <dgm:pt modelId="{33513428-3F8E-46C4-896B-5174E5814A75}">
      <dgm:prSet phldrT="[Texto]" custT="1"/>
      <dgm:spPr/>
      <dgm:t>
        <a:bodyPr/>
        <a:lstStyle/>
        <a:p>
          <a:r>
            <a:rPr lang="pt-BR" sz="2000" dirty="0" smtClean="0"/>
            <a:t>R$ UNIDADE HABITAC.</a:t>
          </a:r>
          <a:endParaRPr lang="pt-BR" sz="2000" dirty="0"/>
        </a:p>
      </dgm:t>
    </dgm:pt>
    <dgm:pt modelId="{59BA8A70-E910-43C3-955D-3471810F1EA2}" type="sibTrans" cxnId="{D45709CE-6ED1-4BE7-8CF2-3208191D9592}">
      <dgm:prSet/>
      <dgm:spPr/>
      <dgm:t>
        <a:bodyPr/>
        <a:lstStyle/>
        <a:p>
          <a:endParaRPr lang="pt-BR"/>
        </a:p>
      </dgm:t>
    </dgm:pt>
    <dgm:pt modelId="{35F51765-09C4-4D52-AA27-B78721FA39DA}" type="parTrans" cxnId="{D45709CE-6ED1-4BE7-8CF2-3208191D9592}">
      <dgm:prSet/>
      <dgm:spPr/>
      <dgm:t>
        <a:bodyPr/>
        <a:lstStyle/>
        <a:p>
          <a:endParaRPr lang="pt-BR"/>
        </a:p>
      </dgm:t>
    </dgm:pt>
    <dgm:pt modelId="{F391D95C-5FF0-40B3-BB74-028B5E8F21C2}" type="pres">
      <dgm:prSet presAssocID="{3EB685E0-BA04-4DB8-A481-0D360B51E924}" presName="linearFlow" presStyleCnt="0">
        <dgm:presLayoutVars>
          <dgm:dir/>
          <dgm:resizeHandles val="exact"/>
        </dgm:presLayoutVars>
      </dgm:prSet>
      <dgm:spPr/>
    </dgm:pt>
    <dgm:pt modelId="{14E994BA-48E6-433C-BDA7-FC3604669962}" type="pres">
      <dgm:prSet presAssocID="{33513428-3F8E-46C4-896B-5174E5814A75}" presName="node" presStyleLbl="node1" presStyleIdx="0" presStyleCnt="3" custScaleX="126503" custScaleY="13613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78A2C2C-6DCD-45F9-9544-E964CB7809A8}" type="pres">
      <dgm:prSet presAssocID="{59BA8A70-E910-43C3-955D-3471810F1EA2}" presName="spacerL" presStyleCnt="0"/>
      <dgm:spPr/>
    </dgm:pt>
    <dgm:pt modelId="{96A07E49-BDA5-4E6C-8F0D-4FCEC72A7888}" type="pres">
      <dgm:prSet presAssocID="{59BA8A70-E910-43C3-955D-3471810F1EA2}" presName="sibTrans" presStyleLbl="sibTrans2D1" presStyleIdx="0" presStyleCnt="2"/>
      <dgm:spPr/>
    </dgm:pt>
    <dgm:pt modelId="{F25E6D5D-02F6-4792-B6B9-264EBE7F4B4F}" type="pres">
      <dgm:prSet presAssocID="{59BA8A70-E910-43C3-955D-3471810F1EA2}" presName="spacerR" presStyleCnt="0"/>
      <dgm:spPr/>
    </dgm:pt>
    <dgm:pt modelId="{0A4BC698-F61B-4013-B7BF-7423BFE753DB}" type="pres">
      <dgm:prSet presAssocID="{D51F995F-F529-46F1-A52F-D29170661145}" presName="node" presStyleLbl="node1" presStyleIdx="1" presStyleCnt="3" custScaleX="121219" custScaleY="136372">
        <dgm:presLayoutVars>
          <dgm:bulletEnabled val="1"/>
        </dgm:presLayoutVars>
      </dgm:prSet>
      <dgm:spPr/>
    </dgm:pt>
    <dgm:pt modelId="{6F389EB4-9DEC-44BA-AA56-FEB7B50C763C}" type="pres">
      <dgm:prSet presAssocID="{55B2B63B-7A64-4F5D-B461-6B14DB05C5AE}" presName="spacerL" presStyleCnt="0"/>
      <dgm:spPr/>
    </dgm:pt>
    <dgm:pt modelId="{425F0C0C-7F60-475A-8AA8-527546597589}" type="pres">
      <dgm:prSet presAssocID="{55B2B63B-7A64-4F5D-B461-6B14DB05C5AE}" presName="sibTrans" presStyleLbl="sibTrans2D1" presStyleIdx="1" presStyleCnt="2"/>
      <dgm:spPr/>
    </dgm:pt>
    <dgm:pt modelId="{32991E0A-50F1-4AC9-BF42-5362F3CD5818}" type="pres">
      <dgm:prSet presAssocID="{55B2B63B-7A64-4F5D-B461-6B14DB05C5AE}" presName="spacerR" presStyleCnt="0"/>
      <dgm:spPr/>
    </dgm:pt>
    <dgm:pt modelId="{298FF3F0-1843-4387-AC4D-74AB66162071}" type="pres">
      <dgm:prSet presAssocID="{0F893C7C-AF1C-4EF7-A038-BD958E99BD22}" presName="node" presStyleLbl="node1" presStyleIdx="2" presStyleCnt="3" custScaleX="143417" custScaleY="147971">
        <dgm:presLayoutVars>
          <dgm:bulletEnabled val="1"/>
        </dgm:presLayoutVars>
      </dgm:prSet>
      <dgm:spPr/>
    </dgm:pt>
  </dgm:ptLst>
  <dgm:cxnLst>
    <dgm:cxn modelId="{B4090831-C1E0-4F97-8CFE-6FF2CEFC9EA7}" srcId="{3EB685E0-BA04-4DB8-A481-0D360B51E924}" destId="{0F893C7C-AF1C-4EF7-A038-BD958E99BD22}" srcOrd="2" destOrd="0" parTransId="{66B49C71-C40F-4CB0-85F2-EC2296715BDE}" sibTransId="{02F910B6-7152-41B2-A77F-95BFFFA600B5}"/>
    <dgm:cxn modelId="{D45709CE-6ED1-4BE7-8CF2-3208191D9592}" srcId="{3EB685E0-BA04-4DB8-A481-0D360B51E924}" destId="{33513428-3F8E-46C4-896B-5174E5814A75}" srcOrd="0" destOrd="0" parTransId="{35F51765-09C4-4D52-AA27-B78721FA39DA}" sibTransId="{59BA8A70-E910-43C3-955D-3471810F1EA2}"/>
    <dgm:cxn modelId="{6E580F52-6299-4003-AF83-377E93F58C69}" type="presOf" srcId="{D51F995F-F529-46F1-A52F-D29170661145}" destId="{0A4BC698-F61B-4013-B7BF-7423BFE753DB}" srcOrd="0" destOrd="0" presId="urn:microsoft.com/office/officeart/2005/8/layout/equation1"/>
    <dgm:cxn modelId="{443E690B-E500-4850-B4A1-8D1D1EDEC785}" type="presOf" srcId="{33513428-3F8E-46C4-896B-5174E5814A75}" destId="{14E994BA-48E6-433C-BDA7-FC3604669962}" srcOrd="0" destOrd="0" presId="urn:microsoft.com/office/officeart/2005/8/layout/equation1"/>
    <dgm:cxn modelId="{0A67FA84-1E3C-4156-8180-96C30073BC9A}" type="presOf" srcId="{3EB685E0-BA04-4DB8-A481-0D360B51E924}" destId="{F391D95C-5FF0-40B3-BB74-028B5E8F21C2}" srcOrd="0" destOrd="0" presId="urn:microsoft.com/office/officeart/2005/8/layout/equation1"/>
    <dgm:cxn modelId="{F8162A7E-3445-4F08-8C72-906E3C476BBB}" type="presOf" srcId="{59BA8A70-E910-43C3-955D-3471810F1EA2}" destId="{96A07E49-BDA5-4E6C-8F0D-4FCEC72A7888}" srcOrd="0" destOrd="0" presId="urn:microsoft.com/office/officeart/2005/8/layout/equation1"/>
    <dgm:cxn modelId="{3073FC80-3F39-49D1-87AE-ABB7541F0900}" type="presOf" srcId="{0F893C7C-AF1C-4EF7-A038-BD958E99BD22}" destId="{298FF3F0-1843-4387-AC4D-74AB66162071}" srcOrd="0" destOrd="0" presId="urn:microsoft.com/office/officeart/2005/8/layout/equation1"/>
    <dgm:cxn modelId="{13E823BE-66C6-41A8-8C7F-E5381E7A7CE0}" srcId="{3EB685E0-BA04-4DB8-A481-0D360B51E924}" destId="{D51F995F-F529-46F1-A52F-D29170661145}" srcOrd="1" destOrd="0" parTransId="{AB0AFD23-8AC2-41CB-BC4C-9F87A2CD822A}" sibTransId="{55B2B63B-7A64-4F5D-B461-6B14DB05C5AE}"/>
    <dgm:cxn modelId="{2E6FEA16-0310-487F-904E-8D5ACD680982}" type="presOf" srcId="{55B2B63B-7A64-4F5D-B461-6B14DB05C5AE}" destId="{425F0C0C-7F60-475A-8AA8-527546597589}" srcOrd="0" destOrd="0" presId="urn:microsoft.com/office/officeart/2005/8/layout/equation1"/>
    <dgm:cxn modelId="{58F8013B-545E-4605-B6D6-55BE2F151D8F}" type="presParOf" srcId="{F391D95C-5FF0-40B3-BB74-028B5E8F21C2}" destId="{14E994BA-48E6-433C-BDA7-FC3604669962}" srcOrd="0" destOrd="0" presId="urn:microsoft.com/office/officeart/2005/8/layout/equation1"/>
    <dgm:cxn modelId="{9551613E-81ED-4C36-8C11-D186554A3155}" type="presParOf" srcId="{F391D95C-5FF0-40B3-BB74-028B5E8F21C2}" destId="{078A2C2C-6DCD-45F9-9544-E964CB7809A8}" srcOrd="1" destOrd="0" presId="urn:microsoft.com/office/officeart/2005/8/layout/equation1"/>
    <dgm:cxn modelId="{1A77F650-861F-42B7-9DB9-B7E72E8589D4}" type="presParOf" srcId="{F391D95C-5FF0-40B3-BB74-028B5E8F21C2}" destId="{96A07E49-BDA5-4E6C-8F0D-4FCEC72A7888}" srcOrd="2" destOrd="0" presId="urn:microsoft.com/office/officeart/2005/8/layout/equation1"/>
    <dgm:cxn modelId="{1A5FDB9D-9F24-496F-8325-5D3C8824B9C9}" type="presParOf" srcId="{F391D95C-5FF0-40B3-BB74-028B5E8F21C2}" destId="{F25E6D5D-02F6-4792-B6B9-264EBE7F4B4F}" srcOrd="3" destOrd="0" presId="urn:microsoft.com/office/officeart/2005/8/layout/equation1"/>
    <dgm:cxn modelId="{1AF3AE35-8E93-48A4-A3DE-4326E8FBAAE9}" type="presParOf" srcId="{F391D95C-5FF0-40B3-BB74-028B5E8F21C2}" destId="{0A4BC698-F61B-4013-B7BF-7423BFE753DB}" srcOrd="4" destOrd="0" presId="urn:microsoft.com/office/officeart/2005/8/layout/equation1"/>
    <dgm:cxn modelId="{BCDB1ED9-FCE8-4181-9B6C-9F9F96EE1068}" type="presParOf" srcId="{F391D95C-5FF0-40B3-BB74-028B5E8F21C2}" destId="{6F389EB4-9DEC-44BA-AA56-FEB7B50C763C}" srcOrd="5" destOrd="0" presId="urn:microsoft.com/office/officeart/2005/8/layout/equation1"/>
    <dgm:cxn modelId="{6B8E41E3-4CC5-4367-9A6F-11EFBE5D3B03}" type="presParOf" srcId="{F391D95C-5FF0-40B3-BB74-028B5E8F21C2}" destId="{425F0C0C-7F60-475A-8AA8-527546597589}" srcOrd="6" destOrd="0" presId="urn:microsoft.com/office/officeart/2005/8/layout/equation1"/>
    <dgm:cxn modelId="{8E07442E-8205-41FB-90B6-78F80FA5A08E}" type="presParOf" srcId="{F391D95C-5FF0-40B3-BB74-028B5E8F21C2}" destId="{32991E0A-50F1-4AC9-BF42-5362F3CD5818}" srcOrd="7" destOrd="0" presId="urn:microsoft.com/office/officeart/2005/8/layout/equation1"/>
    <dgm:cxn modelId="{585B0984-E184-4C70-A855-8758780AFAA2}" type="presParOf" srcId="{F391D95C-5FF0-40B3-BB74-028B5E8F21C2}" destId="{298FF3F0-1843-4387-AC4D-74AB66162071}" srcOrd="8" destOrd="0" presId="urn:microsoft.com/office/officeart/2005/8/layout/equation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624AADE-FE7B-46A1-BEA2-15ADEEA902B9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0FC657B-03EE-4B03-9C7F-426AB6B04069}">
      <dgm:prSet phldrT="[Texto]"/>
      <dgm:spPr/>
      <dgm:t>
        <a:bodyPr/>
        <a:lstStyle/>
        <a:p>
          <a:r>
            <a:rPr lang="pt-BR" dirty="0" smtClean="0"/>
            <a:t>R$ SERVIÇO INTERMEDIAÇÃO</a:t>
          </a:r>
          <a:endParaRPr lang="pt-BR" dirty="0"/>
        </a:p>
      </dgm:t>
    </dgm:pt>
    <dgm:pt modelId="{CFCED25D-2B03-488C-92A0-F887ED444E16}" type="parTrans" cxnId="{C63B9AD8-3E5C-43F5-AB2B-8D2C03A0B1E4}">
      <dgm:prSet/>
      <dgm:spPr/>
      <dgm:t>
        <a:bodyPr/>
        <a:lstStyle/>
        <a:p>
          <a:endParaRPr lang="pt-BR"/>
        </a:p>
      </dgm:t>
    </dgm:pt>
    <dgm:pt modelId="{D866B858-2399-4BCE-8D43-132E0A81BE21}" type="sibTrans" cxnId="{C63B9AD8-3E5C-43F5-AB2B-8D2C03A0B1E4}">
      <dgm:prSet/>
      <dgm:spPr/>
      <dgm:t>
        <a:bodyPr/>
        <a:lstStyle/>
        <a:p>
          <a:endParaRPr lang="pt-BR"/>
        </a:p>
      </dgm:t>
    </dgm:pt>
    <dgm:pt modelId="{664FAF88-6579-47F5-B880-C75F752D5246}">
      <dgm:prSet phldrT="[Texto]"/>
      <dgm:spPr/>
      <dgm:t>
        <a:bodyPr/>
        <a:lstStyle/>
        <a:p>
          <a:r>
            <a:rPr lang="pt-BR" dirty="0" smtClean="0"/>
            <a:t>COMISSÃO</a:t>
          </a:r>
          <a:endParaRPr lang="pt-BR" dirty="0"/>
        </a:p>
      </dgm:t>
    </dgm:pt>
    <dgm:pt modelId="{4ABBA49C-C6E3-4659-93F2-B708DCD50693}" type="parTrans" cxnId="{441CF74D-6BC9-40D2-B7B0-04F3D1E961A1}">
      <dgm:prSet/>
      <dgm:spPr/>
      <dgm:t>
        <a:bodyPr/>
        <a:lstStyle/>
        <a:p>
          <a:endParaRPr lang="pt-BR"/>
        </a:p>
      </dgm:t>
    </dgm:pt>
    <dgm:pt modelId="{A439F2DC-04DF-418F-B2B5-DB3624D7B79D}" type="sibTrans" cxnId="{441CF74D-6BC9-40D2-B7B0-04F3D1E961A1}">
      <dgm:prSet/>
      <dgm:spPr/>
      <dgm:t>
        <a:bodyPr/>
        <a:lstStyle/>
        <a:p>
          <a:r>
            <a:rPr lang="pt-BR" dirty="0" smtClean="0"/>
            <a:t>Faculdade</a:t>
          </a:r>
          <a:endParaRPr lang="pt-BR" dirty="0"/>
        </a:p>
      </dgm:t>
    </dgm:pt>
    <dgm:pt modelId="{1D095015-67AB-4B36-9D50-1C2F9124A175}">
      <dgm:prSet phldrT="[Texto]"/>
      <dgm:spPr/>
      <dgm:t>
        <a:bodyPr/>
        <a:lstStyle/>
        <a:p>
          <a:r>
            <a:rPr lang="pt-BR" dirty="0" smtClean="0"/>
            <a:t>Taxa consumidor</a:t>
          </a:r>
          <a:endParaRPr lang="pt-BR" dirty="0"/>
        </a:p>
      </dgm:t>
    </dgm:pt>
    <dgm:pt modelId="{FFEAAC56-4C94-45F9-AB8E-391A1B358ACB}" type="parTrans" cxnId="{4E2AE84F-AFA2-4F2D-9AFA-A50A988BEAB0}">
      <dgm:prSet/>
      <dgm:spPr/>
      <dgm:t>
        <a:bodyPr/>
        <a:lstStyle/>
        <a:p>
          <a:endParaRPr lang="pt-BR"/>
        </a:p>
      </dgm:t>
    </dgm:pt>
    <dgm:pt modelId="{F8707D12-D8F3-49C0-94F3-675F949D2CFD}" type="sibTrans" cxnId="{4E2AE84F-AFA2-4F2D-9AFA-A50A988BEAB0}">
      <dgm:prSet/>
      <dgm:spPr/>
      <dgm:t>
        <a:bodyPr/>
        <a:lstStyle/>
        <a:p>
          <a:endParaRPr lang="pt-BR"/>
        </a:p>
      </dgm:t>
    </dgm:pt>
    <dgm:pt modelId="{A9E2FB59-1EE6-4E7A-894B-D1DFFEF85D10}" type="pres">
      <dgm:prSet presAssocID="{6624AADE-FE7B-46A1-BEA2-15ADEEA902B9}" presName="linearFlow" presStyleCnt="0">
        <dgm:presLayoutVars>
          <dgm:dir/>
          <dgm:resizeHandles val="exact"/>
        </dgm:presLayoutVars>
      </dgm:prSet>
      <dgm:spPr/>
    </dgm:pt>
    <dgm:pt modelId="{92AB335E-4DC8-43E8-88D2-0EB208E30811}" type="pres">
      <dgm:prSet presAssocID="{F0FC657B-03EE-4B03-9C7F-426AB6B04069}" presName="node" presStyleLbl="node1" presStyleIdx="0" presStyleCnt="3">
        <dgm:presLayoutVars>
          <dgm:bulletEnabled val="1"/>
        </dgm:presLayoutVars>
      </dgm:prSet>
      <dgm:spPr/>
    </dgm:pt>
    <dgm:pt modelId="{2955E5F1-7345-42F5-B5A9-CD8C819B6BFE}" type="pres">
      <dgm:prSet presAssocID="{D866B858-2399-4BCE-8D43-132E0A81BE21}" presName="spacerL" presStyleCnt="0"/>
      <dgm:spPr/>
    </dgm:pt>
    <dgm:pt modelId="{715549E2-80FC-45C0-9D7E-41346CEFB00A}" type="pres">
      <dgm:prSet presAssocID="{D866B858-2399-4BCE-8D43-132E0A81BE21}" presName="sibTrans" presStyleLbl="sibTrans2D1" presStyleIdx="0" presStyleCnt="2"/>
      <dgm:spPr>
        <a:prstGeom prst="mathEqual">
          <a:avLst/>
        </a:prstGeom>
      </dgm:spPr>
    </dgm:pt>
    <dgm:pt modelId="{E68DFE0B-ED2D-465C-A19B-3AA7B988469E}" type="pres">
      <dgm:prSet presAssocID="{D866B858-2399-4BCE-8D43-132E0A81BE21}" presName="spacerR" presStyleCnt="0"/>
      <dgm:spPr/>
    </dgm:pt>
    <dgm:pt modelId="{836D055D-8DDD-4D47-8EE1-7CCBE82370BA}" type="pres">
      <dgm:prSet presAssocID="{664FAF88-6579-47F5-B880-C75F752D524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E694A6B-8D95-47DA-B517-A36304F9506C}" type="pres">
      <dgm:prSet presAssocID="{A439F2DC-04DF-418F-B2B5-DB3624D7B79D}" presName="spacerL" presStyleCnt="0"/>
      <dgm:spPr/>
    </dgm:pt>
    <dgm:pt modelId="{ED973B96-6CF9-4DE0-A77B-2D62B5254CE9}" type="pres">
      <dgm:prSet presAssocID="{A439F2DC-04DF-418F-B2B5-DB3624D7B79D}" presName="sibTrans" presStyleLbl="sibTrans2D1" presStyleIdx="1" presStyleCnt="2"/>
      <dgm:spPr>
        <a:prstGeom prst="homePlate">
          <a:avLst/>
        </a:prstGeom>
      </dgm:spPr>
      <dgm:t>
        <a:bodyPr/>
        <a:lstStyle/>
        <a:p>
          <a:endParaRPr lang="pt-BR"/>
        </a:p>
      </dgm:t>
    </dgm:pt>
    <dgm:pt modelId="{465F5578-2E9E-4A9F-9024-3E03562479DF}" type="pres">
      <dgm:prSet presAssocID="{A439F2DC-04DF-418F-B2B5-DB3624D7B79D}" presName="spacerR" presStyleCnt="0"/>
      <dgm:spPr/>
    </dgm:pt>
    <dgm:pt modelId="{613137C6-3027-4433-9A60-28C4CEEFBBF3}" type="pres">
      <dgm:prSet presAssocID="{1D095015-67AB-4B36-9D50-1C2F9124A175}" presName="node" presStyleLbl="node1" presStyleIdx="2" presStyleCnt="3">
        <dgm:presLayoutVars>
          <dgm:bulletEnabled val="1"/>
        </dgm:presLayoutVars>
      </dgm:prSet>
      <dgm:spPr/>
    </dgm:pt>
  </dgm:ptLst>
  <dgm:cxnLst>
    <dgm:cxn modelId="{C63B9AD8-3E5C-43F5-AB2B-8D2C03A0B1E4}" srcId="{6624AADE-FE7B-46A1-BEA2-15ADEEA902B9}" destId="{F0FC657B-03EE-4B03-9C7F-426AB6B04069}" srcOrd="0" destOrd="0" parTransId="{CFCED25D-2B03-488C-92A0-F887ED444E16}" sibTransId="{D866B858-2399-4BCE-8D43-132E0A81BE21}"/>
    <dgm:cxn modelId="{F8C3585F-073D-4C3E-A88A-3299C9FC1DFB}" type="presOf" srcId="{6624AADE-FE7B-46A1-BEA2-15ADEEA902B9}" destId="{A9E2FB59-1EE6-4E7A-894B-D1DFFEF85D10}" srcOrd="0" destOrd="0" presId="urn:microsoft.com/office/officeart/2005/8/layout/equation1"/>
    <dgm:cxn modelId="{08C16756-083B-41CB-AEC6-A11AD8A1AD22}" type="presOf" srcId="{664FAF88-6579-47F5-B880-C75F752D5246}" destId="{836D055D-8DDD-4D47-8EE1-7CCBE82370BA}" srcOrd="0" destOrd="0" presId="urn:microsoft.com/office/officeart/2005/8/layout/equation1"/>
    <dgm:cxn modelId="{441CF74D-6BC9-40D2-B7B0-04F3D1E961A1}" srcId="{6624AADE-FE7B-46A1-BEA2-15ADEEA902B9}" destId="{664FAF88-6579-47F5-B880-C75F752D5246}" srcOrd="1" destOrd="0" parTransId="{4ABBA49C-C6E3-4659-93F2-B708DCD50693}" sibTransId="{A439F2DC-04DF-418F-B2B5-DB3624D7B79D}"/>
    <dgm:cxn modelId="{E88D2E31-8F78-4131-949C-D229770F042C}" type="presOf" srcId="{F0FC657B-03EE-4B03-9C7F-426AB6B04069}" destId="{92AB335E-4DC8-43E8-88D2-0EB208E30811}" srcOrd="0" destOrd="0" presId="urn:microsoft.com/office/officeart/2005/8/layout/equation1"/>
    <dgm:cxn modelId="{4E2AE84F-AFA2-4F2D-9AFA-A50A988BEAB0}" srcId="{6624AADE-FE7B-46A1-BEA2-15ADEEA902B9}" destId="{1D095015-67AB-4B36-9D50-1C2F9124A175}" srcOrd="2" destOrd="0" parTransId="{FFEAAC56-4C94-45F9-AB8E-391A1B358ACB}" sibTransId="{F8707D12-D8F3-49C0-94F3-675F949D2CFD}"/>
    <dgm:cxn modelId="{E78890C4-2277-4E0F-BA4F-AB684D955CFE}" type="presOf" srcId="{A439F2DC-04DF-418F-B2B5-DB3624D7B79D}" destId="{ED973B96-6CF9-4DE0-A77B-2D62B5254CE9}" srcOrd="0" destOrd="0" presId="urn:microsoft.com/office/officeart/2005/8/layout/equation1"/>
    <dgm:cxn modelId="{1C02B802-2BF8-48EB-8E66-F51AE43C8E46}" type="presOf" srcId="{D866B858-2399-4BCE-8D43-132E0A81BE21}" destId="{715549E2-80FC-45C0-9D7E-41346CEFB00A}" srcOrd="0" destOrd="0" presId="urn:microsoft.com/office/officeart/2005/8/layout/equation1"/>
    <dgm:cxn modelId="{A044D3FB-1BDF-4851-9B6D-5C479F29E3D9}" type="presOf" srcId="{1D095015-67AB-4B36-9D50-1C2F9124A175}" destId="{613137C6-3027-4433-9A60-28C4CEEFBBF3}" srcOrd="0" destOrd="0" presId="urn:microsoft.com/office/officeart/2005/8/layout/equation1"/>
    <dgm:cxn modelId="{806AAEC2-18E5-4AC6-A1B1-262FD84EF297}" type="presParOf" srcId="{A9E2FB59-1EE6-4E7A-894B-D1DFFEF85D10}" destId="{92AB335E-4DC8-43E8-88D2-0EB208E30811}" srcOrd="0" destOrd="0" presId="urn:microsoft.com/office/officeart/2005/8/layout/equation1"/>
    <dgm:cxn modelId="{A0305CD8-5726-499F-8716-5431841A7A1C}" type="presParOf" srcId="{A9E2FB59-1EE6-4E7A-894B-D1DFFEF85D10}" destId="{2955E5F1-7345-42F5-B5A9-CD8C819B6BFE}" srcOrd="1" destOrd="0" presId="urn:microsoft.com/office/officeart/2005/8/layout/equation1"/>
    <dgm:cxn modelId="{DEE3CCED-9D8D-48BE-8901-1049CBD0E0C8}" type="presParOf" srcId="{A9E2FB59-1EE6-4E7A-894B-D1DFFEF85D10}" destId="{715549E2-80FC-45C0-9D7E-41346CEFB00A}" srcOrd="2" destOrd="0" presId="urn:microsoft.com/office/officeart/2005/8/layout/equation1"/>
    <dgm:cxn modelId="{8ECE68CC-2605-41F3-B39F-B1BCC831951A}" type="presParOf" srcId="{A9E2FB59-1EE6-4E7A-894B-D1DFFEF85D10}" destId="{E68DFE0B-ED2D-465C-A19B-3AA7B988469E}" srcOrd="3" destOrd="0" presId="urn:microsoft.com/office/officeart/2005/8/layout/equation1"/>
    <dgm:cxn modelId="{31C9FB10-BDFD-45C0-9228-CB89BB2BE2C5}" type="presParOf" srcId="{A9E2FB59-1EE6-4E7A-894B-D1DFFEF85D10}" destId="{836D055D-8DDD-4D47-8EE1-7CCBE82370BA}" srcOrd="4" destOrd="0" presId="urn:microsoft.com/office/officeart/2005/8/layout/equation1"/>
    <dgm:cxn modelId="{CEEC1A82-4BA5-449A-98AF-CD875532FB5E}" type="presParOf" srcId="{A9E2FB59-1EE6-4E7A-894B-D1DFFEF85D10}" destId="{3E694A6B-8D95-47DA-B517-A36304F9506C}" srcOrd="5" destOrd="0" presId="urn:microsoft.com/office/officeart/2005/8/layout/equation1"/>
    <dgm:cxn modelId="{A7986775-7147-4118-96EF-ACEA6AF57AFC}" type="presParOf" srcId="{A9E2FB59-1EE6-4E7A-894B-D1DFFEF85D10}" destId="{ED973B96-6CF9-4DE0-A77B-2D62B5254CE9}" srcOrd="6" destOrd="0" presId="urn:microsoft.com/office/officeart/2005/8/layout/equation1"/>
    <dgm:cxn modelId="{39928444-9867-48A2-9E22-AB0BC934E775}" type="presParOf" srcId="{A9E2FB59-1EE6-4E7A-894B-D1DFFEF85D10}" destId="{465F5578-2E9E-4A9F-9024-3E03562479DF}" srcOrd="7" destOrd="0" presId="urn:microsoft.com/office/officeart/2005/8/layout/equation1"/>
    <dgm:cxn modelId="{74CFFDE9-B0AD-4429-B1F1-88B0102CA346}" type="presParOf" srcId="{A9E2FB59-1EE6-4E7A-894B-D1DFFEF85D10}" destId="{613137C6-3027-4433-9A60-28C4CEEFBBF3}" srcOrd="8" destOrd="0" presId="urn:microsoft.com/office/officeart/2005/8/layout/equation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896CE83-A342-4DF0-9943-A09CEFC581E6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EC99E9F-F737-454B-AC27-6838FFC4EB51}">
      <dgm:prSet phldrT="[Texto]"/>
      <dgm:spPr/>
      <dgm:t>
        <a:bodyPr/>
        <a:lstStyle/>
        <a:p>
          <a:r>
            <a:rPr lang="pt-BR" dirty="0" smtClean="0"/>
            <a:t>OFERTA, RESERVA OU VENDA</a:t>
          </a:r>
          <a:endParaRPr lang="pt-BR" dirty="0"/>
        </a:p>
      </dgm:t>
    </dgm:pt>
    <dgm:pt modelId="{EE0376C4-6927-4475-9C47-644C373F7AB3}" type="parTrans" cxnId="{EFFB57D8-4A4E-471B-B270-D1C1F298B33E}">
      <dgm:prSet/>
      <dgm:spPr/>
      <dgm:t>
        <a:bodyPr/>
        <a:lstStyle/>
        <a:p>
          <a:endParaRPr lang="pt-BR"/>
        </a:p>
      </dgm:t>
    </dgm:pt>
    <dgm:pt modelId="{88137307-40D2-4F03-8548-40B2E0EE3A61}" type="sibTrans" cxnId="{EFFB57D8-4A4E-471B-B270-D1C1F298B33E}">
      <dgm:prSet/>
      <dgm:spPr/>
      <dgm:t>
        <a:bodyPr/>
        <a:lstStyle/>
        <a:p>
          <a:endParaRPr lang="pt-BR"/>
        </a:p>
      </dgm:t>
    </dgm:pt>
    <dgm:pt modelId="{BEE90705-1F52-4FA0-903D-AA9A743EC769}">
      <dgm:prSet phldrT="[Texto]" custT="1"/>
      <dgm:spPr/>
      <dgm:t>
        <a:bodyPr/>
        <a:lstStyle/>
        <a:p>
          <a:r>
            <a:rPr lang="pt-BR" sz="1600" dirty="0" smtClean="0"/>
            <a:t>Passagens</a:t>
          </a:r>
          <a:endParaRPr lang="pt-BR" sz="1600" dirty="0"/>
        </a:p>
      </dgm:t>
    </dgm:pt>
    <dgm:pt modelId="{07DE3E29-7605-41DB-8A83-A2B55989F231}" type="parTrans" cxnId="{66BF7E16-1D37-4A95-A7BB-B24C1EECA81A}">
      <dgm:prSet/>
      <dgm:spPr/>
      <dgm:t>
        <a:bodyPr/>
        <a:lstStyle/>
        <a:p>
          <a:endParaRPr lang="pt-BR"/>
        </a:p>
      </dgm:t>
    </dgm:pt>
    <dgm:pt modelId="{BC6B47A4-759C-4824-A8FA-1C74FF6430E2}" type="sibTrans" cxnId="{66BF7E16-1D37-4A95-A7BB-B24C1EECA81A}">
      <dgm:prSet/>
      <dgm:spPr/>
      <dgm:t>
        <a:bodyPr/>
        <a:lstStyle/>
        <a:p>
          <a:endParaRPr lang="pt-BR"/>
        </a:p>
      </dgm:t>
    </dgm:pt>
    <dgm:pt modelId="{0FFA07D4-A66D-43B8-AF9B-C57646C316B6}">
      <dgm:prSet phldrT="[Texto]" custT="1"/>
      <dgm:spPr/>
      <dgm:t>
        <a:bodyPr/>
        <a:lstStyle/>
        <a:p>
          <a:r>
            <a:rPr lang="pt-BR" sz="1600" dirty="0" smtClean="0"/>
            <a:t>Acomodações</a:t>
          </a:r>
          <a:endParaRPr lang="pt-BR" sz="1600" dirty="0"/>
        </a:p>
      </dgm:t>
    </dgm:pt>
    <dgm:pt modelId="{F64B35A6-DD8D-4C2E-8A00-F803DEDBCEA8}" type="parTrans" cxnId="{9D925F9C-06A7-46C3-94B6-467F53672044}">
      <dgm:prSet/>
      <dgm:spPr/>
      <dgm:t>
        <a:bodyPr/>
        <a:lstStyle/>
        <a:p>
          <a:endParaRPr lang="pt-BR"/>
        </a:p>
      </dgm:t>
    </dgm:pt>
    <dgm:pt modelId="{0E2CCC4C-B856-41BE-805E-9199C6D3351C}" type="sibTrans" cxnId="{9D925F9C-06A7-46C3-94B6-467F53672044}">
      <dgm:prSet/>
      <dgm:spPr/>
      <dgm:t>
        <a:bodyPr/>
        <a:lstStyle/>
        <a:p>
          <a:endParaRPr lang="pt-BR"/>
        </a:p>
      </dgm:t>
    </dgm:pt>
    <dgm:pt modelId="{C7521384-6107-4740-B475-2D4FA1D33F2D}">
      <dgm:prSet phldrT="[Texto]" custT="1"/>
      <dgm:spPr/>
      <dgm:t>
        <a:bodyPr/>
        <a:lstStyle/>
        <a:p>
          <a:r>
            <a:rPr lang="pt-BR" sz="1600" dirty="0" smtClean="0"/>
            <a:t>Serviços em meios de hospedagem</a:t>
          </a:r>
          <a:endParaRPr lang="pt-BR" sz="1600" dirty="0"/>
        </a:p>
      </dgm:t>
    </dgm:pt>
    <dgm:pt modelId="{D0F30E0E-2470-4193-99EE-5B6E6029FDAD}" type="parTrans" cxnId="{8D8C5C2B-9F88-4B71-9D2E-3612971EEA7D}">
      <dgm:prSet/>
      <dgm:spPr/>
      <dgm:t>
        <a:bodyPr/>
        <a:lstStyle/>
        <a:p>
          <a:endParaRPr lang="pt-BR"/>
        </a:p>
      </dgm:t>
    </dgm:pt>
    <dgm:pt modelId="{D97A87CB-F5BA-4D8D-B747-02F280EDB0E4}" type="sibTrans" cxnId="{8D8C5C2B-9F88-4B71-9D2E-3612971EEA7D}">
      <dgm:prSet/>
      <dgm:spPr/>
      <dgm:t>
        <a:bodyPr/>
        <a:lstStyle/>
        <a:p>
          <a:endParaRPr lang="pt-BR"/>
        </a:p>
      </dgm:t>
    </dgm:pt>
    <dgm:pt modelId="{8C914CCC-F4BF-46C1-BE73-9B56175FEB1D}">
      <dgm:prSet phldrT="[Texto]" custT="1"/>
      <dgm:spPr/>
      <dgm:t>
        <a:bodyPr/>
        <a:lstStyle/>
        <a:p>
          <a:r>
            <a:rPr lang="pt-BR" sz="1600" dirty="0" smtClean="0"/>
            <a:t>Programas educacionais</a:t>
          </a:r>
          <a:endParaRPr lang="pt-BR" sz="1600" dirty="0"/>
        </a:p>
      </dgm:t>
    </dgm:pt>
    <dgm:pt modelId="{5D328FE1-535A-4F4E-8F33-F8B17F4E82B9}" type="parTrans" cxnId="{CC420979-72C0-49C3-B208-E89C82BDE151}">
      <dgm:prSet/>
      <dgm:spPr/>
      <dgm:t>
        <a:bodyPr/>
        <a:lstStyle/>
        <a:p>
          <a:endParaRPr lang="pt-BR"/>
        </a:p>
      </dgm:t>
    </dgm:pt>
    <dgm:pt modelId="{DCC9F690-5D32-42E4-8067-D52B539A718F}" type="sibTrans" cxnId="{CC420979-72C0-49C3-B208-E89C82BDE151}">
      <dgm:prSet/>
      <dgm:spPr/>
      <dgm:t>
        <a:bodyPr/>
        <a:lstStyle/>
        <a:p>
          <a:endParaRPr lang="pt-BR"/>
        </a:p>
      </dgm:t>
    </dgm:pt>
    <dgm:pt modelId="{E7A07A00-0788-410A-A1D3-CAFCE1F8A235}">
      <dgm:prSet custT="1"/>
      <dgm:spPr/>
      <dgm:t>
        <a:bodyPr/>
        <a:lstStyle/>
        <a:p>
          <a:r>
            <a:rPr lang="pt-BR" sz="1600" dirty="0" smtClean="0"/>
            <a:t>Programas de aprimoramento profissional</a:t>
          </a:r>
          <a:endParaRPr lang="pt-BR" sz="1600" dirty="0"/>
        </a:p>
      </dgm:t>
    </dgm:pt>
    <dgm:pt modelId="{64177F58-6634-41FF-87EE-4D52CEA5D9EC}" type="parTrans" cxnId="{F77170F4-A040-4282-A071-AD19128BB939}">
      <dgm:prSet/>
      <dgm:spPr/>
      <dgm:t>
        <a:bodyPr/>
        <a:lstStyle/>
        <a:p>
          <a:endParaRPr lang="pt-BR"/>
        </a:p>
      </dgm:t>
    </dgm:pt>
    <dgm:pt modelId="{A869DA9A-93B9-4EE6-904B-1181403F88E6}" type="sibTrans" cxnId="{F77170F4-A040-4282-A071-AD19128BB939}">
      <dgm:prSet/>
      <dgm:spPr/>
      <dgm:t>
        <a:bodyPr/>
        <a:lstStyle/>
        <a:p>
          <a:endParaRPr lang="pt-BR"/>
        </a:p>
      </dgm:t>
    </dgm:pt>
    <dgm:pt modelId="{2823D2D2-84BC-45DA-B3BD-EDB715F5923A}" type="pres">
      <dgm:prSet presAssocID="{9896CE83-A342-4DF0-9943-A09CEFC581E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9F12D9F-64A0-4741-8051-B429D7564499}" type="pres">
      <dgm:prSet presAssocID="{9EC99E9F-F737-454B-AC27-6838FFC4EB51}" presName="centerShape" presStyleLbl="node0" presStyleIdx="0" presStyleCnt="1"/>
      <dgm:spPr/>
    </dgm:pt>
    <dgm:pt modelId="{D14DB3A0-244C-4338-9AFA-56944BA77604}" type="pres">
      <dgm:prSet presAssocID="{07DE3E29-7605-41DB-8A83-A2B55989F231}" presName="Name9" presStyleLbl="parChTrans1D2" presStyleIdx="0" presStyleCnt="5"/>
      <dgm:spPr/>
    </dgm:pt>
    <dgm:pt modelId="{2CFD5B06-7B41-407D-B44F-EBB3897836CF}" type="pres">
      <dgm:prSet presAssocID="{07DE3E29-7605-41DB-8A83-A2B55989F231}" presName="connTx" presStyleLbl="parChTrans1D2" presStyleIdx="0" presStyleCnt="5"/>
      <dgm:spPr/>
    </dgm:pt>
    <dgm:pt modelId="{CA3456C1-5D03-4CA5-89C0-A980B10F3590}" type="pres">
      <dgm:prSet presAssocID="{BEE90705-1F52-4FA0-903D-AA9A743EC769}" presName="node" presStyleLbl="node1" presStyleIdx="0" presStyleCnt="5" custScaleX="110153" custScaleY="10255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0E23B3-C4F7-44AD-8483-810660622A63}" type="pres">
      <dgm:prSet presAssocID="{F64B35A6-DD8D-4C2E-8A00-F803DEDBCEA8}" presName="Name9" presStyleLbl="parChTrans1D2" presStyleIdx="1" presStyleCnt="5"/>
      <dgm:spPr/>
    </dgm:pt>
    <dgm:pt modelId="{DFAF1264-05F3-4D66-9A11-67BD4E48BE5D}" type="pres">
      <dgm:prSet presAssocID="{F64B35A6-DD8D-4C2E-8A00-F803DEDBCEA8}" presName="connTx" presStyleLbl="parChTrans1D2" presStyleIdx="1" presStyleCnt="5"/>
      <dgm:spPr/>
    </dgm:pt>
    <dgm:pt modelId="{BE5DDF65-DEEF-411E-8FAA-A857065045C2}" type="pres">
      <dgm:prSet presAssocID="{0FFA07D4-A66D-43B8-AF9B-C57646C316B6}" presName="node" presStyleLbl="node1" presStyleIdx="1" presStyleCnt="5" custScaleX="121653" custScaleY="1332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0A50236-0260-4283-861B-35CE052248A0}" type="pres">
      <dgm:prSet presAssocID="{D0F30E0E-2470-4193-99EE-5B6E6029FDAD}" presName="Name9" presStyleLbl="parChTrans1D2" presStyleIdx="2" presStyleCnt="5"/>
      <dgm:spPr/>
    </dgm:pt>
    <dgm:pt modelId="{E599CE44-FFCC-48D8-8685-828DD42915CB}" type="pres">
      <dgm:prSet presAssocID="{D0F30E0E-2470-4193-99EE-5B6E6029FDAD}" presName="connTx" presStyleLbl="parChTrans1D2" presStyleIdx="2" presStyleCnt="5"/>
      <dgm:spPr/>
    </dgm:pt>
    <dgm:pt modelId="{4716D8D3-3624-4C43-9108-86AADC90587A}" type="pres">
      <dgm:prSet presAssocID="{C7521384-6107-4740-B475-2D4FA1D33F2D}" presName="node" presStyleLbl="node1" presStyleIdx="2" presStyleCnt="5" custScaleX="112825" custScaleY="113440">
        <dgm:presLayoutVars>
          <dgm:bulletEnabled val="1"/>
        </dgm:presLayoutVars>
      </dgm:prSet>
      <dgm:spPr/>
    </dgm:pt>
    <dgm:pt modelId="{05D8B501-89FD-42F0-A81B-24DA3B30F32C}" type="pres">
      <dgm:prSet presAssocID="{5D328FE1-535A-4F4E-8F33-F8B17F4E82B9}" presName="Name9" presStyleLbl="parChTrans1D2" presStyleIdx="3" presStyleCnt="5"/>
      <dgm:spPr/>
    </dgm:pt>
    <dgm:pt modelId="{EF358AFC-F38D-4E9B-A447-F44594C4DA13}" type="pres">
      <dgm:prSet presAssocID="{5D328FE1-535A-4F4E-8F33-F8B17F4E82B9}" presName="connTx" presStyleLbl="parChTrans1D2" presStyleIdx="3" presStyleCnt="5"/>
      <dgm:spPr/>
    </dgm:pt>
    <dgm:pt modelId="{F9FA0F37-6E04-4937-9A59-EB7ACFD45F94}" type="pres">
      <dgm:prSet presAssocID="{8C914CCC-F4BF-46C1-BE73-9B56175FEB1D}" presName="node" presStyleLbl="node1" presStyleIdx="3" presStyleCnt="5" custScaleX="106053" custScaleY="122625">
        <dgm:presLayoutVars>
          <dgm:bulletEnabled val="1"/>
        </dgm:presLayoutVars>
      </dgm:prSet>
      <dgm:spPr/>
    </dgm:pt>
    <dgm:pt modelId="{6D950535-8940-44BA-8222-79CE67DF803D}" type="pres">
      <dgm:prSet presAssocID="{64177F58-6634-41FF-87EE-4D52CEA5D9EC}" presName="Name9" presStyleLbl="parChTrans1D2" presStyleIdx="4" presStyleCnt="5"/>
      <dgm:spPr/>
    </dgm:pt>
    <dgm:pt modelId="{CFF9C086-18E4-424A-BE71-E34B509F782E}" type="pres">
      <dgm:prSet presAssocID="{64177F58-6634-41FF-87EE-4D52CEA5D9EC}" presName="connTx" presStyleLbl="parChTrans1D2" presStyleIdx="4" presStyleCnt="5"/>
      <dgm:spPr/>
    </dgm:pt>
    <dgm:pt modelId="{2DD8D29D-3A81-4595-9076-6E659A6EA295}" type="pres">
      <dgm:prSet presAssocID="{E7A07A00-0788-410A-A1D3-CAFCE1F8A235}" presName="node" presStyleLbl="node1" presStyleIdx="4" presStyleCnt="5" custScaleX="118267" custScaleY="115400">
        <dgm:presLayoutVars>
          <dgm:bulletEnabled val="1"/>
        </dgm:presLayoutVars>
      </dgm:prSet>
      <dgm:spPr/>
    </dgm:pt>
  </dgm:ptLst>
  <dgm:cxnLst>
    <dgm:cxn modelId="{D8CD71AA-5CD1-4B68-9DBD-5DADD7EAD727}" type="presOf" srcId="{8C914CCC-F4BF-46C1-BE73-9B56175FEB1D}" destId="{F9FA0F37-6E04-4937-9A59-EB7ACFD45F94}" srcOrd="0" destOrd="0" presId="urn:microsoft.com/office/officeart/2005/8/layout/radial1"/>
    <dgm:cxn modelId="{5BFA0E37-7656-4294-8AE0-E75C673B9A9C}" type="presOf" srcId="{D0F30E0E-2470-4193-99EE-5B6E6029FDAD}" destId="{E599CE44-FFCC-48D8-8685-828DD42915CB}" srcOrd="1" destOrd="0" presId="urn:microsoft.com/office/officeart/2005/8/layout/radial1"/>
    <dgm:cxn modelId="{A973E401-4F02-4814-BCF6-22E2FAAB20A7}" type="presOf" srcId="{5D328FE1-535A-4F4E-8F33-F8B17F4E82B9}" destId="{EF358AFC-F38D-4E9B-A447-F44594C4DA13}" srcOrd="1" destOrd="0" presId="urn:microsoft.com/office/officeart/2005/8/layout/radial1"/>
    <dgm:cxn modelId="{750646ED-2F76-43FD-A086-A422D580E674}" type="presOf" srcId="{D0F30E0E-2470-4193-99EE-5B6E6029FDAD}" destId="{80A50236-0260-4283-861B-35CE052248A0}" srcOrd="0" destOrd="0" presId="urn:microsoft.com/office/officeart/2005/8/layout/radial1"/>
    <dgm:cxn modelId="{1BFAA780-0A8B-4269-AA4D-DE14178A3191}" type="presOf" srcId="{C7521384-6107-4740-B475-2D4FA1D33F2D}" destId="{4716D8D3-3624-4C43-9108-86AADC90587A}" srcOrd="0" destOrd="0" presId="urn:microsoft.com/office/officeart/2005/8/layout/radial1"/>
    <dgm:cxn modelId="{F77170F4-A040-4282-A071-AD19128BB939}" srcId="{9EC99E9F-F737-454B-AC27-6838FFC4EB51}" destId="{E7A07A00-0788-410A-A1D3-CAFCE1F8A235}" srcOrd="4" destOrd="0" parTransId="{64177F58-6634-41FF-87EE-4D52CEA5D9EC}" sibTransId="{A869DA9A-93B9-4EE6-904B-1181403F88E6}"/>
    <dgm:cxn modelId="{9D925F9C-06A7-46C3-94B6-467F53672044}" srcId="{9EC99E9F-F737-454B-AC27-6838FFC4EB51}" destId="{0FFA07D4-A66D-43B8-AF9B-C57646C316B6}" srcOrd="1" destOrd="0" parTransId="{F64B35A6-DD8D-4C2E-8A00-F803DEDBCEA8}" sibTransId="{0E2CCC4C-B856-41BE-805E-9199C6D3351C}"/>
    <dgm:cxn modelId="{3CB220D5-0F3C-44BB-92C9-AA5C8F8F62D3}" type="presOf" srcId="{BEE90705-1F52-4FA0-903D-AA9A743EC769}" destId="{CA3456C1-5D03-4CA5-89C0-A980B10F3590}" srcOrd="0" destOrd="0" presId="urn:microsoft.com/office/officeart/2005/8/layout/radial1"/>
    <dgm:cxn modelId="{2CEE3AC5-1BD8-41F3-8B35-B3F14621D1C4}" type="presOf" srcId="{5D328FE1-535A-4F4E-8F33-F8B17F4E82B9}" destId="{05D8B501-89FD-42F0-A81B-24DA3B30F32C}" srcOrd="0" destOrd="0" presId="urn:microsoft.com/office/officeart/2005/8/layout/radial1"/>
    <dgm:cxn modelId="{DE76F378-F9F8-45A1-B53F-DFAFDF372E35}" type="presOf" srcId="{9EC99E9F-F737-454B-AC27-6838FFC4EB51}" destId="{59F12D9F-64A0-4741-8051-B429D7564499}" srcOrd="0" destOrd="0" presId="urn:microsoft.com/office/officeart/2005/8/layout/radial1"/>
    <dgm:cxn modelId="{E556079F-F4D3-4FE3-BF42-D1AD3EE5EBA2}" type="presOf" srcId="{F64B35A6-DD8D-4C2E-8A00-F803DEDBCEA8}" destId="{DFAF1264-05F3-4D66-9A11-67BD4E48BE5D}" srcOrd="1" destOrd="0" presId="urn:microsoft.com/office/officeart/2005/8/layout/radial1"/>
    <dgm:cxn modelId="{50BF01B4-D020-4731-91F2-E64107813435}" type="presOf" srcId="{9896CE83-A342-4DF0-9943-A09CEFC581E6}" destId="{2823D2D2-84BC-45DA-B3BD-EDB715F5923A}" srcOrd="0" destOrd="0" presId="urn:microsoft.com/office/officeart/2005/8/layout/radial1"/>
    <dgm:cxn modelId="{CC420979-72C0-49C3-B208-E89C82BDE151}" srcId="{9EC99E9F-F737-454B-AC27-6838FFC4EB51}" destId="{8C914CCC-F4BF-46C1-BE73-9B56175FEB1D}" srcOrd="3" destOrd="0" parTransId="{5D328FE1-535A-4F4E-8F33-F8B17F4E82B9}" sibTransId="{DCC9F690-5D32-42E4-8067-D52B539A718F}"/>
    <dgm:cxn modelId="{C8C138B2-3DE2-4677-90C6-B121590AB58F}" type="presOf" srcId="{64177F58-6634-41FF-87EE-4D52CEA5D9EC}" destId="{CFF9C086-18E4-424A-BE71-E34B509F782E}" srcOrd="1" destOrd="0" presId="urn:microsoft.com/office/officeart/2005/8/layout/radial1"/>
    <dgm:cxn modelId="{E3F1D166-AA92-4790-B5E1-43010A6C7B8F}" type="presOf" srcId="{07DE3E29-7605-41DB-8A83-A2B55989F231}" destId="{D14DB3A0-244C-4338-9AFA-56944BA77604}" srcOrd="0" destOrd="0" presId="urn:microsoft.com/office/officeart/2005/8/layout/radial1"/>
    <dgm:cxn modelId="{89B6237A-1C2E-433A-8C1B-8DDA99574F73}" type="presOf" srcId="{E7A07A00-0788-410A-A1D3-CAFCE1F8A235}" destId="{2DD8D29D-3A81-4595-9076-6E659A6EA295}" srcOrd="0" destOrd="0" presId="urn:microsoft.com/office/officeart/2005/8/layout/radial1"/>
    <dgm:cxn modelId="{47E73F8C-1462-4B73-AF3B-55DECADE0734}" type="presOf" srcId="{F64B35A6-DD8D-4C2E-8A00-F803DEDBCEA8}" destId="{A20E23B3-C4F7-44AD-8483-810660622A63}" srcOrd="0" destOrd="0" presId="urn:microsoft.com/office/officeart/2005/8/layout/radial1"/>
    <dgm:cxn modelId="{24DC250A-539D-4C9F-A01F-23C03E6F853E}" type="presOf" srcId="{07DE3E29-7605-41DB-8A83-A2B55989F231}" destId="{2CFD5B06-7B41-407D-B44F-EBB3897836CF}" srcOrd="1" destOrd="0" presId="urn:microsoft.com/office/officeart/2005/8/layout/radial1"/>
    <dgm:cxn modelId="{66BF7E16-1D37-4A95-A7BB-B24C1EECA81A}" srcId="{9EC99E9F-F737-454B-AC27-6838FFC4EB51}" destId="{BEE90705-1F52-4FA0-903D-AA9A743EC769}" srcOrd="0" destOrd="0" parTransId="{07DE3E29-7605-41DB-8A83-A2B55989F231}" sibTransId="{BC6B47A4-759C-4824-A8FA-1C74FF6430E2}"/>
    <dgm:cxn modelId="{EFFB57D8-4A4E-471B-B270-D1C1F298B33E}" srcId="{9896CE83-A342-4DF0-9943-A09CEFC581E6}" destId="{9EC99E9F-F737-454B-AC27-6838FFC4EB51}" srcOrd="0" destOrd="0" parTransId="{EE0376C4-6927-4475-9C47-644C373F7AB3}" sibTransId="{88137307-40D2-4F03-8548-40B2E0EE3A61}"/>
    <dgm:cxn modelId="{BCB67B45-3B7F-4407-B3F6-D448E1F2890F}" type="presOf" srcId="{0FFA07D4-A66D-43B8-AF9B-C57646C316B6}" destId="{BE5DDF65-DEEF-411E-8FAA-A857065045C2}" srcOrd="0" destOrd="0" presId="urn:microsoft.com/office/officeart/2005/8/layout/radial1"/>
    <dgm:cxn modelId="{8D8C5C2B-9F88-4B71-9D2E-3612971EEA7D}" srcId="{9EC99E9F-F737-454B-AC27-6838FFC4EB51}" destId="{C7521384-6107-4740-B475-2D4FA1D33F2D}" srcOrd="2" destOrd="0" parTransId="{D0F30E0E-2470-4193-99EE-5B6E6029FDAD}" sibTransId="{D97A87CB-F5BA-4D8D-B747-02F280EDB0E4}"/>
    <dgm:cxn modelId="{939BE8F5-2AE0-46D3-B3CF-D5538E56CA96}" type="presOf" srcId="{64177F58-6634-41FF-87EE-4D52CEA5D9EC}" destId="{6D950535-8940-44BA-8222-79CE67DF803D}" srcOrd="0" destOrd="0" presId="urn:microsoft.com/office/officeart/2005/8/layout/radial1"/>
    <dgm:cxn modelId="{2CF10DAA-C8BA-48EB-8483-0337E0449D49}" type="presParOf" srcId="{2823D2D2-84BC-45DA-B3BD-EDB715F5923A}" destId="{59F12D9F-64A0-4741-8051-B429D7564499}" srcOrd="0" destOrd="0" presId="urn:microsoft.com/office/officeart/2005/8/layout/radial1"/>
    <dgm:cxn modelId="{4B3D5026-5B95-4F9E-8DCC-A95315174A27}" type="presParOf" srcId="{2823D2D2-84BC-45DA-B3BD-EDB715F5923A}" destId="{D14DB3A0-244C-4338-9AFA-56944BA77604}" srcOrd="1" destOrd="0" presId="urn:microsoft.com/office/officeart/2005/8/layout/radial1"/>
    <dgm:cxn modelId="{39EC3A23-E01D-4C58-8EC2-D1B449347AB9}" type="presParOf" srcId="{D14DB3A0-244C-4338-9AFA-56944BA77604}" destId="{2CFD5B06-7B41-407D-B44F-EBB3897836CF}" srcOrd="0" destOrd="0" presId="urn:microsoft.com/office/officeart/2005/8/layout/radial1"/>
    <dgm:cxn modelId="{A967704D-158C-4602-B6D2-6CC9F52A9F12}" type="presParOf" srcId="{2823D2D2-84BC-45DA-B3BD-EDB715F5923A}" destId="{CA3456C1-5D03-4CA5-89C0-A980B10F3590}" srcOrd="2" destOrd="0" presId="urn:microsoft.com/office/officeart/2005/8/layout/radial1"/>
    <dgm:cxn modelId="{1834CF64-1243-4658-BAB6-D1EEB12C83DE}" type="presParOf" srcId="{2823D2D2-84BC-45DA-B3BD-EDB715F5923A}" destId="{A20E23B3-C4F7-44AD-8483-810660622A63}" srcOrd="3" destOrd="0" presId="urn:microsoft.com/office/officeart/2005/8/layout/radial1"/>
    <dgm:cxn modelId="{718A7557-1DD0-41C2-8CF4-6D0E2002D172}" type="presParOf" srcId="{A20E23B3-C4F7-44AD-8483-810660622A63}" destId="{DFAF1264-05F3-4D66-9A11-67BD4E48BE5D}" srcOrd="0" destOrd="0" presId="urn:microsoft.com/office/officeart/2005/8/layout/radial1"/>
    <dgm:cxn modelId="{C11CA6F6-2B53-467C-84A0-467FF5317F6B}" type="presParOf" srcId="{2823D2D2-84BC-45DA-B3BD-EDB715F5923A}" destId="{BE5DDF65-DEEF-411E-8FAA-A857065045C2}" srcOrd="4" destOrd="0" presId="urn:microsoft.com/office/officeart/2005/8/layout/radial1"/>
    <dgm:cxn modelId="{C662D139-E11F-4FFB-884E-6CF20C08B8FC}" type="presParOf" srcId="{2823D2D2-84BC-45DA-B3BD-EDB715F5923A}" destId="{80A50236-0260-4283-861B-35CE052248A0}" srcOrd="5" destOrd="0" presId="urn:microsoft.com/office/officeart/2005/8/layout/radial1"/>
    <dgm:cxn modelId="{ABB9300D-C013-4FE2-A2A8-2F95D6844C09}" type="presParOf" srcId="{80A50236-0260-4283-861B-35CE052248A0}" destId="{E599CE44-FFCC-48D8-8685-828DD42915CB}" srcOrd="0" destOrd="0" presId="urn:microsoft.com/office/officeart/2005/8/layout/radial1"/>
    <dgm:cxn modelId="{C416E686-C90B-4075-A349-F70BE65159E7}" type="presParOf" srcId="{2823D2D2-84BC-45DA-B3BD-EDB715F5923A}" destId="{4716D8D3-3624-4C43-9108-86AADC90587A}" srcOrd="6" destOrd="0" presId="urn:microsoft.com/office/officeart/2005/8/layout/radial1"/>
    <dgm:cxn modelId="{08CB5ED9-D7D8-40D0-8331-4482628AEAA4}" type="presParOf" srcId="{2823D2D2-84BC-45DA-B3BD-EDB715F5923A}" destId="{05D8B501-89FD-42F0-A81B-24DA3B30F32C}" srcOrd="7" destOrd="0" presId="urn:microsoft.com/office/officeart/2005/8/layout/radial1"/>
    <dgm:cxn modelId="{EE2789D2-BA9D-4318-9AA2-CD169030D172}" type="presParOf" srcId="{05D8B501-89FD-42F0-A81B-24DA3B30F32C}" destId="{EF358AFC-F38D-4E9B-A447-F44594C4DA13}" srcOrd="0" destOrd="0" presId="urn:microsoft.com/office/officeart/2005/8/layout/radial1"/>
    <dgm:cxn modelId="{F1301A38-FBA9-4354-92F5-131AA51FC6A2}" type="presParOf" srcId="{2823D2D2-84BC-45DA-B3BD-EDB715F5923A}" destId="{F9FA0F37-6E04-4937-9A59-EB7ACFD45F94}" srcOrd="8" destOrd="0" presId="urn:microsoft.com/office/officeart/2005/8/layout/radial1"/>
    <dgm:cxn modelId="{3D45A87A-D262-4480-8267-D3542C838044}" type="presParOf" srcId="{2823D2D2-84BC-45DA-B3BD-EDB715F5923A}" destId="{6D950535-8940-44BA-8222-79CE67DF803D}" srcOrd="9" destOrd="0" presId="urn:microsoft.com/office/officeart/2005/8/layout/radial1"/>
    <dgm:cxn modelId="{CB12C639-354C-4E01-8108-4E7713C57656}" type="presParOf" srcId="{6D950535-8940-44BA-8222-79CE67DF803D}" destId="{CFF9C086-18E4-424A-BE71-E34B509F782E}" srcOrd="0" destOrd="0" presId="urn:microsoft.com/office/officeart/2005/8/layout/radial1"/>
    <dgm:cxn modelId="{09B46192-AA9F-4D26-8B8C-D17F9A706E04}" type="presParOf" srcId="{2823D2D2-84BC-45DA-B3BD-EDB715F5923A}" destId="{2DD8D29D-3A81-4595-9076-6E659A6EA295}" srcOrd="10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1474D-2E7B-486B-9B6C-81CCAF5FCE39}" type="datetimeFigureOut">
              <a:rPr lang="pt-BR" smtClean="0"/>
              <a:pPr/>
              <a:t>5/10/2011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6C42D-B494-4B10-98D4-0EA1934B50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B379E3-FEA8-4676-A26B-3C7643F6BAC5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59B8E-452C-435A-945C-E34A603B44A3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05272-0EBF-4443-9D6D-CF231E923AE8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6E1AF5-7DD5-42F7-BFCE-457E9031F780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02F9-A126-4019-BA36-03E15E051511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0988-441C-41A4-A224-D325501C5510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9DDD06-0452-45D6-A9E4-1BD443907835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6FAB1-36BE-45FE-A972-8B1379DC24D4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EA83C-114E-479E-98D0-BD4D46DD4F16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D55E1D-1C26-4F57-84A5-0BE874890243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A45F2C-38AD-415F-9189-D804DE6E1E22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9605E94-17D4-4D14-91A7-A4050B2DDF4E}" type="datetime1">
              <a:rPr lang="pt-BR" smtClean="0"/>
              <a:pPr/>
              <a:t>5/10/2011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600" dirty="0" smtClean="0"/>
              <a:t>AULA </a:t>
            </a:r>
            <a:r>
              <a:rPr lang="pt-BR" sz="2600" dirty="0" smtClean="0"/>
              <a:t>3 </a:t>
            </a:r>
            <a:r>
              <a:rPr lang="pt-BR" sz="2600" dirty="0" smtClean="0"/>
              <a:t>– </a:t>
            </a:r>
            <a:r>
              <a:rPr lang="pt-BR" sz="2600" b="1" dirty="0" smtClean="0"/>
              <a:t>O Direito Aplicado </a:t>
            </a:r>
            <a:r>
              <a:rPr lang="pt-BR" sz="2600" b="1" dirty="0" smtClean="0"/>
              <a:t>ao </a:t>
            </a:r>
            <a:r>
              <a:rPr lang="pt-BR" sz="2600" b="1" dirty="0" smtClean="0"/>
              <a:t>Turismo</a:t>
            </a:r>
            <a:endParaRPr lang="pt-BR" sz="26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PROFESSOR: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Mestrando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102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2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Legislação Turística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CADASTRO OBRIGATÓRIO</a:t>
            </a:r>
            <a:endParaRPr lang="pt-BR" sz="3200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472518" cy="5006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Nuvem 10"/>
          <p:cNvSpPr/>
          <p:nvPr/>
        </p:nvSpPr>
        <p:spPr>
          <a:xfrm>
            <a:off x="6357950" y="4786322"/>
            <a:ext cx="2571768" cy="150019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Exceto transporte aéreo</a:t>
            </a:r>
            <a:endParaRPr lang="pt-BR" dirty="0"/>
          </a:p>
        </p:txBody>
      </p:sp>
      <p:sp>
        <p:nvSpPr>
          <p:cNvPr id="12" name="Texto explicativo em seta para cima 11"/>
          <p:cNvSpPr/>
          <p:nvPr/>
        </p:nvSpPr>
        <p:spPr>
          <a:xfrm>
            <a:off x="3286116" y="4857760"/>
            <a:ext cx="2143140" cy="164307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Válido por 2 anos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(Art. 22, da 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1. MEIOS DE HOSPEDAGEM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14422"/>
            <a:ext cx="8586790" cy="514353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400" dirty="0" smtClean="0"/>
              <a:t>Art</a:t>
            </a:r>
            <a:r>
              <a:rPr lang="pt-BR" sz="2400" dirty="0" smtClean="0"/>
              <a:t>. 23.  Consideram-se </a:t>
            </a:r>
            <a:r>
              <a:rPr lang="pt-BR" sz="2400" b="1" u="sng" dirty="0" smtClean="0"/>
              <a:t>meios de hospedagem</a:t>
            </a:r>
            <a:r>
              <a:rPr lang="pt-BR" sz="2400" b="1" dirty="0" smtClean="0"/>
              <a:t> </a:t>
            </a:r>
            <a:r>
              <a:rPr lang="pt-BR" sz="2400" dirty="0" smtClean="0"/>
              <a:t>os empreendimentos ou estabelecimentos, independentemente de sua forma de constituição, </a:t>
            </a:r>
            <a:r>
              <a:rPr lang="pt-BR" sz="2400" b="1" u="sng" dirty="0" smtClean="0"/>
              <a:t>destinados</a:t>
            </a:r>
            <a:r>
              <a:rPr lang="pt-BR" sz="2400" dirty="0" smtClean="0"/>
              <a:t> a </a:t>
            </a:r>
            <a:r>
              <a:rPr lang="pt-BR" sz="2400" b="1" u="sng" dirty="0" smtClean="0"/>
              <a:t>prestar serviços de alojamento temporário</a:t>
            </a:r>
            <a:r>
              <a:rPr lang="pt-BR" sz="2400" dirty="0" smtClean="0"/>
              <a:t>, ofertados </a:t>
            </a:r>
            <a:r>
              <a:rPr lang="pt-BR" sz="2400" b="1" u="sng" dirty="0" smtClean="0"/>
              <a:t>em unidades de freqüência individual e de uso exclusivo do hóspede</a:t>
            </a:r>
            <a:r>
              <a:rPr lang="pt-BR" sz="2400" dirty="0" smtClean="0"/>
              <a:t>, bem como </a:t>
            </a:r>
            <a:r>
              <a:rPr lang="pt-BR" sz="2400" b="1" u="sng" dirty="0" smtClean="0"/>
              <a:t>outros serviços </a:t>
            </a:r>
            <a:r>
              <a:rPr lang="pt-BR" sz="2400" dirty="0" smtClean="0"/>
              <a:t>necessários aos usuários, denominados de serviços </a:t>
            </a:r>
            <a:r>
              <a:rPr lang="pt-BR" sz="2400" b="1" u="sng" dirty="0" smtClean="0"/>
              <a:t>de hospedagem</a:t>
            </a:r>
            <a:r>
              <a:rPr lang="pt-BR" sz="2400" dirty="0" smtClean="0"/>
              <a:t>, mediante </a:t>
            </a:r>
            <a:r>
              <a:rPr lang="pt-BR" sz="2400" b="1" u="sng" dirty="0" smtClean="0"/>
              <a:t>adoção de instrumento contratual, tácito ou expresso</a:t>
            </a:r>
            <a:r>
              <a:rPr lang="pt-BR" sz="2400" dirty="0" smtClean="0"/>
              <a:t>, e </a:t>
            </a:r>
            <a:r>
              <a:rPr lang="pt-BR" sz="2400" b="1" u="sng" dirty="0" smtClean="0"/>
              <a:t>cobrança de diária</a:t>
            </a:r>
            <a:r>
              <a:rPr lang="pt-BR" sz="2400" dirty="0" smtClean="0"/>
              <a:t>.</a:t>
            </a:r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-642974" y="142852"/>
          <a:ext cx="1021563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(Art. 23, da 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  <p:sp>
        <p:nvSpPr>
          <p:cNvPr id="4" name="Texto explicativo em seta para a esquerda 3"/>
          <p:cNvSpPr/>
          <p:nvPr/>
        </p:nvSpPr>
        <p:spPr>
          <a:xfrm>
            <a:off x="5429256" y="5643578"/>
            <a:ext cx="3500462" cy="71438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Hospedagem </a:t>
            </a:r>
            <a:r>
              <a:rPr lang="pt-BR" sz="1400" dirty="0" smtClean="0"/>
              <a:t>em unidades mobiliadas e equipadas</a:t>
            </a:r>
            <a:endParaRPr lang="pt-BR" sz="1400" dirty="0"/>
          </a:p>
        </p:txBody>
      </p:sp>
      <p:sp>
        <p:nvSpPr>
          <p:cNvPr id="7" name="Retângulo 6"/>
          <p:cNvSpPr/>
          <p:nvPr/>
        </p:nvSpPr>
        <p:spPr>
          <a:xfrm>
            <a:off x="0" y="5572140"/>
            <a:ext cx="3428992" cy="1285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700" dirty="0" smtClean="0"/>
              <a:t>organização e permuta de períodos de ocupação entre cessionários de unidades habitacionais de distintos meios de hospedagem</a:t>
            </a:r>
            <a:endParaRPr lang="pt-BR" sz="1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DIÁRIA</a:t>
            </a:r>
            <a:endParaRPr lang="pt-BR" sz="3200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CADASTRO DOS MEIOS DE HOSPEDAGEM NÃO CONDOMINIAIS NO MINISTÉRIO DO TURISMO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214554"/>
            <a:ext cx="9001156" cy="41434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I</a:t>
            </a:r>
            <a:r>
              <a:rPr lang="pt-BR" sz="2400" dirty="0" smtClean="0"/>
              <a:t> - possuir </a:t>
            </a:r>
            <a:r>
              <a:rPr lang="pt-BR" sz="2400" b="1" u="sng" dirty="0" smtClean="0"/>
              <a:t>licença de funcionamento</a:t>
            </a:r>
            <a:r>
              <a:rPr lang="pt-BR" sz="2400" dirty="0" smtClean="0"/>
              <a:t>, expedida pela autoridade competente, para </a:t>
            </a:r>
            <a:r>
              <a:rPr lang="pt-BR" sz="2400" b="1" u="sng" dirty="0" smtClean="0"/>
              <a:t>prestar serviços de hospedagem</a:t>
            </a:r>
            <a:r>
              <a:rPr lang="pt-BR" sz="2400" dirty="0" smtClean="0"/>
              <a:t>, podendo tal licença objetivar somente partes da edificação;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785794"/>
            <a:ext cx="9001156" cy="607220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 smtClean="0"/>
              <a:t> possuir </a:t>
            </a:r>
            <a:r>
              <a:rPr lang="pt-BR" sz="1600" b="1" u="sng" dirty="0" smtClean="0"/>
              <a:t>licença edilícia de construção</a:t>
            </a:r>
            <a:r>
              <a:rPr lang="pt-BR" sz="1600" b="1" dirty="0" smtClean="0"/>
              <a:t> </a:t>
            </a:r>
            <a:r>
              <a:rPr lang="pt-BR" sz="1600" dirty="0" smtClean="0"/>
              <a:t>ou </a:t>
            </a:r>
            <a:r>
              <a:rPr lang="pt-BR" sz="1600" b="1" u="sng" dirty="0" smtClean="0"/>
              <a:t>certificado de conclusão de construção</a:t>
            </a:r>
            <a:r>
              <a:rPr lang="pt-BR" sz="1600" dirty="0" smtClean="0"/>
              <a:t>, expedidos pela autoridade competente, acompanhados dos </a:t>
            </a:r>
            <a:r>
              <a:rPr lang="pt-BR" sz="1600" b="1" u="sng" dirty="0" smtClean="0"/>
              <a:t>seguintes </a:t>
            </a:r>
            <a:r>
              <a:rPr lang="pt-BR" sz="1600" b="1" u="sng" dirty="0" smtClean="0"/>
              <a:t>documentos</a:t>
            </a:r>
            <a:r>
              <a:rPr lang="pt-BR" sz="1600" dirty="0" smtClean="0"/>
              <a:t>:</a:t>
            </a:r>
          </a:p>
          <a:p>
            <a:pPr marL="256032" lvl="1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 smtClean="0"/>
              <a:t> </a:t>
            </a:r>
            <a:r>
              <a:rPr lang="pt-BR" sz="1600" b="1" u="sng" dirty="0" smtClean="0"/>
              <a:t>convenção de condomínio</a:t>
            </a:r>
            <a:r>
              <a:rPr lang="pt-BR" sz="1600" b="1" dirty="0" smtClean="0"/>
              <a:t> </a:t>
            </a:r>
            <a:r>
              <a:rPr lang="pt-BR" sz="1600" dirty="0" smtClean="0"/>
              <a:t>ou memorial de incorporação ou, ainda, instrumento de instituição condominial, com previsão de prestação de serviços </a:t>
            </a:r>
            <a:r>
              <a:rPr lang="pt-BR" sz="1600" dirty="0" smtClean="0"/>
              <a:t>hoteleiros;</a:t>
            </a:r>
          </a:p>
          <a:p>
            <a:pPr marL="256032" lvl="1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 smtClean="0"/>
              <a:t> </a:t>
            </a:r>
            <a:r>
              <a:rPr lang="pt-BR" sz="1600" dirty="0" smtClean="0"/>
              <a:t>documento </a:t>
            </a:r>
            <a:r>
              <a:rPr lang="pt-BR" sz="1600" dirty="0" smtClean="0"/>
              <a:t>ou </a:t>
            </a:r>
            <a:r>
              <a:rPr lang="pt-BR" sz="1600" b="1" u="sng" dirty="0" smtClean="0"/>
              <a:t>contrato de formalização de constituição do pool de locação</a:t>
            </a:r>
            <a:r>
              <a:rPr lang="pt-BR" sz="1600" dirty="0" smtClean="0"/>
              <a:t>, como sociedade em conta de participação, ou outra forma legal de constituição, com a </a:t>
            </a:r>
            <a:r>
              <a:rPr lang="pt-BR" sz="1600" b="1" u="sng" dirty="0" smtClean="0"/>
              <a:t>adesão dos proprietários de pelo menos 60% (sessenta por cento) das unidades habitacionais à exploração hoteleira do </a:t>
            </a:r>
            <a:r>
              <a:rPr lang="pt-BR" sz="1600" b="1" u="sng" dirty="0" smtClean="0"/>
              <a:t>empreendimento</a:t>
            </a:r>
            <a:r>
              <a:rPr lang="pt-BR" sz="1600" dirty="0" smtClean="0"/>
              <a:t>;</a:t>
            </a:r>
          </a:p>
          <a:p>
            <a:pPr marL="256032" lvl="1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 smtClean="0"/>
              <a:t> </a:t>
            </a:r>
            <a:r>
              <a:rPr lang="pt-BR" sz="1600" b="1" u="sng" dirty="0" smtClean="0"/>
              <a:t>contrato </a:t>
            </a:r>
            <a:r>
              <a:rPr lang="pt-BR" sz="1600" b="1" u="sng" dirty="0" smtClean="0"/>
              <a:t>em que esteja formalizada a administração ou exploração</a:t>
            </a:r>
            <a:r>
              <a:rPr lang="pt-BR" sz="1600" dirty="0" smtClean="0"/>
              <a:t>, em regime solidário, do </a:t>
            </a:r>
            <a:r>
              <a:rPr lang="pt-BR" sz="1600" b="1" u="sng" dirty="0" smtClean="0"/>
              <a:t>empreendimento</a:t>
            </a:r>
            <a:r>
              <a:rPr lang="pt-BR" sz="1600" dirty="0" smtClean="0"/>
              <a:t> imobiliário </a:t>
            </a:r>
            <a:r>
              <a:rPr lang="pt-BR" sz="1600" b="1" u="sng" dirty="0" smtClean="0"/>
              <a:t>como meio de hospedagem</a:t>
            </a:r>
            <a:r>
              <a:rPr lang="pt-BR" sz="1600" b="1" dirty="0" smtClean="0"/>
              <a:t> </a:t>
            </a:r>
            <a:r>
              <a:rPr lang="pt-BR" sz="1600" dirty="0" smtClean="0"/>
              <a:t>de </a:t>
            </a:r>
            <a:r>
              <a:rPr lang="pt-BR" sz="1600" b="1" u="sng" dirty="0" smtClean="0"/>
              <a:t>responsabilidade de prestador de serviço hoteleiro cadastrado no Ministério do </a:t>
            </a:r>
            <a:r>
              <a:rPr lang="pt-BR" sz="1600" b="1" u="sng" dirty="0" smtClean="0"/>
              <a:t>Turismo</a:t>
            </a:r>
            <a:r>
              <a:rPr lang="pt-BR" sz="1600" dirty="0" smtClean="0"/>
              <a:t>;</a:t>
            </a:r>
          </a:p>
          <a:p>
            <a:pPr marL="256032" lvl="1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 smtClean="0"/>
              <a:t> </a:t>
            </a:r>
            <a:r>
              <a:rPr lang="pt-BR" sz="1600" b="1" u="sng" dirty="0" smtClean="0"/>
              <a:t>certidão </a:t>
            </a:r>
            <a:r>
              <a:rPr lang="pt-BR" sz="1600" b="1" u="sng" dirty="0" smtClean="0"/>
              <a:t>de cumprimento às regras de segurança</a:t>
            </a:r>
            <a:r>
              <a:rPr lang="pt-BR" sz="1600" b="1" dirty="0" smtClean="0"/>
              <a:t> </a:t>
            </a:r>
            <a:r>
              <a:rPr lang="pt-BR" sz="1600" dirty="0" smtClean="0"/>
              <a:t>contra riscos aplicáveis aos estabelecimentos </a:t>
            </a:r>
            <a:r>
              <a:rPr lang="pt-BR" sz="1600" dirty="0" smtClean="0"/>
              <a:t>comerciais;</a:t>
            </a:r>
          </a:p>
          <a:p>
            <a:pPr marL="256032" lvl="1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 smtClean="0"/>
              <a:t> </a:t>
            </a:r>
            <a:r>
              <a:rPr lang="pt-BR" sz="1600" dirty="0" smtClean="0"/>
              <a:t>documento </a:t>
            </a:r>
            <a:r>
              <a:rPr lang="pt-BR" sz="1600" dirty="0" smtClean="0"/>
              <a:t>comprobatório de </a:t>
            </a:r>
            <a:r>
              <a:rPr lang="pt-BR" sz="1600" b="1" u="sng" dirty="0" smtClean="0"/>
              <a:t>enquadramento sindical da categoria na atividade de hotéis</a:t>
            </a:r>
            <a:r>
              <a:rPr lang="pt-BR" sz="1600" dirty="0" smtClean="0"/>
              <a:t>, exigível a contar da data de eficácia do segundo dissídio coletivo celebrado na vigência desta Lei</a:t>
            </a:r>
            <a:r>
              <a:rPr lang="pt-BR" sz="1600" dirty="0" smtClean="0"/>
              <a:t>.</a:t>
            </a:r>
            <a:endParaRPr lang="pt-BR" sz="1600" dirty="0" smtClean="0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800" dirty="0" smtClean="0"/>
              <a:t>CADASTRO DOS MEIOS DE HOSPEDAGEM CONDOMINIAIS NO MINISTÉRIO DO TURISMO</a:t>
            </a:r>
            <a:endParaRPr lang="pt-BR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INFORMAÇÕES CONCEDIDAS PELOS MEIOS DE HOSPEDAGEM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14422"/>
            <a:ext cx="8586790" cy="514353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 26.  Os meios de hospedagem deverão fornecer ao Ministério do Turismo, em periodicidade por ele determinada, as seguintes informações: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I - perfil dos hóspedes recebidos, distinguindo-os por nacionalidade; e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II - registro quantitativo de hóspedes, taxas de ocupação, permanência média e número de hóspedes por unidade habitacional.</a:t>
            </a:r>
            <a:endParaRPr lang="pt-BR" sz="2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2. AGÊNCIAS DE TURISMO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14422"/>
            <a:ext cx="8586790" cy="514353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400" dirty="0" smtClean="0"/>
              <a:t>Art. 27.  Compreende-se por </a:t>
            </a:r>
            <a:r>
              <a:rPr lang="pt-BR" sz="2400" b="1" u="sng" dirty="0" smtClean="0"/>
              <a:t>agência de turismo</a:t>
            </a:r>
            <a:r>
              <a:rPr lang="pt-BR" sz="2400" b="1" dirty="0" smtClean="0"/>
              <a:t> </a:t>
            </a:r>
            <a:r>
              <a:rPr lang="pt-BR" sz="2400" dirty="0" smtClean="0"/>
              <a:t>a </a:t>
            </a:r>
            <a:r>
              <a:rPr lang="pt-BR" sz="2400" b="1" u="sng" dirty="0" smtClean="0"/>
              <a:t>pessoa jurídica</a:t>
            </a:r>
            <a:r>
              <a:rPr lang="pt-BR" sz="2400" b="1" dirty="0" smtClean="0"/>
              <a:t> </a:t>
            </a:r>
            <a:r>
              <a:rPr lang="pt-BR" sz="2400" dirty="0" smtClean="0"/>
              <a:t>que exerce a atividade econômica de </a:t>
            </a:r>
            <a:r>
              <a:rPr lang="pt-BR" sz="2400" b="1" u="sng" dirty="0" smtClean="0"/>
              <a:t>intermediação</a:t>
            </a:r>
            <a:r>
              <a:rPr lang="pt-BR" sz="2400" dirty="0" smtClean="0"/>
              <a:t> </a:t>
            </a:r>
            <a:r>
              <a:rPr lang="pt-BR" sz="2400" b="1" u="sng" dirty="0" smtClean="0"/>
              <a:t>remunerada entre fornecedores e consumidores de serviços turísticos ou os fornece diretamente</a:t>
            </a:r>
            <a:r>
              <a:rPr lang="pt-BR" sz="2400" dirty="0" smtClean="0"/>
              <a:t>.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ATIVIDADES DE INTERMEDIAÇÃO</a:t>
            </a:r>
            <a:endParaRPr lang="pt-BR" sz="3200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-642974" y="642918"/>
          <a:ext cx="10287072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CONCEITO JURÍDICO DE TURISMO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857364"/>
            <a:ext cx="8586790" cy="450059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</a:t>
            </a:r>
            <a:r>
              <a:rPr lang="pt-BR" sz="2400" dirty="0" smtClean="0"/>
              <a:t>. 2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 Para os fins desta Lei, </a:t>
            </a:r>
            <a:r>
              <a:rPr lang="pt-BR" sz="2400" b="1" u="sng" dirty="0" smtClean="0"/>
              <a:t>considera-se turismo</a:t>
            </a:r>
            <a:r>
              <a:rPr lang="pt-BR" sz="2400" b="1" dirty="0" smtClean="0"/>
              <a:t> </a:t>
            </a:r>
            <a:r>
              <a:rPr lang="pt-BR" sz="2400" dirty="0" smtClean="0"/>
              <a:t>as </a:t>
            </a:r>
            <a:r>
              <a:rPr lang="pt-BR" sz="2400" b="1" u="sng" dirty="0" smtClean="0"/>
              <a:t>atividades</a:t>
            </a:r>
            <a:r>
              <a:rPr lang="pt-BR" sz="2400" dirty="0" smtClean="0"/>
              <a:t> realizadas por </a:t>
            </a:r>
            <a:r>
              <a:rPr lang="pt-BR" sz="2400" b="1" u="sng" dirty="0" smtClean="0"/>
              <a:t>pessoas físicas</a:t>
            </a:r>
            <a:r>
              <a:rPr lang="pt-BR" sz="2400" b="1" dirty="0" smtClean="0"/>
              <a:t> </a:t>
            </a:r>
            <a:r>
              <a:rPr lang="pt-BR" sz="2400" dirty="0" smtClean="0"/>
              <a:t>durante </a:t>
            </a:r>
            <a:r>
              <a:rPr lang="pt-BR" sz="2400" b="1" u="sng" dirty="0" smtClean="0"/>
              <a:t>viagens</a:t>
            </a:r>
            <a:r>
              <a:rPr lang="pt-BR" sz="2400" dirty="0" smtClean="0"/>
              <a:t> e </a:t>
            </a:r>
            <a:r>
              <a:rPr lang="pt-BR" sz="2400" b="1" u="sng" dirty="0" smtClean="0"/>
              <a:t>estadas</a:t>
            </a:r>
            <a:r>
              <a:rPr lang="pt-BR" sz="2400" dirty="0" smtClean="0"/>
              <a:t> em </a:t>
            </a:r>
            <a:r>
              <a:rPr lang="pt-BR" sz="2400" b="1" u="sng" dirty="0" smtClean="0"/>
              <a:t>lugares diferentes</a:t>
            </a:r>
            <a:r>
              <a:rPr lang="pt-BR" sz="2400" b="1" dirty="0" smtClean="0"/>
              <a:t> </a:t>
            </a:r>
            <a:r>
              <a:rPr lang="pt-BR" sz="2400" dirty="0" smtClean="0"/>
              <a:t>do seu </a:t>
            </a:r>
            <a:r>
              <a:rPr lang="pt-BR" sz="2400" b="1" u="sng" dirty="0" smtClean="0"/>
              <a:t>entorno habitual</a:t>
            </a:r>
            <a:r>
              <a:rPr lang="pt-BR" sz="2400" dirty="0" smtClean="0"/>
              <a:t>, por um </a:t>
            </a:r>
            <a:r>
              <a:rPr lang="pt-BR" sz="2400" b="1" u="sng" dirty="0" smtClean="0"/>
              <a:t>período inferior a 1 (um) ano</a:t>
            </a:r>
            <a:r>
              <a:rPr lang="pt-BR" sz="2400" dirty="0" smtClean="0"/>
              <a:t>, com </a:t>
            </a:r>
            <a:r>
              <a:rPr lang="pt-BR" sz="2400" b="1" u="sng" dirty="0" smtClean="0"/>
              <a:t>finalidade de lazer, negócios ou outras</a:t>
            </a:r>
            <a:r>
              <a:rPr lang="pt-BR" sz="2400" dirty="0" smtClean="0"/>
              <a:t>.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[...]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b="1" dirty="0" smtClean="0"/>
              <a:t>	</a:t>
            </a:r>
            <a:r>
              <a:rPr lang="pt-BR" sz="2400" b="1" dirty="0" smtClean="0"/>
              <a:t> </a:t>
            </a:r>
            <a:r>
              <a:rPr lang="pt-BR" sz="2400" b="1" dirty="0" smtClean="0"/>
              <a:t>                       </a:t>
            </a:r>
            <a:r>
              <a:rPr lang="pt-BR" sz="2400" b="1" dirty="0" smtClean="0"/>
              <a:t>			</a:t>
            </a:r>
            <a:r>
              <a:rPr lang="pt-BR" sz="2400" b="1" dirty="0" smtClean="0"/>
              <a:t>	     </a:t>
            </a:r>
            <a:r>
              <a:rPr lang="pt-BR" sz="1500" b="1" dirty="0" smtClean="0"/>
              <a:t>(Lei 11.771/08)</a:t>
            </a:r>
            <a:endParaRPr lang="pt-BR" sz="15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ATIVIDADES COMPLEMENTARES DAS AGÊNCIAS DE TURISMO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142844" y="928670"/>
            <a:ext cx="8858312" cy="592933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I</a:t>
            </a:r>
            <a:r>
              <a:rPr lang="pt-BR" sz="2400" dirty="0" smtClean="0"/>
              <a:t> - obtenção de passaportes, vistos ou qualquer outro documento necessário à realização de viagens;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II - transporte turístico;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III - desembaraço de bagagens em viagens e excursões;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IV - locação de veículos;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V - obtenção ou venda de ingressos para espetáculos públicos, artísticos, esportivos, culturais e outras manifestações públicas;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VI - representação de empresas transportadoras, de meios de hospedagem e de outras fornecedoras de serviços turísticos;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VII - apoio a feiras, exposições de negócios, congressos, convenções e congêneres;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VIII - venda ou intermediação remunerada de seguros vinculados a viagens, passeios e excursões e de cartões de assistência ao viajante;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IX - venda de livros, revistas e outros artigos destinados a viajantes; e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X - acolhimento turístico, consistente na organização de visitas a museus, monumentos históricos e outros locais de interesse turístico.</a:t>
            </a:r>
            <a:endParaRPr lang="pt-BR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(Art. 27, da 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3. TRANSPORTADORAS TURÍSTICAS</a:t>
            </a:r>
            <a:endParaRPr lang="pt-BR" sz="32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857232"/>
          <a:ext cx="885831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MODALIDADES: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142844" y="928670"/>
            <a:ext cx="8858312" cy="592933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1800" dirty="0" smtClean="0"/>
              <a:t>I - </a:t>
            </a:r>
            <a:r>
              <a:rPr lang="pt-BR" sz="1800" b="1" u="sng" dirty="0" smtClean="0"/>
              <a:t>pacote de viagem:</a:t>
            </a:r>
            <a:r>
              <a:rPr lang="pt-BR" sz="1800" b="1" dirty="0" smtClean="0"/>
              <a:t> </a:t>
            </a:r>
            <a:r>
              <a:rPr lang="pt-BR" sz="1800" dirty="0" smtClean="0"/>
              <a:t>itinerário realizado em âmbito municipal, intermunicipal, interestadual ou  internacional que incluam, além do transporte, outros serviços turísticos como hospedagem, visita a locais turísticos, alimentação e outros;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1800" dirty="0" smtClean="0"/>
              <a:t>II - </a:t>
            </a:r>
            <a:r>
              <a:rPr lang="pt-BR" sz="1800" b="1" u="sng" dirty="0" smtClean="0"/>
              <a:t>passeio local:</a:t>
            </a:r>
            <a:r>
              <a:rPr lang="pt-BR" sz="1800" b="1" dirty="0" smtClean="0"/>
              <a:t> </a:t>
            </a:r>
            <a:r>
              <a:rPr lang="pt-BR" sz="1800" dirty="0" smtClean="0"/>
              <a:t>itinerário realizado para visitação a locais de interesse turístico do município ou vizinhança, sem incluir pernoite;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1800" dirty="0" smtClean="0"/>
              <a:t>III - </a:t>
            </a:r>
            <a:r>
              <a:rPr lang="pt-BR" sz="1800" b="1" u="sng" dirty="0" smtClean="0"/>
              <a:t>traslado:</a:t>
            </a:r>
            <a:r>
              <a:rPr lang="pt-BR" sz="1800" b="1" dirty="0" smtClean="0"/>
              <a:t> </a:t>
            </a:r>
            <a:r>
              <a:rPr lang="pt-BR" sz="1800" dirty="0" smtClean="0"/>
              <a:t>percurso realizado entre as estações terminais de embarque e desembarque de passageiros, meios de hospedagem e locais onde se realizem congressos, convenções, feiras, exposições de negócios e respectivas programações sociais; e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1800" dirty="0" smtClean="0"/>
              <a:t>IV - </a:t>
            </a:r>
            <a:r>
              <a:rPr lang="pt-BR" sz="1800" b="1" u="sng" dirty="0" smtClean="0"/>
              <a:t>especial:</a:t>
            </a:r>
            <a:r>
              <a:rPr lang="pt-BR" sz="1800" dirty="0" smtClean="0"/>
              <a:t> ajustado diretamente por entidades civis associativas, sindicais, de classe, desportivas, educacionais, culturais, religiosas, recreativas e grupo de pessoas físicas e de pessoas jurídicas, sem objetivo de lucro, com  transportadoras turísticas,  em âmbito municipal, intermunicipal, interestadual e internacional.</a:t>
            </a:r>
            <a:endParaRPr lang="pt-BR" sz="18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(Art. 28, da 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4. ORGANIZADORAS DE EVENTOS</a:t>
            </a:r>
            <a:endParaRPr lang="pt-BR" sz="32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857232"/>
          <a:ext cx="885831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214282" y="0"/>
          <a:ext cx="878687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0RGANIZADORAS DE EVENTOS</a:t>
            </a:r>
            <a:endParaRPr lang="pt-BR" sz="3200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-642974" y="642918"/>
          <a:ext cx="10287072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5. PARQUE TEMÁTICOS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14422"/>
            <a:ext cx="8586790" cy="514353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400" dirty="0" smtClean="0"/>
              <a:t>Art. 31.  Consideram-se </a:t>
            </a:r>
            <a:r>
              <a:rPr lang="pt-BR" sz="2400" b="1" u="sng" dirty="0" smtClean="0"/>
              <a:t>parques temáticos</a:t>
            </a:r>
            <a:r>
              <a:rPr lang="pt-BR" sz="2400" b="1" dirty="0" smtClean="0"/>
              <a:t> </a:t>
            </a:r>
            <a:r>
              <a:rPr lang="pt-BR" sz="2400" dirty="0" smtClean="0"/>
              <a:t>os empreendimentos ou estabelecimentos que tenham por objeto social a prestação de serviços e atividades, </a:t>
            </a:r>
            <a:r>
              <a:rPr lang="pt-BR" sz="2400" b="1" u="sng" dirty="0" smtClean="0"/>
              <a:t>implantados em local fixo e de forma permanente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ambientados tematicamente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considerados de interesse turístico pelo Ministério do Turismo</a:t>
            </a:r>
            <a:r>
              <a:rPr lang="pt-BR" sz="2400" dirty="0" smtClean="0"/>
              <a:t>.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6. ACAMPAMENTOS TURÍSTICOS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857232"/>
            <a:ext cx="8586790" cy="550072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 32.  Consideram-se </a:t>
            </a:r>
            <a:r>
              <a:rPr lang="pt-BR" sz="2400" b="1" u="sng" dirty="0" smtClean="0"/>
              <a:t>acampamentos turísticos</a:t>
            </a:r>
            <a:r>
              <a:rPr lang="pt-BR" sz="2400" b="1" dirty="0" smtClean="0"/>
              <a:t> </a:t>
            </a:r>
            <a:r>
              <a:rPr lang="pt-BR" sz="2400" dirty="0" smtClean="0"/>
              <a:t>as </a:t>
            </a:r>
            <a:r>
              <a:rPr lang="pt-BR" sz="2400" b="1" u="sng" dirty="0" smtClean="0"/>
              <a:t>áreas especialmente preparadas</a:t>
            </a:r>
            <a:r>
              <a:rPr lang="pt-BR" sz="2400" b="1" dirty="0" smtClean="0"/>
              <a:t> </a:t>
            </a:r>
            <a:r>
              <a:rPr lang="pt-BR" sz="2400" dirty="0" smtClean="0"/>
              <a:t>para a </a:t>
            </a:r>
            <a:r>
              <a:rPr lang="pt-BR" sz="2400" b="1" u="sng" dirty="0" smtClean="0"/>
              <a:t>montagem</a:t>
            </a:r>
            <a:r>
              <a:rPr lang="pt-BR" sz="2400" dirty="0" smtClean="0"/>
              <a:t> de </a:t>
            </a:r>
            <a:r>
              <a:rPr lang="pt-BR" sz="2400" b="1" u="sng" dirty="0" smtClean="0"/>
              <a:t>barracas</a:t>
            </a:r>
            <a:r>
              <a:rPr lang="pt-BR" sz="2400" dirty="0" smtClean="0"/>
              <a:t> e o </a:t>
            </a:r>
            <a:r>
              <a:rPr lang="pt-BR" sz="2400" b="1" u="sng" dirty="0" smtClean="0"/>
              <a:t>estacionamento de reboques habitáveis</a:t>
            </a:r>
            <a:r>
              <a:rPr lang="pt-BR" sz="2400" dirty="0" smtClean="0"/>
              <a:t>, ou equipamento similar, </a:t>
            </a:r>
            <a:r>
              <a:rPr lang="pt-BR" sz="2400" b="1" u="sng" dirty="0" smtClean="0"/>
              <a:t>dispondo</a:t>
            </a:r>
            <a:r>
              <a:rPr lang="pt-BR" sz="2400" dirty="0" smtClean="0"/>
              <a:t>, ainda, de </a:t>
            </a:r>
            <a:r>
              <a:rPr lang="pt-BR" sz="2400" b="1" u="sng" dirty="0" smtClean="0"/>
              <a:t>instalações, equipamentos e serviços específicos para facilitar a permanência dos usuários ao ar livre</a:t>
            </a:r>
            <a:r>
              <a:rPr lang="pt-BR" sz="2400" dirty="0" smtClean="0"/>
              <a:t>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pt-BR" sz="2400" dirty="0" smtClean="0"/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Parágrafo único.  </a:t>
            </a:r>
            <a:r>
              <a:rPr lang="pt-BR" sz="2400" b="1" u="sng" dirty="0" smtClean="0"/>
              <a:t>O Poder Executivo discriminará</a:t>
            </a:r>
            <a:r>
              <a:rPr lang="pt-BR" sz="2400" dirty="0" smtClean="0"/>
              <a:t>, mediante regulamentação, os </a:t>
            </a:r>
            <a:r>
              <a:rPr lang="pt-BR" sz="2400" b="1" u="sng" dirty="0" smtClean="0"/>
              <a:t>equipamentos mínimos necessários para o enquadramento do prestador de serviço</a:t>
            </a:r>
            <a:r>
              <a:rPr lang="pt-BR" sz="2400" b="1" dirty="0" smtClean="0"/>
              <a:t> </a:t>
            </a:r>
            <a:r>
              <a:rPr lang="pt-BR" sz="2400" dirty="0" smtClean="0"/>
              <a:t>na atividade de que trata o caput deste artigo.</a:t>
            </a:r>
            <a:endParaRPr lang="pt-BR" sz="2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POLÍTICA NACIONAL DO TURISMO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857364"/>
            <a:ext cx="8586790" cy="450059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 3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 Caberá ao </a:t>
            </a:r>
            <a:r>
              <a:rPr lang="pt-BR" sz="2400" b="1" u="sng" dirty="0" smtClean="0"/>
              <a:t>Ministério do Turismo</a:t>
            </a:r>
            <a:r>
              <a:rPr lang="pt-BR" sz="2400" b="1" dirty="0" smtClean="0"/>
              <a:t> </a:t>
            </a:r>
            <a:r>
              <a:rPr lang="pt-BR" sz="2400" b="1" u="sng" dirty="0" smtClean="0"/>
              <a:t>estabelecer</a:t>
            </a:r>
            <a:r>
              <a:rPr lang="pt-BR" sz="2400" dirty="0" smtClean="0"/>
              <a:t> a </a:t>
            </a:r>
            <a:r>
              <a:rPr lang="pt-BR" sz="2400" b="1" u="sng" dirty="0" smtClean="0"/>
              <a:t>Política Nacional de Turismo</a:t>
            </a:r>
            <a:r>
              <a:rPr lang="pt-BR" sz="2400" dirty="0" smtClean="0"/>
              <a:t>, planejar, fomentar, regulamentar, coordenar e fiscalizar a atividade turística, bem como promover e divulgar institucionalmente o turismo em âmbito nacional e </a:t>
            </a:r>
            <a:r>
              <a:rPr lang="pt-BR" sz="2400" dirty="0" smtClean="0"/>
              <a:t>internacional.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[...]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b="1" dirty="0" smtClean="0"/>
              <a:t>	</a:t>
            </a:r>
            <a:r>
              <a:rPr lang="pt-BR" sz="2400" b="1" dirty="0" smtClean="0"/>
              <a:t> </a:t>
            </a:r>
            <a:r>
              <a:rPr lang="pt-BR" sz="2400" b="1" dirty="0" smtClean="0"/>
              <a:t>                       </a:t>
            </a:r>
            <a:r>
              <a:rPr lang="pt-BR" sz="2400" b="1" dirty="0" smtClean="0"/>
              <a:t>			</a:t>
            </a:r>
            <a:r>
              <a:rPr lang="pt-BR" sz="2400" b="1" dirty="0" smtClean="0"/>
              <a:t>	     </a:t>
            </a:r>
            <a:r>
              <a:rPr lang="pt-BR" sz="1500" b="1" dirty="0" smtClean="0"/>
              <a:t>(Lei 11.771/08)</a:t>
            </a:r>
            <a:endParaRPr lang="pt-BR" sz="15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POLÍTICA NACIONAL DO TURISMO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857364"/>
            <a:ext cx="8586790" cy="450059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 4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 A </a:t>
            </a:r>
            <a:r>
              <a:rPr lang="pt-BR" sz="2400" b="1" u="sng" dirty="0" smtClean="0"/>
              <a:t>Política Nacional de Turismo</a:t>
            </a:r>
            <a:r>
              <a:rPr lang="pt-BR" sz="2400" b="1" dirty="0" smtClean="0"/>
              <a:t> </a:t>
            </a:r>
            <a:r>
              <a:rPr lang="pt-BR" sz="2400" dirty="0" smtClean="0"/>
              <a:t>é </a:t>
            </a:r>
            <a:r>
              <a:rPr lang="pt-BR" sz="2400" b="1" u="sng" dirty="0" smtClean="0"/>
              <a:t>regida</a:t>
            </a:r>
            <a:r>
              <a:rPr lang="pt-BR" sz="2400" dirty="0" smtClean="0"/>
              <a:t> por um </a:t>
            </a:r>
            <a:r>
              <a:rPr lang="pt-BR" sz="2400" b="1" u="sng" dirty="0" smtClean="0"/>
              <a:t>conjunto</a:t>
            </a:r>
            <a:r>
              <a:rPr lang="pt-BR" sz="2400" dirty="0" smtClean="0"/>
              <a:t> de </a:t>
            </a:r>
            <a:r>
              <a:rPr lang="pt-BR" sz="2400" b="1" u="sng" dirty="0" smtClean="0"/>
              <a:t>leis e normas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voltadas</a:t>
            </a:r>
            <a:r>
              <a:rPr lang="pt-BR" sz="2400" dirty="0" smtClean="0"/>
              <a:t> ao </a:t>
            </a:r>
            <a:r>
              <a:rPr lang="pt-BR" sz="2400" b="1" u="sng" dirty="0" smtClean="0"/>
              <a:t>planejamento e ordenamento do setor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e por diretrizes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metas</a:t>
            </a:r>
            <a:r>
              <a:rPr lang="pt-BR" sz="2400" dirty="0" smtClean="0"/>
              <a:t> e </a:t>
            </a:r>
            <a:r>
              <a:rPr lang="pt-BR" sz="2400" b="1" u="sng" dirty="0" smtClean="0"/>
              <a:t>programas definidos no Plano Nacional do Turismo </a:t>
            </a:r>
            <a:r>
              <a:rPr lang="pt-BR" sz="2400" dirty="0" smtClean="0"/>
              <a:t>- PNT estabelecido pelo Governo Federal</a:t>
            </a:r>
            <a:r>
              <a:rPr lang="pt-BR" sz="2400" dirty="0" smtClean="0"/>
              <a:t>.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[...]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b="1" dirty="0" smtClean="0"/>
              <a:t>	</a:t>
            </a:r>
            <a:r>
              <a:rPr lang="pt-BR" sz="2400" b="1" dirty="0" smtClean="0"/>
              <a:t> </a:t>
            </a:r>
            <a:r>
              <a:rPr lang="pt-BR" sz="2400" b="1" dirty="0" smtClean="0"/>
              <a:t>                       </a:t>
            </a:r>
            <a:r>
              <a:rPr lang="pt-BR" sz="2400" b="1" dirty="0" smtClean="0"/>
              <a:t>			</a:t>
            </a:r>
            <a:r>
              <a:rPr lang="pt-BR" sz="2400" b="1" dirty="0" smtClean="0"/>
              <a:t>	     </a:t>
            </a:r>
            <a:r>
              <a:rPr lang="pt-BR" sz="1500" b="1" dirty="0" smtClean="0"/>
              <a:t>(Lei 11.771/08)</a:t>
            </a:r>
            <a:endParaRPr lang="pt-BR" sz="15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-642974" y="142852"/>
          <a:ext cx="10287072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SISTEMA NACIONAL DE TURISMO</a:t>
            </a:r>
            <a:endParaRPr lang="pt-BR" sz="3200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-428660" y="857232"/>
          <a:ext cx="9929882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Elipse 9"/>
          <p:cNvSpPr/>
          <p:nvPr/>
        </p:nvSpPr>
        <p:spPr>
          <a:xfrm>
            <a:off x="1071538" y="857232"/>
            <a:ext cx="1928826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Fóruns e Conselhos </a:t>
            </a:r>
            <a:r>
              <a:rPr lang="pt-BR" dirty="0" err="1" smtClean="0"/>
              <a:t>Estaduaisde</a:t>
            </a:r>
            <a:r>
              <a:rPr lang="pt-BR" dirty="0" smtClean="0"/>
              <a:t> Turismo</a:t>
            </a:r>
            <a:endParaRPr lang="pt-BR" dirty="0"/>
          </a:p>
        </p:txBody>
      </p:sp>
      <p:sp>
        <p:nvSpPr>
          <p:cNvPr id="11" name="Elipse 10"/>
          <p:cNvSpPr/>
          <p:nvPr/>
        </p:nvSpPr>
        <p:spPr>
          <a:xfrm>
            <a:off x="6572264" y="1071546"/>
            <a:ext cx="1928826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Órgãos </a:t>
            </a:r>
            <a:r>
              <a:rPr lang="pt-BR" dirty="0" err="1" smtClean="0"/>
              <a:t>Estaduaisde</a:t>
            </a:r>
            <a:r>
              <a:rPr lang="pt-BR" dirty="0" smtClean="0"/>
              <a:t> Turismo</a:t>
            </a:r>
            <a:endParaRPr lang="pt-BR" dirty="0"/>
          </a:p>
        </p:txBody>
      </p:sp>
      <p:sp>
        <p:nvSpPr>
          <p:cNvPr id="12" name="Elipse 11"/>
          <p:cNvSpPr/>
          <p:nvPr/>
        </p:nvSpPr>
        <p:spPr>
          <a:xfrm>
            <a:off x="0" y="2571744"/>
            <a:ext cx="1928826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Instâncias </a:t>
            </a:r>
            <a:r>
              <a:rPr lang="pt-BR" dirty="0" err="1" smtClean="0"/>
              <a:t>governan</a:t>
            </a:r>
            <a:r>
              <a:rPr lang="pt-BR" dirty="0" smtClean="0"/>
              <a:t>.</a:t>
            </a:r>
            <a:r>
              <a:rPr lang="pt-BR" dirty="0" err="1" smtClean="0"/>
              <a:t>macroreg</a:t>
            </a:r>
            <a:r>
              <a:rPr lang="pt-BR" dirty="0" smtClean="0"/>
              <a:t>., regionais e </a:t>
            </a:r>
            <a:r>
              <a:rPr lang="pt-BR" dirty="0" err="1" smtClean="0"/>
              <a:t>municip</a:t>
            </a:r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(Art. 8º, da 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-642974" y="142852"/>
          <a:ext cx="1021563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(Art. 21, da 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  <p:sp>
        <p:nvSpPr>
          <p:cNvPr id="5" name="Texto explicativo em seta para baixo 4"/>
          <p:cNvSpPr/>
          <p:nvPr/>
        </p:nvSpPr>
        <p:spPr>
          <a:xfrm>
            <a:off x="214282" y="4071942"/>
            <a:ext cx="1714512" cy="235745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... e que exerçam as seguintes atividades econômicas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-642974" y="142852"/>
          <a:ext cx="1021563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5214910" y="655022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(Art. 21, da 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2571736" y="6550223"/>
            <a:ext cx="657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 smtClean="0"/>
              <a:t>(Art. 21, parágrafo único, da Lei </a:t>
            </a:r>
            <a:r>
              <a:rPr lang="pt-BR" sz="1400" b="1" dirty="0" smtClean="0"/>
              <a:t>11.771/08</a:t>
            </a:r>
            <a:r>
              <a:rPr lang="pt-BR" sz="1400" b="1" dirty="0" smtClean="0"/>
              <a:t>)</a:t>
            </a:r>
            <a:endParaRPr lang="pt-BR" sz="1400" b="1" dirty="0" smtClean="0"/>
          </a:p>
        </p:txBody>
      </p:sp>
      <p:sp>
        <p:nvSpPr>
          <p:cNvPr id="8" name="Texto explicativo em seta para a direita 7"/>
          <p:cNvSpPr/>
          <p:nvPr/>
        </p:nvSpPr>
        <p:spPr>
          <a:xfrm>
            <a:off x="142844" y="428604"/>
            <a:ext cx="1714512" cy="578647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Ainda poderão ser </a:t>
            </a:r>
            <a:r>
              <a:rPr lang="pt-BR" dirty="0" err="1" smtClean="0"/>
              <a:t>cadast</a:t>
            </a:r>
            <a:r>
              <a:rPr lang="pt-BR" dirty="0" smtClean="0"/>
              <a:t>. Min. Tu. </a:t>
            </a:r>
            <a:r>
              <a:rPr lang="pt-BR" dirty="0" err="1" smtClean="0"/>
              <a:t>Socied</a:t>
            </a:r>
            <a:r>
              <a:rPr lang="pt-BR" dirty="0" smtClean="0"/>
              <a:t>. Emp. que </a:t>
            </a:r>
            <a:r>
              <a:rPr lang="pt-BR" dirty="0" smtClean="0"/>
              <a:t>prestem os </a:t>
            </a:r>
            <a:r>
              <a:rPr lang="pt-BR" dirty="0" smtClean="0"/>
              <a:t>seg. serviços</a:t>
            </a:r>
            <a:r>
              <a:rPr lang="pt-BR" dirty="0" smtClean="0"/>
              <a:t>:</a:t>
            </a:r>
          </a:p>
          <a:p>
            <a:pPr algn="ctr"/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2000232" y="428604"/>
            <a:ext cx="6715172" cy="5715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pt-BR" dirty="0" smtClean="0"/>
              <a:t>I </a:t>
            </a:r>
            <a:r>
              <a:rPr lang="pt-BR" dirty="0" smtClean="0"/>
              <a:t>- restaurantes, cafeterias, bares e similares;</a:t>
            </a:r>
          </a:p>
          <a:p>
            <a:pPr algn="just">
              <a:spcAft>
                <a:spcPts val="600"/>
              </a:spcAft>
            </a:pPr>
            <a:r>
              <a:rPr lang="pt-BR" dirty="0" smtClean="0"/>
              <a:t>II - centros ou locais destinados a convenções e/ou a feiras e a exposições e similares;</a:t>
            </a:r>
          </a:p>
          <a:p>
            <a:pPr algn="just">
              <a:spcAft>
                <a:spcPts val="600"/>
              </a:spcAft>
            </a:pPr>
            <a:r>
              <a:rPr lang="pt-BR" dirty="0" smtClean="0"/>
              <a:t>III - parques temáticos aquáticos e empreendimentos dotados de equipamentos de entretenimento e lazer;</a:t>
            </a:r>
          </a:p>
          <a:p>
            <a:pPr algn="just">
              <a:spcAft>
                <a:spcPts val="600"/>
              </a:spcAft>
            </a:pPr>
            <a:r>
              <a:rPr lang="pt-BR" dirty="0" smtClean="0"/>
              <a:t>IV - marinas e empreendimentos de apoio ao turismo náutico ou à pesca desportiva;</a:t>
            </a:r>
          </a:p>
          <a:p>
            <a:pPr algn="just">
              <a:spcAft>
                <a:spcPts val="600"/>
              </a:spcAft>
            </a:pPr>
            <a:r>
              <a:rPr lang="pt-BR" dirty="0" smtClean="0"/>
              <a:t>V - casas de espetáculos e equipamentos de animação turística;</a:t>
            </a:r>
          </a:p>
          <a:p>
            <a:pPr algn="just">
              <a:spcAft>
                <a:spcPts val="600"/>
              </a:spcAft>
            </a:pPr>
            <a:r>
              <a:rPr lang="pt-BR" dirty="0" smtClean="0"/>
              <a:t>VI - organizadores, promotores e prestadores de serviços de infra-estrutura, locação de equipamentos e montadoras de feiras de negócios, exposições e eventos</a:t>
            </a:r>
            <a:r>
              <a:rPr lang="pt-BR" i="1" dirty="0" smtClean="0"/>
              <a:t>;</a:t>
            </a:r>
            <a:endParaRPr lang="pt-BR" dirty="0" smtClean="0"/>
          </a:p>
          <a:p>
            <a:pPr algn="just">
              <a:spcAft>
                <a:spcPts val="600"/>
              </a:spcAft>
            </a:pPr>
            <a:r>
              <a:rPr lang="pt-BR" dirty="0" smtClean="0"/>
              <a:t>VII - locadoras de veículos para turistas; e</a:t>
            </a:r>
          </a:p>
          <a:p>
            <a:pPr algn="just">
              <a:spcAft>
                <a:spcPts val="600"/>
              </a:spcAft>
            </a:pPr>
            <a:r>
              <a:rPr lang="pt-BR" dirty="0" smtClean="0"/>
              <a:t>VIII - prestadores de serviços especializados na realização e promoção das diversas modalidades dos segmentos turísticos, inclusive atrações turísticas e empresas de planejamento, bem como a prática de suas atividades</a:t>
            </a:r>
            <a:r>
              <a:rPr lang="pt-BR" dirty="0" smtClean="0"/>
              <a:t>.</a:t>
            </a:r>
            <a:endParaRPr lang="pt-B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2150</TotalTime>
  <Words>743</Words>
  <Application>Microsoft Office PowerPoint</Application>
  <PresentationFormat>Apresentação na tela (4:3)</PresentationFormat>
  <Paragraphs>167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Concurso</vt:lpstr>
      <vt:lpstr>Slide 1</vt:lpstr>
      <vt:lpstr>CONCEITO JURÍDICO DE TURISMO</vt:lpstr>
      <vt:lpstr>POLÍTICA NACIONAL DO TURISMO</vt:lpstr>
      <vt:lpstr>POLÍTICA NACIONAL DO TURISMO</vt:lpstr>
      <vt:lpstr>Slide 5</vt:lpstr>
      <vt:lpstr>SISTEMA NACIONAL DE TURISMO</vt:lpstr>
      <vt:lpstr>Slide 7</vt:lpstr>
      <vt:lpstr>Slide 8</vt:lpstr>
      <vt:lpstr>Slide 9</vt:lpstr>
      <vt:lpstr>CADASTRO OBRIGATÓRIO</vt:lpstr>
      <vt:lpstr>1. MEIOS DE HOSPEDAGEM</vt:lpstr>
      <vt:lpstr>Slide 12</vt:lpstr>
      <vt:lpstr>DIÁRIA</vt:lpstr>
      <vt:lpstr>CADASTRO DOS MEIOS DE HOSPEDAGEM NÃO CONDOMINIAIS NO MINISTÉRIO DO TURISMO</vt:lpstr>
      <vt:lpstr>CADASTRO DOS MEIOS DE HOSPEDAGEM CONDOMINIAIS NO MINISTÉRIO DO TURISMO</vt:lpstr>
      <vt:lpstr>INFORMAÇÕES CONCEDIDAS PELOS MEIOS DE HOSPEDAGEM</vt:lpstr>
      <vt:lpstr>2. AGÊNCIAS DE TURISMO</vt:lpstr>
      <vt:lpstr>Slide 18</vt:lpstr>
      <vt:lpstr>ATIVIDADES DE INTERMEDIAÇÃO</vt:lpstr>
      <vt:lpstr>ATIVIDADES COMPLEMENTARES DAS AGÊNCIAS DE TURISMO</vt:lpstr>
      <vt:lpstr>3. TRANSPORTADORAS TURÍSTICAS</vt:lpstr>
      <vt:lpstr>MODALIDADES:</vt:lpstr>
      <vt:lpstr>4. ORGANIZADORAS DE EVENTOS</vt:lpstr>
      <vt:lpstr>Slide 24</vt:lpstr>
      <vt:lpstr>0RGANIZADORAS DE EVENTOS</vt:lpstr>
      <vt:lpstr>5. PARQUE TEMÁTICOS</vt:lpstr>
      <vt:lpstr>6. ACAMPAMENTOS TURÍSTICOS</vt:lpstr>
      <vt:lpstr>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305</cp:revision>
  <dcterms:created xsi:type="dcterms:W3CDTF">2011-02-08T02:22:21Z</dcterms:created>
  <dcterms:modified xsi:type="dcterms:W3CDTF">2011-10-05T19:31:02Z</dcterms:modified>
</cp:coreProperties>
</file>