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Default Extension="bin" ContentType="application/vnd.openxmlformats-officedocument.oleObject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Default Extension="vml" ContentType="application/vnd.openxmlformats-officedocument.vmlDrawing"/>
  <Override PartName="/ppt/diagrams/quickStyle12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wmf" ContentType="image/x-wmf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4"/>
  </p:notesMasterIdLst>
  <p:sldIdLst>
    <p:sldId id="256" r:id="rId2"/>
    <p:sldId id="433" r:id="rId3"/>
    <p:sldId id="474" r:id="rId4"/>
    <p:sldId id="475" r:id="rId5"/>
    <p:sldId id="476" r:id="rId6"/>
    <p:sldId id="477" r:id="rId7"/>
    <p:sldId id="478" r:id="rId8"/>
    <p:sldId id="479" r:id="rId9"/>
    <p:sldId id="480" r:id="rId10"/>
    <p:sldId id="481" r:id="rId11"/>
    <p:sldId id="482" r:id="rId12"/>
    <p:sldId id="483" r:id="rId13"/>
    <p:sldId id="498" r:id="rId14"/>
    <p:sldId id="484" r:id="rId15"/>
    <p:sldId id="485" r:id="rId16"/>
    <p:sldId id="486" r:id="rId17"/>
    <p:sldId id="487" r:id="rId18"/>
    <p:sldId id="488" r:id="rId19"/>
    <p:sldId id="489" r:id="rId20"/>
    <p:sldId id="490" r:id="rId21"/>
    <p:sldId id="491" r:id="rId22"/>
    <p:sldId id="492" r:id="rId23"/>
    <p:sldId id="493" r:id="rId24"/>
    <p:sldId id="494" r:id="rId25"/>
    <p:sldId id="495" r:id="rId26"/>
    <p:sldId id="496" r:id="rId27"/>
    <p:sldId id="497" r:id="rId28"/>
    <p:sldId id="501" r:id="rId29"/>
    <p:sldId id="502" r:id="rId30"/>
    <p:sldId id="504" r:id="rId31"/>
    <p:sldId id="505" r:id="rId32"/>
    <p:sldId id="503" r:id="rId33"/>
    <p:sldId id="499" r:id="rId34"/>
    <p:sldId id="506" r:id="rId35"/>
    <p:sldId id="500" r:id="rId36"/>
    <p:sldId id="507" r:id="rId37"/>
    <p:sldId id="508" r:id="rId38"/>
    <p:sldId id="509" r:id="rId39"/>
    <p:sldId id="510" r:id="rId40"/>
    <p:sldId id="511" r:id="rId41"/>
    <p:sldId id="512" r:id="rId42"/>
    <p:sldId id="513" r:id="rId43"/>
    <p:sldId id="514" r:id="rId44"/>
    <p:sldId id="515" r:id="rId45"/>
    <p:sldId id="516" r:id="rId46"/>
    <p:sldId id="517" r:id="rId47"/>
    <p:sldId id="518" r:id="rId48"/>
    <p:sldId id="519" r:id="rId49"/>
    <p:sldId id="520" r:id="rId50"/>
    <p:sldId id="521" r:id="rId51"/>
    <p:sldId id="522" r:id="rId52"/>
    <p:sldId id="473" r:id="rId5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120B"/>
    <a:srgbClr val="D00000"/>
    <a:srgbClr val="500000"/>
    <a:srgbClr val="580C10"/>
    <a:srgbClr val="CD191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29" autoAdjust="0"/>
    <p:restoredTop sz="94660"/>
  </p:normalViewPr>
  <p:slideViewPr>
    <p:cSldViewPr>
      <p:cViewPr varScale="1">
        <p:scale>
          <a:sx n="82" d="100"/>
          <a:sy n="82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B6BE6F-EF4A-4C84-8E28-08F8343B2060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94C6ACD2-6771-49D4-B012-BABC5085105F}">
      <dgm:prSet phldrT="[Texto]"/>
      <dgm:spPr/>
      <dgm:t>
        <a:bodyPr/>
        <a:lstStyle/>
        <a:p>
          <a:r>
            <a:rPr lang="pt-BR" dirty="0" smtClean="0"/>
            <a:t>Organização Política</a:t>
          </a:r>
          <a:endParaRPr lang="pt-BR" dirty="0"/>
        </a:p>
      </dgm:t>
    </dgm:pt>
    <dgm:pt modelId="{B1976B2A-F493-41FB-A0D3-0DDEAD6863D1}" type="parTrans" cxnId="{27876C7E-53EE-42C2-A79C-B993F1808602}">
      <dgm:prSet/>
      <dgm:spPr/>
      <dgm:t>
        <a:bodyPr/>
        <a:lstStyle/>
        <a:p>
          <a:endParaRPr lang="pt-BR"/>
        </a:p>
      </dgm:t>
    </dgm:pt>
    <dgm:pt modelId="{855C223B-9D96-4128-8A0A-1FFAD9BB1F42}" type="sibTrans" cxnId="{27876C7E-53EE-42C2-A79C-B993F1808602}">
      <dgm:prSet/>
      <dgm:spPr/>
      <dgm:t>
        <a:bodyPr/>
        <a:lstStyle/>
        <a:p>
          <a:endParaRPr lang="pt-BR"/>
        </a:p>
      </dgm:t>
    </dgm:pt>
    <dgm:pt modelId="{C37B1997-15FB-40A4-B8CC-3D4DF365D61F}">
      <dgm:prSet phldrT="[Texto]"/>
      <dgm:spPr/>
      <dgm:t>
        <a:bodyPr/>
        <a:lstStyle/>
        <a:p>
          <a:r>
            <a:rPr lang="pt-BR" dirty="0" smtClean="0"/>
            <a:t>União</a:t>
          </a:r>
          <a:endParaRPr lang="pt-BR" dirty="0"/>
        </a:p>
      </dgm:t>
    </dgm:pt>
    <dgm:pt modelId="{30131E8B-326B-4EE9-BD6D-374B3A71EF14}" type="parTrans" cxnId="{C739118F-59AD-4DA5-9FD5-C1096D84B391}">
      <dgm:prSet/>
      <dgm:spPr/>
      <dgm:t>
        <a:bodyPr/>
        <a:lstStyle/>
        <a:p>
          <a:endParaRPr lang="pt-BR"/>
        </a:p>
      </dgm:t>
    </dgm:pt>
    <dgm:pt modelId="{8ABD20DB-5E3D-4992-A1D6-72B543C070B9}" type="sibTrans" cxnId="{C739118F-59AD-4DA5-9FD5-C1096D84B391}">
      <dgm:prSet/>
      <dgm:spPr/>
      <dgm:t>
        <a:bodyPr/>
        <a:lstStyle/>
        <a:p>
          <a:endParaRPr lang="pt-BR"/>
        </a:p>
      </dgm:t>
    </dgm:pt>
    <dgm:pt modelId="{BF4458BC-8E53-41CD-A076-C0403E25C95F}">
      <dgm:prSet phldrT="[Texto]"/>
      <dgm:spPr/>
      <dgm:t>
        <a:bodyPr/>
        <a:lstStyle/>
        <a:p>
          <a:r>
            <a:rPr lang="pt-BR" dirty="0" smtClean="0"/>
            <a:t>Municípios</a:t>
          </a:r>
          <a:endParaRPr lang="pt-BR" dirty="0"/>
        </a:p>
      </dgm:t>
    </dgm:pt>
    <dgm:pt modelId="{EC013D24-4C69-448B-869B-4721D38DE71D}" type="parTrans" cxnId="{0F90BC5F-3DAB-4E61-80BB-B25E15BEA396}">
      <dgm:prSet/>
      <dgm:spPr/>
      <dgm:t>
        <a:bodyPr/>
        <a:lstStyle/>
        <a:p>
          <a:endParaRPr lang="pt-BR"/>
        </a:p>
      </dgm:t>
    </dgm:pt>
    <dgm:pt modelId="{A8D4A6A8-87E6-4C0D-BD3C-74017085C585}" type="sibTrans" cxnId="{0F90BC5F-3DAB-4E61-80BB-B25E15BEA396}">
      <dgm:prSet/>
      <dgm:spPr/>
      <dgm:t>
        <a:bodyPr/>
        <a:lstStyle/>
        <a:p>
          <a:endParaRPr lang="pt-BR"/>
        </a:p>
      </dgm:t>
    </dgm:pt>
    <dgm:pt modelId="{099DAAD6-463F-4844-8C03-AB42ECBE84F2}">
      <dgm:prSet phldrT="[Texto]"/>
      <dgm:spPr/>
      <dgm:t>
        <a:bodyPr/>
        <a:lstStyle/>
        <a:p>
          <a:r>
            <a:rPr lang="pt-BR" dirty="0" smtClean="0"/>
            <a:t>Estados DF</a:t>
          </a:r>
          <a:endParaRPr lang="pt-BR" dirty="0"/>
        </a:p>
      </dgm:t>
    </dgm:pt>
    <dgm:pt modelId="{F8D754E5-C881-4254-A4D0-CD574DE85E66}" type="parTrans" cxnId="{C5FAEE15-56EB-4BA7-9FF4-56EAD8692673}">
      <dgm:prSet/>
      <dgm:spPr/>
      <dgm:t>
        <a:bodyPr/>
        <a:lstStyle/>
        <a:p>
          <a:endParaRPr lang="pt-BR"/>
        </a:p>
      </dgm:t>
    </dgm:pt>
    <dgm:pt modelId="{90905524-5C42-4153-A992-B56297A0D863}" type="sibTrans" cxnId="{C5FAEE15-56EB-4BA7-9FF4-56EAD8692673}">
      <dgm:prSet/>
      <dgm:spPr/>
      <dgm:t>
        <a:bodyPr/>
        <a:lstStyle/>
        <a:p>
          <a:endParaRPr lang="pt-BR"/>
        </a:p>
      </dgm:t>
    </dgm:pt>
    <dgm:pt modelId="{1CA52E57-668B-4746-88C0-B2EE3BAD4ABD}" type="pres">
      <dgm:prSet presAssocID="{11B6BE6F-EF4A-4C84-8E28-08F8343B206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5C2CD5C3-DD6D-4E36-83E2-26BC7342EEB5}" type="pres">
      <dgm:prSet presAssocID="{94C6ACD2-6771-49D4-B012-BABC5085105F}" presName="centerShape" presStyleLbl="node0" presStyleIdx="0" presStyleCnt="1"/>
      <dgm:spPr/>
      <dgm:t>
        <a:bodyPr/>
        <a:lstStyle/>
        <a:p>
          <a:endParaRPr lang="pt-BR"/>
        </a:p>
      </dgm:t>
    </dgm:pt>
    <dgm:pt modelId="{80219F11-8D3D-42FF-B62A-5C27D18C7EE1}" type="pres">
      <dgm:prSet presAssocID="{C37B1997-15FB-40A4-B8CC-3D4DF365D61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1233DE9-270C-4CE4-9C19-E41FBDCF3843}" type="pres">
      <dgm:prSet presAssocID="{C37B1997-15FB-40A4-B8CC-3D4DF365D61F}" presName="dummy" presStyleCnt="0"/>
      <dgm:spPr/>
    </dgm:pt>
    <dgm:pt modelId="{4BC8CEAA-9290-4EA4-BDF2-8314E929569F}" type="pres">
      <dgm:prSet presAssocID="{8ABD20DB-5E3D-4992-A1D6-72B543C070B9}" presName="sibTrans" presStyleLbl="sibTrans2D1" presStyleIdx="0" presStyleCnt="3"/>
      <dgm:spPr/>
      <dgm:t>
        <a:bodyPr/>
        <a:lstStyle/>
        <a:p>
          <a:endParaRPr lang="pt-BR"/>
        </a:p>
      </dgm:t>
    </dgm:pt>
    <dgm:pt modelId="{8F7228BD-3B67-41A7-B3D1-7DC9BA87B24B}" type="pres">
      <dgm:prSet presAssocID="{BF4458BC-8E53-41CD-A076-C0403E25C95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488CF4F-B82F-476A-9213-89F6942770E6}" type="pres">
      <dgm:prSet presAssocID="{BF4458BC-8E53-41CD-A076-C0403E25C95F}" presName="dummy" presStyleCnt="0"/>
      <dgm:spPr/>
    </dgm:pt>
    <dgm:pt modelId="{0760CE6A-6D06-448C-A9D8-17B9AFE4EDAD}" type="pres">
      <dgm:prSet presAssocID="{A8D4A6A8-87E6-4C0D-BD3C-74017085C585}" presName="sibTrans" presStyleLbl="sibTrans2D1" presStyleIdx="1" presStyleCnt="3"/>
      <dgm:spPr/>
      <dgm:t>
        <a:bodyPr/>
        <a:lstStyle/>
        <a:p>
          <a:endParaRPr lang="pt-BR"/>
        </a:p>
      </dgm:t>
    </dgm:pt>
    <dgm:pt modelId="{33C2E6A2-45C6-4EE9-8691-8056A85BA6F1}" type="pres">
      <dgm:prSet presAssocID="{099DAAD6-463F-4844-8C03-AB42ECBE84F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AE70826-7194-4AFA-8F2B-272640BFB125}" type="pres">
      <dgm:prSet presAssocID="{099DAAD6-463F-4844-8C03-AB42ECBE84F2}" presName="dummy" presStyleCnt="0"/>
      <dgm:spPr/>
    </dgm:pt>
    <dgm:pt modelId="{6D0A1A36-7BA3-4BA5-BF24-31EF14057E4B}" type="pres">
      <dgm:prSet presAssocID="{90905524-5C42-4153-A992-B56297A0D863}" presName="sibTrans" presStyleLbl="sibTrans2D1" presStyleIdx="2" presStyleCnt="3"/>
      <dgm:spPr/>
      <dgm:t>
        <a:bodyPr/>
        <a:lstStyle/>
        <a:p>
          <a:endParaRPr lang="pt-BR"/>
        </a:p>
      </dgm:t>
    </dgm:pt>
  </dgm:ptLst>
  <dgm:cxnLst>
    <dgm:cxn modelId="{C5FAEE15-56EB-4BA7-9FF4-56EAD8692673}" srcId="{94C6ACD2-6771-49D4-B012-BABC5085105F}" destId="{099DAAD6-463F-4844-8C03-AB42ECBE84F2}" srcOrd="2" destOrd="0" parTransId="{F8D754E5-C881-4254-A4D0-CD574DE85E66}" sibTransId="{90905524-5C42-4153-A992-B56297A0D863}"/>
    <dgm:cxn modelId="{61AF400B-F64E-4B9B-9318-6B715292C36E}" type="presOf" srcId="{11B6BE6F-EF4A-4C84-8E28-08F8343B2060}" destId="{1CA52E57-668B-4746-88C0-B2EE3BAD4ABD}" srcOrd="0" destOrd="0" presId="urn:microsoft.com/office/officeart/2005/8/layout/radial6"/>
    <dgm:cxn modelId="{27876C7E-53EE-42C2-A79C-B993F1808602}" srcId="{11B6BE6F-EF4A-4C84-8E28-08F8343B2060}" destId="{94C6ACD2-6771-49D4-B012-BABC5085105F}" srcOrd="0" destOrd="0" parTransId="{B1976B2A-F493-41FB-A0D3-0DDEAD6863D1}" sibTransId="{855C223B-9D96-4128-8A0A-1FFAD9BB1F42}"/>
    <dgm:cxn modelId="{FA87CAF4-5335-4BCD-B106-D05F03088DC6}" type="presOf" srcId="{94C6ACD2-6771-49D4-B012-BABC5085105F}" destId="{5C2CD5C3-DD6D-4E36-83E2-26BC7342EEB5}" srcOrd="0" destOrd="0" presId="urn:microsoft.com/office/officeart/2005/8/layout/radial6"/>
    <dgm:cxn modelId="{C739118F-59AD-4DA5-9FD5-C1096D84B391}" srcId="{94C6ACD2-6771-49D4-B012-BABC5085105F}" destId="{C37B1997-15FB-40A4-B8CC-3D4DF365D61F}" srcOrd="0" destOrd="0" parTransId="{30131E8B-326B-4EE9-BD6D-374B3A71EF14}" sibTransId="{8ABD20DB-5E3D-4992-A1D6-72B543C070B9}"/>
    <dgm:cxn modelId="{CCB2C85F-6408-4A78-9827-A1A463702E7D}" type="presOf" srcId="{8ABD20DB-5E3D-4992-A1D6-72B543C070B9}" destId="{4BC8CEAA-9290-4EA4-BDF2-8314E929569F}" srcOrd="0" destOrd="0" presId="urn:microsoft.com/office/officeart/2005/8/layout/radial6"/>
    <dgm:cxn modelId="{419FCD8F-E0E5-4C39-BAAF-FC44DD6FA362}" type="presOf" srcId="{A8D4A6A8-87E6-4C0D-BD3C-74017085C585}" destId="{0760CE6A-6D06-448C-A9D8-17B9AFE4EDAD}" srcOrd="0" destOrd="0" presId="urn:microsoft.com/office/officeart/2005/8/layout/radial6"/>
    <dgm:cxn modelId="{0F90BC5F-3DAB-4E61-80BB-B25E15BEA396}" srcId="{94C6ACD2-6771-49D4-B012-BABC5085105F}" destId="{BF4458BC-8E53-41CD-A076-C0403E25C95F}" srcOrd="1" destOrd="0" parTransId="{EC013D24-4C69-448B-869B-4721D38DE71D}" sibTransId="{A8D4A6A8-87E6-4C0D-BD3C-74017085C585}"/>
    <dgm:cxn modelId="{E31723C6-06BC-4113-8A82-638E8FDF38DC}" type="presOf" srcId="{90905524-5C42-4153-A992-B56297A0D863}" destId="{6D0A1A36-7BA3-4BA5-BF24-31EF14057E4B}" srcOrd="0" destOrd="0" presId="urn:microsoft.com/office/officeart/2005/8/layout/radial6"/>
    <dgm:cxn modelId="{8D8660A8-F5E6-4320-8AE2-474CDCED65E8}" type="presOf" srcId="{BF4458BC-8E53-41CD-A076-C0403E25C95F}" destId="{8F7228BD-3B67-41A7-B3D1-7DC9BA87B24B}" srcOrd="0" destOrd="0" presId="urn:microsoft.com/office/officeart/2005/8/layout/radial6"/>
    <dgm:cxn modelId="{57830D6F-5972-4FCD-9369-988C9123BBE6}" type="presOf" srcId="{099DAAD6-463F-4844-8C03-AB42ECBE84F2}" destId="{33C2E6A2-45C6-4EE9-8691-8056A85BA6F1}" srcOrd="0" destOrd="0" presId="urn:microsoft.com/office/officeart/2005/8/layout/radial6"/>
    <dgm:cxn modelId="{5D78B4C0-E2C8-447B-B629-5979CD7DB412}" type="presOf" srcId="{C37B1997-15FB-40A4-B8CC-3D4DF365D61F}" destId="{80219F11-8D3D-42FF-B62A-5C27D18C7EE1}" srcOrd="0" destOrd="0" presId="urn:microsoft.com/office/officeart/2005/8/layout/radial6"/>
    <dgm:cxn modelId="{3E82E56B-1279-4BD6-8AFF-E480774BDEC7}" type="presParOf" srcId="{1CA52E57-668B-4746-88C0-B2EE3BAD4ABD}" destId="{5C2CD5C3-DD6D-4E36-83E2-26BC7342EEB5}" srcOrd="0" destOrd="0" presId="urn:microsoft.com/office/officeart/2005/8/layout/radial6"/>
    <dgm:cxn modelId="{FF9FB273-CEA4-4CF0-AFF8-FBE1586CEB12}" type="presParOf" srcId="{1CA52E57-668B-4746-88C0-B2EE3BAD4ABD}" destId="{80219F11-8D3D-42FF-B62A-5C27D18C7EE1}" srcOrd="1" destOrd="0" presId="urn:microsoft.com/office/officeart/2005/8/layout/radial6"/>
    <dgm:cxn modelId="{9F3DF599-CFB4-4D8B-A8CD-310CBDFFFC82}" type="presParOf" srcId="{1CA52E57-668B-4746-88C0-B2EE3BAD4ABD}" destId="{F1233DE9-270C-4CE4-9C19-E41FBDCF3843}" srcOrd="2" destOrd="0" presId="urn:microsoft.com/office/officeart/2005/8/layout/radial6"/>
    <dgm:cxn modelId="{FAE8D37B-7511-4DD8-8E6E-AA30F233BCF0}" type="presParOf" srcId="{1CA52E57-668B-4746-88C0-B2EE3BAD4ABD}" destId="{4BC8CEAA-9290-4EA4-BDF2-8314E929569F}" srcOrd="3" destOrd="0" presId="urn:microsoft.com/office/officeart/2005/8/layout/radial6"/>
    <dgm:cxn modelId="{6CCF05ED-0CED-4365-BC27-445FA38A8F2E}" type="presParOf" srcId="{1CA52E57-668B-4746-88C0-B2EE3BAD4ABD}" destId="{8F7228BD-3B67-41A7-B3D1-7DC9BA87B24B}" srcOrd="4" destOrd="0" presId="urn:microsoft.com/office/officeart/2005/8/layout/radial6"/>
    <dgm:cxn modelId="{A7481C8C-D2DB-4CDD-8753-0C254D5BC869}" type="presParOf" srcId="{1CA52E57-668B-4746-88C0-B2EE3BAD4ABD}" destId="{8488CF4F-B82F-476A-9213-89F6942770E6}" srcOrd="5" destOrd="0" presId="urn:microsoft.com/office/officeart/2005/8/layout/radial6"/>
    <dgm:cxn modelId="{96E6E364-A234-4C4C-9750-E82809A5199A}" type="presParOf" srcId="{1CA52E57-668B-4746-88C0-B2EE3BAD4ABD}" destId="{0760CE6A-6D06-448C-A9D8-17B9AFE4EDAD}" srcOrd="6" destOrd="0" presId="urn:microsoft.com/office/officeart/2005/8/layout/radial6"/>
    <dgm:cxn modelId="{0BA03AF9-1442-4320-831E-47F9561BD871}" type="presParOf" srcId="{1CA52E57-668B-4746-88C0-B2EE3BAD4ABD}" destId="{33C2E6A2-45C6-4EE9-8691-8056A85BA6F1}" srcOrd="7" destOrd="0" presId="urn:microsoft.com/office/officeart/2005/8/layout/radial6"/>
    <dgm:cxn modelId="{3CC0FBBD-C6DF-42C7-B08B-D5DA15B6C0F0}" type="presParOf" srcId="{1CA52E57-668B-4746-88C0-B2EE3BAD4ABD}" destId="{CAE70826-7194-4AFA-8F2B-272640BFB125}" srcOrd="8" destOrd="0" presId="urn:microsoft.com/office/officeart/2005/8/layout/radial6"/>
    <dgm:cxn modelId="{C091941A-8D8C-4FB3-936C-ADCF4CFCDD28}" type="presParOf" srcId="{1CA52E57-668B-4746-88C0-B2EE3BAD4ABD}" destId="{6D0A1A36-7BA3-4BA5-BF24-31EF14057E4B}" srcOrd="9" destOrd="0" presId="urn:microsoft.com/office/officeart/2005/8/layout/radial6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834149D-87DD-420F-AC98-754564C64F42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2CC853A2-035E-4040-B2A1-04E895C6CFDA}">
      <dgm:prSet phldrT="[Texto]"/>
      <dgm:spPr/>
      <dgm:t>
        <a:bodyPr/>
        <a:lstStyle/>
        <a:p>
          <a:r>
            <a:rPr lang="pt-BR" dirty="0" smtClean="0"/>
            <a:t>Incentivo</a:t>
          </a:r>
          <a:endParaRPr lang="pt-BR" dirty="0"/>
        </a:p>
      </dgm:t>
    </dgm:pt>
    <dgm:pt modelId="{DF205CBB-7279-4707-A929-2F14A1033A33}" type="parTrans" cxnId="{47313557-3168-4031-A041-C4AA774267F0}">
      <dgm:prSet/>
      <dgm:spPr/>
      <dgm:t>
        <a:bodyPr/>
        <a:lstStyle/>
        <a:p>
          <a:endParaRPr lang="pt-BR"/>
        </a:p>
      </dgm:t>
    </dgm:pt>
    <dgm:pt modelId="{14B1232F-2B9A-4CE6-86D6-F9CB8C3C659F}" type="sibTrans" cxnId="{47313557-3168-4031-A041-C4AA774267F0}">
      <dgm:prSet/>
      <dgm:spPr/>
      <dgm:t>
        <a:bodyPr/>
        <a:lstStyle/>
        <a:p>
          <a:endParaRPr lang="pt-BR"/>
        </a:p>
      </dgm:t>
    </dgm:pt>
    <dgm:pt modelId="{7F79BF5B-7060-44EC-A2C7-CFC71A1C9A72}">
      <dgm:prSet phldrT="[Texto]"/>
      <dgm:spPr/>
      <dgm:t>
        <a:bodyPr/>
        <a:lstStyle/>
        <a:p>
          <a:r>
            <a:rPr lang="pt-BR" dirty="0" smtClean="0"/>
            <a:t>Estímulo</a:t>
          </a:r>
          <a:endParaRPr lang="pt-BR" dirty="0"/>
        </a:p>
      </dgm:t>
    </dgm:pt>
    <dgm:pt modelId="{A75B4907-73DD-4E2B-A37B-7FDD1A1343CA}" type="parTrans" cxnId="{1B831B25-F521-474D-A96D-DB51E081524B}">
      <dgm:prSet/>
      <dgm:spPr/>
      <dgm:t>
        <a:bodyPr/>
        <a:lstStyle/>
        <a:p>
          <a:endParaRPr lang="pt-BR"/>
        </a:p>
      </dgm:t>
    </dgm:pt>
    <dgm:pt modelId="{44F765AD-E932-4195-B99E-6E2E3E53268E}" type="sibTrans" cxnId="{1B831B25-F521-474D-A96D-DB51E081524B}">
      <dgm:prSet/>
      <dgm:spPr/>
      <dgm:t>
        <a:bodyPr/>
        <a:lstStyle/>
        <a:p>
          <a:endParaRPr lang="pt-BR"/>
        </a:p>
      </dgm:t>
    </dgm:pt>
    <dgm:pt modelId="{1E4AB255-E36E-41DF-A299-783009EA681F}" type="pres">
      <dgm:prSet presAssocID="{1834149D-87DD-420F-AC98-754564C64F42}" presName="linearFlow" presStyleCnt="0">
        <dgm:presLayoutVars>
          <dgm:dir/>
          <dgm:resizeHandles val="exact"/>
        </dgm:presLayoutVars>
      </dgm:prSet>
      <dgm:spPr/>
    </dgm:pt>
    <dgm:pt modelId="{3C16E4A8-B97C-4A54-9043-3B675FFFA37D}" type="pres">
      <dgm:prSet presAssocID="{2CC853A2-035E-4040-B2A1-04E895C6CFD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B1D7205-EE1B-4455-A969-E0E607CA1DFC}" type="pres">
      <dgm:prSet presAssocID="{14B1232F-2B9A-4CE6-86D6-F9CB8C3C659F}" presName="spacerL" presStyleCnt="0"/>
      <dgm:spPr/>
    </dgm:pt>
    <dgm:pt modelId="{CCF5FEEE-BFF7-4D7E-991A-04D359545109}" type="pres">
      <dgm:prSet presAssocID="{14B1232F-2B9A-4CE6-86D6-F9CB8C3C659F}" presName="sibTrans" presStyleLbl="sibTrans2D1" presStyleIdx="0" presStyleCnt="1"/>
      <dgm:spPr>
        <a:prstGeom prst="mathEqual">
          <a:avLst/>
        </a:prstGeom>
      </dgm:spPr>
      <dgm:t>
        <a:bodyPr/>
        <a:lstStyle/>
        <a:p>
          <a:endParaRPr lang="pt-BR"/>
        </a:p>
      </dgm:t>
    </dgm:pt>
    <dgm:pt modelId="{34ED83ED-614E-44DB-BBF5-04979C66E1FA}" type="pres">
      <dgm:prSet presAssocID="{14B1232F-2B9A-4CE6-86D6-F9CB8C3C659F}" presName="spacerR" presStyleCnt="0"/>
      <dgm:spPr/>
    </dgm:pt>
    <dgm:pt modelId="{E877252B-0224-4F3B-A4E1-49C804E96055}" type="pres">
      <dgm:prSet presAssocID="{7F79BF5B-7060-44EC-A2C7-CFC71A1C9A72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1B831B25-F521-474D-A96D-DB51E081524B}" srcId="{1834149D-87DD-420F-AC98-754564C64F42}" destId="{7F79BF5B-7060-44EC-A2C7-CFC71A1C9A72}" srcOrd="1" destOrd="0" parTransId="{A75B4907-73DD-4E2B-A37B-7FDD1A1343CA}" sibTransId="{44F765AD-E932-4195-B99E-6E2E3E53268E}"/>
    <dgm:cxn modelId="{4A2ED36F-3B1F-4E6F-B4FB-EADD1A22D35C}" type="presOf" srcId="{2CC853A2-035E-4040-B2A1-04E895C6CFDA}" destId="{3C16E4A8-B97C-4A54-9043-3B675FFFA37D}" srcOrd="0" destOrd="0" presId="urn:microsoft.com/office/officeart/2005/8/layout/equation1"/>
    <dgm:cxn modelId="{47313557-3168-4031-A041-C4AA774267F0}" srcId="{1834149D-87DD-420F-AC98-754564C64F42}" destId="{2CC853A2-035E-4040-B2A1-04E895C6CFDA}" srcOrd="0" destOrd="0" parTransId="{DF205CBB-7279-4707-A929-2F14A1033A33}" sibTransId="{14B1232F-2B9A-4CE6-86D6-F9CB8C3C659F}"/>
    <dgm:cxn modelId="{3A7E61EC-7E89-48F7-9CCF-17D5ED509ADB}" type="presOf" srcId="{14B1232F-2B9A-4CE6-86D6-F9CB8C3C659F}" destId="{CCF5FEEE-BFF7-4D7E-991A-04D359545109}" srcOrd="0" destOrd="0" presId="urn:microsoft.com/office/officeart/2005/8/layout/equation1"/>
    <dgm:cxn modelId="{0C5AFBD7-B6FD-4641-B385-77573D281378}" type="presOf" srcId="{7F79BF5B-7060-44EC-A2C7-CFC71A1C9A72}" destId="{E877252B-0224-4F3B-A4E1-49C804E96055}" srcOrd="0" destOrd="0" presId="urn:microsoft.com/office/officeart/2005/8/layout/equation1"/>
    <dgm:cxn modelId="{8D92AD0D-47DB-4A4A-A4AF-B20445E5E4F7}" type="presOf" srcId="{1834149D-87DD-420F-AC98-754564C64F42}" destId="{1E4AB255-E36E-41DF-A299-783009EA681F}" srcOrd="0" destOrd="0" presId="urn:microsoft.com/office/officeart/2005/8/layout/equation1"/>
    <dgm:cxn modelId="{7CAE0E8E-2656-467D-8A4F-7AC42156C30F}" type="presParOf" srcId="{1E4AB255-E36E-41DF-A299-783009EA681F}" destId="{3C16E4A8-B97C-4A54-9043-3B675FFFA37D}" srcOrd="0" destOrd="0" presId="urn:microsoft.com/office/officeart/2005/8/layout/equation1"/>
    <dgm:cxn modelId="{E293F80C-7293-4DC8-AE24-F48A9AABCA55}" type="presParOf" srcId="{1E4AB255-E36E-41DF-A299-783009EA681F}" destId="{EB1D7205-EE1B-4455-A969-E0E607CA1DFC}" srcOrd="1" destOrd="0" presId="urn:microsoft.com/office/officeart/2005/8/layout/equation1"/>
    <dgm:cxn modelId="{E0554D41-C572-4C24-AE63-C189C7FE65E6}" type="presParOf" srcId="{1E4AB255-E36E-41DF-A299-783009EA681F}" destId="{CCF5FEEE-BFF7-4D7E-991A-04D359545109}" srcOrd="2" destOrd="0" presId="urn:microsoft.com/office/officeart/2005/8/layout/equation1"/>
    <dgm:cxn modelId="{12A3ABD8-2873-4599-A82D-0A9A9B952E43}" type="presParOf" srcId="{1E4AB255-E36E-41DF-A299-783009EA681F}" destId="{34ED83ED-614E-44DB-BBF5-04979C66E1FA}" srcOrd="3" destOrd="0" presId="urn:microsoft.com/office/officeart/2005/8/layout/equation1"/>
    <dgm:cxn modelId="{7C7E2569-902D-487C-A17E-FDA738962717}" type="presParOf" srcId="{1E4AB255-E36E-41DF-A299-783009EA681F}" destId="{E877252B-0224-4F3B-A4E1-49C804E96055}" srcOrd="4" destOrd="0" presId="urn:microsoft.com/office/officeart/2005/8/layout/equation1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834149D-87DD-420F-AC98-754564C64F42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2CC853A2-035E-4040-B2A1-04E895C6CFDA}">
      <dgm:prSet phldrT="[Texto]"/>
      <dgm:spPr/>
      <dgm:t>
        <a:bodyPr/>
        <a:lstStyle/>
        <a:p>
          <a:r>
            <a:rPr lang="pt-BR" dirty="0" smtClean="0"/>
            <a:t>Patrimônio Turístico</a:t>
          </a:r>
          <a:endParaRPr lang="pt-BR" dirty="0"/>
        </a:p>
      </dgm:t>
    </dgm:pt>
    <dgm:pt modelId="{DF205CBB-7279-4707-A929-2F14A1033A33}" type="parTrans" cxnId="{47313557-3168-4031-A041-C4AA774267F0}">
      <dgm:prSet/>
      <dgm:spPr/>
      <dgm:t>
        <a:bodyPr/>
        <a:lstStyle/>
        <a:p>
          <a:endParaRPr lang="pt-BR"/>
        </a:p>
      </dgm:t>
    </dgm:pt>
    <dgm:pt modelId="{14B1232F-2B9A-4CE6-86D6-F9CB8C3C659F}" type="sibTrans" cxnId="{47313557-3168-4031-A041-C4AA774267F0}">
      <dgm:prSet/>
      <dgm:spPr/>
      <dgm:t>
        <a:bodyPr/>
        <a:lstStyle/>
        <a:p>
          <a:endParaRPr lang="pt-BR"/>
        </a:p>
      </dgm:t>
    </dgm:pt>
    <dgm:pt modelId="{7F79BF5B-7060-44EC-A2C7-CFC71A1C9A72}">
      <dgm:prSet phldrT="[Texto]"/>
      <dgm:spPr/>
      <dgm:t>
        <a:bodyPr/>
        <a:lstStyle/>
        <a:p>
          <a:r>
            <a:rPr lang="pt-BR" dirty="0" smtClean="0"/>
            <a:t>Patrimônio Ambiental</a:t>
          </a:r>
          <a:endParaRPr lang="pt-BR" dirty="0"/>
        </a:p>
      </dgm:t>
    </dgm:pt>
    <dgm:pt modelId="{A75B4907-73DD-4E2B-A37B-7FDD1A1343CA}" type="parTrans" cxnId="{1B831B25-F521-474D-A96D-DB51E081524B}">
      <dgm:prSet/>
      <dgm:spPr/>
      <dgm:t>
        <a:bodyPr/>
        <a:lstStyle/>
        <a:p>
          <a:endParaRPr lang="pt-BR"/>
        </a:p>
      </dgm:t>
    </dgm:pt>
    <dgm:pt modelId="{44F765AD-E932-4195-B99E-6E2E3E53268E}" type="sibTrans" cxnId="{1B831B25-F521-474D-A96D-DB51E081524B}">
      <dgm:prSet/>
      <dgm:spPr/>
      <dgm:t>
        <a:bodyPr/>
        <a:lstStyle/>
        <a:p>
          <a:endParaRPr lang="pt-BR"/>
        </a:p>
      </dgm:t>
    </dgm:pt>
    <dgm:pt modelId="{1E4AB255-E36E-41DF-A299-783009EA681F}" type="pres">
      <dgm:prSet presAssocID="{1834149D-87DD-420F-AC98-754564C64F42}" presName="linearFlow" presStyleCnt="0">
        <dgm:presLayoutVars>
          <dgm:dir/>
          <dgm:resizeHandles val="exact"/>
        </dgm:presLayoutVars>
      </dgm:prSet>
      <dgm:spPr/>
    </dgm:pt>
    <dgm:pt modelId="{3C16E4A8-B97C-4A54-9043-3B675FFFA37D}" type="pres">
      <dgm:prSet presAssocID="{2CC853A2-035E-4040-B2A1-04E895C6CFD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B1D7205-EE1B-4455-A969-E0E607CA1DFC}" type="pres">
      <dgm:prSet presAssocID="{14B1232F-2B9A-4CE6-86D6-F9CB8C3C659F}" presName="spacerL" presStyleCnt="0"/>
      <dgm:spPr/>
    </dgm:pt>
    <dgm:pt modelId="{CCF5FEEE-BFF7-4D7E-991A-04D359545109}" type="pres">
      <dgm:prSet presAssocID="{14B1232F-2B9A-4CE6-86D6-F9CB8C3C659F}" presName="sibTrans" presStyleLbl="sibTrans2D1" presStyleIdx="0" presStyleCnt="1"/>
      <dgm:spPr>
        <a:prstGeom prst="mathEqual">
          <a:avLst/>
        </a:prstGeom>
      </dgm:spPr>
      <dgm:t>
        <a:bodyPr/>
        <a:lstStyle/>
        <a:p>
          <a:endParaRPr lang="pt-BR"/>
        </a:p>
      </dgm:t>
    </dgm:pt>
    <dgm:pt modelId="{34ED83ED-614E-44DB-BBF5-04979C66E1FA}" type="pres">
      <dgm:prSet presAssocID="{14B1232F-2B9A-4CE6-86D6-F9CB8C3C659F}" presName="spacerR" presStyleCnt="0"/>
      <dgm:spPr/>
    </dgm:pt>
    <dgm:pt modelId="{E877252B-0224-4F3B-A4E1-49C804E96055}" type="pres">
      <dgm:prSet presAssocID="{7F79BF5B-7060-44EC-A2C7-CFC71A1C9A72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F33F3675-682C-4567-A0AF-0FE5B335851F}" type="presOf" srcId="{2CC853A2-035E-4040-B2A1-04E895C6CFDA}" destId="{3C16E4A8-B97C-4A54-9043-3B675FFFA37D}" srcOrd="0" destOrd="0" presId="urn:microsoft.com/office/officeart/2005/8/layout/equation1"/>
    <dgm:cxn modelId="{1B831B25-F521-474D-A96D-DB51E081524B}" srcId="{1834149D-87DD-420F-AC98-754564C64F42}" destId="{7F79BF5B-7060-44EC-A2C7-CFC71A1C9A72}" srcOrd="1" destOrd="0" parTransId="{A75B4907-73DD-4E2B-A37B-7FDD1A1343CA}" sibTransId="{44F765AD-E932-4195-B99E-6E2E3E53268E}"/>
    <dgm:cxn modelId="{47313557-3168-4031-A041-C4AA774267F0}" srcId="{1834149D-87DD-420F-AC98-754564C64F42}" destId="{2CC853A2-035E-4040-B2A1-04E895C6CFDA}" srcOrd="0" destOrd="0" parTransId="{DF205CBB-7279-4707-A929-2F14A1033A33}" sibTransId="{14B1232F-2B9A-4CE6-86D6-F9CB8C3C659F}"/>
    <dgm:cxn modelId="{AC1577AF-1F29-4D49-A355-0BEE006FB753}" type="presOf" srcId="{7F79BF5B-7060-44EC-A2C7-CFC71A1C9A72}" destId="{E877252B-0224-4F3B-A4E1-49C804E96055}" srcOrd="0" destOrd="0" presId="urn:microsoft.com/office/officeart/2005/8/layout/equation1"/>
    <dgm:cxn modelId="{DE9136B7-3A6E-4E1D-8E72-C805CDECC0EB}" type="presOf" srcId="{14B1232F-2B9A-4CE6-86D6-F9CB8C3C659F}" destId="{CCF5FEEE-BFF7-4D7E-991A-04D359545109}" srcOrd="0" destOrd="0" presId="urn:microsoft.com/office/officeart/2005/8/layout/equation1"/>
    <dgm:cxn modelId="{E0453B5C-F8CC-4FC7-BDBC-78F2C9555F7E}" type="presOf" srcId="{1834149D-87DD-420F-AC98-754564C64F42}" destId="{1E4AB255-E36E-41DF-A299-783009EA681F}" srcOrd="0" destOrd="0" presId="urn:microsoft.com/office/officeart/2005/8/layout/equation1"/>
    <dgm:cxn modelId="{96CAC866-1363-40B5-B100-26B61343677C}" type="presParOf" srcId="{1E4AB255-E36E-41DF-A299-783009EA681F}" destId="{3C16E4A8-B97C-4A54-9043-3B675FFFA37D}" srcOrd="0" destOrd="0" presId="urn:microsoft.com/office/officeart/2005/8/layout/equation1"/>
    <dgm:cxn modelId="{AEF50FE1-B734-46DC-AE74-D7E32512AE3D}" type="presParOf" srcId="{1E4AB255-E36E-41DF-A299-783009EA681F}" destId="{EB1D7205-EE1B-4455-A969-E0E607CA1DFC}" srcOrd="1" destOrd="0" presId="urn:microsoft.com/office/officeart/2005/8/layout/equation1"/>
    <dgm:cxn modelId="{3CDB3152-9483-4648-957E-73FFED99D935}" type="presParOf" srcId="{1E4AB255-E36E-41DF-A299-783009EA681F}" destId="{CCF5FEEE-BFF7-4D7E-991A-04D359545109}" srcOrd="2" destOrd="0" presId="urn:microsoft.com/office/officeart/2005/8/layout/equation1"/>
    <dgm:cxn modelId="{B8DC69CD-8001-473E-AC72-F58A85E7E1D8}" type="presParOf" srcId="{1E4AB255-E36E-41DF-A299-783009EA681F}" destId="{34ED83ED-614E-44DB-BBF5-04979C66E1FA}" srcOrd="3" destOrd="0" presId="urn:microsoft.com/office/officeart/2005/8/layout/equation1"/>
    <dgm:cxn modelId="{42643AD2-5004-4DD4-8BC9-CD22CF59F0D3}" type="presParOf" srcId="{1E4AB255-E36E-41DF-A299-783009EA681F}" destId="{E877252B-0224-4F3B-A4E1-49C804E96055}" srcOrd="4" destOrd="0" presId="urn:microsoft.com/office/officeart/2005/8/layout/equation1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CFEC7A6-9DA7-4D3D-B38D-609729092FEA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E9ACF886-305D-4C4F-884F-0DDDC3F9E4BC}">
      <dgm:prSet phldrT="[Texto]"/>
      <dgm:spPr/>
      <dgm:t>
        <a:bodyPr/>
        <a:lstStyle/>
        <a:p>
          <a:r>
            <a:rPr lang="pt-BR" dirty="0" smtClean="0"/>
            <a:t>BENS APÓS</a:t>
          </a:r>
        </a:p>
        <a:p>
          <a:r>
            <a:rPr lang="pt-BR" b="1" u="sng" dirty="0" smtClean="0"/>
            <a:t>CF/88 CDC 90</a:t>
          </a:r>
        </a:p>
      </dgm:t>
    </dgm:pt>
    <dgm:pt modelId="{A7077EF0-B432-479E-BB8A-C29A57459F24}" type="parTrans" cxnId="{E4F60CBD-C9F7-47B4-9252-0A897BD0EAA0}">
      <dgm:prSet/>
      <dgm:spPr/>
      <dgm:t>
        <a:bodyPr/>
        <a:lstStyle/>
        <a:p>
          <a:endParaRPr lang="pt-BR"/>
        </a:p>
      </dgm:t>
    </dgm:pt>
    <dgm:pt modelId="{5CF7BC6E-3305-47EA-9F24-25F7516DA7BC}" type="sibTrans" cxnId="{E4F60CBD-C9F7-47B4-9252-0A897BD0EAA0}">
      <dgm:prSet/>
      <dgm:spPr/>
      <dgm:t>
        <a:bodyPr/>
        <a:lstStyle/>
        <a:p>
          <a:endParaRPr lang="pt-BR"/>
        </a:p>
      </dgm:t>
    </dgm:pt>
    <dgm:pt modelId="{5AC17AF5-40F9-4FA2-8FCB-C14CE65DA10F}">
      <dgm:prSet phldrT="[Texto]"/>
      <dgm:spPr/>
      <dgm:t>
        <a:bodyPr/>
        <a:lstStyle/>
        <a:p>
          <a:r>
            <a:rPr lang="pt-BR" dirty="0" smtClean="0"/>
            <a:t>BENS</a:t>
          </a:r>
        </a:p>
        <a:p>
          <a:r>
            <a:rPr lang="pt-BR" dirty="0" smtClean="0"/>
            <a:t>DIFUSOS</a:t>
          </a:r>
          <a:endParaRPr lang="pt-BR" dirty="0"/>
        </a:p>
      </dgm:t>
    </dgm:pt>
    <dgm:pt modelId="{2D5BC0C3-A19D-41B8-A00A-3F564B691E24}" type="parTrans" cxnId="{298312CA-3B6B-4904-ADEB-030AE17F44B0}">
      <dgm:prSet/>
      <dgm:spPr/>
      <dgm:t>
        <a:bodyPr/>
        <a:lstStyle/>
        <a:p>
          <a:endParaRPr lang="pt-BR"/>
        </a:p>
      </dgm:t>
    </dgm:pt>
    <dgm:pt modelId="{96F0E9A3-FF86-4374-8798-D0638A047892}" type="sibTrans" cxnId="{298312CA-3B6B-4904-ADEB-030AE17F44B0}">
      <dgm:prSet/>
      <dgm:spPr/>
      <dgm:t>
        <a:bodyPr/>
        <a:lstStyle/>
        <a:p>
          <a:endParaRPr lang="pt-BR"/>
        </a:p>
      </dgm:t>
    </dgm:pt>
    <dgm:pt modelId="{1848E0B9-3869-4088-B432-333E1A8D4A48}">
      <dgm:prSet phldrT="[Texto]"/>
      <dgm:spPr/>
      <dgm:t>
        <a:bodyPr/>
        <a:lstStyle/>
        <a:p>
          <a:r>
            <a:rPr lang="pt-BR" dirty="0" smtClean="0"/>
            <a:t>BENS</a:t>
          </a:r>
        </a:p>
        <a:p>
          <a:r>
            <a:rPr lang="pt-BR" dirty="0" smtClean="0"/>
            <a:t>PRIVADOS</a:t>
          </a:r>
          <a:endParaRPr lang="pt-BR" dirty="0"/>
        </a:p>
      </dgm:t>
    </dgm:pt>
    <dgm:pt modelId="{7BF7995D-085A-4F4B-B057-56712EA82FD4}" type="parTrans" cxnId="{82F4D681-0F77-4A21-A869-0148E2FA7667}">
      <dgm:prSet/>
      <dgm:spPr/>
      <dgm:t>
        <a:bodyPr/>
        <a:lstStyle/>
        <a:p>
          <a:endParaRPr lang="pt-BR"/>
        </a:p>
      </dgm:t>
    </dgm:pt>
    <dgm:pt modelId="{38E18EBD-FBA5-4DE1-A89F-235786251DEB}" type="sibTrans" cxnId="{82F4D681-0F77-4A21-A869-0148E2FA7667}">
      <dgm:prSet/>
      <dgm:spPr/>
      <dgm:t>
        <a:bodyPr/>
        <a:lstStyle/>
        <a:p>
          <a:endParaRPr lang="pt-BR"/>
        </a:p>
      </dgm:t>
    </dgm:pt>
    <dgm:pt modelId="{83813B2A-1FAE-4593-995E-21A694A1215E}">
      <dgm:prSet phldrT="[Texto]"/>
      <dgm:spPr/>
      <dgm:t>
        <a:bodyPr/>
        <a:lstStyle/>
        <a:p>
          <a:r>
            <a:rPr lang="pt-BR" dirty="0" smtClean="0"/>
            <a:t>BENS</a:t>
          </a:r>
        </a:p>
        <a:p>
          <a:r>
            <a:rPr lang="pt-BR" dirty="0" smtClean="0"/>
            <a:t>PÚBLICOS</a:t>
          </a:r>
          <a:endParaRPr lang="pt-BR" dirty="0"/>
        </a:p>
      </dgm:t>
    </dgm:pt>
    <dgm:pt modelId="{50016095-FF24-4AD4-988C-7DED3EEDE7A8}" type="parTrans" cxnId="{250B04AE-142D-43D1-BDB0-01A8B166DA09}">
      <dgm:prSet/>
      <dgm:spPr/>
      <dgm:t>
        <a:bodyPr/>
        <a:lstStyle/>
        <a:p>
          <a:endParaRPr lang="pt-BR"/>
        </a:p>
      </dgm:t>
    </dgm:pt>
    <dgm:pt modelId="{6E909F07-2632-441A-A612-6264CE37D687}" type="sibTrans" cxnId="{250B04AE-142D-43D1-BDB0-01A8B166DA09}">
      <dgm:prSet/>
      <dgm:spPr/>
      <dgm:t>
        <a:bodyPr/>
        <a:lstStyle/>
        <a:p>
          <a:endParaRPr lang="pt-BR"/>
        </a:p>
      </dgm:t>
    </dgm:pt>
    <dgm:pt modelId="{43E1E45F-C4EC-4BDE-946F-AC1E6C9E4567}" type="pres">
      <dgm:prSet presAssocID="{ECFEC7A6-9DA7-4D3D-B38D-609729092FE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91651BB5-4AFB-4792-919C-92B9F48510FA}" type="pres">
      <dgm:prSet presAssocID="{E9ACF886-305D-4C4F-884F-0DDDC3F9E4BC}" presName="centerShape" presStyleLbl="node0" presStyleIdx="0" presStyleCnt="1"/>
      <dgm:spPr/>
      <dgm:t>
        <a:bodyPr/>
        <a:lstStyle/>
        <a:p>
          <a:endParaRPr lang="pt-BR"/>
        </a:p>
      </dgm:t>
    </dgm:pt>
    <dgm:pt modelId="{DBD8BF47-E9D0-4B6A-8AC4-72CE56A3D59A}" type="pres">
      <dgm:prSet presAssocID="{5AC17AF5-40F9-4FA2-8FCB-C14CE65DA10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4FA32A7-A5AD-4F59-AD67-0C807165431A}" type="pres">
      <dgm:prSet presAssocID="{5AC17AF5-40F9-4FA2-8FCB-C14CE65DA10F}" presName="dummy" presStyleCnt="0"/>
      <dgm:spPr/>
    </dgm:pt>
    <dgm:pt modelId="{35E0A63C-86E5-424B-91B0-F49F536C3D19}" type="pres">
      <dgm:prSet presAssocID="{96F0E9A3-FF86-4374-8798-D0638A047892}" presName="sibTrans" presStyleLbl="sibTrans2D1" presStyleIdx="0" presStyleCnt="3"/>
      <dgm:spPr/>
      <dgm:t>
        <a:bodyPr/>
        <a:lstStyle/>
        <a:p>
          <a:endParaRPr lang="pt-BR"/>
        </a:p>
      </dgm:t>
    </dgm:pt>
    <dgm:pt modelId="{55CEEE4A-AAE7-4FA8-A9C2-D1AAFDB75352}" type="pres">
      <dgm:prSet presAssocID="{1848E0B9-3869-4088-B432-333E1A8D4A4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D88ACD2-CFF9-4AA6-891E-92B30CCD8293}" type="pres">
      <dgm:prSet presAssocID="{1848E0B9-3869-4088-B432-333E1A8D4A48}" presName="dummy" presStyleCnt="0"/>
      <dgm:spPr/>
    </dgm:pt>
    <dgm:pt modelId="{AE54BB83-516F-41B5-B37C-5D222A51D7DF}" type="pres">
      <dgm:prSet presAssocID="{38E18EBD-FBA5-4DE1-A89F-235786251DEB}" presName="sibTrans" presStyleLbl="sibTrans2D1" presStyleIdx="1" presStyleCnt="3"/>
      <dgm:spPr/>
      <dgm:t>
        <a:bodyPr/>
        <a:lstStyle/>
        <a:p>
          <a:endParaRPr lang="pt-BR"/>
        </a:p>
      </dgm:t>
    </dgm:pt>
    <dgm:pt modelId="{77E2B242-1D91-4F5F-8525-523A829D296F}" type="pres">
      <dgm:prSet presAssocID="{83813B2A-1FAE-4593-995E-21A694A1215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35091C8-5E8E-4E33-AA52-6E2EFD5ED25B}" type="pres">
      <dgm:prSet presAssocID="{83813B2A-1FAE-4593-995E-21A694A1215E}" presName="dummy" presStyleCnt="0"/>
      <dgm:spPr/>
    </dgm:pt>
    <dgm:pt modelId="{E5ECD873-AB92-41A5-BAC6-4E4F713F27B6}" type="pres">
      <dgm:prSet presAssocID="{6E909F07-2632-441A-A612-6264CE37D687}" presName="sibTrans" presStyleLbl="sibTrans2D1" presStyleIdx="2" presStyleCnt="3"/>
      <dgm:spPr/>
      <dgm:t>
        <a:bodyPr/>
        <a:lstStyle/>
        <a:p>
          <a:endParaRPr lang="pt-BR"/>
        </a:p>
      </dgm:t>
    </dgm:pt>
  </dgm:ptLst>
  <dgm:cxnLst>
    <dgm:cxn modelId="{B327708A-64FC-4AB1-91C3-B68EA894DE79}" type="presOf" srcId="{96F0E9A3-FF86-4374-8798-D0638A047892}" destId="{35E0A63C-86E5-424B-91B0-F49F536C3D19}" srcOrd="0" destOrd="0" presId="urn:microsoft.com/office/officeart/2005/8/layout/radial6"/>
    <dgm:cxn modelId="{F25AED5A-9F14-4BA7-AF4B-E6E3E3489C32}" type="presOf" srcId="{5AC17AF5-40F9-4FA2-8FCB-C14CE65DA10F}" destId="{DBD8BF47-E9D0-4B6A-8AC4-72CE56A3D59A}" srcOrd="0" destOrd="0" presId="urn:microsoft.com/office/officeart/2005/8/layout/radial6"/>
    <dgm:cxn modelId="{EBBF66F2-7CC8-44A1-B71C-693585A3151D}" type="presOf" srcId="{38E18EBD-FBA5-4DE1-A89F-235786251DEB}" destId="{AE54BB83-516F-41B5-B37C-5D222A51D7DF}" srcOrd="0" destOrd="0" presId="urn:microsoft.com/office/officeart/2005/8/layout/radial6"/>
    <dgm:cxn modelId="{4505E976-BC5E-4144-A48F-8C24F59AD1B6}" type="presOf" srcId="{83813B2A-1FAE-4593-995E-21A694A1215E}" destId="{77E2B242-1D91-4F5F-8525-523A829D296F}" srcOrd="0" destOrd="0" presId="urn:microsoft.com/office/officeart/2005/8/layout/radial6"/>
    <dgm:cxn modelId="{298312CA-3B6B-4904-ADEB-030AE17F44B0}" srcId="{E9ACF886-305D-4C4F-884F-0DDDC3F9E4BC}" destId="{5AC17AF5-40F9-4FA2-8FCB-C14CE65DA10F}" srcOrd="0" destOrd="0" parTransId="{2D5BC0C3-A19D-41B8-A00A-3F564B691E24}" sibTransId="{96F0E9A3-FF86-4374-8798-D0638A047892}"/>
    <dgm:cxn modelId="{82F4D681-0F77-4A21-A869-0148E2FA7667}" srcId="{E9ACF886-305D-4C4F-884F-0DDDC3F9E4BC}" destId="{1848E0B9-3869-4088-B432-333E1A8D4A48}" srcOrd="1" destOrd="0" parTransId="{7BF7995D-085A-4F4B-B057-56712EA82FD4}" sibTransId="{38E18EBD-FBA5-4DE1-A89F-235786251DEB}"/>
    <dgm:cxn modelId="{67438DBC-1218-48BA-92AA-B106E2503277}" type="presOf" srcId="{E9ACF886-305D-4C4F-884F-0DDDC3F9E4BC}" destId="{91651BB5-4AFB-4792-919C-92B9F48510FA}" srcOrd="0" destOrd="0" presId="urn:microsoft.com/office/officeart/2005/8/layout/radial6"/>
    <dgm:cxn modelId="{E4F60CBD-C9F7-47B4-9252-0A897BD0EAA0}" srcId="{ECFEC7A6-9DA7-4D3D-B38D-609729092FEA}" destId="{E9ACF886-305D-4C4F-884F-0DDDC3F9E4BC}" srcOrd="0" destOrd="0" parTransId="{A7077EF0-B432-479E-BB8A-C29A57459F24}" sibTransId="{5CF7BC6E-3305-47EA-9F24-25F7516DA7BC}"/>
    <dgm:cxn modelId="{BC3FAE3F-4E91-4012-AA07-454C9F57294B}" type="presOf" srcId="{ECFEC7A6-9DA7-4D3D-B38D-609729092FEA}" destId="{43E1E45F-C4EC-4BDE-946F-AC1E6C9E4567}" srcOrd="0" destOrd="0" presId="urn:microsoft.com/office/officeart/2005/8/layout/radial6"/>
    <dgm:cxn modelId="{250B04AE-142D-43D1-BDB0-01A8B166DA09}" srcId="{E9ACF886-305D-4C4F-884F-0DDDC3F9E4BC}" destId="{83813B2A-1FAE-4593-995E-21A694A1215E}" srcOrd="2" destOrd="0" parTransId="{50016095-FF24-4AD4-988C-7DED3EEDE7A8}" sibTransId="{6E909F07-2632-441A-A612-6264CE37D687}"/>
    <dgm:cxn modelId="{36D9E230-ADD8-45D6-A990-2CAB3B105F2C}" type="presOf" srcId="{1848E0B9-3869-4088-B432-333E1A8D4A48}" destId="{55CEEE4A-AAE7-4FA8-A9C2-D1AAFDB75352}" srcOrd="0" destOrd="0" presId="urn:microsoft.com/office/officeart/2005/8/layout/radial6"/>
    <dgm:cxn modelId="{DB4DC0DD-825B-42EC-B9EE-B314EFFE3AA7}" type="presOf" srcId="{6E909F07-2632-441A-A612-6264CE37D687}" destId="{E5ECD873-AB92-41A5-BAC6-4E4F713F27B6}" srcOrd="0" destOrd="0" presId="urn:microsoft.com/office/officeart/2005/8/layout/radial6"/>
    <dgm:cxn modelId="{68C7C91A-D508-4ACA-AD9F-34F5D7EE2F2F}" type="presParOf" srcId="{43E1E45F-C4EC-4BDE-946F-AC1E6C9E4567}" destId="{91651BB5-4AFB-4792-919C-92B9F48510FA}" srcOrd="0" destOrd="0" presId="urn:microsoft.com/office/officeart/2005/8/layout/radial6"/>
    <dgm:cxn modelId="{D6035577-BA20-4A73-AA03-B8CDAB7EB770}" type="presParOf" srcId="{43E1E45F-C4EC-4BDE-946F-AC1E6C9E4567}" destId="{DBD8BF47-E9D0-4B6A-8AC4-72CE56A3D59A}" srcOrd="1" destOrd="0" presId="urn:microsoft.com/office/officeart/2005/8/layout/radial6"/>
    <dgm:cxn modelId="{513BF54B-3A9A-414E-9995-84E8B16D732A}" type="presParOf" srcId="{43E1E45F-C4EC-4BDE-946F-AC1E6C9E4567}" destId="{74FA32A7-A5AD-4F59-AD67-0C807165431A}" srcOrd="2" destOrd="0" presId="urn:microsoft.com/office/officeart/2005/8/layout/radial6"/>
    <dgm:cxn modelId="{3D8B3707-EDDE-42E7-9E27-55179C049FBB}" type="presParOf" srcId="{43E1E45F-C4EC-4BDE-946F-AC1E6C9E4567}" destId="{35E0A63C-86E5-424B-91B0-F49F536C3D19}" srcOrd="3" destOrd="0" presId="urn:microsoft.com/office/officeart/2005/8/layout/radial6"/>
    <dgm:cxn modelId="{CA27E8A8-C2AC-41EA-BEB7-1EB97D94244B}" type="presParOf" srcId="{43E1E45F-C4EC-4BDE-946F-AC1E6C9E4567}" destId="{55CEEE4A-AAE7-4FA8-A9C2-D1AAFDB75352}" srcOrd="4" destOrd="0" presId="urn:microsoft.com/office/officeart/2005/8/layout/radial6"/>
    <dgm:cxn modelId="{5FE3540A-6F50-44EC-B2D2-8E178A45C20E}" type="presParOf" srcId="{43E1E45F-C4EC-4BDE-946F-AC1E6C9E4567}" destId="{4D88ACD2-CFF9-4AA6-891E-92B30CCD8293}" srcOrd="5" destOrd="0" presId="urn:microsoft.com/office/officeart/2005/8/layout/radial6"/>
    <dgm:cxn modelId="{1A22A85B-138B-4A72-80E7-D0DC6D420DD0}" type="presParOf" srcId="{43E1E45F-C4EC-4BDE-946F-AC1E6C9E4567}" destId="{AE54BB83-516F-41B5-B37C-5D222A51D7DF}" srcOrd="6" destOrd="0" presId="urn:microsoft.com/office/officeart/2005/8/layout/radial6"/>
    <dgm:cxn modelId="{19C147E9-358F-470E-B754-8C4F90AEEDD0}" type="presParOf" srcId="{43E1E45F-C4EC-4BDE-946F-AC1E6C9E4567}" destId="{77E2B242-1D91-4F5F-8525-523A829D296F}" srcOrd="7" destOrd="0" presId="urn:microsoft.com/office/officeart/2005/8/layout/radial6"/>
    <dgm:cxn modelId="{376C1C54-F6A2-4B5E-BD5D-BFC8D73404C7}" type="presParOf" srcId="{43E1E45F-C4EC-4BDE-946F-AC1E6C9E4567}" destId="{335091C8-5E8E-4E33-AA52-6E2EFD5ED25B}" srcOrd="8" destOrd="0" presId="urn:microsoft.com/office/officeart/2005/8/layout/radial6"/>
    <dgm:cxn modelId="{2E91047A-3070-42B7-BC18-C8685BB5ADB1}" type="presParOf" srcId="{43E1E45F-C4EC-4BDE-946F-AC1E6C9E4567}" destId="{E5ECD873-AB92-41A5-BAC6-4E4F713F27B6}" srcOrd="9" destOrd="0" presId="urn:microsoft.com/office/officeart/2005/8/layout/radial6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834149D-87DD-420F-AC98-754564C64F42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2CC853A2-035E-4040-B2A1-04E895C6CFDA}">
      <dgm:prSet phldrT="[Texto]"/>
      <dgm:spPr/>
      <dgm:t>
        <a:bodyPr/>
        <a:lstStyle/>
        <a:p>
          <a:r>
            <a:rPr lang="pt-BR" dirty="0" smtClean="0"/>
            <a:t>Turismo</a:t>
          </a:r>
          <a:endParaRPr lang="pt-BR" dirty="0"/>
        </a:p>
      </dgm:t>
    </dgm:pt>
    <dgm:pt modelId="{DF205CBB-7279-4707-A929-2F14A1033A33}" type="parTrans" cxnId="{47313557-3168-4031-A041-C4AA774267F0}">
      <dgm:prSet/>
      <dgm:spPr/>
      <dgm:t>
        <a:bodyPr/>
        <a:lstStyle/>
        <a:p>
          <a:endParaRPr lang="pt-BR"/>
        </a:p>
      </dgm:t>
    </dgm:pt>
    <dgm:pt modelId="{14B1232F-2B9A-4CE6-86D6-F9CB8C3C659F}" type="sibTrans" cxnId="{47313557-3168-4031-A041-C4AA774267F0}">
      <dgm:prSet/>
      <dgm:spPr/>
      <dgm:t>
        <a:bodyPr/>
        <a:lstStyle/>
        <a:p>
          <a:endParaRPr lang="pt-BR"/>
        </a:p>
      </dgm:t>
    </dgm:pt>
    <dgm:pt modelId="{7F79BF5B-7060-44EC-A2C7-CFC71A1C9A72}">
      <dgm:prSet phldrT="[Texto]"/>
      <dgm:spPr/>
      <dgm:t>
        <a:bodyPr/>
        <a:lstStyle/>
        <a:p>
          <a:r>
            <a:rPr lang="pt-BR" dirty="0" smtClean="0"/>
            <a:t>Lazer</a:t>
          </a:r>
          <a:endParaRPr lang="pt-BR" dirty="0"/>
        </a:p>
      </dgm:t>
    </dgm:pt>
    <dgm:pt modelId="{A75B4907-73DD-4E2B-A37B-7FDD1A1343CA}" type="parTrans" cxnId="{1B831B25-F521-474D-A96D-DB51E081524B}">
      <dgm:prSet/>
      <dgm:spPr/>
      <dgm:t>
        <a:bodyPr/>
        <a:lstStyle/>
        <a:p>
          <a:endParaRPr lang="pt-BR"/>
        </a:p>
      </dgm:t>
    </dgm:pt>
    <dgm:pt modelId="{44F765AD-E932-4195-B99E-6E2E3E53268E}" type="sibTrans" cxnId="{1B831B25-F521-474D-A96D-DB51E081524B}">
      <dgm:prSet/>
      <dgm:spPr/>
      <dgm:t>
        <a:bodyPr/>
        <a:lstStyle/>
        <a:p>
          <a:endParaRPr lang="pt-BR"/>
        </a:p>
      </dgm:t>
    </dgm:pt>
    <dgm:pt modelId="{1E4AB255-E36E-41DF-A299-783009EA681F}" type="pres">
      <dgm:prSet presAssocID="{1834149D-87DD-420F-AC98-754564C64F42}" presName="linearFlow" presStyleCnt="0">
        <dgm:presLayoutVars>
          <dgm:dir/>
          <dgm:resizeHandles val="exact"/>
        </dgm:presLayoutVars>
      </dgm:prSet>
      <dgm:spPr/>
    </dgm:pt>
    <dgm:pt modelId="{3C16E4A8-B97C-4A54-9043-3B675FFFA37D}" type="pres">
      <dgm:prSet presAssocID="{2CC853A2-035E-4040-B2A1-04E895C6CFD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B1D7205-EE1B-4455-A969-E0E607CA1DFC}" type="pres">
      <dgm:prSet presAssocID="{14B1232F-2B9A-4CE6-86D6-F9CB8C3C659F}" presName="spacerL" presStyleCnt="0"/>
      <dgm:spPr/>
    </dgm:pt>
    <dgm:pt modelId="{CCF5FEEE-BFF7-4D7E-991A-04D359545109}" type="pres">
      <dgm:prSet presAssocID="{14B1232F-2B9A-4CE6-86D6-F9CB8C3C659F}" presName="sibTrans" presStyleLbl="sibTrans2D1" presStyleIdx="0" presStyleCnt="1"/>
      <dgm:spPr>
        <a:prstGeom prst="mathEqual">
          <a:avLst/>
        </a:prstGeom>
      </dgm:spPr>
      <dgm:t>
        <a:bodyPr/>
        <a:lstStyle/>
        <a:p>
          <a:endParaRPr lang="pt-BR"/>
        </a:p>
      </dgm:t>
    </dgm:pt>
    <dgm:pt modelId="{34ED83ED-614E-44DB-BBF5-04979C66E1FA}" type="pres">
      <dgm:prSet presAssocID="{14B1232F-2B9A-4CE6-86D6-F9CB8C3C659F}" presName="spacerR" presStyleCnt="0"/>
      <dgm:spPr/>
    </dgm:pt>
    <dgm:pt modelId="{E877252B-0224-4F3B-A4E1-49C804E96055}" type="pres">
      <dgm:prSet presAssocID="{7F79BF5B-7060-44EC-A2C7-CFC71A1C9A72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1B831B25-F521-474D-A96D-DB51E081524B}" srcId="{1834149D-87DD-420F-AC98-754564C64F42}" destId="{7F79BF5B-7060-44EC-A2C7-CFC71A1C9A72}" srcOrd="1" destOrd="0" parTransId="{A75B4907-73DD-4E2B-A37B-7FDD1A1343CA}" sibTransId="{44F765AD-E932-4195-B99E-6E2E3E53268E}"/>
    <dgm:cxn modelId="{21FC577E-50F4-48D1-91C5-1A140E38E442}" type="presOf" srcId="{2CC853A2-035E-4040-B2A1-04E895C6CFDA}" destId="{3C16E4A8-B97C-4A54-9043-3B675FFFA37D}" srcOrd="0" destOrd="0" presId="urn:microsoft.com/office/officeart/2005/8/layout/equation1"/>
    <dgm:cxn modelId="{47313557-3168-4031-A041-C4AA774267F0}" srcId="{1834149D-87DD-420F-AC98-754564C64F42}" destId="{2CC853A2-035E-4040-B2A1-04E895C6CFDA}" srcOrd="0" destOrd="0" parTransId="{DF205CBB-7279-4707-A929-2F14A1033A33}" sibTransId="{14B1232F-2B9A-4CE6-86D6-F9CB8C3C659F}"/>
    <dgm:cxn modelId="{09EE36DD-E501-482D-A449-48798768EFA3}" type="presOf" srcId="{14B1232F-2B9A-4CE6-86D6-F9CB8C3C659F}" destId="{CCF5FEEE-BFF7-4D7E-991A-04D359545109}" srcOrd="0" destOrd="0" presId="urn:microsoft.com/office/officeart/2005/8/layout/equation1"/>
    <dgm:cxn modelId="{F1A453C9-CD9B-4F7D-8C62-D420E2610F72}" type="presOf" srcId="{1834149D-87DD-420F-AC98-754564C64F42}" destId="{1E4AB255-E36E-41DF-A299-783009EA681F}" srcOrd="0" destOrd="0" presId="urn:microsoft.com/office/officeart/2005/8/layout/equation1"/>
    <dgm:cxn modelId="{FEC062CC-09DC-4C35-AAF8-DA4F9CCDCC74}" type="presOf" srcId="{7F79BF5B-7060-44EC-A2C7-CFC71A1C9A72}" destId="{E877252B-0224-4F3B-A4E1-49C804E96055}" srcOrd="0" destOrd="0" presId="urn:microsoft.com/office/officeart/2005/8/layout/equation1"/>
    <dgm:cxn modelId="{8D462D7C-8AC5-47B0-AA9C-628706C7A4F5}" type="presParOf" srcId="{1E4AB255-E36E-41DF-A299-783009EA681F}" destId="{3C16E4A8-B97C-4A54-9043-3B675FFFA37D}" srcOrd="0" destOrd="0" presId="urn:microsoft.com/office/officeart/2005/8/layout/equation1"/>
    <dgm:cxn modelId="{6502C7BB-359B-4694-951D-A6426474E34A}" type="presParOf" srcId="{1E4AB255-E36E-41DF-A299-783009EA681F}" destId="{EB1D7205-EE1B-4455-A969-E0E607CA1DFC}" srcOrd="1" destOrd="0" presId="urn:microsoft.com/office/officeart/2005/8/layout/equation1"/>
    <dgm:cxn modelId="{255F97A0-06D1-42F5-A679-D4DE970278F4}" type="presParOf" srcId="{1E4AB255-E36E-41DF-A299-783009EA681F}" destId="{CCF5FEEE-BFF7-4D7E-991A-04D359545109}" srcOrd="2" destOrd="0" presId="urn:microsoft.com/office/officeart/2005/8/layout/equation1"/>
    <dgm:cxn modelId="{355988D4-7053-403D-833A-C174498F4E6B}" type="presParOf" srcId="{1E4AB255-E36E-41DF-A299-783009EA681F}" destId="{34ED83ED-614E-44DB-BBF5-04979C66E1FA}" srcOrd="3" destOrd="0" presId="urn:microsoft.com/office/officeart/2005/8/layout/equation1"/>
    <dgm:cxn modelId="{A9951AFE-2E71-4100-948C-13C402B22B17}" type="presParOf" srcId="{1E4AB255-E36E-41DF-A299-783009EA681F}" destId="{E877252B-0224-4F3B-A4E1-49C804E96055}" srcOrd="4" destOrd="0" presId="urn:microsoft.com/office/officeart/2005/8/layout/equation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9BEED8B-F010-4B59-B1C2-BE1A3C195B4E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1B78CE3-2D27-44CB-A2A3-F652D4697787}">
      <dgm:prSet phldrT="[Texto]"/>
      <dgm:spPr/>
      <dgm:t>
        <a:bodyPr/>
        <a:lstStyle/>
        <a:p>
          <a:r>
            <a:rPr lang="pt-BR" b="1" dirty="0" smtClean="0">
              <a:solidFill>
                <a:srgbClr val="C00000"/>
              </a:solidFill>
            </a:rPr>
            <a:t>Imperativas</a:t>
          </a:r>
          <a:endParaRPr lang="pt-BR" b="1" dirty="0">
            <a:solidFill>
              <a:srgbClr val="C00000"/>
            </a:solidFill>
          </a:endParaRPr>
        </a:p>
      </dgm:t>
    </dgm:pt>
    <dgm:pt modelId="{7B76B928-C2A7-4A8F-A758-E2D877111E50}" type="parTrans" cxnId="{ECCD9C10-9471-4D9A-8674-ABBF5E68AFED}">
      <dgm:prSet/>
      <dgm:spPr/>
      <dgm:t>
        <a:bodyPr/>
        <a:lstStyle/>
        <a:p>
          <a:endParaRPr lang="pt-BR"/>
        </a:p>
      </dgm:t>
    </dgm:pt>
    <dgm:pt modelId="{B4F31955-6E44-462A-9E9D-50F81255D8BB}" type="sibTrans" cxnId="{ECCD9C10-9471-4D9A-8674-ABBF5E68AFED}">
      <dgm:prSet/>
      <dgm:spPr/>
      <dgm:t>
        <a:bodyPr/>
        <a:lstStyle/>
        <a:p>
          <a:endParaRPr lang="pt-BR"/>
        </a:p>
      </dgm:t>
    </dgm:pt>
    <dgm:pt modelId="{3A6F9B11-F21E-4CEF-8140-66D171D860F2}">
      <dgm:prSet phldrT="[Texto]"/>
      <dgm:spPr/>
      <dgm:t>
        <a:bodyPr/>
        <a:lstStyle/>
        <a:p>
          <a:r>
            <a:rPr lang="pt-BR" dirty="0" smtClean="0">
              <a:solidFill>
                <a:srgbClr val="C00000"/>
              </a:solidFill>
            </a:rPr>
            <a:t>Ou Normas Cogentes</a:t>
          </a:r>
          <a:endParaRPr lang="pt-BR" dirty="0">
            <a:solidFill>
              <a:srgbClr val="C00000"/>
            </a:solidFill>
          </a:endParaRPr>
        </a:p>
      </dgm:t>
    </dgm:pt>
    <dgm:pt modelId="{87CC2FCA-982C-40EA-AFF6-17267A3AFE07}" type="parTrans" cxnId="{3EF6ABDF-31F6-4931-9739-C78BD28B2C22}">
      <dgm:prSet/>
      <dgm:spPr/>
      <dgm:t>
        <a:bodyPr/>
        <a:lstStyle/>
        <a:p>
          <a:endParaRPr lang="pt-BR"/>
        </a:p>
      </dgm:t>
    </dgm:pt>
    <dgm:pt modelId="{3D3C4DB8-04BD-476A-B30A-CC3C7FB3BB9A}" type="sibTrans" cxnId="{3EF6ABDF-31F6-4931-9739-C78BD28B2C22}">
      <dgm:prSet/>
      <dgm:spPr/>
      <dgm:t>
        <a:bodyPr/>
        <a:lstStyle/>
        <a:p>
          <a:endParaRPr lang="pt-BR"/>
        </a:p>
      </dgm:t>
    </dgm:pt>
    <dgm:pt modelId="{573E5D54-DB21-41FB-849A-22D40631D910}">
      <dgm:prSet phldrT="[Texto]"/>
      <dgm:spPr/>
      <dgm:t>
        <a:bodyPr/>
        <a:lstStyle/>
        <a:p>
          <a:r>
            <a:rPr lang="pt-BR" dirty="0" smtClean="0">
              <a:solidFill>
                <a:srgbClr val="C00000"/>
              </a:solidFill>
            </a:rPr>
            <a:t>Não podem se ilididas pela vontade das partes</a:t>
          </a:r>
          <a:endParaRPr lang="pt-BR" dirty="0">
            <a:solidFill>
              <a:srgbClr val="C00000"/>
            </a:solidFill>
          </a:endParaRPr>
        </a:p>
      </dgm:t>
    </dgm:pt>
    <dgm:pt modelId="{7EF81F04-CC21-4965-BF4E-36BD08667E05}" type="parTrans" cxnId="{C93AB91E-A7D6-45D1-AE65-2DD6831A930E}">
      <dgm:prSet/>
      <dgm:spPr/>
      <dgm:t>
        <a:bodyPr/>
        <a:lstStyle/>
        <a:p>
          <a:endParaRPr lang="pt-BR"/>
        </a:p>
      </dgm:t>
    </dgm:pt>
    <dgm:pt modelId="{EB9B5C9F-0B91-4D46-9B4B-46E38A0AC7F9}" type="sibTrans" cxnId="{C93AB91E-A7D6-45D1-AE65-2DD6831A930E}">
      <dgm:prSet/>
      <dgm:spPr/>
      <dgm:t>
        <a:bodyPr/>
        <a:lstStyle/>
        <a:p>
          <a:endParaRPr lang="pt-BR"/>
        </a:p>
      </dgm:t>
    </dgm:pt>
    <dgm:pt modelId="{AA840E7F-A5A3-41A4-83ED-A3FC6602E1E7}">
      <dgm:prSet phldrT="[Texto]"/>
      <dgm:spPr/>
      <dgm:t>
        <a:bodyPr/>
        <a:lstStyle/>
        <a:p>
          <a:r>
            <a:rPr lang="pt-BR" b="1" dirty="0" smtClean="0">
              <a:solidFill>
                <a:srgbClr val="7030A0"/>
              </a:solidFill>
            </a:rPr>
            <a:t>Supletivas</a:t>
          </a:r>
          <a:endParaRPr lang="pt-BR" b="1" dirty="0">
            <a:solidFill>
              <a:srgbClr val="7030A0"/>
            </a:solidFill>
          </a:endParaRPr>
        </a:p>
      </dgm:t>
    </dgm:pt>
    <dgm:pt modelId="{7DB6B53E-92E1-4BF0-B030-342255A9548A}" type="parTrans" cxnId="{F02D5071-5D5A-4396-A7D0-265FDC3151E5}">
      <dgm:prSet/>
      <dgm:spPr/>
      <dgm:t>
        <a:bodyPr/>
        <a:lstStyle/>
        <a:p>
          <a:endParaRPr lang="pt-BR"/>
        </a:p>
      </dgm:t>
    </dgm:pt>
    <dgm:pt modelId="{8DE41372-6BD5-4FCD-878C-DDCF6D9FF169}" type="sibTrans" cxnId="{F02D5071-5D5A-4396-A7D0-265FDC3151E5}">
      <dgm:prSet/>
      <dgm:spPr/>
      <dgm:t>
        <a:bodyPr/>
        <a:lstStyle/>
        <a:p>
          <a:endParaRPr lang="pt-BR"/>
        </a:p>
      </dgm:t>
    </dgm:pt>
    <dgm:pt modelId="{303CA515-3672-4B67-8982-96FCAC1E6414}">
      <dgm:prSet phldrT="[Texto]"/>
      <dgm:spPr/>
      <dgm:t>
        <a:bodyPr/>
        <a:lstStyle/>
        <a:p>
          <a:r>
            <a:rPr lang="pt-BR" dirty="0" smtClean="0">
              <a:solidFill>
                <a:srgbClr val="7030A0"/>
              </a:solidFill>
            </a:rPr>
            <a:t>Ou Normas Dispositivas</a:t>
          </a:r>
          <a:endParaRPr lang="pt-BR" dirty="0">
            <a:solidFill>
              <a:srgbClr val="7030A0"/>
            </a:solidFill>
          </a:endParaRPr>
        </a:p>
      </dgm:t>
    </dgm:pt>
    <dgm:pt modelId="{CAC518F2-9725-4B5B-A183-F3A509F821D3}" type="parTrans" cxnId="{F20F841D-6103-4FE2-882E-9782B2DA3D43}">
      <dgm:prSet/>
      <dgm:spPr/>
      <dgm:t>
        <a:bodyPr/>
        <a:lstStyle/>
        <a:p>
          <a:endParaRPr lang="pt-BR"/>
        </a:p>
      </dgm:t>
    </dgm:pt>
    <dgm:pt modelId="{A824884D-573B-49BF-B525-D70B6D6FEA1E}" type="sibTrans" cxnId="{F20F841D-6103-4FE2-882E-9782B2DA3D43}">
      <dgm:prSet/>
      <dgm:spPr/>
      <dgm:t>
        <a:bodyPr/>
        <a:lstStyle/>
        <a:p>
          <a:endParaRPr lang="pt-BR"/>
        </a:p>
      </dgm:t>
    </dgm:pt>
    <dgm:pt modelId="{CFB38CB1-280A-40D2-8B9B-063265D07FA0}">
      <dgm:prSet phldrT="[Texto]"/>
      <dgm:spPr/>
      <dgm:t>
        <a:bodyPr/>
        <a:lstStyle/>
        <a:p>
          <a:r>
            <a:rPr lang="pt-BR" dirty="0" smtClean="0">
              <a:solidFill>
                <a:srgbClr val="7030A0"/>
              </a:solidFill>
            </a:rPr>
            <a:t>Que se amoldam aos interesses das partes</a:t>
          </a:r>
          <a:endParaRPr lang="pt-BR" dirty="0">
            <a:solidFill>
              <a:srgbClr val="7030A0"/>
            </a:solidFill>
          </a:endParaRPr>
        </a:p>
      </dgm:t>
    </dgm:pt>
    <dgm:pt modelId="{A349DFA9-7630-4028-8A26-AF5600FBA399}" type="parTrans" cxnId="{D28132A2-2A7D-47CC-BE3A-9F3AE4620139}">
      <dgm:prSet/>
      <dgm:spPr/>
      <dgm:t>
        <a:bodyPr/>
        <a:lstStyle/>
        <a:p>
          <a:endParaRPr lang="pt-BR"/>
        </a:p>
      </dgm:t>
    </dgm:pt>
    <dgm:pt modelId="{379EE335-54A2-48A7-BA13-CFAE4CDF8E39}" type="sibTrans" cxnId="{D28132A2-2A7D-47CC-BE3A-9F3AE4620139}">
      <dgm:prSet/>
      <dgm:spPr/>
      <dgm:t>
        <a:bodyPr/>
        <a:lstStyle/>
        <a:p>
          <a:endParaRPr lang="pt-BR"/>
        </a:p>
      </dgm:t>
    </dgm:pt>
    <dgm:pt modelId="{1EE54429-D9F7-4E60-8807-CD53EC35F6F1}" type="pres">
      <dgm:prSet presAssocID="{99BEED8B-F010-4B59-B1C2-BE1A3C195B4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E88431A1-8C6F-4A35-A6A1-C387719D869E}" type="pres">
      <dgm:prSet presAssocID="{B1B78CE3-2D27-44CB-A2A3-F652D4697787}" presName="composite" presStyleCnt="0"/>
      <dgm:spPr/>
    </dgm:pt>
    <dgm:pt modelId="{04E332E0-4034-476E-A201-04A6E258794D}" type="pres">
      <dgm:prSet presAssocID="{B1B78CE3-2D27-44CB-A2A3-F652D4697787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388941F-C131-42CC-BB4A-884177E6BBB0}" type="pres">
      <dgm:prSet presAssocID="{B1B78CE3-2D27-44CB-A2A3-F652D4697787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23FE8F5-0345-47DB-9861-D98D0BEAA28B}" type="pres">
      <dgm:prSet presAssocID="{B4F31955-6E44-462A-9E9D-50F81255D8BB}" presName="sp" presStyleCnt="0"/>
      <dgm:spPr/>
    </dgm:pt>
    <dgm:pt modelId="{55ACFB27-CA01-4856-B200-51953232836C}" type="pres">
      <dgm:prSet presAssocID="{AA840E7F-A5A3-41A4-83ED-A3FC6602E1E7}" presName="composite" presStyleCnt="0"/>
      <dgm:spPr/>
    </dgm:pt>
    <dgm:pt modelId="{834D9EC7-ED55-4109-ABC5-D907C0348032}" type="pres">
      <dgm:prSet presAssocID="{AA840E7F-A5A3-41A4-83ED-A3FC6602E1E7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98E9632-08EB-45CB-B929-DC00C8E2B784}" type="pres">
      <dgm:prSet presAssocID="{AA840E7F-A5A3-41A4-83ED-A3FC6602E1E7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3EF6ABDF-31F6-4931-9739-C78BD28B2C22}" srcId="{B1B78CE3-2D27-44CB-A2A3-F652D4697787}" destId="{3A6F9B11-F21E-4CEF-8140-66D171D860F2}" srcOrd="0" destOrd="0" parTransId="{87CC2FCA-982C-40EA-AFF6-17267A3AFE07}" sibTransId="{3D3C4DB8-04BD-476A-B30A-CC3C7FB3BB9A}"/>
    <dgm:cxn modelId="{C93AB91E-A7D6-45D1-AE65-2DD6831A930E}" srcId="{B1B78CE3-2D27-44CB-A2A3-F652D4697787}" destId="{573E5D54-DB21-41FB-849A-22D40631D910}" srcOrd="1" destOrd="0" parTransId="{7EF81F04-CC21-4965-BF4E-36BD08667E05}" sibTransId="{EB9B5C9F-0B91-4D46-9B4B-46E38A0AC7F9}"/>
    <dgm:cxn modelId="{2DE9621F-8902-42D4-B750-9E5AAB227AE3}" type="presOf" srcId="{573E5D54-DB21-41FB-849A-22D40631D910}" destId="{C388941F-C131-42CC-BB4A-884177E6BBB0}" srcOrd="0" destOrd="1" presId="urn:microsoft.com/office/officeart/2005/8/layout/chevron2"/>
    <dgm:cxn modelId="{9166D6EA-6842-407D-BA5D-781A56A9A913}" type="presOf" srcId="{CFB38CB1-280A-40D2-8B9B-063265D07FA0}" destId="{C98E9632-08EB-45CB-B929-DC00C8E2B784}" srcOrd="0" destOrd="1" presId="urn:microsoft.com/office/officeart/2005/8/layout/chevron2"/>
    <dgm:cxn modelId="{4B167E8F-A129-418E-ABD8-87D59EE17CB6}" type="presOf" srcId="{303CA515-3672-4B67-8982-96FCAC1E6414}" destId="{C98E9632-08EB-45CB-B929-DC00C8E2B784}" srcOrd="0" destOrd="0" presId="urn:microsoft.com/office/officeart/2005/8/layout/chevron2"/>
    <dgm:cxn modelId="{ECCD9C10-9471-4D9A-8674-ABBF5E68AFED}" srcId="{99BEED8B-F010-4B59-B1C2-BE1A3C195B4E}" destId="{B1B78CE3-2D27-44CB-A2A3-F652D4697787}" srcOrd="0" destOrd="0" parTransId="{7B76B928-C2A7-4A8F-A758-E2D877111E50}" sibTransId="{B4F31955-6E44-462A-9E9D-50F81255D8BB}"/>
    <dgm:cxn modelId="{F20F841D-6103-4FE2-882E-9782B2DA3D43}" srcId="{AA840E7F-A5A3-41A4-83ED-A3FC6602E1E7}" destId="{303CA515-3672-4B67-8982-96FCAC1E6414}" srcOrd="0" destOrd="0" parTransId="{CAC518F2-9725-4B5B-A183-F3A509F821D3}" sibTransId="{A824884D-573B-49BF-B525-D70B6D6FEA1E}"/>
    <dgm:cxn modelId="{DBBAF697-435F-4867-951E-28AC8873E3B8}" type="presOf" srcId="{AA840E7F-A5A3-41A4-83ED-A3FC6602E1E7}" destId="{834D9EC7-ED55-4109-ABC5-D907C0348032}" srcOrd="0" destOrd="0" presId="urn:microsoft.com/office/officeart/2005/8/layout/chevron2"/>
    <dgm:cxn modelId="{D28132A2-2A7D-47CC-BE3A-9F3AE4620139}" srcId="{AA840E7F-A5A3-41A4-83ED-A3FC6602E1E7}" destId="{CFB38CB1-280A-40D2-8B9B-063265D07FA0}" srcOrd="1" destOrd="0" parTransId="{A349DFA9-7630-4028-8A26-AF5600FBA399}" sibTransId="{379EE335-54A2-48A7-BA13-CFAE4CDF8E39}"/>
    <dgm:cxn modelId="{645484D3-F114-4808-BCCE-E7163A29F1D0}" type="presOf" srcId="{B1B78CE3-2D27-44CB-A2A3-F652D4697787}" destId="{04E332E0-4034-476E-A201-04A6E258794D}" srcOrd="0" destOrd="0" presId="urn:microsoft.com/office/officeart/2005/8/layout/chevron2"/>
    <dgm:cxn modelId="{F02D5071-5D5A-4396-A7D0-265FDC3151E5}" srcId="{99BEED8B-F010-4B59-B1C2-BE1A3C195B4E}" destId="{AA840E7F-A5A3-41A4-83ED-A3FC6602E1E7}" srcOrd="1" destOrd="0" parTransId="{7DB6B53E-92E1-4BF0-B030-342255A9548A}" sibTransId="{8DE41372-6BD5-4FCD-878C-DDCF6D9FF169}"/>
    <dgm:cxn modelId="{CD4F4604-8734-409E-8F25-D57FDF00C6B0}" type="presOf" srcId="{99BEED8B-F010-4B59-B1C2-BE1A3C195B4E}" destId="{1EE54429-D9F7-4E60-8807-CD53EC35F6F1}" srcOrd="0" destOrd="0" presId="urn:microsoft.com/office/officeart/2005/8/layout/chevron2"/>
    <dgm:cxn modelId="{33008949-F90D-47D3-BCE2-BCEFE863F800}" type="presOf" srcId="{3A6F9B11-F21E-4CEF-8140-66D171D860F2}" destId="{C388941F-C131-42CC-BB4A-884177E6BBB0}" srcOrd="0" destOrd="0" presId="urn:microsoft.com/office/officeart/2005/8/layout/chevron2"/>
    <dgm:cxn modelId="{1D9763B2-8498-44FE-AC3B-975486D05FD4}" type="presParOf" srcId="{1EE54429-D9F7-4E60-8807-CD53EC35F6F1}" destId="{E88431A1-8C6F-4A35-A6A1-C387719D869E}" srcOrd="0" destOrd="0" presId="urn:microsoft.com/office/officeart/2005/8/layout/chevron2"/>
    <dgm:cxn modelId="{3F469A9A-F9FD-4A56-82AC-2253BC5FB6E3}" type="presParOf" srcId="{E88431A1-8C6F-4A35-A6A1-C387719D869E}" destId="{04E332E0-4034-476E-A201-04A6E258794D}" srcOrd="0" destOrd="0" presId="urn:microsoft.com/office/officeart/2005/8/layout/chevron2"/>
    <dgm:cxn modelId="{380FDD89-8A14-4EC0-B91F-4C79B865D1B3}" type="presParOf" srcId="{E88431A1-8C6F-4A35-A6A1-C387719D869E}" destId="{C388941F-C131-42CC-BB4A-884177E6BBB0}" srcOrd="1" destOrd="0" presId="urn:microsoft.com/office/officeart/2005/8/layout/chevron2"/>
    <dgm:cxn modelId="{70D6A8E6-8C78-4297-AF08-0C6F1A81CEC7}" type="presParOf" srcId="{1EE54429-D9F7-4E60-8807-CD53EC35F6F1}" destId="{923FE8F5-0345-47DB-9861-D98D0BEAA28B}" srcOrd="1" destOrd="0" presId="urn:microsoft.com/office/officeart/2005/8/layout/chevron2"/>
    <dgm:cxn modelId="{8905DA83-4A88-4C7B-91A0-58EEE8C221D6}" type="presParOf" srcId="{1EE54429-D9F7-4E60-8807-CD53EC35F6F1}" destId="{55ACFB27-CA01-4856-B200-51953232836C}" srcOrd="2" destOrd="0" presId="urn:microsoft.com/office/officeart/2005/8/layout/chevron2"/>
    <dgm:cxn modelId="{2A125137-525F-4235-ACD9-147A16357EB7}" type="presParOf" srcId="{55ACFB27-CA01-4856-B200-51953232836C}" destId="{834D9EC7-ED55-4109-ABC5-D907C0348032}" srcOrd="0" destOrd="0" presId="urn:microsoft.com/office/officeart/2005/8/layout/chevron2"/>
    <dgm:cxn modelId="{38333083-E44A-4494-B40F-DBFC9E65D54A}" type="presParOf" srcId="{55ACFB27-CA01-4856-B200-51953232836C}" destId="{C98E9632-08EB-45CB-B929-DC00C8E2B784}" srcOrd="1" destOrd="0" presId="urn:microsoft.com/office/officeart/2005/8/layout/chevron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F0C604-7A21-45CF-A62B-215373981150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93B69B66-3D78-42E5-99DB-E7742BB30464}">
      <dgm:prSet phldrT="[Texto]"/>
      <dgm:spPr/>
      <dgm:t>
        <a:bodyPr/>
        <a:lstStyle/>
        <a:p>
          <a:r>
            <a:rPr lang="pt-BR" dirty="0" smtClean="0"/>
            <a:t>Direitos</a:t>
          </a:r>
        </a:p>
      </dgm:t>
    </dgm:pt>
    <dgm:pt modelId="{574F6F08-9197-41AB-9810-2A8D8534F237}" type="parTrans" cxnId="{22311297-2B91-4CF3-83E1-4D2EF5E2BD51}">
      <dgm:prSet/>
      <dgm:spPr/>
      <dgm:t>
        <a:bodyPr/>
        <a:lstStyle/>
        <a:p>
          <a:endParaRPr lang="pt-BR"/>
        </a:p>
      </dgm:t>
    </dgm:pt>
    <dgm:pt modelId="{A10D8D22-E51D-4A36-9C15-2F4CB0B23AB7}" type="sibTrans" cxnId="{22311297-2B91-4CF3-83E1-4D2EF5E2BD51}">
      <dgm:prSet/>
      <dgm:spPr/>
      <dgm:t>
        <a:bodyPr/>
        <a:lstStyle/>
        <a:p>
          <a:endParaRPr lang="pt-BR"/>
        </a:p>
      </dgm:t>
    </dgm:pt>
    <dgm:pt modelId="{A9204643-54C0-4345-A8BF-F7ABBB65D694}">
      <dgm:prSet phldrT="[Texto]"/>
      <dgm:spPr/>
      <dgm:t>
        <a:bodyPr/>
        <a:lstStyle/>
        <a:p>
          <a:r>
            <a:rPr lang="pt-BR" dirty="0" smtClean="0"/>
            <a:t>Direito</a:t>
          </a:r>
        </a:p>
        <a:p>
          <a:r>
            <a:rPr lang="pt-BR" dirty="0" smtClean="0"/>
            <a:t>Público</a:t>
          </a:r>
          <a:endParaRPr lang="pt-BR" dirty="0"/>
        </a:p>
      </dgm:t>
    </dgm:pt>
    <dgm:pt modelId="{AC550F60-F79D-4273-A575-448E45D4F7DA}" type="parTrans" cxnId="{3B79576B-2F8E-4E80-BA87-48D33FE76301}">
      <dgm:prSet/>
      <dgm:spPr/>
      <dgm:t>
        <a:bodyPr/>
        <a:lstStyle/>
        <a:p>
          <a:endParaRPr lang="pt-BR"/>
        </a:p>
      </dgm:t>
    </dgm:pt>
    <dgm:pt modelId="{02547FD3-B42F-46D3-81B1-816FEF21C644}" type="sibTrans" cxnId="{3B79576B-2F8E-4E80-BA87-48D33FE76301}">
      <dgm:prSet/>
      <dgm:spPr/>
      <dgm:t>
        <a:bodyPr/>
        <a:lstStyle/>
        <a:p>
          <a:endParaRPr lang="pt-BR"/>
        </a:p>
      </dgm:t>
    </dgm:pt>
    <dgm:pt modelId="{B7A0ECDC-A3FF-40A5-8389-A24630A3077B}">
      <dgm:prSet phldrT="[Texto]"/>
      <dgm:spPr/>
      <dgm:t>
        <a:bodyPr/>
        <a:lstStyle/>
        <a:p>
          <a:r>
            <a:rPr lang="pt-BR" dirty="0" smtClean="0"/>
            <a:t>Direito</a:t>
          </a:r>
        </a:p>
        <a:p>
          <a:r>
            <a:rPr lang="pt-BR" dirty="0" smtClean="0"/>
            <a:t>Privado</a:t>
          </a:r>
          <a:endParaRPr lang="pt-BR" dirty="0"/>
        </a:p>
      </dgm:t>
    </dgm:pt>
    <dgm:pt modelId="{E150654E-3B74-4569-ADE2-08188661D354}" type="parTrans" cxnId="{219DEE8E-53E3-4FCA-B469-06219A8454BE}">
      <dgm:prSet/>
      <dgm:spPr/>
      <dgm:t>
        <a:bodyPr/>
        <a:lstStyle/>
        <a:p>
          <a:endParaRPr lang="pt-BR"/>
        </a:p>
      </dgm:t>
    </dgm:pt>
    <dgm:pt modelId="{A3D5FB6B-07D4-4262-A598-3AA55DB1E284}" type="sibTrans" cxnId="{219DEE8E-53E3-4FCA-B469-06219A8454BE}">
      <dgm:prSet/>
      <dgm:spPr/>
      <dgm:t>
        <a:bodyPr/>
        <a:lstStyle/>
        <a:p>
          <a:endParaRPr lang="pt-BR"/>
        </a:p>
      </dgm:t>
    </dgm:pt>
    <dgm:pt modelId="{137DEAC2-A067-4E10-B36D-C83DC6E3EE0C}">
      <dgm:prSet phldrT="[Texto]" custT="1"/>
      <dgm:spPr/>
      <dgm:t>
        <a:bodyPr/>
        <a:lstStyle/>
        <a:p>
          <a:r>
            <a:rPr lang="pt-BR" sz="1500" dirty="0" smtClean="0"/>
            <a:t>Direitos </a:t>
          </a:r>
          <a:r>
            <a:rPr lang="pt-BR" sz="1500" dirty="0" err="1" smtClean="0"/>
            <a:t>Metaindividuais</a:t>
          </a:r>
          <a:endParaRPr lang="pt-BR" sz="1500" dirty="0"/>
        </a:p>
      </dgm:t>
    </dgm:pt>
    <dgm:pt modelId="{6394DB30-4A4C-4BEE-B0B7-CEA04EEF4D1C}" type="parTrans" cxnId="{8EE567A9-4686-49B0-BF04-D0844499C69A}">
      <dgm:prSet/>
      <dgm:spPr/>
      <dgm:t>
        <a:bodyPr/>
        <a:lstStyle/>
        <a:p>
          <a:endParaRPr lang="pt-BR"/>
        </a:p>
      </dgm:t>
    </dgm:pt>
    <dgm:pt modelId="{97B2EE31-BC2E-42B7-A86D-1357F13C0147}" type="sibTrans" cxnId="{8EE567A9-4686-49B0-BF04-D0844499C69A}">
      <dgm:prSet/>
      <dgm:spPr/>
      <dgm:t>
        <a:bodyPr/>
        <a:lstStyle/>
        <a:p>
          <a:endParaRPr lang="pt-BR"/>
        </a:p>
      </dgm:t>
    </dgm:pt>
    <dgm:pt modelId="{CFB53B41-38E2-4535-A6FE-F230D82C87D2}" type="pres">
      <dgm:prSet presAssocID="{6FF0C604-7A21-45CF-A62B-21537398115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FF7399F2-BB60-4968-899C-A6DB41DD1A5B}" type="pres">
      <dgm:prSet presAssocID="{93B69B66-3D78-42E5-99DB-E7742BB30464}" presName="centerShape" presStyleLbl="node0" presStyleIdx="0" presStyleCnt="1"/>
      <dgm:spPr/>
      <dgm:t>
        <a:bodyPr/>
        <a:lstStyle/>
        <a:p>
          <a:endParaRPr lang="pt-BR"/>
        </a:p>
      </dgm:t>
    </dgm:pt>
    <dgm:pt modelId="{92184B60-B236-4CCF-BEF4-1DCFD66ED05A}" type="pres">
      <dgm:prSet presAssocID="{AC550F60-F79D-4273-A575-448E45D4F7DA}" presName="parTrans" presStyleLbl="sibTrans2D1" presStyleIdx="0" presStyleCnt="3"/>
      <dgm:spPr/>
      <dgm:t>
        <a:bodyPr/>
        <a:lstStyle/>
        <a:p>
          <a:endParaRPr lang="pt-BR"/>
        </a:p>
      </dgm:t>
    </dgm:pt>
    <dgm:pt modelId="{A9F9B565-BAF6-4D4F-9386-FA5C20E4310C}" type="pres">
      <dgm:prSet presAssocID="{AC550F60-F79D-4273-A575-448E45D4F7DA}" presName="connectorText" presStyleLbl="sibTrans2D1" presStyleIdx="0" presStyleCnt="3"/>
      <dgm:spPr/>
      <dgm:t>
        <a:bodyPr/>
        <a:lstStyle/>
        <a:p>
          <a:endParaRPr lang="pt-BR"/>
        </a:p>
      </dgm:t>
    </dgm:pt>
    <dgm:pt modelId="{01127A0C-B5AD-4069-B0BF-4FA122624247}" type="pres">
      <dgm:prSet presAssocID="{A9204643-54C0-4345-A8BF-F7ABBB65D69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8F466A1-1CA4-41CB-A282-10A0C1015C3A}" type="pres">
      <dgm:prSet presAssocID="{E150654E-3B74-4569-ADE2-08188661D354}" presName="parTrans" presStyleLbl="sibTrans2D1" presStyleIdx="1" presStyleCnt="3"/>
      <dgm:spPr/>
      <dgm:t>
        <a:bodyPr/>
        <a:lstStyle/>
        <a:p>
          <a:endParaRPr lang="pt-BR"/>
        </a:p>
      </dgm:t>
    </dgm:pt>
    <dgm:pt modelId="{5111581D-C264-4D8F-B06D-B6E7338BB9F9}" type="pres">
      <dgm:prSet presAssocID="{E150654E-3B74-4569-ADE2-08188661D354}" presName="connectorText" presStyleLbl="sibTrans2D1" presStyleIdx="1" presStyleCnt="3"/>
      <dgm:spPr/>
      <dgm:t>
        <a:bodyPr/>
        <a:lstStyle/>
        <a:p>
          <a:endParaRPr lang="pt-BR"/>
        </a:p>
      </dgm:t>
    </dgm:pt>
    <dgm:pt modelId="{94D09C5C-B216-4D92-BD39-5BE564C825A7}" type="pres">
      <dgm:prSet presAssocID="{B7A0ECDC-A3FF-40A5-8389-A24630A3077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F0632F6-F36E-429C-BF4F-824F91C203F5}" type="pres">
      <dgm:prSet presAssocID="{6394DB30-4A4C-4BEE-B0B7-CEA04EEF4D1C}" presName="parTrans" presStyleLbl="sibTrans2D1" presStyleIdx="2" presStyleCnt="3"/>
      <dgm:spPr/>
      <dgm:t>
        <a:bodyPr/>
        <a:lstStyle/>
        <a:p>
          <a:endParaRPr lang="pt-BR"/>
        </a:p>
      </dgm:t>
    </dgm:pt>
    <dgm:pt modelId="{F7A98B9E-42CE-4D98-AE02-4187CE58A0C9}" type="pres">
      <dgm:prSet presAssocID="{6394DB30-4A4C-4BEE-B0B7-CEA04EEF4D1C}" presName="connectorText" presStyleLbl="sibTrans2D1" presStyleIdx="2" presStyleCnt="3"/>
      <dgm:spPr/>
      <dgm:t>
        <a:bodyPr/>
        <a:lstStyle/>
        <a:p>
          <a:endParaRPr lang="pt-BR"/>
        </a:p>
      </dgm:t>
    </dgm:pt>
    <dgm:pt modelId="{7972F292-2B12-4DB5-B055-CB81C0062BA5}" type="pres">
      <dgm:prSet presAssocID="{137DEAC2-A067-4E10-B36D-C83DC6E3EE0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22311297-2B91-4CF3-83E1-4D2EF5E2BD51}" srcId="{6FF0C604-7A21-45CF-A62B-215373981150}" destId="{93B69B66-3D78-42E5-99DB-E7742BB30464}" srcOrd="0" destOrd="0" parTransId="{574F6F08-9197-41AB-9810-2A8D8534F237}" sibTransId="{A10D8D22-E51D-4A36-9C15-2F4CB0B23AB7}"/>
    <dgm:cxn modelId="{D7A42C84-3581-4763-81AD-3AA2F58153DA}" type="presOf" srcId="{AC550F60-F79D-4273-A575-448E45D4F7DA}" destId="{A9F9B565-BAF6-4D4F-9386-FA5C20E4310C}" srcOrd="1" destOrd="0" presId="urn:microsoft.com/office/officeart/2005/8/layout/radial5"/>
    <dgm:cxn modelId="{3A6FD1BE-14F1-4460-BB7B-0792EE49588D}" type="presOf" srcId="{B7A0ECDC-A3FF-40A5-8389-A24630A3077B}" destId="{94D09C5C-B216-4D92-BD39-5BE564C825A7}" srcOrd="0" destOrd="0" presId="urn:microsoft.com/office/officeart/2005/8/layout/radial5"/>
    <dgm:cxn modelId="{61622DA1-BA95-4732-8807-78B0502ED144}" type="presOf" srcId="{6394DB30-4A4C-4BEE-B0B7-CEA04EEF4D1C}" destId="{DF0632F6-F36E-429C-BF4F-824F91C203F5}" srcOrd="0" destOrd="0" presId="urn:microsoft.com/office/officeart/2005/8/layout/radial5"/>
    <dgm:cxn modelId="{8EE567A9-4686-49B0-BF04-D0844499C69A}" srcId="{93B69B66-3D78-42E5-99DB-E7742BB30464}" destId="{137DEAC2-A067-4E10-B36D-C83DC6E3EE0C}" srcOrd="2" destOrd="0" parTransId="{6394DB30-4A4C-4BEE-B0B7-CEA04EEF4D1C}" sibTransId="{97B2EE31-BC2E-42B7-A86D-1357F13C0147}"/>
    <dgm:cxn modelId="{4A0731E9-0F08-4568-B40E-87BF97BDF734}" type="presOf" srcId="{93B69B66-3D78-42E5-99DB-E7742BB30464}" destId="{FF7399F2-BB60-4968-899C-A6DB41DD1A5B}" srcOrd="0" destOrd="0" presId="urn:microsoft.com/office/officeart/2005/8/layout/radial5"/>
    <dgm:cxn modelId="{3C687093-F7D7-4B1B-B01E-6FAA8656E931}" type="presOf" srcId="{6394DB30-4A4C-4BEE-B0B7-CEA04EEF4D1C}" destId="{F7A98B9E-42CE-4D98-AE02-4187CE58A0C9}" srcOrd="1" destOrd="0" presId="urn:microsoft.com/office/officeart/2005/8/layout/radial5"/>
    <dgm:cxn modelId="{219DEE8E-53E3-4FCA-B469-06219A8454BE}" srcId="{93B69B66-3D78-42E5-99DB-E7742BB30464}" destId="{B7A0ECDC-A3FF-40A5-8389-A24630A3077B}" srcOrd="1" destOrd="0" parTransId="{E150654E-3B74-4569-ADE2-08188661D354}" sibTransId="{A3D5FB6B-07D4-4262-A598-3AA55DB1E284}"/>
    <dgm:cxn modelId="{192C4E3F-1993-4E41-B037-8232EE28BC64}" type="presOf" srcId="{AC550F60-F79D-4273-A575-448E45D4F7DA}" destId="{92184B60-B236-4CCF-BEF4-1DCFD66ED05A}" srcOrd="0" destOrd="0" presId="urn:microsoft.com/office/officeart/2005/8/layout/radial5"/>
    <dgm:cxn modelId="{9F3CA9EE-D538-431E-9E1F-3430E0DDF6A0}" type="presOf" srcId="{E150654E-3B74-4569-ADE2-08188661D354}" destId="{C8F466A1-1CA4-41CB-A282-10A0C1015C3A}" srcOrd="0" destOrd="0" presId="urn:microsoft.com/office/officeart/2005/8/layout/radial5"/>
    <dgm:cxn modelId="{3B79576B-2F8E-4E80-BA87-48D33FE76301}" srcId="{93B69B66-3D78-42E5-99DB-E7742BB30464}" destId="{A9204643-54C0-4345-A8BF-F7ABBB65D694}" srcOrd="0" destOrd="0" parTransId="{AC550F60-F79D-4273-A575-448E45D4F7DA}" sibTransId="{02547FD3-B42F-46D3-81B1-816FEF21C644}"/>
    <dgm:cxn modelId="{A18D4E65-F87A-4502-A223-43403D8407C3}" type="presOf" srcId="{A9204643-54C0-4345-A8BF-F7ABBB65D694}" destId="{01127A0C-B5AD-4069-B0BF-4FA122624247}" srcOrd="0" destOrd="0" presId="urn:microsoft.com/office/officeart/2005/8/layout/radial5"/>
    <dgm:cxn modelId="{8890A873-0660-4E20-8F7C-EEED06FF6175}" type="presOf" srcId="{137DEAC2-A067-4E10-B36D-C83DC6E3EE0C}" destId="{7972F292-2B12-4DB5-B055-CB81C0062BA5}" srcOrd="0" destOrd="0" presId="urn:microsoft.com/office/officeart/2005/8/layout/radial5"/>
    <dgm:cxn modelId="{78FDCD1E-0806-4973-BC8E-1BA9B6E02AB9}" type="presOf" srcId="{6FF0C604-7A21-45CF-A62B-215373981150}" destId="{CFB53B41-38E2-4535-A6FE-F230D82C87D2}" srcOrd="0" destOrd="0" presId="urn:microsoft.com/office/officeart/2005/8/layout/radial5"/>
    <dgm:cxn modelId="{EB515E5F-12EA-48AB-8FF2-520E648D0C7A}" type="presOf" srcId="{E150654E-3B74-4569-ADE2-08188661D354}" destId="{5111581D-C264-4D8F-B06D-B6E7338BB9F9}" srcOrd="1" destOrd="0" presId="urn:microsoft.com/office/officeart/2005/8/layout/radial5"/>
    <dgm:cxn modelId="{78C4FF45-F8A4-4033-B070-82C353A26795}" type="presParOf" srcId="{CFB53B41-38E2-4535-A6FE-F230D82C87D2}" destId="{FF7399F2-BB60-4968-899C-A6DB41DD1A5B}" srcOrd="0" destOrd="0" presId="urn:microsoft.com/office/officeart/2005/8/layout/radial5"/>
    <dgm:cxn modelId="{9BE2A38E-9980-451B-966B-D557B2CCC571}" type="presParOf" srcId="{CFB53B41-38E2-4535-A6FE-F230D82C87D2}" destId="{92184B60-B236-4CCF-BEF4-1DCFD66ED05A}" srcOrd="1" destOrd="0" presId="urn:microsoft.com/office/officeart/2005/8/layout/radial5"/>
    <dgm:cxn modelId="{5A68ECFF-306B-4E82-A19F-813006BCE4F6}" type="presParOf" srcId="{92184B60-B236-4CCF-BEF4-1DCFD66ED05A}" destId="{A9F9B565-BAF6-4D4F-9386-FA5C20E4310C}" srcOrd="0" destOrd="0" presId="urn:microsoft.com/office/officeart/2005/8/layout/radial5"/>
    <dgm:cxn modelId="{3A82C218-722E-4A18-871F-881FC020C3E6}" type="presParOf" srcId="{CFB53B41-38E2-4535-A6FE-F230D82C87D2}" destId="{01127A0C-B5AD-4069-B0BF-4FA122624247}" srcOrd="2" destOrd="0" presId="urn:microsoft.com/office/officeart/2005/8/layout/radial5"/>
    <dgm:cxn modelId="{DE11DEE9-5108-430F-B48B-BA879925C2CD}" type="presParOf" srcId="{CFB53B41-38E2-4535-A6FE-F230D82C87D2}" destId="{C8F466A1-1CA4-41CB-A282-10A0C1015C3A}" srcOrd="3" destOrd="0" presId="urn:microsoft.com/office/officeart/2005/8/layout/radial5"/>
    <dgm:cxn modelId="{F7A827F8-832A-401A-9B81-ECD187B3E5FF}" type="presParOf" srcId="{C8F466A1-1CA4-41CB-A282-10A0C1015C3A}" destId="{5111581D-C264-4D8F-B06D-B6E7338BB9F9}" srcOrd="0" destOrd="0" presId="urn:microsoft.com/office/officeart/2005/8/layout/radial5"/>
    <dgm:cxn modelId="{E40C7830-9117-46CD-8EC5-86C737146CE1}" type="presParOf" srcId="{CFB53B41-38E2-4535-A6FE-F230D82C87D2}" destId="{94D09C5C-B216-4D92-BD39-5BE564C825A7}" srcOrd="4" destOrd="0" presId="urn:microsoft.com/office/officeart/2005/8/layout/radial5"/>
    <dgm:cxn modelId="{D600F449-76E2-4952-906C-898F4CE74436}" type="presParOf" srcId="{CFB53B41-38E2-4535-A6FE-F230D82C87D2}" destId="{DF0632F6-F36E-429C-BF4F-824F91C203F5}" srcOrd="5" destOrd="0" presId="urn:microsoft.com/office/officeart/2005/8/layout/radial5"/>
    <dgm:cxn modelId="{049E0D30-446C-4F25-8689-C2A0E5E8E18A}" type="presParOf" srcId="{DF0632F6-F36E-429C-BF4F-824F91C203F5}" destId="{F7A98B9E-42CE-4D98-AE02-4187CE58A0C9}" srcOrd="0" destOrd="0" presId="urn:microsoft.com/office/officeart/2005/8/layout/radial5"/>
    <dgm:cxn modelId="{0763776C-4558-4C8E-9E61-B1D2174488CE}" type="presParOf" srcId="{CFB53B41-38E2-4535-A6FE-F230D82C87D2}" destId="{7972F292-2B12-4DB5-B055-CB81C0062BA5}" srcOrd="6" destOrd="0" presId="urn:microsoft.com/office/officeart/2005/8/layout/radial5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4A9EBDC-D766-4BC3-AA82-D2ED7AFE4450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F594CA16-D8CF-4F6D-AD57-8FF6DE1795E2}">
      <dgm:prSet phldrT="[Texto]"/>
      <dgm:spPr/>
      <dgm:t>
        <a:bodyPr/>
        <a:lstStyle/>
        <a:p>
          <a:r>
            <a:rPr lang="pt-BR" dirty="0" smtClean="0"/>
            <a:t>JUDICIAL</a:t>
          </a:r>
          <a:endParaRPr lang="pt-BR" dirty="0"/>
        </a:p>
      </dgm:t>
    </dgm:pt>
    <dgm:pt modelId="{925C4AEB-CD96-41ED-98A1-3F770C5787EA}" type="parTrans" cxnId="{BFB00F85-1E71-4EBD-8E18-B5D4D08CA52D}">
      <dgm:prSet/>
      <dgm:spPr/>
    </dgm:pt>
    <dgm:pt modelId="{DD607C1A-A5E9-4435-907F-AFC6235FC7D6}" type="sibTrans" cxnId="{BFB00F85-1E71-4EBD-8E18-B5D4D08CA52D}">
      <dgm:prSet/>
      <dgm:spPr/>
    </dgm:pt>
    <dgm:pt modelId="{E617794F-885A-46D0-A1AA-8B41AF504DB1}">
      <dgm:prSet phldrT="[Texto]"/>
      <dgm:spPr/>
      <dgm:t>
        <a:bodyPr/>
        <a:lstStyle/>
        <a:p>
          <a:r>
            <a:rPr lang="pt-BR" dirty="0" smtClean="0"/>
            <a:t>ADMINISTRATIVO</a:t>
          </a:r>
          <a:endParaRPr lang="pt-BR" dirty="0"/>
        </a:p>
      </dgm:t>
    </dgm:pt>
    <dgm:pt modelId="{DDC99096-E21D-40B6-969C-7A4AFFE3E29E}" type="parTrans" cxnId="{EDA6DA2A-22D1-4CB7-97F1-AF82F7EBC857}">
      <dgm:prSet/>
      <dgm:spPr/>
    </dgm:pt>
    <dgm:pt modelId="{C5CF74E8-DB45-4063-BB88-318224404FCB}" type="sibTrans" cxnId="{EDA6DA2A-22D1-4CB7-97F1-AF82F7EBC857}">
      <dgm:prSet/>
      <dgm:spPr/>
    </dgm:pt>
    <dgm:pt modelId="{131E9BFC-2DA6-4D7E-B5BE-BB0D869666DA}" type="pres">
      <dgm:prSet presAssocID="{E4A9EBDC-D766-4BC3-AA82-D2ED7AFE4450}" presName="Name0" presStyleCnt="0">
        <dgm:presLayoutVars>
          <dgm:dir/>
          <dgm:animLvl val="lvl"/>
          <dgm:resizeHandles val="exact"/>
        </dgm:presLayoutVars>
      </dgm:prSet>
      <dgm:spPr/>
    </dgm:pt>
    <dgm:pt modelId="{EB3C15AC-FEC1-4F86-9DC5-064D6B414B4F}" type="pres">
      <dgm:prSet presAssocID="{F594CA16-D8CF-4F6D-AD57-8FF6DE1795E2}" presName="Name8" presStyleCnt="0"/>
      <dgm:spPr/>
    </dgm:pt>
    <dgm:pt modelId="{FE9ACA8A-85C3-4252-AC5F-D16447CD204A}" type="pres">
      <dgm:prSet presAssocID="{F594CA16-D8CF-4F6D-AD57-8FF6DE1795E2}" presName="level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15738C7-C855-4DB2-A748-0A95939E401E}" type="pres">
      <dgm:prSet presAssocID="{F594CA16-D8CF-4F6D-AD57-8FF6DE1795E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A0F57EB-48B7-45E9-A75A-171C4FE63A06}" type="pres">
      <dgm:prSet presAssocID="{E617794F-885A-46D0-A1AA-8B41AF504DB1}" presName="Name8" presStyleCnt="0"/>
      <dgm:spPr/>
    </dgm:pt>
    <dgm:pt modelId="{7556B652-6137-4574-97E2-FC9715FE3662}" type="pres">
      <dgm:prSet presAssocID="{E617794F-885A-46D0-A1AA-8B41AF504DB1}" presName="level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78EF30C-6114-4041-B2FA-951023D69394}" type="pres">
      <dgm:prSet presAssocID="{E617794F-885A-46D0-A1AA-8B41AF504DB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39B03970-13CA-44A5-A10A-7FF31CB0B396}" type="presOf" srcId="{E617794F-885A-46D0-A1AA-8B41AF504DB1}" destId="{478EF30C-6114-4041-B2FA-951023D69394}" srcOrd="1" destOrd="0" presId="urn:microsoft.com/office/officeart/2005/8/layout/pyramid1"/>
    <dgm:cxn modelId="{A2FE6258-1CB2-4589-A01C-54C1EB80E590}" type="presOf" srcId="{F594CA16-D8CF-4F6D-AD57-8FF6DE1795E2}" destId="{B15738C7-C855-4DB2-A748-0A95939E401E}" srcOrd="1" destOrd="0" presId="urn:microsoft.com/office/officeart/2005/8/layout/pyramid1"/>
    <dgm:cxn modelId="{BC593DF8-F11D-42E1-9CDA-E6D896AC3500}" type="presOf" srcId="{E617794F-885A-46D0-A1AA-8B41AF504DB1}" destId="{7556B652-6137-4574-97E2-FC9715FE3662}" srcOrd="0" destOrd="0" presId="urn:microsoft.com/office/officeart/2005/8/layout/pyramid1"/>
    <dgm:cxn modelId="{BD77C34F-C35B-49F5-96EF-FC909C1E2ABC}" type="presOf" srcId="{E4A9EBDC-D766-4BC3-AA82-D2ED7AFE4450}" destId="{131E9BFC-2DA6-4D7E-B5BE-BB0D869666DA}" srcOrd="0" destOrd="0" presId="urn:microsoft.com/office/officeart/2005/8/layout/pyramid1"/>
    <dgm:cxn modelId="{EDA6DA2A-22D1-4CB7-97F1-AF82F7EBC857}" srcId="{E4A9EBDC-D766-4BC3-AA82-D2ED7AFE4450}" destId="{E617794F-885A-46D0-A1AA-8B41AF504DB1}" srcOrd="1" destOrd="0" parTransId="{DDC99096-E21D-40B6-969C-7A4AFFE3E29E}" sibTransId="{C5CF74E8-DB45-4063-BB88-318224404FCB}"/>
    <dgm:cxn modelId="{A55CD8E1-4AAF-4F88-A6F5-351D22A9BD3F}" type="presOf" srcId="{F594CA16-D8CF-4F6D-AD57-8FF6DE1795E2}" destId="{FE9ACA8A-85C3-4252-AC5F-D16447CD204A}" srcOrd="0" destOrd="0" presId="urn:microsoft.com/office/officeart/2005/8/layout/pyramid1"/>
    <dgm:cxn modelId="{BFB00F85-1E71-4EBD-8E18-B5D4D08CA52D}" srcId="{E4A9EBDC-D766-4BC3-AA82-D2ED7AFE4450}" destId="{F594CA16-D8CF-4F6D-AD57-8FF6DE1795E2}" srcOrd="0" destOrd="0" parTransId="{925C4AEB-CD96-41ED-98A1-3F770C5787EA}" sibTransId="{DD607C1A-A5E9-4435-907F-AFC6235FC7D6}"/>
    <dgm:cxn modelId="{EC022B2D-6268-4AB0-B877-00C48FEE2D0C}" type="presParOf" srcId="{131E9BFC-2DA6-4D7E-B5BE-BB0D869666DA}" destId="{EB3C15AC-FEC1-4F86-9DC5-064D6B414B4F}" srcOrd="0" destOrd="0" presId="urn:microsoft.com/office/officeart/2005/8/layout/pyramid1"/>
    <dgm:cxn modelId="{6519CAAE-2D52-4475-920A-D6FB8F489D28}" type="presParOf" srcId="{EB3C15AC-FEC1-4F86-9DC5-064D6B414B4F}" destId="{FE9ACA8A-85C3-4252-AC5F-D16447CD204A}" srcOrd="0" destOrd="0" presId="urn:microsoft.com/office/officeart/2005/8/layout/pyramid1"/>
    <dgm:cxn modelId="{13A4B352-A1A0-49F5-8A28-C0B9728C78DD}" type="presParOf" srcId="{EB3C15AC-FEC1-4F86-9DC5-064D6B414B4F}" destId="{B15738C7-C855-4DB2-A748-0A95939E401E}" srcOrd="1" destOrd="0" presId="urn:microsoft.com/office/officeart/2005/8/layout/pyramid1"/>
    <dgm:cxn modelId="{7C8A86F7-8F59-4ADB-B98D-A076F57C30BB}" type="presParOf" srcId="{131E9BFC-2DA6-4D7E-B5BE-BB0D869666DA}" destId="{8A0F57EB-48B7-45E9-A75A-171C4FE63A06}" srcOrd="1" destOrd="0" presId="urn:microsoft.com/office/officeart/2005/8/layout/pyramid1"/>
    <dgm:cxn modelId="{A87E96CE-F12F-4DFC-91C7-3DB0C52F14BD}" type="presParOf" srcId="{8A0F57EB-48B7-45E9-A75A-171C4FE63A06}" destId="{7556B652-6137-4574-97E2-FC9715FE3662}" srcOrd="0" destOrd="0" presId="urn:microsoft.com/office/officeart/2005/8/layout/pyramid1"/>
    <dgm:cxn modelId="{C29B7BDC-70FD-4137-8396-97FFCC5C03F3}" type="presParOf" srcId="{8A0F57EB-48B7-45E9-A75A-171C4FE63A06}" destId="{478EF30C-6114-4041-B2FA-951023D69394}" srcOrd="1" destOrd="0" presId="urn:microsoft.com/office/officeart/2005/8/layout/pyramid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8460B0F-B91F-4304-88FF-51B829C6B636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26CD1E3B-7FDF-48B3-94D1-4CC05F7CA595}">
      <dgm:prSet phldrT="[Texto]"/>
      <dgm:spPr/>
      <dgm:t>
        <a:bodyPr/>
        <a:lstStyle/>
        <a:p>
          <a:r>
            <a:rPr lang="pt-BR" dirty="0" smtClean="0"/>
            <a:t>Processo Administrativo (PA)</a:t>
          </a:r>
        </a:p>
        <a:p>
          <a:r>
            <a:rPr lang="pt-BR" b="1" dirty="0" smtClean="0"/>
            <a:t>SEM LITÍGIO</a:t>
          </a:r>
          <a:endParaRPr lang="pt-BR" b="1" dirty="0"/>
        </a:p>
      </dgm:t>
    </dgm:pt>
    <dgm:pt modelId="{B50406FD-4529-4CC8-9357-9BFBB542771D}" type="parTrans" cxnId="{B9028E0A-A418-4AC8-9FC4-E6039A759BF6}">
      <dgm:prSet/>
      <dgm:spPr/>
      <dgm:t>
        <a:bodyPr/>
        <a:lstStyle/>
        <a:p>
          <a:endParaRPr lang="pt-BR"/>
        </a:p>
      </dgm:t>
    </dgm:pt>
    <dgm:pt modelId="{0EE8D712-18B4-4E44-9547-C548FE2A8DE9}" type="sibTrans" cxnId="{B9028E0A-A418-4AC8-9FC4-E6039A759BF6}">
      <dgm:prSet/>
      <dgm:spPr/>
      <dgm:t>
        <a:bodyPr/>
        <a:lstStyle/>
        <a:p>
          <a:endParaRPr lang="pt-BR"/>
        </a:p>
      </dgm:t>
    </dgm:pt>
    <dgm:pt modelId="{EC935100-CC9D-4C70-B2AC-CEE74F714FE8}">
      <dgm:prSet phldrT="[Texto]"/>
      <dgm:spPr/>
      <dgm:t>
        <a:bodyPr/>
        <a:lstStyle/>
        <a:p>
          <a:r>
            <a:rPr lang="pt-BR" dirty="0" smtClean="0"/>
            <a:t>Processo Judicial</a:t>
          </a:r>
        </a:p>
        <a:p>
          <a:r>
            <a:rPr lang="pt-BR" dirty="0" smtClean="0"/>
            <a:t>(PJ)</a:t>
          </a:r>
        </a:p>
        <a:p>
          <a:r>
            <a:rPr lang="pt-BR" b="1" dirty="0" smtClean="0"/>
            <a:t>LITIGIOSO</a:t>
          </a:r>
          <a:endParaRPr lang="pt-BR" b="1" dirty="0"/>
        </a:p>
      </dgm:t>
    </dgm:pt>
    <dgm:pt modelId="{0DEE2D5D-FB6E-4E0B-A0A4-C37CE333B249}" type="parTrans" cxnId="{CD7855C1-DE34-4451-89ED-A4BF7D4A2946}">
      <dgm:prSet/>
      <dgm:spPr/>
      <dgm:t>
        <a:bodyPr/>
        <a:lstStyle/>
        <a:p>
          <a:endParaRPr lang="pt-BR"/>
        </a:p>
      </dgm:t>
    </dgm:pt>
    <dgm:pt modelId="{202D392C-A705-49CC-82A6-56D95C175F51}" type="sibTrans" cxnId="{CD7855C1-DE34-4451-89ED-A4BF7D4A2946}">
      <dgm:prSet/>
      <dgm:spPr/>
      <dgm:t>
        <a:bodyPr/>
        <a:lstStyle/>
        <a:p>
          <a:endParaRPr lang="pt-BR"/>
        </a:p>
      </dgm:t>
    </dgm:pt>
    <dgm:pt modelId="{2C6BB297-F210-430B-867C-A663301549D6}" type="pres">
      <dgm:prSet presAssocID="{B8460B0F-B91F-4304-88FF-51B829C6B636}" presName="compositeShape" presStyleCnt="0">
        <dgm:presLayoutVars>
          <dgm:chMax val="7"/>
          <dgm:dir/>
          <dgm:resizeHandles val="exact"/>
        </dgm:presLayoutVars>
      </dgm:prSet>
      <dgm:spPr/>
    </dgm:pt>
    <dgm:pt modelId="{C4983DB7-AD6C-445C-8B22-9D3AF21FCFE8}" type="pres">
      <dgm:prSet presAssocID="{26CD1E3B-7FDF-48B3-94D1-4CC05F7CA595}" presName="circ1" presStyleLbl="vennNode1" presStyleIdx="0" presStyleCnt="2"/>
      <dgm:spPr/>
      <dgm:t>
        <a:bodyPr/>
        <a:lstStyle/>
        <a:p>
          <a:endParaRPr lang="pt-BR"/>
        </a:p>
      </dgm:t>
    </dgm:pt>
    <dgm:pt modelId="{1B78CB2F-5ABC-430C-8ED7-91005D895567}" type="pres">
      <dgm:prSet presAssocID="{26CD1E3B-7FDF-48B3-94D1-4CC05F7CA595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9E4BCD2-53E3-45D0-9810-6100D0528D69}" type="pres">
      <dgm:prSet presAssocID="{EC935100-CC9D-4C70-B2AC-CEE74F714FE8}" presName="circ2" presStyleLbl="vennNode1" presStyleIdx="1" presStyleCnt="2"/>
      <dgm:spPr/>
      <dgm:t>
        <a:bodyPr/>
        <a:lstStyle/>
        <a:p>
          <a:endParaRPr lang="pt-BR"/>
        </a:p>
      </dgm:t>
    </dgm:pt>
    <dgm:pt modelId="{50F644B3-AD32-43B3-9009-4EB63ABFA67A}" type="pres">
      <dgm:prSet presAssocID="{EC935100-CC9D-4C70-B2AC-CEE74F714FE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EDFF6D12-69E5-4029-9C9D-A9CF78CB2154}" type="presOf" srcId="{B8460B0F-B91F-4304-88FF-51B829C6B636}" destId="{2C6BB297-F210-430B-867C-A663301549D6}" srcOrd="0" destOrd="0" presId="urn:microsoft.com/office/officeart/2005/8/layout/venn1"/>
    <dgm:cxn modelId="{CD7855C1-DE34-4451-89ED-A4BF7D4A2946}" srcId="{B8460B0F-B91F-4304-88FF-51B829C6B636}" destId="{EC935100-CC9D-4C70-B2AC-CEE74F714FE8}" srcOrd="1" destOrd="0" parTransId="{0DEE2D5D-FB6E-4E0B-A0A4-C37CE333B249}" sibTransId="{202D392C-A705-49CC-82A6-56D95C175F51}"/>
    <dgm:cxn modelId="{8F78AC8B-B940-4AC1-9DD0-A1A00EF3436C}" type="presOf" srcId="{26CD1E3B-7FDF-48B3-94D1-4CC05F7CA595}" destId="{C4983DB7-AD6C-445C-8B22-9D3AF21FCFE8}" srcOrd="0" destOrd="0" presId="urn:microsoft.com/office/officeart/2005/8/layout/venn1"/>
    <dgm:cxn modelId="{BDD38138-97DF-4BF7-BD62-E6A2C6C49188}" type="presOf" srcId="{26CD1E3B-7FDF-48B3-94D1-4CC05F7CA595}" destId="{1B78CB2F-5ABC-430C-8ED7-91005D895567}" srcOrd="1" destOrd="0" presId="urn:microsoft.com/office/officeart/2005/8/layout/venn1"/>
    <dgm:cxn modelId="{380EE905-C698-4D08-8ED5-086B8C1AC7E6}" type="presOf" srcId="{EC935100-CC9D-4C70-B2AC-CEE74F714FE8}" destId="{50F644B3-AD32-43B3-9009-4EB63ABFA67A}" srcOrd="1" destOrd="0" presId="urn:microsoft.com/office/officeart/2005/8/layout/venn1"/>
    <dgm:cxn modelId="{B9028E0A-A418-4AC8-9FC4-E6039A759BF6}" srcId="{B8460B0F-B91F-4304-88FF-51B829C6B636}" destId="{26CD1E3B-7FDF-48B3-94D1-4CC05F7CA595}" srcOrd="0" destOrd="0" parTransId="{B50406FD-4529-4CC8-9357-9BFBB542771D}" sibTransId="{0EE8D712-18B4-4E44-9547-C548FE2A8DE9}"/>
    <dgm:cxn modelId="{6BDE4003-ED98-439E-8B2F-B68D7A5E04C3}" type="presOf" srcId="{EC935100-CC9D-4C70-B2AC-CEE74F714FE8}" destId="{C9E4BCD2-53E3-45D0-9810-6100D0528D69}" srcOrd="0" destOrd="0" presId="urn:microsoft.com/office/officeart/2005/8/layout/venn1"/>
    <dgm:cxn modelId="{B0134A31-D707-446C-984A-6DCC810F92A0}" type="presParOf" srcId="{2C6BB297-F210-430B-867C-A663301549D6}" destId="{C4983DB7-AD6C-445C-8B22-9D3AF21FCFE8}" srcOrd="0" destOrd="0" presId="urn:microsoft.com/office/officeart/2005/8/layout/venn1"/>
    <dgm:cxn modelId="{DA054711-C037-4A2D-B627-89C25C2D483F}" type="presParOf" srcId="{2C6BB297-F210-430B-867C-A663301549D6}" destId="{1B78CB2F-5ABC-430C-8ED7-91005D895567}" srcOrd="1" destOrd="0" presId="urn:microsoft.com/office/officeart/2005/8/layout/venn1"/>
    <dgm:cxn modelId="{7A2DACEE-47D4-45C3-BB1A-FE1D41B8A280}" type="presParOf" srcId="{2C6BB297-F210-430B-867C-A663301549D6}" destId="{C9E4BCD2-53E3-45D0-9810-6100D0528D69}" srcOrd="2" destOrd="0" presId="urn:microsoft.com/office/officeart/2005/8/layout/venn1"/>
    <dgm:cxn modelId="{3B844805-C429-497A-A0FC-65868AC24C1C}" type="presParOf" srcId="{2C6BB297-F210-430B-867C-A663301549D6}" destId="{50F644B3-AD32-43B3-9009-4EB63ABFA67A}" srcOrd="3" destOrd="0" presId="urn:microsoft.com/office/officeart/2005/8/layout/venn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F7EF0D3-2D21-4A67-A975-1AA494AF97EE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199371B7-B414-4B99-BB42-7B6BE38B6A20}">
      <dgm:prSet phldrT="[Texto]"/>
      <dgm:spPr>
        <a:solidFill>
          <a:srgbClr val="0070C0"/>
        </a:solidFill>
      </dgm:spPr>
      <dgm:t>
        <a:bodyPr/>
        <a:lstStyle/>
        <a:p>
          <a:r>
            <a:rPr lang="pt-BR" dirty="0" smtClean="0"/>
            <a:t>Classificação Competências</a:t>
          </a:r>
          <a:endParaRPr lang="pt-BR" dirty="0"/>
        </a:p>
      </dgm:t>
    </dgm:pt>
    <dgm:pt modelId="{7AAC040F-B5A2-4210-9DAD-6B8F360A8FFF}" type="parTrans" cxnId="{A49A6953-FBF1-44B7-90EE-5F939A003B35}">
      <dgm:prSet/>
      <dgm:spPr/>
      <dgm:t>
        <a:bodyPr/>
        <a:lstStyle/>
        <a:p>
          <a:endParaRPr lang="pt-BR"/>
        </a:p>
      </dgm:t>
    </dgm:pt>
    <dgm:pt modelId="{062FB37B-AA11-4692-9958-4ED183AD7169}" type="sibTrans" cxnId="{A49A6953-FBF1-44B7-90EE-5F939A003B35}">
      <dgm:prSet/>
      <dgm:spPr/>
      <dgm:t>
        <a:bodyPr/>
        <a:lstStyle/>
        <a:p>
          <a:endParaRPr lang="pt-BR"/>
        </a:p>
      </dgm:t>
    </dgm:pt>
    <dgm:pt modelId="{447CD476-9BE0-4718-B436-83E81D2D3D0C}">
      <dgm:prSet phldrT="[Texto]"/>
      <dgm:spPr/>
      <dgm:t>
        <a:bodyPr/>
        <a:lstStyle/>
        <a:p>
          <a:r>
            <a:rPr lang="pt-BR" dirty="0" smtClean="0"/>
            <a:t>Material</a:t>
          </a:r>
          <a:endParaRPr lang="pt-BR" dirty="0"/>
        </a:p>
      </dgm:t>
    </dgm:pt>
    <dgm:pt modelId="{5473A8E4-0529-4EE6-A424-4EC439A87FE3}" type="parTrans" cxnId="{1922B6CB-A451-4B9E-9895-632FC879FF85}">
      <dgm:prSet/>
      <dgm:spPr/>
      <dgm:t>
        <a:bodyPr/>
        <a:lstStyle/>
        <a:p>
          <a:endParaRPr lang="pt-BR"/>
        </a:p>
      </dgm:t>
    </dgm:pt>
    <dgm:pt modelId="{A38F3456-AA2D-47CE-9FAD-C7E4030BBCF7}" type="sibTrans" cxnId="{1922B6CB-A451-4B9E-9895-632FC879FF85}">
      <dgm:prSet/>
      <dgm:spPr/>
      <dgm:t>
        <a:bodyPr/>
        <a:lstStyle/>
        <a:p>
          <a:endParaRPr lang="pt-BR"/>
        </a:p>
      </dgm:t>
    </dgm:pt>
    <dgm:pt modelId="{1BFB4092-E04B-4B8F-AE03-6ECA37AEE7E5}">
      <dgm:prSet phldrT="[Texto]"/>
      <dgm:spPr/>
      <dgm:t>
        <a:bodyPr/>
        <a:lstStyle/>
        <a:p>
          <a:r>
            <a:rPr lang="pt-BR" dirty="0" smtClean="0"/>
            <a:t>Exclusiva</a:t>
          </a:r>
          <a:endParaRPr lang="pt-BR" dirty="0"/>
        </a:p>
      </dgm:t>
    </dgm:pt>
    <dgm:pt modelId="{45AFB866-B2A6-48CB-981D-3F191FEC619A}" type="parTrans" cxnId="{37E151C0-8104-4A7B-849D-BBFF6BC7EE8E}">
      <dgm:prSet/>
      <dgm:spPr/>
      <dgm:t>
        <a:bodyPr/>
        <a:lstStyle/>
        <a:p>
          <a:endParaRPr lang="pt-BR"/>
        </a:p>
      </dgm:t>
    </dgm:pt>
    <dgm:pt modelId="{A84D0A97-4171-4212-A99E-34B215767E71}" type="sibTrans" cxnId="{37E151C0-8104-4A7B-849D-BBFF6BC7EE8E}">
      <dgm:prSet/>
      <dgm:spPr/>
      <dgm:t>
        <a:bodyPr/>
        <a:lstStyle/>
        <a:p>
          <a:endParaRPr lang="pt-BR"/>
        </a:p>
      </dgm:t>
    </dgm:pt>
    <dgm:pt modelId="{E59C5A89-28D2-4ABA-B6E5-262CA994B01B}">
      <dgm:prSet phldrT="[Texto]"/>
      <dgm:spPr/>
      <dgm:t>
        <a:bodyPr/>
        <a:lstStyle/>
        <a:p>
          <a:r>
            <a:rPr lang="pt-BR" dirty="0" smtClean="0"/>
            <a:t>Comum</a:t>
          </a:r>
          <a:endParaRPr lang="pt-BR" dirty="0"/>
        </a:p>
      </dgm:t>
    </dgm:pt>
    <dgm:pt modelId="{4A27B8C7-B569-4E31-AEC8-BD7D7F3A06FB}" type="parTrans" cxnId="{B1020F18-3D74-4B28-8157-F18132CEE1EC}">
      <dgm:prSet/>
      <dgm:spPr/>
      <dgm:t>
        <a:bodyPr/>
        <a:lstStyle/>
        <a:p>
          <a:endParaRPr lang="pt-BR"/>
        </a:p>
      </dgm:t>
    </dgm:pt>
    <dgm:pt modelId="{25F9BF7C-0814-452B-B5DB-F4B5F000C871}" type="sibTrans" cxnId="{B1020F18-3D74-4B28-8157-F18132CEE1EC}">
      <dgm:prSet/>
      <dgm:spPr/>
      <dgm:t>
        <a:bodyPr/>
        <a:lstStyle/>
        <a:p>
          <a:endParaRPr lang="pt-BR"/>
        </a:p>
      </dgm:t>
    </dgm:pt>
    <dgm:pt modelId="{DF68ECE7-35A1-492B-9BDB-25A66A33FD5C}">
      <dgm:prSet phldrT="[Texto]"/>
      <dgm:spPr>
        <a:solidFill>
          <a:srgbClr val="7030A0"/>
        </a:solidFill>
      </dgm:spPr>
      <dgm:t>
        <a:bodyPr/>
        <a:lstStyle/>
        <a:p>
          <a:r>
            <a:rPr lang="pt-BR" dirty="0" smtClean="0"/>
            <a:t>Legislativa</a:t>
          </a:r>
          <a:endParaRPr lang="pt-BR" dirty="0"/>
        </a:p>
      </dgm:t>
    </dgm:pt>
    <dgm:pt modelId="{8A7D3A04-79B1-4495-8AE7-CFF839B56250}" type="parTrans" cxnId="{78CFE2EC-1DC1-44B6-9766-283456DB8F0A}">
      <dgm:prSet/>
      <dgm:spPr/>
      <dgm:t>
        <a:bodyPr/>
        <a:lstStyle/>
        <a:p>
          <a:endParaRPr lang="pt-BR"/>
        </a:p>
      </dgm:t>
    </dgm:pt>
    <dgm:pt modelId="{E40A0BE2-4B07-4A1B-9DCE-C9A89920C7E6}" type="sibTrans" cxnId="{78CFE2EC-1DC1-44B6-9766-283456DB8F0A}">
      <dgm:prSet/>
      <dgm:spPr/>
      <dgm:t>
        <a:bodyPr/>
        <a:lstStyle/>
        <a:p>
          <a:endParaRPr lang="pt-BR"/>
        </a:p>
      </dgm:t>
    </dgm:pt>
    <dgm:pt modelId="{62105FF6-71C6-43D1-8083-5BA7BB660030}">
      <dgm:prSet phldrT="[Texto]"/>
      <dgm:spPr>
        <a:solidFill>
          <a:srgbClr val="7030A0"/>
        </a:solidFill>
      </dgm:spPr>
      <dgm:t>
        <a:bodyPr/>
        <a:lstStyle/>
        <a:p>
          <a:r>
            <a:rPr lang="pt-BR" dirty="0" smtClean="0"/>
            <a:t>Exclusiva</a:t>
          </a:r>
          <a:endParaRPr lang="pt-BR" dirty="0"/>
        </a:p>
      </dgm:t>
    </dgm:pt>
    <dgm:pt modelId="{6B590AD8-36AF-4684-94CA-C74F09BB1ED9}" type="parTrans" cxnId="{C6DFD9F7-46D5-4BE0-9A72-103C47244528}">
      <dgm:prSet/>
      <dgm:spPr/>
      <dgm:t>
        <a:bodyPr/>
        <a:lstStyle/>
        <a:p>
          <a:endParaRPr lang="pt-BR"/>
        </a:p>
      </dgm:t>
    </dgm:pt>
    <dgm:pt modelId="{FE4F621E-38A0-4D09-9127-A192C6BCFADA}" type="sibTrans" cxnId="{C6DFD9F7-46D5-4BE0-9A72-103C47244528}">
      <dgm:prSet/>
      <dgm:spPr/>
      <dgm:t>
        <a:bodyPr/>
        <a:lstStyle/>
        <a:p>
          <a:endParaRPr lang="pt-BR"/>
        </a:p>
      </dgm:t>
    </dgm:pt>
    <dgm:pt modelId="{3A169418-9141-4CF4-AB59-E0FAC6D88389}">
      <dgm:prSet/>
      <dgm:spPr>
        <a:solidFill>
          <a:srgbClr val="7030A0"/>
        </a:solidFill>
      </dgm:spPr>
      <dgm:t>
        <a:bodyPr/>
        <a:lstStyle/>
        <a:p>
          <a:r>
            <a:rPr lang="pt-BR" dirty="0" smtClean="0"/>
            <a:t>Privativa</a:t>
          </a:r>
          <a:endParaRPr lang="pt-BR" dirty="0"/>
        </a:p>
      </dgm:t>
    </dgm:pt>
    <dgm:pt modelId="{DEA41F74-53B3-4E09-BA30-A665D5C49F3A}" type="parTrans" cxnId="{81FB729B-35F9-4561-B90F-CCBC66C9C194}">
      <dgm:prSet/>
      <dgm:spPr/>
      <dgm:t>
        <a:bodyPr/>
        <a:lstStyle/>
        <a:p>
          <a:endParaRPr lang="pt-BR"/>
        </a:p>
      </dgm:t>
    </dgm:pt>
    <dgm:pt modelId="{182ED726-9D7F-4061-8464-863E9EE00850}" type="sibTrans" cxnId="{81FB729B-35F9-4561-B90F-CCBC66C9C194}">
      <dgm:prSet/>
      <dgm:spPr/>
      <dgm:t>
        <a:bodyPr/>
        <a:lstStyle/>
        <a:p>
          <a:endParaRPr lang="pt-BR"/>
        </a:p>
      </dgm:t>
    </dgm:pt>
    <dgm:pt modelId="{A265744D-8CC3-4CE3-8359-DC00EC8BB942}">
      <dgm:prSet/>
      <dgm:spPr>
        <a:solidFill>
          <a:srgbClr val="7030A0"/>
        </a:solidFill>
      </dgm:spPr>
      <dgm:t>
        <a:bodyPr/>
        <a:lstStyle/>
        <a:p>
          <a:r>
            <a:rPr lang="pt-BR" dirty="0" smtClean="0"/>
            <a:t>Concorrente</a:t>
          </a:r>
          <a:endParaRPr lang="pt-BR" dirty="0"/>
        </a:p>
      </dgm:t>
    </dgm:pt>
    <dgm:pt modelId="{D846BBDC-4896-413D-9024-A4BF607A1F3D}" type="parTrans" cxnId="{5D8E4573-5103-476D-A50F-4E5024192234}">
      <dgm:prSet/>
      <dgm:spPr/>
      <dgm:t>
        <a:bodyPr/>
        <a:lstStyle/>
        <a:p>
          <a:endParaRPr lang="pt-BR"/>
        </a:p>
      </dgm:t>
    </dgm:pt>
    <dgm:pt modelId="{64CD335A-B2CF-4286-BF54-A64C70663B08}" type="sibTrans" cxnId="{5D8E4573-5103-476D-A50F-4E5024192234}">
      <dgm:prSet/>
      <dgm:spPr/>
      <dgm:t>
        <a:bodyPr/>
        <a:lstStyle/>
        <a:p>
          <a:endParaRPr lang="pt-BR"/>
        </a:p>
      </dgm:t>
    </dgm:pt>
    <dgm:pt modelId="{E872A0DD-FFA2-4C51-B4C7-D58BD12883C4}">
      <dgm:prSet/>
      <dgm:spPr>
        <a:solidFill>
          <a:srgbClr val="7030A0"/>
        </a:solidFill>
      </dgm:spPr>
      <dgm:t>
        <a:bodyPr/>
        <a:lstStyle/>
        <a:p>
          <a:r>
            <a:rPr lang="pt-BR" dirty="0" smtClean="0"/>
            <a:t>Suplementar</a:t>
          </a:r>
          <a:endParaRPr lang="pt-BR" dirty="0"/>
        </a:p>
      </dgm:t>
    </dgm:pt>
    <dgm:pt modelId="{F7B93E1D-1BA6-4456-AB4B-EDB197CD6F3C}" type="parTrans" cxnId="{6B1DB39D-0871-4D83-87EC-523108FFC6E3}">
      <dgm:prSet/>
      <dgm:spPr/>
      <dgm:t>
        <a:bodyPr/>
        <a:lstStyle/>
        <a:p>
          <a:endParaRPr lang="pt-BR"/>
        </a:p>
      </dgm:t>
    </dgm:pt>
    <dgm:pt modelId="{37E5BB2C-52EA-4A72-A24E-8C247FF78D83}" type="sibTrans" cxnId="{6B1DB39D-0871-4D83-87EC-523108FFC6E3}">
      <dgm:prSet/>
      <dgm:spPr/>
      <dgm:t>
        <a:bodyPr/>
        <a:lstStyle/>
        <a:p>
          <a:endParaRPr lang="pt-BR"/>
        </a:p>
      </dgm:t>
    </dgm:pt>
    <dgm:pt modelId="{2C36ADEA-9D00-4D8B-9264-D447BB89F5C2}" type="pres">
      <dgm:prSet presAssocID="{5F7EF0D3-2D21-4A67-A975-1AA494AF97E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3FA94499-1E13-4BBE-8619-5E597513C3F1}" type="pres">
      <dgm:prSet presAssocID="{199371B7-B414-4B99-BB42-7B6BE38B6A20}" presName="root1" presStyleCnt="0"/>
      <dgm:spPr/>
    </dgm:pt>
    <dgm:pt modelId="{CEFDD853-441C-4036-9246-1E2C0F2B49AD}" type="pres">
      <dgm:prSet presAssocID="{199371B7-B414-4B99-BB42-7B6BE38B6A20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63410399-C844-425E-859D-7F591D5103BF}" type="pres">
      <dgm:prSet presAssocID="{199371B7-B414-4B99-BB42-7B6BE38B6A20}" presName="level2hierChild" presStyleCnt="0"/>
      <dgm:spPr/>
    </dgm:pt>
    <dgm:pt modelId="{30A46C9A-2978-4920-9966-3AF1C40B5572}" type="pres">
      <dgm:prSet presAssocID="{5473A8E4-0529-4EE6-A424-4EC439A87FE3}" presName="conn2-1" presStyleLbl="parChTrans1D2" presStyleIdx="0" presStyleCnt="2"/>
      <dgm:spPr/>
      <dgm:t>
        <a:bodyPr/>
        <a:lstStyle/>
        <a:p>
          <a:endParaRPr lang="pt-BR"/>
        </a:p>
      </dgm:t>
    </dgm:pt>
    <dgm:pt modelId="{7C3F4289-2BA1-4F54-B39D-53F8E45BD51B}" type="pres">
      <dgm:prSet presAssocID="{5473A8E4-0529-4EE6-A424-4EC439A87FE3}" presName="connTx" presStyleLbl="parChTrans1D2" presStyleIdx="0" presStyleCnt="2"/>
      <dgm:spPr/>
      <dgm:t>
        <a:bodyPr/>
        <a:lstStyle/>
        <a:p>
          <a:endParaRPr lang="pt-BR"/>
        </a:p>
      </dgm:t>
    </dgm:pt>
    <dgm:pt modelId="{10D198A9-893C-4769-B415-F9EEACBDCFEE}" type="pres">
      <dgm:prSet presAssocID="{447CD476-9BE0-4718-B436-83E81D2D3D0C}" presName="root2" presStyleCnt="0"/>
      <dgm:spPr/>
    </dgm:pt>
    <dgm:pt modelId="{79E7B833-6710-4981-8436-89F80B97268E}" type="pres">
      <dgm:prSet presAssocID="{447CD476-9BE0-4718-B436-83E81D2D3D0C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93C4E3B8-E025-4E1F-8783-FE42FAC22B24}" type="pres">
      <dgm:prSet presAssocID="{447CD476-9BE0-4718-B436-83E81D2D3D0C}" presName="level3hierChild" presStyleCnt="0"/>
      <dgm:spPr/>
    </dgm:pt>
    <dgm:pt modelId="{BAC32D72-1A00-4E6B-B90A-3F47D65A31E3}" type="pres">
      <dgm:prSet presAssocID="{45AFB866-B2A6-48CB-981D-3F191FEC619A}" presName="conn2-1" presStyleLbl="parChTrans1D3" presStyleIdx="0" presStyleCnt="6"/>
      <dgm:spPr/>
      <dgm:t>
        <a:bodyPr/>
        <a:lstStyle/>
        <a:p>
          <a:endParaRPr lang="pt-BR"/>
        </a:p>
      </dgm:t>
    </dgm:pt>
    <dgm:pt modelId="{106047E8-1013-4007-8EE1-6A395484EFEF}" type="pres">
      <dgm:prSet presAssocID="{45AFB866-B2A6-48CB-981D-3F191FEC619A}" presName="connTx" presStyleLbl="parChTrans1D3" presStyleIdx="0" presStyleCnt="6"/>
      <dgm:spPr/>
      <dgm:t>
        <a:bodyPr/>
        <a:lstStyle/>
        <a:p>
          <a:endParaRPr lang="pt-BR"/>
        </a:p>
      </dgm:t>
    </dgm:pt>
    <dgm:pt modelId="{54B772C0-F1A1-43F9-A5FA-B0ADC305468F}" type="pres">
      <dgm:prSet presAssocID="{1BFB4092-E04B-4B8F-AE03-6ECA37AEE7E5}" presName="root2" presStyleCnt="0"/>
      <dgm:spPr/>
    </dgm:pt>
    <dgm:pt modelId="{AE18AC7D-1250-48F2-B0DB-10A6B3373036}" type="pres">
      <dgm:prSet presAssocID="{1BFB4092-E04B-4B8F-AE03-6ECA37AEE7E5}" presName="LevelTwoTextNode" presStyleLbl="node3" presStyleIdx="0" presStyleCnt="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29C86EFC-375C-4D57-9E10-677FFDC3682F}" type="pres">
      <dgm:prSet presAssocID="{1BFB4092-E04B-4B8F-AE03-6ECA37AEE7E5}" presName="level3hierChild" presStyleCnt="0"/>
      <dgm:spPr/>
    </dgm:pt>
    <dgm:pt modelId="{021F9627-8A85-4D23-9333-CA4A952E5025}" type="pres">
      <dgm:prSet presAssocID="{4A27B8C7-B569-4E31-AEC8-BD7D7F3A06FB}" presName="conn2-1" presStyleLbl="parChTrans1D3" presStyleIdx="1" presStyleCnt="6"/>
      <dgm:spPr/>
      <dgm:t>
        <a:bodyPr/>
        <a:lstStyle/>
        <a:p>
          <a:endParaRPr lang="pt-BR"/>
        </a:p>
      </dgm:t>
    </dgm:pt>
    <dgm:pt modelId="{5E3C7449-CE44-4D2B-BD32-AE036B74DEBC}" type="pres">
      <dgm:prSet presAssocID="{4A27B8C7-B569-4E31-AEC8-BD7D7F3A06FB}" presName="connTx" presStyleLbl="parChTrans1D3" presStyleIdx="1" presStyleCnt="6"/>
      <dgm:spPr/>
      <dgm:t>
        <a:bodyPr/>
        <a:lstStyle/>
        <a:p>
          <a:endParaRPr lang="pt-BR"/>
        </a:p>
      </dgm:t>
    </dgm:pt>
    <dgm:pt modelId="{B0F3E174-D087-4E59-9424-76BE0C0CC2C6}" type="pres">
      <dgm:prSet presAssocID="{E59C5A89-28D2-4ABA-B6E5-262CA994B01B}" presName="root2" presStyleCnt="0"/>
      <dgm:spPr/>
    </dgm:pt>
    <dgm:pt modelId="{10F67536-31F6-4A2E-8C08-F0E18383A9DA}" type="pres">
      <dgm:prSet presAssocID="{E59C5A89-28D2-4ABA-B6E5-262CA994B01B}" presName="LevelTwoTextNode" presStyleLbl="node3" presStyleIdx="1" presStyleCnt="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543093DE-F815-4C58-998E-1A82D8BCFBA4}" type="pres">
      <dgm:prSet presAssocID="{E59C5A89-28D2-4ABA-B6E5-262CA994B01B}" presName="level3hierChild" presStyleCnt="0"/>
      <dgm:spPr/>
    </dgm:pt>
    <dgm:pt modelId="{67A62D61-85D2-483C-8397-DB9916569E88}" type="pres">
      <dgm:prSet presAssocID="{8A7D3A04-79B1-4495-8AE7-CFF839B56250}" presName="conn2-1" presStyleLbl="parChTrans1D2" presStyleIdx="1" presStyleCnt="2"/>
      <dgm:spPr/>
      <dgm:t>
        <a:bodyPr/>
        <a:lstStyle/>
        <a:p>
          <a:endParaRPr lang="pt-BR"/>
        </a:p>
      </dgm:t>
    </dgm:pt>
    <dgm:pt modelId="{260D493C-7B6C-4E49-BF60-B269C72966BE}" type="pres">
      <dgm:prSet presAssocID="{8A7D3A04-79B1-4495-8AE7-CFF839B56250}" presName="connTx" presStyleLbl="parChTrans1D2" presStyleIdx="1" presStyleCnt="2"/>
      <dgm:spPr/>
      <dgm:t>
        <a:bodyPr/>
        <a:lstStyle/>
        <a:p>
          <a:endParaRPr lang="pt-BR"/>
        </a:p>
      </dgm:t>
    </dgm:pt>
    <dgm:pt modelId="{9DF51CC7-9A01-426C-89DD-FB7328228F11}" type="pres">
      <dgm:prSet presAssocID="{DF68ECE7-35A1-492B-9BDB-25A66A33FD5C}" presName="root2" presStyleCnt="0"/>
      <dgm:spPr/>
    </dgm:pt>
    <dgm:pt modelId="{E5CD7C61-D714-4F1B-AB12-78506A216459}" type="pres">
      <dgm:prSet presAssocID="{DF68ECE7-35A1-492B-9BDB-25A66A33FD5C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2FB0B847-1731-40F4-AC68-A10160624A3F}" type="pres">
      <dgm:prSet presAssocID="{DF68ECE7-35A1-492B-9BDB-25A66A33FD5C}" presName="level3hierChild" presStyleCnt="0"/>
      <dgm:spPr/>
    </dgm:pt>
    <dgm:pt modelId="{5BA35266-2401-4074-8CF0-C194413F2CA1}" type="pres">
      <dgm:prSet presAssocID="{6B590AD8-36AF-4684-94CA-C74F09BB1ED9}" presName="conn2-1" presStyleLbl="parChTrans1D3" presStyleIdx="2" presStyleCnt="6"/>
      <dgm:spPr/>
      <dgm:t>
        <a:bodyPr/>
        <a:lstStyle/>
        <a:p>
          <a:endParaRPr lang="pt-BR"/>
        </a:p>
      </dgm:t>
    </dgm:pt>
    <dgm:pt modelId="{D6B82A08-137B-447E-A72D-E6701432C50E}" type="pres">
      <dgm:prSet presAssocID="{6B590AD8-36AF-4684-94CA-C74F09BB1ED9}" presName="connTx" presStyleLbl="parChTrans1D3" presStyleIdx="2" presStyleCnt="6"/>
      <dgm:spPr/>
      <dgm:t>
        <a:bodyPr/>
        <a:lstStyle/>
        <a:p>
          <a:endParaRPr lang="pt-BR"/>
        </a:p>
      </dgm:t>
    </dgm:pt>
    <dgm:pt modelId="{A798CA78-B211-4F34-91A4-B9547F98CE46}" type="pres">
      <dgm:prSet presAssocID="{62105FF6-71C6-43D1-8083-5BA7BB660030}" presName="root2" presStyleCnt="0"/>
      <dgm:spPr/>
    </dgm:pt>
    <dgm:pt modelId="{B42CBE72-2FBA-4EAE-9F6E-E5BE6BE599CB}" type="pres">
      <dgm:prSet presAssocID="{62105FF6-71C6-43D1-8083-5BA7BB660030}" presName="LevelTwoTextNode" presStyleLbl="node3" presStyleIdx="2" presStyleCnt="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DDAF2236-36B8-45F1-937E-AC68ADFAC172}" type="pres">
      <dgm:prSet presAssocID="{62105FF6-71C6-43D1-8083-5BA7BB660030}" presName="level3hierChild" presStyleCnt="0"/>
      <dgm:spPr/>
    </dgm:pt>
    <dgm:pt modelId="{5BDEF7C8-B7ED-4F8A-866F-86E3CF0B8D44}" type="pres">
      <dgm:prSet presAssocID="{DEA41F74-53B3-4E09-BA30-A665D5C49F3A}" presName="conn2-1" presStyleLbl="parChTrans1D3" presStyleIdx="3" presStyleCnt="6"/>
      <dgm:spPr/>
      <dgm:t>
        <a:bodyPr/>
        <a:lstStyle/>
        <a:p>
          <a:endParaRPr lang="pt-BR"/>
        </a:p>
      </dgm:t>
    </dgm:pt>
    <dgm:pt modelId="{8789E231-C9F6-4E32-8B0B-57A1AFC9A96B}" type="pres">
      <dgm:prSet presAssocID="{DEA41F74-53B3-4E09-BA30-A665D5C49F3A}" presName="connTx" presStyleLbl="parChTrans1D3" presStyleIdx="3" presStyleCnt="6"/>
      <dgm:spPr/>
      <dgm:t>
        <a:bodyPr/>
        <a:lstStyle/>
        <a:p>
          <a:endParaRPr lang="pt-BR"/>
        </a:p>
      </dgm:t>
    </dgm:pt>
    <dgm:pt modelId="{2AB27C16-36AD-401B-B8E5-16F2DF9F317E}" type="pres">
      <dgm:prSet presAssocID="{3A169418-9141-4CF4-AB59-E0FAC6D88389}" presName="root2" presStyleCnt="0"/>
      <dgm:spPr/>
    </dgm:pt>
    <dgm:pt modelId="{18BB1FAC-6798-44C3-A3E0-6E03D164BB90}" type="pres">
      <dgm:prSet presAssocID="{3A169418-9141-4CF4-AB59-E0FAC6D88389}" presName="LevelTwoTextNode" presStyleLbl="node3" presStyleIdx="3" presStyleCnt="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5E2745C-FE30-44E2-9FC8-FA8C4BE468BD}" type="pres">
      <dgm:prSet presAssocID="{3A169418-9141-4CF4-AB59-E0FAC6D88389}" presName="level3hierChild" presStyleCnt="0"/>
      <dgm:spPr/>
    </dgm:pt>
    <dgm:pt modelId="{659E064F-0170-427A-86EC-72C57F4EFBB6}" type="pres">
      <dgm:prSet presAssocID="{D846BBDC-4896-413D-9024-A4BF607A1F3D}" presName="conn2-1" presStyleLbl="parChTrans1D3" presStyleIdx="4" presStyleCnt="6"/>
      <dgm:spPr/>
      <dgm:t>
        <a:bodyPr/>
        <a:lstStyle/>
        <a:p>
          <a:endParaRPr lang="pt-BR"/>
        </a:p>
      </dgm:t>
    </dgm:pt>
    <dgm:pt modelId="{29AA161A-0FEA-4BAE-A642-CBFD25D964ED}" type="pres">
      <dgm:prSet presAssocID="{D846BBDC-4896-413D-9024-A4BF607A1F3D}" presName="connTx" presStyleLbl="parChTrans1D3" presStyleIdx="4" presStyleCnt="6"/>
      <dgm:spPr/>
      <dgm:t>
        <a:bodyPr/>
        <a:lstStyle/>
        <a:p>
          <a:endParaRPr lang="pt-BR"/>
        </a:p>
      </dgm:t>
    </dgm:pt>
    <dgm:pt modelId="{01879D65-CF22-4D9D-AF7A-09249A0C1754}" type="pres">
      <dgm:prSet presAssocID="{A265744D-8CC3-4CE3-8359-DC00EC8BB942}" presName="root2" presStyleCnt="0"/>
      <dgm:spPr/>
    </dgm:pt>
    <dgm:pt modelId="{8EF1F261-6EDC-4EDD-87C0-81E8F5AA9920}" type="pres">
      <dgm:prSet presAssocID="{A265744D-8CC3-4CE3-8359-DC00EC8BB942}" presName="LevelTwoTextNode" presStyleLbl="node3" presStyleIdx="4" presStyleCnt="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C5013E7A-25A0-4332-876E-AA30BF679D27}" type="pres">
      <dgm:prSet presAssocID="{A265744D-8CC3-4CE3-8359-DC00EC8BB942}" presName="level3hierChild" presStyleCnt="0"/>
      <dgm:spPr/>
    </dgm:pt>
    <dgm:pt modelId="{6F1D8539-5E04-4ED6-BDAC-0D315C389044}" type="pres">
      <dgm:prSet presAssocID="{F7B93E1D-1BA6-4456-AB4B-EDB197CD6F3C}" presName="conn2-1" presStyleLbl="parChTrans1D3" presStyleIdx="5" presStyleCnt="6"/>
      <dgm:spPr/>
      <dgm:t>
        <a:bodyPr/>
        <a:lstStyle/>
        <a:p>
          <a:endParaRPr lang="pt-BR"/>
        </a:p>
      </dgm:t>
    </dgm:pt>
    <dgm:pt modelId="{D0FFAC66-ED98-4D35-9E04-98811E692E19}" type="pres">
      <dgm:prSet presAssocID="{F7B93E1D-1BA6-4456-AB4B-EDB197CD6F3C}" presName="connTx" presStyleLbl="parChTrans1D3" presStyleIdx="5" presStyleCnt="6"/>
      <dgm:spPr/>
      <dgm:t>
        <a:bodyPr/>
        <a:lstStyle/>
        <a:p>
          <a:endParaRPr lang="pt-BR"/>
        </a:p>
      </dgm:t>
    </dgm:pt>
    <dgm:pt modelId="{96255E50-7D96-4367-A84C-9AEC1CAF9FCB}" type="pres">
      <dgm:prSet presAssocID="{E872A0DD-FFA2-4C51-B4C7-D58BD12883C4}" presName="root2" presStyleCnt="0"/>
      <dgm:spPr/>
    </dgm:pt>
    <dgm:pt modelId="{FE131113-E3BF-4131-AC2E-3DC0734F1A83}" type="pres">
      <dgm:prSet presAssocID="{E872A0DD-FFA2-4C51-B4C7-D58BD12883C4}" presName="LevelTwoTextNode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FC7846E-E99F-4398-AF56-AAD1BD2D58D5}" type="pres">
      <dgm:prSet presAssocID="{E872A0DD-FFA2-4C51-B4C7-D58BD12883C4}" presName="level3hierChild" presStyleCnt="0"/>
      <dgm:spPr/>
    </dgm:pt>
  </dgm:ptLst>
  <dgm:cxnLst>
    <dgm:cxn modelId="{ACC71EE7-2493-42DD-A112-14931C8E0710}" type="presOf" srcId="{DEA41F74-53B3-4E09-BA30-A665D5C49F3A}" destId="{8789E231-C9F6-4E32-8B0B-57A1AFC9A96B}" srcOrd="1" destOrd="0" presId="urn:microsoft.com/office/officeart/2005/8/layout/hierarchy2"/>
    <dgm:cxn modelId="{8FA87DD3-BBB0-4E6F-9F0A-DD9667BA273B}" type="presOf" srcId="{6B590AD8-36AF-4684-94CA-C74F09BB1ED9}" destId="{5BA35266-2401-4074-8CF0-C194413F2CA1}" srcOrd="0" destOrd="0" presId="urn:microsoft.com/office/officeart/2005/8/layout/hierarchy2"/>
    <dgm:cxn modelId="{47BB60F2-A02C-4667-91B2-75008F292307}" type="presOf" srcId="{45AFB866-B2A6-48CB-981D-3F191FEC619A}" destId="{BAC32D72-1A00-4E6B-B90A-3F47D65A31E3}" srcOrd="0" destOrd="0" presId="urn:microsoft.com/office/officeart/2005/8/layout/hierarchy2"/>
    <dgm:cxn modelId="{C3FF8888-9156-49C9-B0E9-F6FE852B379D}" type="presOf" srcId="{5473A8E4-0529-4EE6-A424-4EC439A87FE3}" destId="{7C3F4289-2BA1-4F54-B39D-53F8E45BD51B}" srcOrd="1" destOrd="0" presId="urn:microsoft.com/office/officeart/2005/8/layout/hierarchy2"/>
    <dgm:cxn modelId="{5AAF1920-BA5D-4880-9987-3C520CD38AE1}" type="presOf" srcId="{DF68ECE7-35A1-492B-9BDB-25A66A33FD5C}" destId="{E5CD7C61-D714-4F1B-AB12-78506A216459}" srcOrd="0" destOrd="0" presId="urn:microsoft.com/office/officeart/2005/8/layout/hierarchy2"/>
    <dgm:cxn modelId="{F9804A7E-7336-4136-A5BE-C525E1FE5218}" type="presOf" srcId="{62105FF6-71C6-43D1-8083-5BA7BB660030}" destId="{B42CBE72-2FBA-4EAE-9F6E-E5BE6BE599CB}" srcOrd="0" destOrd="0" presId="urn:microsoft.com/office/officeart/2005/8/layout/hierarchy2"/>
    <dgm:cxn modelId="{6E931B73-7B07-49B4-800B-BB5DA6EC48CE}" type="presOf" srcId="{45AFB866-B2A6-48CB-981D-3F191FEC619A}" destId="{106047E8-1013-4007-8EE1-6A395484EFEF}" srcOrd="1" destOrd="0" presId="urn:microsoft.com/office/officeart/2005/8/layout/hierarchy2"/>
    <dgm:cxn modelId="{18E91182-403D-469B-858F-B22A7C4E463A}" type="presOf" srcId="{199371B7-B414-4B99-BB42-7B6BE38B6A20}" destId="{CEFDD853-441C-4036-9246-1E2C0F2B49AD}" srcOrd="0" destOrd="0" presId="urn:microsoft.com/office/officeart/2005/8/layout/hierarchy2"/>
    <dgm:cxn modelId="{C6DFD9F7-46D5-4BE0-9A72-103C47244528}" srcId="{DF68ECE7-35A1-492B-9BDB-25A66A33FD5C}" destId="{62105FF6-71C6-43D1-8083-5BA7BB660030}" srcOrd="0" destOrd="0" parTransId="{6B590AD8-36AF-4684-94CA-C74F09BB1ED9}" sibTransId="{FE4F621E-38A0-4D09-9127-A192C6BCFADA}"/>
    <dgm:cxn modelId="{7080B26E-7931-47D8-BD6C-6BE9A77DE204}" type="presOf" srcId="{D846BBDC-4896-413D-9024-A4BF607A1F3D}" destId="{659E064F-0170-427A-86EC-72C57F4EFBB6}" srcOrd="0" destOrd="0" presId="urn:microsoft.com/office/officeart/2005/8/layout/hierarchy2"/>
    <dgm:cxn modelId="{1922B6CB-A451-4B9E-9895-632FC879FF85}" srcId="{199371B7-B414-4B99-BB42-7B6BE38B6A20}" destId="{447CD476-9BE0-4718-B436-83E81D2D3D0C}" srcOrd="0" destOrd="0" parTransId="{5473A8E4-0529-4EE6-A424-4EC439A87FE3}" sibTransId="{A38F3456-AA2D-47CE-9FAD-C7E4030BBCF7}"/>
    <dgm:cxn modelId="{37E151C0-8104-4A7B-849D-BBFF6BC7EE8E}" srcId="{447CD476-9BE0-4718-B436-83E81D2D3D0C}" destId="{1BFB4092-E04B-4B8F-AE03-6ECA37AEE7E5}" srcOrd="0" destOrd="0" parTransId="{45AFB866-B2A6-48CB-981D-3F191FEC619A}" sibTransId="{A84D0A97-4171-4212-A99E-34B215767E71}"/>
    <dgm:cxn modelId="{C8A641CD-C8E2-4B22-ACE3-05BF423999C7}" type="presOf" srcId="{D846BBDC-4896-413D-9024-A4BF607A1F3D}" destId="{29AA161A-0FEA-4BAE-A642-CBFD25D964ED}" srcOrd="1" destOrd="0" presId="urn:microsoft.com/office/officeart/2005/8/layout/hierarchy2"/>
    <dgm:cxn modelId="{A53562E3-FBB4-4BF5-BB41-E650BD5361D6}" type="presOf" srcId="{F7B93E1D-1BA6-4456-AB4B-EDB197CD6F3C}" destId="{6F1D8539-5E04-4ED6-BDAC-0D315C389044}" srcOrd="0" destOrd="0" presId="urn:microsoft.com/office/officeart/2005/8/layout/hierarchy2"/>
    <dgm:cxn modelId="{FACC2306-09BA-460E-9F4B-D0418FF9C6FA}" type="presOf" srcId="{8A7D3A04-79B1-4495-8AE7-CFF839B56250}" destId="{260D493C-7B6C-4E49-BF60-B269C72966BE}" srcOrd="1" destOrd="0" presId="urn:microsoft.com/office/officeart/2005/8/layout/hierarchy2"/>
    <dgm:cxn modelId="{5D8E4573-5103-476D-A50F-4E5024192234}" srcId="{DF68ECE7-35A1-492B-9BDB-25A66A33FD5C}" destId="{A265744D-8CC3-4CE3-8359-DC00EC8BB942}" srcOrd="2" destOrd="0" parTransId="{D846BBDC-4896-413D-9024-A4BF607A1F3D}" sibTransId="{64CD335A-B2CF-4286-BF54-A64C70663B08}"/>
    <dgm:cxn modelId="{81FB729B-35F9-4561-B90F-CCBC66C9C194}" srcId="{DF68ECE7-35A1-492B-9BDB-25A66A33FD5C}" destId="{3A169418-9141-4CF4-AB59-E0FAC6D88389}" srcOrd="1" destOrd="0" parTransId="{DEA41F74-53B3-4E09-BA30-A665D5C49F3A}" sibTransId="{182ED726-9D7F-4061-8464-863E9EE00850}"/>
    <dgm:cxn modelId="{8B565761-EC8D-4563-8D77-11580E8C0060}" type="presOf" srcId="{1BFB4092-E04B-4B8F-AE03-6ECA37AEE7E5}" destId="{AE18AC7D-1250-48F2-B0DB-10A6B3373036}" srcOrd="0" destOrd="0" presId="urn:microsoft.com/office/officeart/2005/8/layout/hierarchy2"/>
    <dgm:cxn modelId="{D9D91BE4-49C1-4289-B248-C54CC27F2547}" type="presOf" srcId="{E872A0DD-FFA2-4C51-B4C7-D58BD12883C4}" destId="{FE131113-E3BF-4131-AC2E-3DC0734F1A83}" srcOrd="0" destOrd="0" presId="urn:microsoft.com/office/officeart/2005/8/layout/hierarchy2"/>
    <dgm:cxn modelId="{6D472665-A8E0-4D35-B1A7-FE5F8506CB59}" type="presOf" srcId="{A265744D-8CC3-4CE3-8359-DC00EC8BB942}" destId="{8EF1F261-6EDC-4EDD-87C0-81E8F5AA9920}" srcOrd="0" destOrd="0" presId="urn:microsoft.com/office/officeart/2005/8/layout/hierarchy2"/>
    <dgm:cxn modelId="{3898A021-E900-42B4-A5FB-2BCF2C60589D}" type="presOf" srcId="{F7B93E1D-1BA6-4456-AB4B-EDB197CD6F3C}" destId="{D0FFAC66-ED98-4D35-9E04-98811E692E19}" srcOrd="1" destOrd="0" presId="urn:microsoft.com/office/officeart/2005/8/layout/hierarchy2"/>
    <dgm:cxn modelId="{FE3BB120-A341-43BA-B1F8-B2C520933CF6}" type="presOf" srcId="{DEA41F74-53B3-4E09-BA30-A665D5C49F3A}" destId="{5BDEF7C8-B7ED-4F8A-866F-86E3CF0B8D44}" srcOrd="0" destOrd="0" presId="urn:microsoft.com/office/officeart/2005/8/layout/hierarchy2"/>
    <dgm:cxn modelId="{6B1DB39D-0871-4D83-87EC-523108FFC6E3}" srcId="{DF68ECE7-35A1-492B-9BDB-25A66A33FD5C}" destId="{E872A0DD-FFA2-4C51-B4C7-D58BD12883C4}" srcOrd="3" destOrd="0" parTransId="{F7B93E1D-1BA6-4456-AB4B-EDB197CD6F3C}" sibTransId="{37E5BB2C-52EA-4A72-A24E-8C247FF78D83}"/>
    <dgm:cxn modelId="{66FB1096-F042-4BA1-9CC8-37AD135118D2}" type="presOf" srcId="{4A27B8C7-B569-4E31-AEC8-BD7D7F3A06FB}" destId="{5E3C7449-CE44-4D2B-BD32-AE036B74DEBC}" srcOrd="1" destOrd="0" presId="urn:microsoft.com/office/officeart/2005/8/layout/hierarchy2"/>
    <dgm:cxn modelId="{58D9F6C4-06F8-4200-B845-F24D3D74B183}" type="presOf" srcId="{5F7EF0D3-2D21-4A67-A975-1AA494AF97EE}" destId="{2C36ADEA-9D00-4D8B-9264-D447BB89F5C2}" srcOrd="0" destOrd="0" presId="urn:microsoft.com/office/officeart/2005/8/layout/hierarchy2"/>
    <dgm:cxn modelId="{B1020F18-3D74-4B28-8157-F18132CEE1EC}" srcId="{447CD476-9BE0-4718-B436-83E81D2D3D0C}" destId="{E59C5A89-28D2-4ABA-B6E5-262CA994B01B}" srcOrd="1" destOrd="0" parTransId="{4A27B8C7-B569-4E31-AEC8-BD7D7F3A06FB}" sibTransId="{25F9BF7C-0814-452B-B5DB-F4B5F000C871}"/>
    <dgm:cxn modelId="{3AE38133-C417-4011-B14D-0BA9829AE628}" type="presOf" srcId="{447CD476-9BE0-4718-B436-83E81D2D3D0C}" destId="{79E7B833-6710-4981-8436-89F80B97268E}" srcOrd="0" destOrd="0" presId="urn:microsoft.com/office/officeart/2005/8/layout/hierarchy2"/>
    <dgm:cxn modelId="{ECDD9D99-4BE4-4E4A-930A-C8FD8F553A6B}" type="presOf" srcId="{8A7D3A04-79B1-4495-8AE7-CFF839B56250}" destId="{67A62D61-85D2-483C-8397-DB9916569E88}" srcOrd="0" destOrd="0" presId="urn:microsoft.com/office/officeart/2005/8/layout/hierarchy2"/>
    <dgm:cxn modelId="{16EA0DB7-D776-42B8-AB4D-9B45069120D2}" type="presOf" srcId="{5473A8E4-0529-4EE6-A424-4EC439A87FE3}" destId="{30A46C9A-2978-4920-9966-3AF1C40B5572}" srcOrd="0" destOrd="0" presId="urn:microsoft.com/office/officeart/2005/8/layout/hierarchy2"/>
    <dgm:cxn modelId="{0BD2D321-AF77-434A-87BC-0CAF8E46A0AA}" type="presOf" srcId="{4A27B8C7-B569-4E31-AEC8-BD7D7F3A06FB}" destId="{021F9627-8A85-4D23-9333-CA4A952E5025}" srcOrd="0" destOrd="0" presId="urn:microsoft.com/office/officeart/2005/8/layout/hierarchy2"/>
    <dgm:cxn modelId="{52A07241-8251-497C-9E01-988E689166C1}" type="presOf" srcId="{E59C5A89-28D2-4ABA-B6E5-262CA994B01B}" destId="{10F67536-31F6-4A2E-8C08-F0E18383A9DA}" srcOrd="0" destOrd="0" presId="urn:microsoft.com/office/officeart/2005/8/layout/hierarchy2"/>
    <dgm:cxn modelId="{50C955F7-24DF-44BC-BF4F-9882F7310155}" type="presOf" srcId="{6B590AD8-36AF-4684-94CA-C74F09BB1ED9}" destId="{D6B82A08-137B-447E-A72D-E6701432C50E}" srcOrd="1" destOrd="0" presId="urn:microsoft.com/office/officeart/2005/8/layout/hierarchy2"/>
    <dgm:cxn modelId="{05F262BB-43C2-4848-9787-31E90E1C4934}" type="presOf" srcId="{3A169418-9141-4CF4-AB59-E0FAC6D88389}" destId="{18BB1FAC-6798-44C3-A3E0-6E03D164BB90}" srcOrd="0" destOrd="0" presId="urn:microsoft.com/office/officeart/2005/8/layout/hierarchy2"/>
    <dgm:cxn modelId="{A49A6953-FBF1-44B7-90EE-5F939A003B35}" srcId="{5F7EF0D3-2D21-4A67-A975-1AA494AF97EE}" destId="{199371B7-B414-4B99-BB42-7B6BE38B6A20}" srcOrd="0" destOrd="0" parTransId="{7AAC040F-B5A2-4210-9DAD-6B8F360A8FFF}" sibTransId="{062FB37B-AA11-4692-9958-4ED183AD7169}"/>
    <dgm:cxn modelId="{78CFE2EC-1DC1-44B6-9766-283456DB8F0A}" srcId="{199371B7-B414-4B99-BB42-7B6BE38B6A20}" destId="{DF68ECE7-35A1-492B-9BDB-25A66A33FD5C}" srcOrd="1" destOrd="0" parTransId="{8A7D3A04-79B1-4495-8AE7-CFF839B56250}" sibTransId="{E40A0BE2-4B07-4A1B-9DCE-C9A89920C7E6}"/>
    <dgm:cxn modelId="{90EA570F-93E7-4783-A34A-BC9650E9FA89}" type="presParOf" srcId="{2C36ADEA-9D00-4D8B-9264-D447BB89F5C2}" destId="{3FA94499-1E13-4BBE-8619-5E597513C3F1}" srcOrd="0" destOrd="0" presId="urn:microsoft.com/office/officeart/2005/8/layout/hierarchy2"/>
    <dgm:cxn modelId="{F91687EB-EACF-497D-ABF0-2949831DC0FB}" type="presParOf" srcId="{3FA94499-1E13-4BBE-8619-5E597513C3F1}" destId="{CEFDD853-441C-4036-9246-1E2C0F2B49AD}" srcOrd="0" destOrd="0" presId="urn:microsoft.com/office/officeart/2005/8/layout/hierarchy2"/>
    <dgm:cxn modelId="{B2516317-EDA3-4C16-A66D-B379C24EC4D7}" type="presParOf" srcId="{3FA94499-1E13-4BBE-8619-5E597513C3F1}" destId="{63410399-C844-425E-859D-7F591D5103BF}" srcOrd="1" destOrd="0" presId="urn:microsoft.com/office/officeart/2005/8/layout/hierarchy2"/>
    <dgm:cxn modelId="{121E3E87-9D7A-41D8-882B-9378052FA7B6}" type="presParOf" srcId="{63410399-C844-425E-859D-7F591D5103BF}" destId="{30A46C9A-2978-4920-9966-3AF1C40B5572}" srcOrd="0" destOrd="0" presId="urn:microsoft.com/office/officeart/2005/8/layout/hierarchy2"/>
    <dgm:cxn modelId="{D626C1C6-2BA9-44A4-9399-511A8BECCB71}" type="presParOf" srcId="{30A46C9A-2978-4920-9966-3AF1C40B5572}" destId="{7C3F4289-2BA1-4F54-B39D-53F8E45BD51B}" srcOrd="0" destOrd="0" presId="urn:microsoft.com/office/officeart/2005/8/layout/hierarchy2"/>
    <dgm:cxn modelId="{B07B8D30-A695-4C4C-A208-CC290E551FD2}" type="presParOf" srcId="{63410399-C844-425E-859D-7F591D5103BF}" destId="{10D198A9-893C-4769-B415-F9EEACBDCFEE}" srcOrd="1" destOrd="0" presId="urn:microsoft.com/office/officeart/2005/8/layout/hierarchy2"/>
    <dgm:cxn modelId="{DC6969D7-1265-4396-AF1F-23ADD21AAC80}" type="presParOf" srcId="{10D198A9-893C-4769-B415-F9EEACBDCFEE}" destId="{79E7B833-6710-4981-8436-89F80B97268E}" srcOrd="0" destOrd="0" presId="urn:microsoft.com/office/officeart/2005/8/layout/hierarchy2"/>
    <dgm:cxn modelId="{DA16A865-B33C-4379-9990-8B0FFDD1CB6D}" type="presParOf" srcId="{10D198A9-893C-4769-B415-F9EEACBDCFEE}" destId="{93C4E3B8-E025-4E1F-8783-FE42FAC22B24}" srcOrd="1" destOrd="0" presId="urn:microsoft.com/office/officeart/2005/8/layout/hierarchy2"/>
    <dgm:cxn modelId="{036A7A62-A907-4CE4-9156-7B27425E5239}" type="presParOf" srcId="{93C4E3B8-E025-4E1F-8783-FE42FAC22B24}" destId="{BAC32D72-1A00-4E6B-B90A-3F47D65A31E3}" srcOrd="0" destOrd="0" presId="urn:microsoft.com/office/officeart/2005/8/layout/hierarchy2"/>
    <dgm:cxn modelId="{406998ED-F88F-4B2C-812F-4D0B7265676F}" type="presParOf" srcId="{BAC32D72-1A00-4E6B-B90A-3F47D65A31E3}" destId="{106047E8-1013-4007-8EE1-6A395484EFEF}" srcOrd="0" destOrd="0" presId="urn:microsoft.com/office/officeart/2005/8/layout/hierarchy2"/>
    <dgm:cxn modelId="{4CA3AB99-9653-4D56-B5A2-4298E4E88C2A}" type="presParOf" srcId="{93C4E3B8-E025-4E1F-8783-FE42FAC22B24}" destId="{54B772C0-F1A1-43F9-A5FA-B0ADC305468F}" srcOrd="1" destOrd="0" presId="urn:microsoft.com/office/officeart/2005/8/layout/hierarchy2"/>
    <dgm:cxn modelId="{FF93FE9B-F5F0-4D6E-BE5F-F853C98F6C4C}" type="presParOf" srcId="{54B772C0-F1A1-43F9-A5FA-B0ADC305468F}" destId="{AE18AC7D-1250-48F2-B0DB-10A6B3373036}" srcOrd="0" destOrd="0" presId="urn:microsoft.com/office/officeart/2005/8/layout/hierarchy2"/>
    <dgm:cxn modelId="{875BF173-32BC-475A-8C8D-143E7BCC7DA0}" type="presParOf" srcId="{54B772C0-F1A1-43F9-A5FA-B0ADC305468F}" destId="{29C86EFC-375C-4D57-9E10-677FFDC3682F}" srcOrd="1" destOrd="0" presId="urn:microsoft.com/office/officeart/2005/8/layout/hierarchy2"/>
    <dgm:cxn modelId="{BA82E7EA-1621-4DC8-BABB-0EDD52BDB1DB}" type="presParOf" srcId="{93C4E3B8-E025-4E1F-8783-FE42FAC22B24}" destId="{021F9627-8A85-4D23-9333-CA4A952E5025}" srcOrd="2" destOrd="0" presId="urn:microsoft.com/office/officeart/2005/8/layout/hierarchy2"/>
    <dgm:cxn modelId="{769E9A9B-6007-4D99-B864-D506C3A25F9B}" type="presParOf" srcId="{021F9627-8A85-4D23-9333-CA4A952E5025}" destId="{5E3C7449-CE44-4D2B-BD32-AE036B74DEBC}" srcOrd="0" destOrd="0" presId="urn:microsoft.com/office/officeart/2005/8/layout/hierarchy2"/>
    <dgm:cxn modelId="{C48A465E-E8CE-4E99-A4B3-AD934DE898C8}" type="presParOf" srcId="{93C4E3B8-E025-4E1F-8783-FE42FAC22B24}" destId="{B0F3E174-D087-4E59-9424-76BE0C0CC2C6}" srcOrd="3" destOrd="0" presId="urn:microsoft.com/office/officeart/2005/8/layout/hierarchy2"/>
    <dgm:cxn modelId="{B7DC9F83-B2FD-4C68-BB00-8BE762547E90}" type="presParOf" srcId="{B0F3E174-D087-4E59-9424-76BE0C0CC2C6}" destId="{10F67536-31F6-4A2E-8C08-F0E18383A9DA}" srcOrd="0" destOrd="0" presId="urn:microsoft.com/office/officeart/2005/8/layout/hierarchy2"/>
    <dgm:cxn modelId="{EF2EB46D-4EE5-4A4C-AA1D-85950ED39AA8}" type="presParOf" srcId="{B0F3E174-D087-4E59-9424-76BE0C0CC2C6}" destId="{543093DE-F815-4C58-998E-1A82D8BCFBA4}" srcOrd="1" destOrd="0" presId="urn:microsoft.com/office/officeart/2005/8/layout/hierarchy2"/>
    <dgm:cxn modelId="{28ABEAF6-4F9C-4D53-8F4F-EA7D88253CB9}" type="presParOf" srcId="{63410399-C844-425E-859D-7F591D5103BF}" destId="{67A62D61-85D2-483C-8397-DB9916569E88}" srcOrd="2" destOrd="0" presId="urn:microsoft.com/office/officeart/2005/8/layout/hierarchy2"/>
    <dgm:cxn modelId="{1CB95165-68C1-4695-811E-965C7513F00C}" type="presParOf" srcId="{67A62D61-85D2-483C-8397-DB9916569E88}" destId="{260D493C-7B6C-4E49-BF60-B269C72966BE}" srcOrd="0" destOrd="0" presId="urn:microsoft.com/office/officeart/2005/8/layout/hierarchy2"/>
    <dgm:cxn modelId="{A45FBF42-4BC4-42A2-9C4C-B1A1BA5EF3DB}" type="presParOf" srcId="{63410399-C844-425E-859D-7F591D5103BF}" destId="{9DF51CC7-9A01-426C-89DD-FB7328228F11}" srcOrd="3" destOrd="0" presId="urn:microsoft.com/office/officeart/2005/8/layout/hierarchy2"/>
    <dgm:cxn modelId="{BC4DF96B-1D65-487C-86EE-73E683906360}" type="presParOf" srcId="{9DF51CC7-9A01-426C-89DD-FB7328228F11}" destId="{E5CD7C61-D714-4F1B-AB12-78506A216459}" srcOrd="0" destOrd="0" presId="urn:microsoft.com/office/officeart/2005/8/layout/hierarchy2"/>
    <dgm:cxn modelId="{F41F2A34-0823-4B5C-AECD-C1BD41BE801E}" type="presParOf" srcId="{9DF51CC7-9A01-426C-89DD-FB7328228F11}" destId="{2FB0B847-1731-40F4-AC68-A10160624A3F}" srcOrd="1" destOrd="0" presId="urn:microsoft.com/office/officeart/2005/8/layout/hierarchy2"/>
    <dgm:cxn modelId="{83BDA052-D854-4759-988F-D6FC28B3C110}" type="presParOf" srcId="{2FB0B847-1731-40F4-AC68-A10160624A3F}" destId="{5BA35266-2401-4074-8CF0-C194413F2CA1}" srcOrd="0" destOrd="0" presId="urn:microsoft.com/office/officeart/2005/8/layout/hierarchy2"/>
    <dgm:cxn modelId="{7C3AFF2D-1E86-43E1-9FD5-CB20164DB4B1}" type="presParOf" srcId="{5BA35266-2401-4074-8CF0-C194413F2CA1}" destId="{D6B82A08-137B-447E-A72D-E6701432C50E}" srcOrd="0" destOrd="0" presId="urn:microsoft.com/office/officeart/2005/8/layout/hierarchy2"/>
    <dgm:cxn modelId="{BDC57DCB-718E-4E43-A7A8-7078E5AE880B}" type="presParOf" srcId="{2FB0B847-1731-40F4-AC68-A10160624A3F}" destId="{A798CA78-B211-4F34-91A4-B9547F98CE46}" srcOrd="1" destOrd="0" presId="urn:microsoft.com/office/officeart/2005/8/layout/hierarchy2"/>
    <dgm:cxn modelId="{3CA79A3E-51C5-4E0E-B678-75947AEAF72D}" type="presParOf" srcId="{A798CA78-B211-4F34-91A4-B9547F98CE46}" destId="{B42CBE72-2FBA-4EAE-9F6E-E5BE6BE599CB}" srcOrd="0" destOrd="0" presId="urn:microsoft.com/office/officeart/2005/8/layout/hierarchy2"/>
    <dgm:cxn modelId="{09540BAF-5481-495A-B0F1-7970FF9CD5DF}" type="presParOf" srcId="{A798CA78-B211-4F34-91A4-B9547F98CE46}" destId="{DDAF2236-36B8-45F1-937E-AC68ADFAC172}" srcOrd="1" destOrd="0" presId="urn:microsoft.com/office/officeart/2005/8/layout/hierarchy2"/>
    <dgm:cxn modelId="{DAEACD05-43C6-43E5-8AF8-1B9B54A89EC4}" type="presParOf" srcId="{2FB0B847-1731-40F4-AC68-A10160624A3F}" destId="{5BDEF7C8-B7ED-4F8A-866F-86E3CF0B8D44}" srcOrd="2" destOrd="0" presId="urn:microsoft.com/office/officeart/2005/8/layout/hierarchy2"/>
    <dgm:cxn modelId="{A00BEAF5-00E4-4867-895F-7ADED7E7822F}" type="presParOf" srcId="{5BDEF7C8-B7ED-4F8A-866F-86E3CF0B8D44}" destId="{8789E231-C9F6-4E32-8B0B-57A1AFC9A96B}" srcOrd="0" destOrd="0" presId="urn:microsoft.com/office/officeart/2005/8/layout/hierarchy2"/>
    <dgm:cxn modelId="{4A4618AC-FC7C-4D33-8528-7EE073BA462E}" type="presParOf" srcId="{2FB0B847-1731-40F4-AC68-A10160624A3F}" destId="{2AB27C16-36AD-401B-B8E5-16F2DF9F317E}" srcOrd="3" destOrd="0" presId="urn:microsoft.com/office/officeart/2005/8/layout/hierarchy2"/>
    <dgm:cxn modelId="{7B086A81-9F2E-4E71-B4A9-E1E99E0B5102}" type="presParOf" srcId="{2AB27C16-36AD-401B-B8E5-16F2DF9F317E}" destId="{18BB1FAC-6798-44C3-A3E0-6E03D164BB90}" srcOrd="0" destOrd="0" presId="urn:microsoft.com/office/officeart/2005/8/layout/hierarchy2"/>
    <dgm:cxn modelId="{6F41C4B6-2AEC-46FD-BE38-9EA36387BDF3}" type="presParOf" srcId="{2AB27C16-36AD-401B-B8E5-16F2DF9F317E}" destId="{45E2745C-FE30-44E2-9FC8-FA8C4BE468BD}" srcOrd="1" destOrd="0" presId="urn:microsoft.com/office/officeart/2005/8/layout/hierarchy2"/>
    <dgm:cxn modelId="{BEC6BC51-8BF1-4A19-9597-29AF24858DE1}" type="presParOf" srcId="{2FB0B847-1731-40F4-AC68-A10160624A3F}" destId="{659E064F-0170-427A-86EC-72C57F4EFBB6}" srcOrd="4" destOrd="0" presId="urn:microsoft.com/office/officeart/2005/8/layout/hierarchy2"/>
    <dgm:cxn modelId="{A1F2284B-CF86-4243-9859-F2A52F3F3EFE}" type="presParOf" srcId="{659E064F-0170-427A-86EC-72C57F4EFBB6}" destId="{29AA161A-0FEA-4BAE-A642-CBFD25D964ED}" srcOrd="0" destOrd="0" presId="urn:microsoft.com/office/officeart/2005/8/layout/hierarchy2"/>
    <dgm:cxn modelId="{6876BCAA-4E0E-4E55-81D9-3A1B57AD7CE9}" type="presParOf" srcId="{2FB0B847-1731-40F4-AC68-A10160624A3F}" destId="{01879D65-CF22-4D9D-AF7A-09249A0C1754}" srcOrd="5" destOrd="0" presId="urn:microsoft.com/office/officeart/2005/8/layout/hierarchy2"/>
    <dgm:cxn modelId="{B62B91C7-743E-43C8-92E3-3FEDDAAEFB00}" type="presParOf" srcId="{01879D65-CF22-4D9D-AF7A-09249A0C1754}" destId="{8EF1F261-6EDC-4EDD-87C0-81E8F5AA9920}" srcOrd="0" destOrd="0" presId="urn:microsoft.com/office/officeart/2005/8/layout/hierarchy2"/>
    <dgm:cxn modelId="{9C230717-B99D-4393-A886-870C0F187397}" type="presParOf" srcId="{01879D65-CF22-4D9D-AF7A-09249A0C1754}" destId="{C5013E7A-25A0-4332-876E-AA30BF679D27}" srcOrd="1" destOrd="0" presId="urn:microsoft.com/office/officeart/2005/8/layout/hierarchy2"/>
    <dgm:cxn modelId="{DD276C6B-E4A7-4C4A-9C14-8DF01AF4995E}" type="presParOf" srcId="{2FB0B847-1731-40F4-AC68-A10160624A3F}" destId="{6F1D8539-5E04-4ED6-BDAC-0D315C389044}" srcOrd="6" destOrd="0" presId="urn:microsoft.com/office/officeart/2005/8/layout/hierarchy2"/>
    <dgm:cxn modelId="{390CBA79-5F02-466F-895B-D1DD38A70370}" type="presParOf" srcId="{6F1D8539-5E04-4ED6-BDAC-0D315C389044}" destId="{D0FFAC66-ED98-4D35-9E04-98811E692E19}" srcOrd="0" destOrd="0" presId="urn:microsoft.com/office/officeart/2005/8/layout/hierarchy2"/>
    <dgm:cxn modelId="{83FC9F44-C828-4805-AE62-5C29306ADDE6}" type="presParOf" srcId="{2FB0B847-1731-40F4-AC68-A10160624A3F}" destId="{96255E50-7D96-4367-A84C-9AEC1CAF9FCB}" srcOrd="7" destOrd="0" presId="urn:microsoft.com/office/officeart/2005/8/layout/hierarchy2"/>
    <dgm:cxn modelId="{14D2940E-6A35-4C23-958D-62DCD7211EF7}" type="presParOf" srcId="{96255E50-7D96-4367-A84C-9AEC1CAF9FCB}" destId="{FE131113-E3BF-4131-AC2E-3DC0734F1A83}" srcOrd="0" destOrd="0" presId="urn:microsoft.com/office/officeart/2005/8/layout/hierarchy2"/>
    <dgm:cxn modelId="{D62B6726-24E9-4F29-B58A-644ECCE8F926}" type="presParOf" srcId="{96255E50-7D96-4367-A84C-9AEC1CAF9FCB}" destId="{1FC7846E-E99F-4398-AF56-AAD1BD2D58D5}" srcOrd="1" destOrd="0" presId="urn:microsoft.com/office/officeart/2005/8/layout/hierarchy2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F7EF0D3-2D21-4A67-A975-1AA494AF97EE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447CD476-9BE0-4718-B436-83E81D2D3D0C}">
      <dgm:prSet phldrT="[Texto]"/>
      <dgm:spPr>
        <a:solidFill>
          <a:srgbClr val="002060"/>
        </a:solidFill>
      </dgm:spPr>
      <dgm:t>
        <a:bodyPr/>
        <a:lstStyle/>
        <a:p>
          <a:r>
            <a:rPr lang="pt-BR" dirty="0" smtClean="0"/>
            <a:t>Competência</a:t>
          </a:r>
        </a:p>
        <a:p>
          <a:r>
            <a:rPr lang="pt-BR" dirty="0" smtClean="0"/>
            <a:t>Material</a:t>
          </a:r>
          <a:endParaRPr lang="pt-BR" dirty="0"/>
        </a:p>
      </dgm:t>
    </dgm:pt>
    <dgm:pt modelId="{5473A8E4-0529-4EE6-A424-4EC439A87FE3}" type="parTrans" cxnId="{1922B6CB-A451-4B9E-9895-632FC879FF85}">
      <dgm:prSet/>
      <dgm:spPr/>
      <dgm:t>
        <a:bodyPr/>
        <a:lstStyle/>
        <a:p>
          <a:endParaRPr lang="pt-BR"/>
        </a:p>
      </dgm:t>
    </dgm:pt>
    <dgm:pt modelId="{A38F3456-AA2D-47CE-9FAD-C7E4030BBCF7}" type="sibTrans" cxnId="{1922B6CB-A451-4B9E-9895-632FC879FF85}">
      <dgm:prSet/>
      <dgm:spPr/>
      <dgm:t>
        <a:bodyPr/>
        <a:lstStyle/>
        <a:p>
          <a:endParaRPr lang="pt-BR"/>
        </a:p>
      </dgm:t>
    </dgm:pt>
    <dgm:pt modelId="{1BFB4092-E04B-4B8F-AE03-6ECA37AEE7E5}">
      <dgm:prSet phldrT="[Texto]"/>
      <dgm:spPr/>
      <dgm:t>
        <a:bodyPr/>
        <a:lstStyle/>
        <a:p>
          <a:r>
            <a:rPr lang="pt-BR" dirty="0" smtClean="0"/>
            <a:t>Exclusiva</a:t>
          </a:r>
          <a:endParaRPr lang="pt-BR" dirty="0"/>
        </a:p>
      </dgm:t>
    </dgm:pt>
    <dgm:pt modelId="{45AFB866-B2A6-48CB-981D-3F191FEC619A}" type="parTrans" cxnId="{37E151C0-8104-4A7B-849D-BBFF6BC7EE8E}">
      <dgm:prSet/>
      <dgm:spPr/>
      <dgm:t>
        <a:bodyPr/>
        <a:lstStyle/>
        <a:p>
          <a:endParaRPr lang="pt-BR"/>
        </a:p>
      </dgm:t>
    </dgm:pt>
    <dgm:pt modelId="{A84D0A97-4171-4212-A99E-34B215767E71}" type="sibTrans" cxnId="{37E151C0-8104-4A7B-849D-BBFF6BC7EE8E}">
      <dgm:prSet/>
      <dgm:spPr/>
      <dgm:t>
        <a:bodyPr/>
        <a:lstStyle/>
        <a:p>
          <a:endParaRPr lang="pt-BR"/>
        </a:p>
      </dgm:t>
    </dgm:pt>
    <dgm:pt modelId="{E59C5A89-28D2-4ABA-B6E5-262CA994B01B}">
      <dgm:prSet phldrT="[Texto]"/>
      <dgm:spPr>
        <a:solidFill>
          <a:srgbClr val="7030A0"/>
        </a:solidFill>
      </dgm:spPr>
      <dgm:t>
        <a:bodyPr/>
        <a:lstStyle/>
        <a:p>
          <a:r>
            <a:rPr lang="pt-BR" dirty="0" smtClean="0"/>
            <a:t>Comum</a:t>
          </a:r>
          <a:endParaRPr lang="pt-BR" dirty="0"/>
        </a:p>
      </dgm:t>
    </dgm:pt>
    <dgm:pt modelId="{4A27B8C7-B569-4E31-AEC8-BD7D7F3A06FB}" type="parTrans" cxnId="{B1020F18-3D74-4B28-8157-F18132CEE1EC}">
      <dgm:prSet/>
      <dgm:spPr/>
      <dgm:t>
        <a:bodyPr/>
        <a:lstStyle/>
        <a:p>
          <a:endParaRPr lang="pt-BR"/>
        </a:p>
      </dgm:t>
    </dgm:pt>
    <dgm:pt modelId="{25F9BF7C-0814-452B-B5DB-F4B5F000C871}" type="sibTrans" cxnId="{B1020F18-3D74-4B28-8157-F18132CEE1EC}">
      <dgm:prSet/>
      <dgm:spPr/>
      <dgm:t>
        <a:bodyPr/>
        <a:lstStyle/>
        <a:p>
          <a:endParaRPr lang="pt-BR"/>
        </a:p>
      </dgm:t>
    </dgm:pt>
    <dgm:pt modelId="{E5DE1267-0751-4306-91E2-9032E59D806C}">
      <dgm:prSet/>
      <dgm:spPr/>
      <dgm:t>
        <a:bodyPr/>
        <a:lstStyle/>
        <a:p>
          <a:r>
            <a:rPr lang="pt-BR" dirty="0" smtClean="0"/>
            <a:t>Reservada a uma entidade com exclusão das demais</a:t>
          </a:r>
        </a:p>
        <a:p>
          <a:r>
            <a:rPr lang="pt-BR" dirty="0" smtClean="0"/>
            <a:t>(Art. 21, CF)</a:t>
          </a:r>
          <a:endParaRPr lang="pt-BR" dirty="0"/>
        </a:p>
      </dgm:t>
    </dgm:pt>
    <dgm:pt modelId="{E874DD11-54AD-4E83-B316-3FD0189F6C6C}" type="parTrans" cxnId="{10C0C33F-9478-45A8-BD65-5DD66D90A6DD}">
      <dgm:prSet/>
      <dgm:spPr/>
      <dgm:t>
        <a:bodyPr/>
        <a:lstStyle/>
        <a:p>
          <a:endParaRPr lang="pt-BR"/>
        </a:p>
      </dgm:t>
    </dgm:pt>
    <dgm:pt modelId="{A4344D11-A30D-4CE4-95BE-FD6DE9B64FDB}" type="sibTrans" cxnId="{10C0C33F-9478-45A8-BD65-5DD66D90A6DD}">
      <dgm:prSet/>
      <dgm:spPr/>
      <dgm:t>
        <a:bodyPr/>
        <a:lstStyle/>
        <a:p>
          <a:endParaRPr lang="pt-BR"/>
        </a:p>
      </dgm:t>
    </dgm:pt>
    <dgm:pt modelId="{1ACF4D75-DE38-47DB-ABA7-E644CF1BCE99}">
      <dgm:prSet/>
      <dgm:spPr>
        <a:solidFill>
          <a:srgbClr val="7030A0"/>
        </a:solidFill>
      </dgm:spPr>
      <dgm:t>
        <a:bodyPr/>
        <a:lstStyle/>
        <a:p>
          <a:r>
            <a:rPr lang="pt-BR" dirty="0" smtClean="0"/>
            <a:t>Todos os entes federados s/ um excluir o outro = cumulativa</a:t>
          </a:r>
        </a:p>
        <a:p>
          <a:r>
            <a:rPr lang="pt-BR" dirty="0" smtClean="0"/>
            <a:t>(Art. 23, CF)</a:t>
          </a:r>
          <a:endParaRPr lang="pt-BR" dirty="0"/>
        </a:p>
      </dgm:t>
    </dgm:pt>
    <dgm:pt modelId="{19304F1D-87A9-4DB1-9AD2-B204034A58BD}" type="parTrans" cxnId="{2F4DBBFE-7EFA-4C28-B5EB-7728600F5CD1}">
      <dgm:prSet/>
      <dgm:spPr/>
      <dgm:t>
        <a:bodyPr/>
        <a:lstStyle/>
        <a:p>
          <a:endParaRPr lang="pt-BR"/>
        </a:p>
      </dgm:t>
    </dgm:pt>
    <dgm:pt modelId="{7857E0BE-FCF2-4B57-8F47-52373998D072}" type="sibTrans" cxnId="{2F4DBBFE-7EFA-4C28-B5EB-7728600F5CD1}">
      <dgm:prSet/>
      <dgm:spPr/>
      <dgm:t>
        <a:bodyPr/>
        <a:lstStyle/>
        <a:p>
          <a:endParaRPr lang="pt-BR"/>
        </a:p>
      </dgm:t>
    </dgm:pt>
    <dgm:pt modelId="{2C36ADEA-9D00-4D8B-9264-D447BB89F5C2}" type="pres">
      <dgm:prSet presAssocID="{5F7EF0D3-2D21-4A67-A975-1AA494AF97E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95E4774F-761E-431E-9995-20E9E9C7721F}" type="pres">
      <dgm:prSet presAssocID="{447CD476-9BE0-4718-B436-83E81D2D3D0C}" presName="root1" presStyleCnt="0"/>
      <dgm:spPr/>
    </dgm:pt>
    <dgm:pt modelId="{EC2BB0F4-4BCF-441A-BACD-24E21EA6F2C8}" type="pres">
      <dgm:prSet presAssocID="{447CD476-9BE0-4718-B436-83E81D2D3D0C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5E42AC1D-CBD0-47BA-9B0E-F9FC0C5768C9}" type="pres">
      <dgm:prSet presAssocID="{447CD476-9BE0-4718-B436-83E81D2D3D0C}" presName="level2hierChild" presStyleCnt="0"/>
      <dgm:spPr/>
    </dgm:pt>
    <dgm:pt modelId="{BAC32D72-1A00-4E6B-B90A-3F47D65A31E3}" type="pres">
      <dgm:prSet presAssocID="{45AFB866-B2A6-48CB-981D-3F191FEC619A}" presName="conn2-1" presStyleLbl="parChTrans1D2" presStyleIdx="0" presStyleCnt="2"/>
      <dgm:spPr/>
      <dgm:t>
        <a:bodyPr/>
        <a:lstStyle/>
        <a:p>
          <a:endParaRPr lang="pt-BR"/>
        </a:p>
      </dgm:t>
    </dgm:pt>
    <dgm:pt modelId="{106047E8-1013-4007-8EE1-6A395484EFEF}" type="pres">
      <dgm:prSet presAssocID="{45AFB866-B2A6-48CB-981D-3F191FEC619A}" presName="connTx" presStyleLbl="parChTrans1D2" presStyleIdx="0" presStyleCnt="2"/>
      <dgm:spPr/>
      <dgm:t>
        <a:bodyPr/>
        <a:lstStyle/>
        <a:p>
          <a:endParaRPr lang="pt-BR"/>
        </a:p>
      </dgm:t>
    </dgm:pt>
    <dgm:pt modelId="{54B772C0-F1A1-43F9-A5FA-B0ADC305468F}" type="pres">
      <dgm:prSet presAssocID="{1BFB4092-E04B-4B8F-AE03-6ECA37AEE7E5}" presName="root2" presStyleCnt="0"/>
      <dgm:spPr/>
    </dgm:pt>
    <dgm:pt modelId="{AE18AC7D-1250-48F2-B0DB-10A6B3373036}" type="pres">
      <dgm:prSet presAssocID="{1BFB4092-E04B-4B8F-AE03-6ECA37AEE7E5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29C86EFC-375C-4D57-9E10-677FFDC3682F}" type="pres">
      <dgm:prSet presAssocID="{1BFB4092-E04B-4B8F-AE03-6ECA37AEE7E5}" presName="level3hierChild" presStyleCnt="0"/>
      <dgm:spPr/>
    </dgm:pt>
    <dgm:pt modelId="{81AEF533-CB7F-41A9-B699-EFD8D9C5D0EA}" type="pres">
      <dgm:prSet presAssocID="{E874DD11-54AD-4E83-B316-3FD0189F6C6C}" presName="conn2-1" presStyleLbl="parChTrans1D3" presStyleIdx="0" presStyleCnt="2"/>
      <dgm:spPr/>
      <dgm:t>
        <a:bodyPr/>
        <a:lstStyle/>
        <a:p>
          <a:endParaRPr lang="pt-BR"/>
        </a:p>
      </dgm:t>
    </dgm:pt>
    <dgm:pt modelId="{4E16358A-ADAB-4A45-924E-3D29BC708780}" type="pres">
      <dgm:prSet presAssocID="{E874DD11-54AD-4E83-B316-3FD0189F6C6C}" presName="connTx" presStyleLbl="parChTrans1D3" presStyleIdx="0" presStyleCnt="2"/>
      <dgm:spPr/>
      <dgm:t>
        <a:bodyPr/>
        <a:lstStyle/>
        <a:p>
          <a:endParaRPr lang="pt-BR"/>
        </a:p>
      </dgm:t>
    </dgm:pt>
    <dgm:pt modelId="{08587E6E-701C-471F-BD47-B3EB20B4BD06}" type="pres">
      <dgm:prSet presAssocID="{E5DE1267-0751-4306-91E2-9032E59D806C}" presName="root2" presStyleCnt="0"/>
      <dgm:spPr/>
    </dgm:pt>
    <dgm:pt modelId="{FABBA7C7-1373-4747-9129-EBAB11AB74D8}" type="pres">
      <dgm:prSet presAssocID="{E5DE1267-0751-4306-91E2-9032E59D806C}" presName="LevelTwoTextNode" presStyleLbl="node3" presStyleIdx="0" presStyleCnt="2" custScaleY="25601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E51EDEC2-073D-4650-B4A0-2B74B6378EA4}" type="pres">
      <dgm:prSet presAssocID="{E5DE1267-0751-4306-91E2-9032E59D806C}" presName="level3hierChild" presStyleCnt="0"/>
      <dgm:spPr/>
    </dgm:pt>
    <dgm:pt modelId="{021F9627-8A85-4D23-9333-CA4A952E5025}" type="pres">
      <dgm:prSet presAssocID="{4A27B8C7-B569-4E31-AEC8-BD7D7F3A06FB}" presName="conn2-1" presStyleLbl="parChTrans1D2" presStyleIdx="1" presStyleCnt="2"/>
      <dgm:spPr/>
      <dgm:t>
        <a:bodyPr/>
        <a:lstStyle/>
        <a:p>
          <a:endParaRPr lang="pt-BR"/>
        </a:p>
      </dgm:t>
    </dgm:pt>
    <dgm:pt modelId="{5E3C7449-CE44-4D2B-BD32-AE036B74DEBC}" type="pres">
      <dgm:prSet presAssocID="{4A27B8C7-B569-4E31-AEC8-BD7D7F3A06FB}" presName="connTx" presStyleLbl="parChTrans1D2" presStyleIdx="1" presStyleCnt="2"/>
      <dgm:spPr/>
      <dgm:t>
        <a:bodyPr/>
        <a:lstStyle/>
        <a:p>
          <a:endParaRPr lang="pt-BR"/>
        </a:p>
      </dgm:t>
    </dgm:pt>
    <dgm:pt modelId="{B0F3E174-D087-4E59-9424-76BE0C0CC2C6}" type="pres">
      <dgm:prSet presAssocID="{E59C5A89-28D2-4ABA-B6E5-262CA994B01B}" presName="root2" presStyleCnt="0"/>
      <dgm:spPr/>
    </dgm:pt>
    <dgm:pt modelId="{10F67536-31F6-4A2E-8C08-F0E18383A9DA}" type="pres">
      <dgm:prSet presAssocID="{E59C5A89-28D2-4ABA-B6E5-262CA994B01B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543093DE-F815-4C58-998E-1A82D8BCFBA4}" type="pres">
      <dgm:prSet presAssocID="{E59C5A89-28D2-4ABA-B6E5-262CA994B01B}" presName="level3hierChild" presStyleCnt="0"/>
      <dgm:spPr/>
    </dgm:pt>
    <dgm:pt modelId="{EC0E192C-D807-4777-B78A-E61F2FEADCB2}" type="pres">
      <dgm:prSet presAssocID="{19304F1D-87A9-4DB1-9AD2-B204034A58BD}" presName="conn2-1" presStyleLbl="parChTrans1D3" presStyleIdx="1" presStyleCnt="2"/>
      <dgm:spPr/>
      <dgm:t>
        <a:bodyPr/>
        <a:lstStyle/>
        <a:p>
          <a:endParaRPr lang="pt-BR"/>
        </a:p>
      </dgm:t>
    </dgm:pt>
    <dgm:pt modelId="{4F636035-BFF2-4C35-86AC-4DD1509D42F0}" type="pres">
      <dgm:prSet presAssocID="{19304F1D-87A9-4DB1-9AD2-B204034A58BD}" presName="connTx" presStyleLbl="parChTrans1D3" presStyleIdx="1" presStyleCnt="2"/>
      <dgm:spPr/>
      <dgm:t>
        <a:bodyPr/>
        <a:lstStyle/>
        <a:p>
          <a:endParaRPr lang="pt-BR"/>
        </a:p>
      </dgm:t>
    </dgm:pt>
    <dgm:pt modelId="{B31B327C-C979-4A3F-A4EA-1FC492CB4C5C}" type="pres">
      <dgm:prSet presAssocID="{1ACF4D75-DE38-47DB-ABA7-E644CF1BCE99}" presName="root2" presStyleCnt="0"/>
      <dgm:spPr/>
    </dgm:pt>
    <dgm:pt modelId="{3B02043B-06CC-4248-95EA-6035D51768E7}" type="pres">
      <dgm:prSet presAssocID="{1ACF4D75-DE38-47DB-ABA7-E644CF1BCE99}" presName="LevelTwoTextNode" presStyleLbl="node3" presStyleIdx="1" presStyleCnt="2" custScaleY="285508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C58A93E-B6A1-4DB4-AEE6-D8E21A68F7D9}" type="pres">
      <dgm:prSet presAssocID="{1ACF4D75-DE38-47DB-ABA7-E644CF1BCE99}" presName="level3hierChild" presStyleCnt="0"/>
      <dgm:spPr/>
    </dgm:pt>
  </dgm:ptLst>
  <dgm:cxnLst>
    <dgm:cxn modelId="{1922B6CB-A451-4B9E-9895-632FC879FF85}" srcId="{5F7EF0D3-2D21-4A67-A975-1AA494AF97EE}" destId="{447CD476-9BE0-4718-B436-83E81D2D3D0C}" srcOrd="0" destOrd="0" parTransId="{5473A8E4-0529-4EE6-A424-4EC439A87FE3}" sibTransId="{A38F3456-AA2D-47CE-9FAD-C7E4030BBCF7}"/>
    <dgm:cxn modelId="{6AA99D85-400D-4B2D-847A-78D829E7FBCA}" type="presOf" srcId="{45AFB866-B2A6-48CB-981D-3F191FEC619A}" destId="{BAC32D72-1A00-4E6B-B90A-3F47D65A31E3}" srcOrd="0" destOrd="0" presId="urn:microsoft.com/office/officeart/2005/8/layout/hierarchy2"/>
    <dgm:cxn modelId="{C3029EE7-EBE9-446F-8211-8420B0BDD74E}" type="presOf" srcId="{447CD476-9BE0-4718-B436-83E81D2D3D0C}" destId="{EC2BB0F4-4BCF-441A-BACD-24E21EA6F2C8}" srcOrd="0" destOrd="0" presId="urn:microsoft.com/office/officeart/2005/8/layout/hierarchy2"/>
    <dgm:cxn modelId="{C3788082-F703-4934-83FB-CC297CFF4B92}" type="presOf" srcId="{19304F1D-87A9-4DB1-9AD2-B204034A58BD}" destId="{EC0E192C-D807-4777-B78A-E61F2FEADCB2}" srcOrd="0" destOrd="0" presId="urn:microsoft.com/office/officeart/2005/8/layout/hierarchy2"/>
    <dgm:cxn modelId="{653884CC-A20B-4BCB-BB17-565C9B2F5875}" type="presOf" srcId="{E5DE1267-0751-4306-91E2-9032E59D806C}" destId="{FABBA7C7-1373-4747-9129-EBAB11AB74D8}" srcOrd="0" destOrd="0" presId="urn:microsoft.com/office/officeart/2005/8/layout/hierarchy2"/>
    <dgm:cxn modelId="{A1F13B06-B556-4361-B290-05F3832B6A50}" type="presOf" srcId="{4A27B8C7-B569-4E31-AEC8-BD7D7F3A06FB}" destId="{021F9627-8A85-4D23-9333-CA4A952E5025}" srcOrd="0" destOrd="0" presId="urn:microsoft.com/office/officeart/2005/8/layout/hierarchy2"/>
    <dgm:cxn modelId="{02EFE9BF-D3A2-4F95-8328-766705C4E868}" type="presOf" srcId="{45AFB866-B2A6-48CB-981D-3F191FEC619A}" destId="{106047E8-1013-4007-8EE1-6A395484EFEF}" srcOrd="1" destOrd="0" presId="urn:microsoft.com/office/officeart/2005/8/layout/hierarchy2"/>
    <dgm:cxn modelId="{B1020F18-3D74-4B28-8157-F18132CEE1EC}" srcId="{447CD476-9BE0-4718-B436-83E81D2D3D0C}" destId="{E59C5A89-28D2-4ABA-B6E5-262CA994B01B}" srcOrd="1" destOrd="0" parTransId="{4A27B8C7-B569-4E31-AEC8-BD7D7F3A06FB}" sibTransId="{25F9BF7C-0814-452B-B5DB-F4B5F000C871}"/>
    <dgm:cxn modelId="{82350270-5741-426C-8C6E-F422DDDFD3B2}" type="presOf" srcId="{5F7EF0D3-2D21-4A67-A975-1AA494AF97EE}" destId="{2C36ADEA-9D00-4D8B-9264-D447BB89F5C2}" srcOrd="0" destOrd="0" presId="urn:microsoft.com/office/officeart/2005/8/layout/hierarchy2"/>
    <dgm:cxn modelId="{9B84B357-C396-4537-9DA8-E7A695395C55}" type="presOf" srcId="{1BFB4092-E04B-4B8F-AE03-6ECA37AEE7E5}" destId="{AE18AC7D-1250-48F2-B0DB-10A6B3373036}" srcOrd="0" destOrd="0" presId="urn:microsoft.com/office/officeart/2005/8/layout/hierarchy2"/>
    <dgm:cxn modelId="{00D78518-D2FF-4A27-8340-306929794F36}" type="presOf" srcId="{4A27B8C7-B569-4E31-AEC8-BD7D7F3A06FB}" destId="{5E3C7449-CE44-4D2B-BD32-AE036B74DEBC}" srcOrd="1" destOrd="0" presId="urn:microsoft.com/office/officeart/2005/8/layout/hierarchy2"/>
    <dgm:cxn modelId="{F8D204B7-826C-4414-BA5F-2E884EBFE31D}" type="presOf" srcId="{E874DD11-54AD-4E83-B316-3FD0189F6C6C}" destId="{4E16358A-ADAB-4A45-924E-3D29BC708780}" srcOrd="1" destOrd="0" presId="urn:microsoft.com/office/officeart/2005/8/layout/hierarchy2"/>
    <dgm:cxn modelId="{D10FE683-1D29-4F77-8253-458640D7B45B}" type="presOf" srcId="{1ACF4D75-DE38-47DB-ABA7-E644CF1BCE99}" destId="{3B02043B-06CC-4248-95EA-6035D51768E7}" srcOrd="0" destOrd="0" presId="urn:microsoft.com/office/officeart/2005/8/layout/hierarchy2"/>
    <dgm:cxn modelId="{09015DF0-A83D-472B-A5FC-2DD75F7872D9}" type="presOf" srcId="{E59C5A89-28D2-4ABA-B6E5-262CA994B01B}" destId="{10F67536-31F6-4A2E-8C08-F0E18383A9DA}" srcOrd="0" destOrd="0" presId="urn:microsoft.com/office/officeart/2005/8/layout/hierarchy2"/>
    <dgm:cxn modelId="{16A9E951-198B-46C3-87D6-968A3AF4C0B6}" type="presOf" srcId="{E874DD11-54AD-4E83-B316-3FD0189F6C6C}" destId="{81AEF533-CB7F-41A9-B699-EFD8D9C5D0EA}" srcOrd="0" destOrd="0" presId="urn:microsoft.com/office/officeart/2005/8/layout/hierarchy2"/>
    <dgm:cxn modelId="{10C0C33F-9478-45A8-BD65-5DD66D90A6DD}" srcId="{1BFB4092-E04B-4B8F-AE03-6ECA37AEE7E5}" destId="{E5DE1267-0751-4306-91E2-9032E59D806C}" srcOrd="0" destOrd="0" parTransId="{E874DD11-54AD-4E83-B316-3FD0189F6C6C}" sibTransId="{A4344D11-A30D-4CE4-95BE-FD6DE9B64FDB}"/>
    <dgm:cxn modelId="{37E151C0-8104-4A7B-849D-BBFF6BC7EE8E}" srcId="{447CD476-9BE0-4718-B436-83E81D2D3D0C}" destId="{1BFB4092-E04B-4B8F-AE03-6ECA37AEE7E5}" srcOrd="0" destOrd="0" parTransId="{45AFB866-B2A6-48CB-981D-3F191FEC619A}" sibTransId="{A84D0A97-4171-4212-A99E-34B215767E71}"/>
    <dgm:cxn modelId="{440EE2FA-A13C-4D6C-9C0B-7EBB742642CE}" type="presOf" srcId="{19304F1D-87A9-4DB1-9AD2-B204034A58BD}" destId="{4F636035-BFF2-4C35-86AC-4DD1509D42F0}" srcOrd="1" destOrd="0" presId="urn:microsoft.com/office/officeart/2005/8/layout/hierarchy2"/>
    <dgm:cxn modelId="{2F4DBBFE-7EFA-4C28-B5EB-7728600F5CD1}" srcId="{E59C5A89-28D2-4ABA-B6E5-262CA994B01B}" destId="{1ACF4D75-DE38-47DB-ABA7-E644CF1BCE99}" srcOrd="0" destOrd="0" parTransId="{19304F1D-87A9-4DB1-9AD2-B204034A58BD}" sibTransId="{7857E0BE-FCF2-4B57-8F47-52373998D072}"/>
    <dgm:cxn modelId="{09A6C460-E0D2-48C0-8DCD-1B0B1693181B}" type="presParOf" srcId="{2C36ADEA-9D00-4D8B-9264-D447BB89F5C2}" destId="{95E4774F-761E-431E-9995-20E9E9C7721F}" srcOrd="0" destOrd="0" presId="urn:microsoft.com/office/officeart/2005/8/layout/hierarchy2"/>
    <dgm:cxn modelId="{DAE8D4BF-17BE-4D32-8175-F3217E594742}" type="presParOf" srcId="{95E4774F-761E-431E-9995-20E9E9C7721F}" destId="{EC2BB0F4-4BCF-441A-BACD-24E21EA6F2C8}" srcOrd="0" destOrd="0" presId="urn:microsoft.com/office/officeart/2005/8/layout/hierarchy2"/>
    <dgm:cxn modelId="{E79EC32E-818E-4F03-8DB3-4C0A4857F27C}" type="presParOf" srcId="{95E4774F-761E-431E-9995-20E9E9C7721F}" destId="{5E42AC1D-CBD0-47BA-9B0E-F9FC0C5768C9}" srcOrd="1" destOrd="0" presId="urn:microsoft.com/office/officeart/2005/8/layout/hierarchy2"/>
    <dgm:cxn modelId="{34AD7365-2EAD-4461-96D3-EF871932B9DA}" type="presParOf" srcId="{5E42AC1D-CBD0-47BA-9B0E-F9FC0C5768C9}" destId="{BAC32D72-1A00-4E6B-B90A-3F47D65A31E3}" srcOrd="0" destOrd="0" presId="urn:microsoft.com/office/officeart/2005/8/layout/hierarchy2"/>
    <dgm:cxn modelId="{EC4A420E-265B-4FD8-9107-BB0F54A1786B}" type="presParOf" srcId="{BAC32D72-1A00-4E6B-B90A-3F47D65A31E3}" destId="{106047E8-1013-4007-8EE1-6A395484EFEF}" srcOrd="0" destOrd="0" presId="urn:microsoft.com/office/officeart/2005/8/layout/hierarchy2"/>
    <dgm:cxn modelId="{C40AC4FC-806D-4C7C-8B4E-C628EFE24EC4}" type="presParOf" srcId="{5E42AC1D-CBD0-47BA-9B0E-F9FC0C5768C9}" destId="{54B772C0-F1A1-43F9-A5FA-B0ADC305468F}" srcOrd="1" destOrd="0" presId="urn:microsoft.com/office/officeart/2005/8/layout/hierarchy2"/>
    <dgm:cxn modelId="{7B842B32-BBB7-47F7-A906-2769AE6BA60D}" type="presParOf" srcId="{54B772C0-F1A1-43F9-A5FA-B0ADC305468F}" destId="{AE18AC7D-1250-48F2-B0DB-10A6B3373036}" srcOrd="0" destOrd="0" presId="urn:microsoft.com/office/officeart/2005/8/layout/hierarchy2"/>
    <dgm:cxn modelId="{A920CC09-30E9-40A7-9EF7-4736E2BF978E}" type="presParOf" srcId="{54B772C0-F1A1-43F9-A5FA-B0ADC305468F}" destId="{29C86EFC-375C-4D57-9E10-677FFDC3682F}" srcOrd="1" destOrd="0" presId="urn:microsoft.com/office/officeart/2005/8/layout/hierarchy2"/>
    <dgm:cxn modelId="{3E0B3438-228E-47D4-A9D7-299071ABBB09}" type="presParOf" srcId="{29C86EFC-375C-4D57-9E10-677FFDC3682F}" destId="{81AEF533-CB7F-41A9-B699-EFD8D9C5D0EA}" srcOrd="0" destOrd="0" presId="urn:microsoft.com/office/officeart/2005/8/layout/hierarchy2"/>
    <dgm:cxn modelId="{F449E14F-A902-48C4-AFB7-5E66B49B0663}" type="presParOf" srcId="{81AEF533-CB7F-41A9-B699-EFD8D9C5D0EA}" destId="{4E16358A-ADAB-4A45-924E-3D29BC708780}" srcOrd="0" destOrd="0" presId="urn:microsoft.com/office/officeart/2005/8/layout/hierarchy2"/>
    <dgm:cxn modelId="{C6913FD1-2578-4F27-8D54-5D62CC38D194}" type="presParOf" srcId="{29C86EFC-375C-4D57-9E10-677FFDC3682F}" destId="{08587E6E-701C-471F-BD47-B3EB20B4BD06}" srcOrd="1" destOrd="0" presId="urn:microsoft.com/office/officeart/2005/8/layout/hierarchy2"/>
    <dgm:cxn modelId="{0F5229E0-08DD-4029-8814-01458C9E55D5}" type="presParOf" srcId="{08587E6E-701C-471F-BD47-B3EB20B4BD06}" destId="{FABBA7C7-1373-4747-9129-EBAB11AB74D8}" srcOrd="0" destOrd="0" presId="urn:microsoft.com/office/officeart/2005/8/layout/hierarchy2"/>
    <dgm:cxn modelId="{E6AB9030-6801-4B6E-97DC-E19DFF68EC29}" type="presParOf" srcId="{08587E6E-701C-471F-BD47-B3EB20B4BD06}" destId="{E51EDEC2-073D-4650-B4A0-2B74B6378EA4}" srcOrd="1" destOrd="0" presId="urn:microsoft.com/office/officeart/2005/8/layout/hierarchy2"/>
    <dgm:cxn modelId="{B625A271-00B6-44DD-B5FB-AFF8549CA859}" type="presParOf" srcId="{5E42AC1D-CBD0-47BA-9B0E-F9FC0C5768C9}" destId="{021F9627-8A85-4D23-9333-CA4A952E5025}" srcOrd="2" destOrd="0" presId="urn:microsoft.com/office/officeart/2005/8/layout/hierarchy2"/>
    <dgm:cxn modelId="{99F2C0CF-57CB-4996-A56A-C81526D82A5F}" type="presParOf" srcId="{021F9627-8A85-4D23-9333-CA4A952E5025}" destId="{5E3C7449-CE44-4D2B-BD32-AE036B74DEBC}" srcOrd="0" destOrd="0" presId="urn:microsoft.com/office/officeart/2005/8/layout/hierarchy2"/>
    <dgm:cxn modelId="{6F1BAF41-D2CA-4292-B170-C3F1B38558A1}" type="presParOf" srcId="{5E42AC1D-CBD0-47BA-9B0E-F9FC0C5768C9}" destId="{B0F3E174-D087-4E59-9424-76BE0C0CC2C6}" srcOrd="3" destOrd="0" presId="urn:microsoft.com/office/officeart/2005/8/layout/hierarchy2"/>
    <dgm:cxn modelId="{9AFADCE7-621D-477D-A9A4-65E1D6E63F7D}" type="presParOf" srcId="{B0F3E174-D087-4E59-9424-76BE0C0CC2C6}" destId="{10F67536-31F6-4A2E-8C08-F0E18383A9DA}" srcOrd="0" destOrd="0" presId="urn:microsoft.com/office/officeart/2005/8/layout/hierarchy2"/>
    <dgm:cxn modelId="{9579457C-0FB4-43A8-8A2D-074CDFE570C2}" type="presParOf" srcId="{B0F3E174-D087-4E59-9424-76BE0C0CC2C6}" destId="{543093DE-F815-4C58-998E-1A82D8BCFBA4}" srcOrd="1" destOrd="0" presId="urn:microsoft.com/office/officeart/2005/8/layout/hierarchy2"/>
    <dgm:cxn modelId="{69690498-0E87-457D-879A-BDAF018D3052}" type="presParOf" srcId="{543093DE-F815-4C58-998E-1A82D8BCFBA4}" destId="{EC0E192C-D807-4777-B78A-E61F2FEADCB2}" srcOrd="0" destOrd="0" presId="urn:microsoft.com/office/officeart/2005/8/layout/hierarchy2"/>
    <dgm:cxn modelId="{128CFF94-C144-4895-9A60-46A03C33E7BF}" type="presParOf" srcId="{EC0E192C-D807-4777-B78A-E61F2FEADCB2}" destId="{4F636035-BFF2-4C35-86AC-4DD1509D42F0}" srcOrd="0" destOrd="0" presId="urn:microsoft.com/office/officeart/2005/8/layout/hierarchy2"/>
    <dgm:cxn modelId="{C89A679E-7AF1-4A71-BD74-B1D7FEDCC621}" type="presParOf" srcId="{543093DE-F815-4C58-998E-1A82D8BCFBA4}" destId="{B31B327C-C979-4A3F-A4EA-1FC492CB4C5C}" srcOrd="1" destOrd="0" presId="urn:microsoft.com/office/officeart/2005/8/layout/hierarchy2"/>
    <dgm:cxn modelId="{B14F904B-34B5-4437-BAB0-1B0C1483E7FE}" type="presParOf" srcId="{B31B327C-C979-4A3F-A4EA-1FC492CB4C5C}" destId="{3B02043B-06CC-4248-95EA-6035D51768E7}" srcOrd="0" destOrd="0" presId="urn:microsoft.com/office/officeart/2005/8/layout/hierarchy2"/>
    <dgm:cxn modelId="{458A8089-5151-4E62-8F54-FE6D10352F40}" type="presParOf" srcId="{B31B327C-C979-4A3F-A4EA-1FC492CB4C5C}" destId="{1C58A93E-B6A1-4DB4-AEE6-D8E21A68F7D9}" srcOrd="1" destOrd="0" presId="urn:microsoft.com/office/officeart/2005/8/layout/hierarchy2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F7EF0D3-2D21-4A67-A975-1AA494AF97EE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62105FF6-71C6-43D1-8083-5BA7BB660030}">
      <dgm:prSet phldrT="[Texto]" custT="1"/>
      <dgm:spPr>
        <a:solidFill>
          <a:srgbClr val="0070C0"/>
        </a:solidFill>
      </dgm:spPr>
      <dgm:t>
        <a:bodyPr/>
        <a:lstStyle/>
        <a:p>
          <a:r>
            <a:rPr lang="pt-BR" sz="2400" dirty="0" smtClean="0"/>
            <a:t>Exclusiva</a:t>
          </a:r>
          <a:endParaRPr lang="pt-BR" sz="2400" dirty="0"/>
        </a:p>
      </dgm:t>
    </dgm:pt>
    <dgm:pt modelId="{6B590AD8-36AF-4684-94CA-C74F09BB1ED9}" type="parTrans" cxnId="{C6DFD9F7-46D5-4BE0-9A72-103C47244528}">
      <dgm:prSet/>
      <dgm:spPr/>
      <dgm:t>
        <a:bodyPr/>
        <a:lstStyle/>
        <a:p>
          <a:endParaRPr lang="pt-BR"/>
        </a:p>
      </dgm:t>
    </dgm:pt>
    <dgm:pt modelId="{FE4F621E-38A0-4D09-9127-A192C6BCFADA}" type="sibTrans" cxnId="{C6DFD9F7-46D5-4BE0-9A72-103C47244528}">
      <dgm:prSet/>
      <dgm:spPr/>
      <dgm:t>
        <a:bodyPr/>
        <a:lstStyle/>
        <a:p>
          <a:endParaRPr lang="pt-BR"/>
        </a:p>
      </dgm:t>
    </dgm:pt>
    <dgm:pt modelId="{3A169418-9141-4CF4-AB59-E0FAC6D88389}">
      <dgm:prSet custT="1"/>
      <dgm:spPr>
        <a:solidFill>
          <a:srgbClr val="7030A0"/>
        </a:solidFill>
      </dgm:spPr>
      <dgm:t>
        <a:bodyPr/>
        <a:lstStyle/>
        <a:p>
          <a:r>
            <a:rPr lang="pt-BR" sz="2400" dirty="0" smtClean="0"/>
            <a:t>Privativa</a:t>
          </a:r>
          <a:endParaRPr lang="pt-BR" sz="2400" dirty="0"/>
        </a:p>
      </dgm:t>
    </dgm:pt>
    <dgm:pt modelId="{DEA41F74-53B3-4E09-BA30-A665D5C49F3A}" type="parTrans" cxnId="{81FB729B-35F9-4561-B90F-CCBC66C9C194}">
      <dgm:prSet/>
      <dgm:spPr/>
      <dgm:t>
        <a:bodyPr/>
        <a:lstStyle/>
        <a:p>
          <a:endParaRPr lang="pt-BR"/>
        </a:p>
      </dgm:t>
    </dgm:pt>
    <dgm:pt modelId="{182ED726-9D7F-4061-8464-863E9EE00850}" type="sibTrans" cxnId="{81FB729B-35F9-4561-B90F-CCBC66C9C194}">
      <dgm:prSet/>
      <dgm:spPr/>
      <dgm:t>
        <a:bodyPr/>
        <a:lstStyle/>
        <a:p>
          <a:endParaRPr lang="pt-BR"/>
        </a:p>
      </dgm:t>
    </dgm:pt>
    <dgm:pt modelId="{A265744D-8CC3-4CE3-8359-DC00EC8BB942}">
      <dgm:prSet custT="1"/>
      <dgm:spPr>
        <a:solidFill>
          <a:srgbClr val="00B050"/>
        </a:solidFill>
      </dgm:spPr>
      <dgm:t>
        <a:bodyPr/>
        <a:lstStyle/>
        <a:p>
          <a:r>
            <a:rPr lang="pt-BR" sz="2400" dirty="0" smtClean="0"/>
            <a:t>Concorrente</a:t>
          </a:r>
          <a:endParaRPr lang="pt-BR" sz="2400" dirty="0"/>
        </a:p>
      </dgm:t>
    </dgm:pt>
    <dgm:pt modelId="{D846BBDC-4896-413D-9024-A4BF607A1F3D}" type="parTrans" cxnId="{5D8E4573-5103-476D-A50F-4E5024192234}">
      <dgm:prSet/>
      <dgm:spPr/>
      <dgm:t>
        <a:bodyPr/>
        <a:lstStyle/>
        <a:p>
          <a:endParaRPr lang="pt-BR"/>
        </a:p>
      </dgm:t>
    </dgm:pt>
    <dgm:pt modelId="{64CD335A-B2CF-4286-BF54-A64C70663B08}" type="sibTrans" cxnId="{5D8E4573-5103-476D-A50F-4E5024192234}">
      <dgm:prSet/>
      <dgm:spPr/>
      <dgm:t>
        <a:bodyPr/>
        <a:lstStyle/>
        <a:p>
          <a:endParaRPr lang="pt-BR"/>
        </a:p>
      </dgm:t>
    </dgm:pt>
    <dgm:pt modelId="{E872A0DD-FFA2-4C51-B4C7-D58BD12883C4}">
      <dgm:prSet custT="1"/>
      <dgm:spPr>
        <a:solidFill>
          <a:srgbClr val="4DBDD3"/>
        </a:solidFill>
      </dgm:spPr>
      <dgm:t>
        <a:bodyPr/>
        <a:lstStyle/>
        <a:p>
          <a:r>
            <a:rPr lang="pt-BR" sz="2400" dirty="0" smtClean="0"/>
            <a:t>Suplementar</a:t>
          </a:r>
          <a:endParaRPr lang="pt-BR" sz="2400" dirty="0"/>
        </a:p>
      </dgm:t>
    </dgm:pt>
    <dgm:pt modelId="{F7B93E1D-1BA6-4456-AB4B-EDB197CD6F3C}" type="parTrans" cxnId="{6B1DB39D-0871-4D83-87EC-523108FFC6E3}">
      <dgm:prSet/>
      <dgm:spPr/>
      <dgm:t>
        <a:bodyPr/>
        <a:lstStyle/>
        <a:p>
          <a:endParaRPr lang="pt-BR"/>
        </a:p>
      </dgm:t>
    </dgm:pt>
    <dgm:pt modelId="{37E5BB2C-52EA-4A72-A24E-8C247FF78D83}" type="sibTrans" cxnId="{6B1DB39D-0871-4D83-87EC-523108FFC6E3}">
      <dgm:prSet/>
      <dgm:spPr/>
      <dgm:t>
        <a:bodyPr/>
        <a:lstStyle/>
        <a:p>
          <a:endParaRPr lang="pt-BR"/>
        </a:p>
      </dgm:t>
    </dgm:pt>
    <dgm:pt modelId="{0822ACE7-4633-4AB8-A758-0842F27CB6CA}">
      <dgm:prSet custT="1"/>
      <dgm:spPr>
        <a:solidFill>
          <a:srgbClr val="0070C0"/>
        </a:solidFill>
      </dgm:spPr>
      <dgm:t>
        <a:bodyPr/>
        <a:lstStyle/>
        <a:p>
          <a:r>
            <a:rPr lang="pt-BR" sz="1800" dirty="0" smtClean="0">
              <a:latin typeface="+mn-lt"/>
            </a:rPr>
            <a:t>1 ente </a:t>
          </a:r>
          <a:r>
            <a:rPr lang="pt-BR" sz="1800" dirty="0" smtClean="0">
              <a:latin typeface="+mn-lt"/>
              <a:cs typeface="Lucida Sans Unicode"/>
            </a:rPr>
            <a:t>⇛</a:t>
          </a:r>
          <a:r>
            <a:rPr lang="pt-BR" sz="1800" dirty="0" smtClean="0">
              <a:latin typeface="+mn-lt"/>
            </a:rPr>
            <a:t> exclui demais (Art. 25, §§ 1º e 2º , CF)</a:t>
          </a:r>
          <a:endParaRPr lang="pt-BR" sz="1800" dirty="0">
            <a:latin typeface="+mn-lt"/>
          </a:endParaRPr>
        </a:p>
      </dgm:t>
    </dgm:pt>
    <dgm:pt modelId="{6D5DA731-3E56-42D0-B935-7EA4D440E00F}" type="parTrans" cxnId="{3AE98A18-6AC7-4DA4-A60A-032CBB03DB4C}">
      <dgm:prSet/>
      <dgm:spPr/>
      <dgm:t>
        <a:bodyPr/>
        <a:lstStyle/>
        <a:p>
          <a:endParaRPr lang="pt-BR"/>
        </a:p>
      </dgm:t>
    </dgm:pt>
    <dgm:pt modelId="{1B520DE2-BCC9-48F5-BC77-424E878EE074}" type="sibTrans" cxnId="{3AE98A18-6AC7-4DA4-A60A-032CBB03DB4C}">
      <dgm:prSet/>
      <dgm:spPr/>
      <dgm:t>
        <a:bodyPr/>
        <a:lstStyle/>
        <a:p>
          <a:endParaRPr lang="pt-BR"/>
        </a:p>
      </dgm:t>
    </dgm:pt>
    <dgm:pt modelId="{46D3DC41-EF88-4E99-9C83-2BB06635FA1D}">
      <dgm:prSet custT="1"/>
      <dgm:spPr/>
      <dgm:t>
        <a:bodyPr/>
        <a:lstStyle/>
        <a:p>
          <a:r>
            <a:rPr lang="pt-BR" sz="1800" dirty="0" smtClean="0">
              <a:latin typeface="+mn-lt"/>
            </a:rPr>
            <a:t>1 ente</a:t>
          </a:r>
          <a:r>
            <a:rPr lang="pt-BR" sz="1800" dirty="0" smtClean="0">
              <a:latin typeface="+mn-lt"/>
              <a:cs typeface="Lucida Sans Unicode"/>
            </a:rPr>
            <a:t>⇛ d</a:t>
          </a:r>
          <a:r>
            <a:rPr lang="pt-BR" sz="1800" dirty="0" smtClean="0">
              <a:latin typeface="+mn-lt"/>
            </a:rPr>
            <a:t>elegação e suplementação</a:t>
          </a:r>
        </a:p>
        <a:p>
          <a:r>
            <a:rPr lang="pt-BR" sz="1800" dirty="0" smtClean="0">
              <a:latin typeface="+mn-lt"/>
            </a:rPr>
            <a:t>(Art. 22, par. Único, CF)</a:t>
          </a:r>
          <a:endParaRPr lang="pt-BR" sz="1800" dirty="0">
            <a:latin typeface="+mn-lt"/>
          </a:endParaRPr>
        </a:p>
      </dgm:t>
    </dgm:pt>
    <dgm:pt modelId="{E4117ECF-608C-4F61-9323-98230B4C2994}" type="parTrans" cxnId="{52F43EF1-7D45-4867-BC91-DBE7EDA67FB2}">
      <dgm:prSet/>
      <dgm:spPr/>
      <dgm:t>
        <a:bodyPr/>
        <a:lstStyle/>
        <a:p>
          <a:endParaRPr lang="pt-BR"/>
        </a:p>
      </dgm:t>
    </dgm:pt>
    <dgm:pt modelId="{A5FB368F-B531-4AC2-9C80-D1BA0FE7CF86}" type="sibTrans" cxnId="{52F43EF1-7D45-4867-BC91-DBE7EDA67FB2}">
      <dgm:prSet/>
      <dgm:spPr/>
      <dgm:t>
        <a:bodyPr/>
        <a:lstStyle/>
        <a:p>
          <a:endParaRPr lang="pt-BR"/>
        </a:p>
      </dgm:t>
    </dgm:pt>
    <dgm:pt modelId="{A6C10E57-5835-4022-93C3-BECFD750112B}">
      <dgm:prSet custT="1"/>
      <dgm:spPr>
        <a:solidFill>
          <a:srgbClr val="00B050"/>
        </a:solidFill>
      </dgm:spPr>
      <dgm:t>
        <a:bodyPr/>
        <a:lstStyle/>
        <a:p>
          <a:r>
            <a:rPr lang="pt-BR" sz="1800" dirty="0" smtClean="0"/>
            <a:t>União, Estados e DF legislarem sobre mesma matéria (</a:t>
          </a:r>
          <a:r>
            <a:rPr lang="pt-BR" sz="1800" b="1" u="sng" dirty="0" smtClean="0"/>
            <a:t>Art. 24, CF</a:t>
          </a:r>
          <a:r>
            <a:rPr lang="pt-BR" sz="1800" dirty="0" smtClean="0"/>
            <a:t>)</a:t>
          </a:r>
          <a:endParaRPr lang="pt-BR" sz="1800" dirty="0"/>
        </a:p>
      </dgm:t>
    </dgm:pt>
    <dgm:pt modelId="{60DC4F03-D062-4B56-BFCE-CB0D5A51F38A}" type="parTrans" cxnId="{CE1C43C6-3536-467B-83BE-0B89252FF7E4}">
      <dgm:prSet/>
      <dgm:spPr/>
      <dgm:t>
        <a:bodyPr/>
        <a:lstStyle/>
        <a:p>
          <a:endParaRPr lang="pt-BR"/>
        </a:p>
      </dgm:t>
    </dgm:pt>
    <dgm:pt modelId="{FA12D18C-4413-4593-8CEB-DBA9AB29EB82}" type="sibTrans" cxnId="{CE1C43C6-3536-467B-83BE-0B89252FF7E4}">
      <dgm:prSet/>
      <dgm:spPr/>
      <dgm:t>
        <a:bodyPr/>
        <a:lstStyle/>
        <a:p>
          <a:endParaRPr lang="pt-BR"/>
        </a:p>
      </dgm:t>
    </dgm:pt>
    <dgm:pt modelId="{131FAE08-629B-43A8-85EE-3FAE42F7845B}">
      <dgm:prSet/>
      <dgm:spPr>
        <a:solidFill>
          <a:srgbClr val="4DBDD3"/>
        </a:solidFill>
      </dgm:spPr>
      <dgm:t>
        <a:bodyPr/>
        <a:lstStyle/>
        <a:p>
          <a:r>
            <a:rPr lang="pt-BR" dirty="0" smtClean="0">
              <a:latin typeface="+mn-lt"/>
            </a:rPr>
            <a:t>UF, DF e M. Leg. </a:t>
          </a:r>
          <a:r>
            <a:rPr lang="pt-BR" dirty="0" err="1" smtClean="0">
              <a:latin typeface="+mn-lt"/>
            </a:rPr>
            <a:t>suplet</a:t>
          </a:r>
          <a:r>
            <a:rPr lang="pt-BR" dirty="0" smtClean="0">
              <a:latin typeface="+mn-lt"/>
            </a:rPr>
            <a:t>. à geral ou </a:t>
          </a:r>
          <a:r>
            <a:rPr lang="pt-BR" dirty="0" err="1" smtClean="0">
              <a:latin typeface="+mn-lt"/>
            </a:rPr>
            <a:t>fatla</a:t>
          </a:r>
          <a:r>
            <a:rPr lang="pt-BR" dirty="0" smtClean="0">
              <a:latin typeface="+mn-lt"/>
            </a:rPr>
            <a:t>/omissão (</a:t>
          </a:r>
          <a:r>
            <a:rPr lang="pt-BR" dirty="0" err="1" smtClean="0">
              <a:latin typeface="+mn-lt"/>
            </a:rPr>
            <a:t>Arts</a:t>
          </a:r>
          <a:r>
            <a:rPr lang="pt-BR" dirty="0" smtClean="0">
              <a:latin typeface="+mn-lt"/>
            </a:rPr>
            <a:t>. 24,§2º e 30, II) </a:t>
          </a:r>
          <a:endParaRPr lang="pt-BR" dirty="0">
            <a:latin typeface="+mn-lt"/>
          </a:endParaRPr>
        </a:p>
      </dgm:t>
    </dgm:pt>
    <dgm:pt modelId="{E840AF4A-A49A-4179-97FD-57F05493E000}" type="parTrans" cxnId="{0C700EEA-9EBB-4D3E-9251-882E1BBAB7AD}">
      <dgm:prSet/>
      <dgm:spPr/>
      <dgm:t>
        <a:bodyPr/>
        <a:lstStyle/>
        <a:p>
          <a:endParaRPr lang="pt-BR"/>
        </a:p>
      </dgm:t>
    </dgm:pt>
    <dgm:pt modelId="{97B36992-4D12-4926-8C4E-FB374B50A23B}" type="sibTrans" cxnId="{0C700EEA-9EBB-4D3E-9251-882E1BBAB7AD}">
      <dgm:prSet/>
      <dgm:spPr/>
      <dgm:t>
        <a:bodyPr/>
        <a:lstStyle/>
        <a:p>
          <a:endParaRPr lang="pt-BR"/>
        </a:p>
      </dgm:t>
    </dgm:pt>
    <dgm:pt modelId="{DF68ECE7-35A1-492B-9BDB-25A66A33FD5C}">
      <dgm:prSet phldrT="[Texto]" custT="1"/>
      <dgm:spPr>
        <a:solidFill>
          <a:srgbClr val="002060"/>
        </a:solidFill>
      </dgm:spPr>
      <dgm:t>
        <a:bodyPr/>
        <a:lstStyle/>
        <a:p>
          <a:r>
            <a:rPr lang="pt-BR" sz="1800" dirty="0" smtClean="0"/>
            <a:t>Competência Legislativa</a:t>
          </a:r>
          <a:endParaRPr lang="pt-BR" sz="1800" dirty="0"/>
        </a:p>
      </dgm:t>
    </dgm:pt>
    <dgm:pt modelId="{E40A0BE2-4B07-4A1B-9DCE-C9A89920C7E6}" type="sibTrans" cxnId="{78CFE2EC-1DC1-44B6-9766-283456DB8F0A}">
      <dgm:prSet/>
      <dgm:spPr/>
      <dgm:t>
        <a:bodyPr/>
        <a:lstStyle/>
        <a:p>
          <a:endParaRPr lang="pt-BR"/>
        </a:p>
      </dgm:t>
    </dgm:pt>
    <dgm:pt modelId="{8A7D3A04-79B1-4495-8AE7-CFF839B56250}" type="parTrans" cxnId="{78CFE2EC-1DC1-44B6-9766-283456DB8F0A}">
      <dgm:prSet/>
      <dgm:spPr/>
      <dgm:t>
        <a:bodyPr/>
        <a:lstStyle/>
        <a:p>
          <a:endParaRPr lang="pt-BR"/>
        </a:p>
      </dgm:t>
    </dgm:pt>
    <dgm:pt modelId="{2C36ADEA-9D00-4D8B-9264-D447BB89F5C2}" type="pres">
      <dgm:prSet presAssocID="{5F7EF0D3-2D21-4A67-A975-1AA494AF97E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7B3709B-B93B-4793-A542-25C8508D405C}" type="pres">
      <dgm:prSet presAssocID="{DF68ECE7-35A1-492B-9BDB-25A66A33FD5C}" presName="root1" presStyleCnt="0"/>
      <dgm:spPr/>
    </dgm:pt>
    <dgm:pt modelId="{332A215C-BB4D-41CA-96D8-5DEF38F07610}" type="pres">
      <dgm:prSet presAssocID="{DF68ECE7-35A1-492B-9BDB-25A66A33FD5C}" presName="LevelOneTextNode" presStyleLbl="node0" presStyleIdx="0" presStyleCnt="1" custScaleX="7738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E701768-3973-4969-B05E-0271A37DB916}" type="pres">
      <dgm:prSet presAssocID="{DF68ECE7-35A1-492B-9BDB-25A66A33FD5C}" presName="level2hierChild" presStyleCnt="0"/>
      <dgm:spPr/>
    </dgm:pt>
    <dgm:pt modelId="{5BA35266-2401-4074-8CF0-C194413F2CA1}" type="pres">
      <dgm:prSet presAssocID="{6B590AD8-36AF-4684-94CA-C74F09BB1ED9}" presName="conn2-1" presStyleLbl="parChTrans1D2" presStyleIdx="0" presStyleCnt="4"/>
      <dgm:spPr/>
      <dgm:t>
        <a:bodyPr/>
        <a:lstStyle/>
        <a:p>
          <a:endParaRPr lang="pt-BR"/>
        </a:p>
      </dgm:t>
    </dgm:pt>
    <dgm:pt modelId="{D6B82A08-137B-447E-A72D-E6701432C50E}" type="pres">
      <dgm:prSet presAssocID="{6B590AD8-36AF-4684-94CA-C74F09BB1ED9}" presName="connTx" presStyleLbl="parChTrans1D2" presStyleIdx="0" presStyleCnt="4"/>
      <dgm:spPr/>
      <dgm:t>
        <a:bodyPr/>
        <a:lstStyle/>
        <a:p>
          <a:endParaRPr lang="pt-BR"/>
        </a:p>
      </dgm:t>
    </dgm:pt>
    <dgm:pt modelId="{A798CA78-B211-4F34-91A4-B9547F98CE46}" type="pres">
      <dgm:prSet presAssocID="{62105FF6-71C6-43D1-8083-5BA7BB660030}" presName="root2" presStyleCnt="0"/>
      <dgm:spPr/>
    </dgm:pt>
    <dgm:pt modelId="{B42CBE72-2FBA-4EAE-9F6E-E5BE6BE599CB}" type="pres">
      <dgm:prSet presAssocID="{62105FF6-71C6-43D1-8083-5BA7BB660030}" presName="LevelTwoTextNode" presStyleLbl="node2" presStyleIdx="0" presStyleCnt="4" custScaleX="8513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DDAF2236-36B8-45F1-937E-AC68ADFAC172}" type="pres">
      <dgm:prSet presAssocID="{62105FF6-71C6-43D1-8083-5BA7BB660030}" presName="level3hierChild" presStyleCnt="0"/>
      <dgm:spPr/>
    </dgm:pt>
    <dgm:pt modelId="{8BD1BDA8-18A7-4BBE-A3AE-D2669328CC51}" type="pres">
      <dgm:prSet presAssocID="{6D5DA731-3E56-42D0-B935-7EA4D440E00F}" presName="conn2-1" presStyleLbl="parChTrans1D3" presStyleIdx="0" presStyleCnt="4"/>
      <dgm:spPr/>
      <dgm:t>
        <a:bodyPr/>
        <a:lstStyle/>
        <a:p>
          <a:endParaRPr lang="pt-BR"/>
        </a:p>
      </dgm:t>
    </dgm:pt>
    <dgm:pt modelId="{95535731-E01E-4C13-9985-5A96B50E5340}" type="pres">
      <dgm:prSet presAssocID="{6D5DA731-3E56-42D0-B935-7EA4D440E00F}" presName="connTx" presStyleLbl="parChTrans1D3" presStyleIdx="0" presStyleCnt="4"/>
      <dgm:spPr/>
      <dgm:t>
        <a:bodyPr/>
        <a:lstStyle/>
        <a:p>
          <a:endParaRPr lang="pt-BR"/>
        </a:p>
      </dgm:t>
    </dgm:pt>
    <dgm:pt modelId="{9184689D-B4CD-4586-BCAB-B7021BB17674}" type="pres">
      <dgm:prSet presAssocID="{0822ACE7-4633-4AB8-A758-0842F27CB6CA}" presName="root2" presStyleCnt="0"/>
      <dgm:spPr/>
    </dgm:pt>
    <dgm:pt modelId="{009C3D00-004F-4CBD-B64F-4CBE3936713F}" type="pres">
      <dgm:prSet presAssocID="{0822ACE7-4633-4AB8-A758-0842F27CB6CA}" presName="LevelTwoTextNode" presStyleLbl="node3" presStyleIdx="0" presStyleCnt="4" custScaleX="123148" custScaleY="12971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2D944B87-EF0E-4467-93D1-21E4F63A061A}" type="pres">
      <dgm:prSet presAssocID="{0822ACE7-4633-4AB8-A758-0842F27CB6CA}" presName="level3hierChild" presStyleCnt="0"/>
      <dgm:spPr/>
    </dgm:pt>
    <dgm:pt modelId="{5BDEF7C8-B7ED-4F8A-866F-86E3CF0B8D44}" type="pres">
      <dgm:prSet presAssocID="{DEA41F74-53B3-4E09-BA30-A665D5C49F3A}" presName="conn2-1" presStyleLbl="parChTrans1D2" presStyleIdx="1" presStyleCnt="4"/>
      <dgm:spPr/>
      <dgm:t>
        <a:bodyPr/>
        <a:lstStyle/>
        <a:p>
          <a:endParaRPr lang="pt-BR"/>
        </a:p>
      </dgm:t>
    </dgm:pt>
    <dgm:pt modelId="{8789E231-C9F6-4E32-8B0B-57A1AFC9A96B}" type="pres">
      <dgm:prSet presAssocID="{DEA41F74-53B3-4E09-BA30-A665D5C49F3A}" presName="connTx" presStyleLbl="parChTrans1D2" presStyleIdx="1" presStyleCnt="4"/>
      <dgm:spPr/>
      <dgm:t>
        <a:bodyPr/>
        <a:lstStyle/>
        <a:p>
          <a:endParaRPr lang="pt-BR"/>
        </a:p>
      </dgm:t>
    </dgm:pt>
    <dgm:pt modelId="{2AB27C16-36AD-401B-B8E5-16F2DF9F317E}" type="pres">
      <dgm:prSet presAssocID="{3A169418-9141-4CF4-AB59-E0FAC6D88389}" presName="root2" presStyleCnt="0"/>
      <dgm:spPr/>
    </dgm:pt>
    <dgm:pt modelId="{18BB1FAC-6798-44C3-A3E0-6E03D164BB90}" type="pres">
      <dgm:prSet presAssocID="{3A169418-9141-4CF4-AB59-E0FAC6D88389}" presName="LevelTwoTextNode" presStyleLbl="node2" presStyleIdx="1" presStyleCnt="4" custScaleX="86217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5E2745C-FE30-44E2-9FC8-FA8C4BE468BD}" type="pres">
      <dgm:prSet presAssocID="{3A169418-9141-4CF4-AB59-E0FAC6D88389}" presName="level3hierChild" presStyleCnt="0"/>
      <dgm:spPr/>
    </dgm:pt>
    <dgm:pt modelId="{AFC2C849-2121-4652-AFD2-9AE61C522C35}" type="pres">
      <dgm:prSet presAssocID="{E4117ECF-608C-4F61-9323-98230B4C2994}" presName="conn2-1" presStyleLbl="parChTrans1D3" presStyleIdx="1" presStyleCnt="4"/>
      <dgm:spPr/>
      <dgm:t>
        <a:bodyPr/>
        <a:lstStyle/>
        <a:p>
          <a:endParaRPr lang="pt-BR"/>
        </a:p>
      </dgm:t>
    </dgm:pt>
    <dgm:pt modelId="{06706D71-61E1-4F07-AD4A-5A91FEBE6CAE}" type="pres">
      <dgm:prSet presAssocID="{E4117ECF-608C-4F61-9323-98230B4C2994}" presName="connTx" presStyleLbl="parChTrans1D3" presStyleIdx="1" presStyleCnt="4"/>
      <dgm:spPr/>
      <dgm:t>
        <a:bodyPr/>
        <a:lstStyle/>
        <a:p>
          <a:endParaRPr lang="pt-BR"/>
        </a:p>
      </dgm:t>
    </dgm:pt>
    <dgm:pt modelId="{34657CF5-62BE-4200-B937-98FB71161AB1}" type="pres">
      <dgm:prSet presAssocID="{46D3DC41-EF88-4E99-9C83-2BB06635FA1D}" presName="root2" presStyleCnt="0"/>
      <dgm:spPr/>
    </dgm:pt>
    <dgm:pt modelId="{C3B55E02-83A7-4A09-9E1E-5BC0D67F0098}" type="pres">
      <dgm:prSet presAssocID="{46D3DC41-EF88-4E99-9C83-2BB06635FA1D}" presName="LevelTwoTextNode" presStyleLbl="node3" presStyleIdx="1" presStyleCnt="4" custScaleX="123826" custScaleY="12971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815657E-5EAC-4BA2-82E6-43FBDFDEF5F7}" type="pres">
      <dgm:prSet presAssocID="{46D3DC41-EF88-4E99-9C83-2BB06635FA1D}" presName="level3hierChild" presStyleCnt="0"/>
      <dgm:spPr/>
    </dgm:pt>
    <dgm:pt modelId="{659E064F-0170-427A-86EC-72C57F4EFBB6}" type="pres">
      <dgm:prSet presAssocID="{D846BBDC-4896-413D-9024-A4BF607A1F3D}" presName="conn2-1" presStyleLbl="parChTrans1D2" presStyleIdx="2" presStyleCnt="4"/>
      <dgm:spPr/>
      <dgm:t>
        <a:bodyPr/>
        <a:lstStyle/>
        <a:p>
          <a:endParaRPr lang="pt-BR"/>
        </a:p>
      </dgm:t>
    </dgm:pt>
    <dgm:pt modelId="{29AA161A-0FEA-4BAE-A642-CBFD25D964ED}" type="pres">
      <dgm:prSet presAssocID="{D846BBDC-4896-413D-9024-A4BF607A1F3D}" presName="connTx" presStyleLbl="parChTrans1D2" presStyleIdx="2" presStyleCnt="4"/>
      <dgm:spPr/>
      <dgm:t>
        <a:bodyPr/>
        <a:lstStyle/>
        <a:p>
          <a:endParaRPr lang="pt-BR"/>
        </a:p>
      </dgm:t>
    </dgm:pt>
    <dgm:pt modelId="{01879D65-CF22-4D9D-AF7A-09249A0C1754}" type="pres">
      <dgm:prSet presAssocID="{A265744D-8CC3-4CE3-8359-DC00EC8BB942}" presName="root2" presStyleCnt="0"/>
      <dgm:spPr/>
    </dgm:pt>
    <dgm:pt modelId="{8EF1F261-6EDC-4EDD-87C0-81E8F5AA9920}" type="pres">
      <dgm:prSet presAssocID="{A265744D-8CC3-4CE3-8359-DC00EC8BB942}" presName="LevelTwoTextNode" presStyleLbl="node2" presStyleIdx="2" presStyleCnt="4" custScaleX="8776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C5013E7A-25A0-4332-876E-AA30BF679D27}" type="pres">
      <dgm:prSet presAssocID="{A265744D-8CC3-4CE3-8359-DC00EC8BB942}" presName="level3hierChild" presStyleCnt="0"/>
      <dgm:spPr/>
    </dgm:pt>
    <dgm:pt modelId="{E82C56D8-2721-4E92-A946-B89FE7B8A19D}" type="pres">
      <dgm:prSet presAssocID="{60DC4F03-D062-4B56-BFCE-CB0D5A51F38A}" presName="conn2-1" presStyleLbl="parChTrans1D3" presStyleIdx="2" presStyleCnt="4"/>
      <dgm:spPr/>
      <dgm:t>
        <a:bodyPr/>
        <a:lstStyle/>
        <a:p>
          <a:endParaRPr lang="pt-BR"/>
        </a:p>
      </dgm:t>
    </dgm:pt>
    <dgm:pt modelId="{6B04281B-4E67-43E4-A227-73BB32578A8A}" type="pres">
      <dgm:prSet presAssocID="{60DC4F03-D062-4B56-BFCE-CB0D5A51F38A}" presName="connTx" presStyleLbl="parChTrans1D3" presStyleIdx="2" presStyleCnt="4"/>
      <dgm:spPr/>
      <dgm:t>
        <a:bodyPr/>
        <a:lstStyle/>
        <a:p>
          <a:endParaRPr lang="pt-BR"/>
        </a:p>
      </dgm:t>
    </dgm:pt>
    <dgm:pt modelId="{A76D47C6-675A-47A2-8732-AFE443F3ADC3}" type="pres">
      <dgm:prSet presAssocID="{A6C10E57-5835-4022-93C3-BECFD750112B}" presName="root2" presStyleCnt="0"/>
      <dgm:spPr/>
    </dgm:pt>
    <dgm:pt modelId="{AE0113BE-4983-4778-BAEC-60FF2884787B}" type="pres">
      <dgm:prSet presAssocID="{A6C10E57-5835-4022-93C3-BECFD750112B}" presName="LevelTwoTextNode" presStyleLbl="node3" presStyleIdx="2" presStyleCnt="4" custScaleX="124230" custScaleY="127367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5530D18-82F0-47A0-9975-7CD31C0927E5}" type="pres">
      <dgm:prSet presAssocID="{A6C10E57-5835-4022-93C3-BECFD750112B}" presName="level3hierChild" presStyleCnt="0"/>
      <dgm:spPr/>
    </dgm:pt>
    <dgm:pt modelId="{6F1D8539-5E04-4ED6-BDAC-0D315C389044}" type="pres">
      <dgm:prSet presAssocID="{F7B93E1D-1BA6-4456-AB4B-EDB197CD6F3C}" presName="conn2-1" presStyleLbl="parChTrans1D2" presStyleIdx="3" presStyleCnt="4"/>
      <dgm:spPr/>
      <dgm:t>
        <a:bodyPr/>
        <a:lstStyle/>
        <a:p>
          <a:endParaRPr lang="pt-BR"/>
        </a:p>
      </dgm:t>
    </dgm:pt>
    <dgm:pt modelId="{D0FFAC66-ED98-4D35-9E04-98811E692E19}" type="pres">
      <dgm:prSet presAssocID="{F7B93E1D-1BA6-4456-AB4B-EDB197CD6F3C}" presName="connTx" presStyleLbl="parChTrans1D2" presStyleIdx="3" presStyleCnt="4"/>
      <dgm:spPr/>
      <dgm:t>
        <a:bodyPr/>
        <a:lstStyle/>
        <a:p>
          <a:endParaRPr lang="pt-BR"/>
        </a:p>
      </dgm:t>
    </dgm:pt>
    <dgm:pt modelId="{96255E50-7D96-4367-A84C-9AEC1CAF9FCB}" type="pres">
      <dgm:prSet presAssocID="{E872A0DD-FFA2-4C51-B4C7-D58BD12883C4}" presName="root2" presStyleCnt="0"/>
      <dgm:spPr/>
    </dgm:pt>
    <dgm:pt modelId="{FE131113-E3BF-4131-AC2E-3DC0734F1A83}" type="pres">
      <dgm:prSet presAssocID="{E872A0DD-FFA2-4C51-B4C7-D58BD12883C4}" presName="LevelTwoTextNode" presStyleLbl="node2" presStyleIdx="3" presStyleCnt="4" custScaleX="8844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FC7846E-E99F-4398-AF56-AAD1BD2D58D5}" type="pres">
      <dgm:prSet presAssocID="{E872A0DD-FFA2-4C51-B4C7-D58BD12883C4}" presName="level3hierChild" presStyleCnt="0"/>
      <dgm:spPr/>
    </dgm:pt>
    <dgm:pt modelId="{252D1760-40A1-4BFC-8C00-A22F3E0D4BB8}" type="pres">
      <dgm:prSet presAssocID="{E840AF4A-A49A-4179-97FD-57F05493E000}" presName="conn2-1" presStyleLbl="parChTrans1D3" presStyleIdx="3" presStyleCnt="4"/>
      <dgm:spPr/>
      <dgm:t>
        <a:bodyPr/>
        <a:lstStyle/>
        <a:p>
          <a:endParaRPr lang="pt-BR"/>
        </a:p>
      </dgm:t>
    </dgm:pt>
    <dgm:pt modelId="{CE80E47B-0FB9-4AE1-9CC7-314F7D1D4DB1}" type="pres">
      <dgm:prSet presAssocID="{E840AF4A-A49A-4179-97FD-57F05493E000}" presName="connTx" presStyleLbl="parChTrans1D3" presStyleIdx="3" presStyleCnt="4"/>
      <dgm:spPr/>
      <dgm:t>
        <a:bodyPr/>
        <a:lstStyle/>
        <a:p>
          <a:endParaRPr lang="pt-BR"/>
        </a:p>
      </dgm:t>
    </dgm:pt>
    <dgm:pt modelId="{63572BEF-6527-42C8-AE2F-8A5CFDCEF408}" type="pres">
      <dgm:prSet presAssocID="{131FAE08-629B-43A8-85EE-3FAE42F7845B}" presName="root2" presStyleCnt="0"/>
      <dgm:spPr/>
    </dgm:pt>
    <dgm:pt modelId="{45EC1B97-5DF6-4586-9780-758A5D4EAC4B}" type="pres">
      <dgm:prSet presAssocID="{131FAE08-629B-43A8-85EE-3FAE42F7845B}" presName="LevelTwoTextNode" presStyleLbl="node3" presStyleIdx="3" presStyleCnt="4" custScaleX="123551" custScaleY="12473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5794412-E5AC-4423-9D4A-85D8B3E9B816}" type="pres">
      <dgm:prSet presAssocID="{131FAE08-629B-43A8-85EE-3FAE42F7845B}" presName="level3hierChild" presStyleCnt="0"/>
      <dgm:spPr/>
    </dgm:pt>
  </dgm:ptLst>
  <dgm:cxnLst>
    <dgm:cxn modelId="{0C700EEA-9EBB-4D3E-9251-882E1BBAB7AD}" srcId="{E872A0DD-FFA2-4C51-B4C7-D58BD12883C4}" destId="{131FAE08-629B-43A8-85EE-3FAE42F7845B}" srcOrd="0" destOrd="0" parTransId="{E840AF4A-A49A-4179-97FD-57F05493E000}" sibTransId="{97B36992-4D12-4926-8C4E-FB374B50A23B}"/>
    <dgm:cxn modelId="{05D72F5C-983A-40F3-9931-A4D1F23EE957}" type="presOf" srcId="{DF68ECE7-35A1-492B-9BDB-25A66A33FD5C}" destId="{332A215C-BB4D-41CA-96D8-5DEF38F07610}" srcOrd="0" destOrd="0" presId="urn:microsoft.com/office/officeart/2005/8/layout/hierarchy2"/>
    <dgm:cxn modelId="{5A680B09-0E61-482F-A25D-F3697BEF5296}" type="presOf" srcId="{0822ACE7-4633-4AB8-A758-0842F27CB6CA}" destId="{009C3D00-004F-4CBD-B64F-4CBE3936713F}" srcOrd="0" destOrd="0" presId="urn:microsoft.com/office/officeart/2005/8/layout/hierarchy2"/>
    <dgm:cxn modelId="{E7530D7D-CCB4-4DD2-9845-C2A28D211BA5}" type="presOf" srcId="{DEA41F74-53B3-4E09-BA30-A665D5C49F3A}" destId="{5BDEF7C8-B7ED-4F8A-866F-86E3CF0B8D44}" srcOrd="0" destOrd="0" presId="urn:microsoft.com/office/officeart/2005/8/layout/hierarchy2"/>
    <dgm:cxn modelId="{CE1C43C6-3536-467B-83BE-0B89252FF7E4}" srcId="{A265744D-8CC3-4CE3-8359-DC00EC8BB942}" destId="{A6C10E57-5835-4022-93C3-BECFD750112B}" srcOrd="0" destOrd="0" parTransId="{60DC4F03-D062-4B56-BFCE-CB0D5A51F38A}" sibTransId="{FA12D18C-4413-4593-8CEB-DBA9AB29EB82}"/>
    <dgm:cxn modelId="{C609F0B6-DCCB-4B30-85AD-3CD5F6D2D4D5}" type="presOf" srcId="{E840AF4A-A49A-4179-97FD-57F05493E000}" destId="{252D1760-40A1-4BFC-8C00-A22F3E0D4BB8}" srcOrd="0" destOrd="0" presId="urn:microsoft.com/office/officeart/2005/8/layout/hierarchy2"/>
    <dgm:cxn modelId="{F7923C66-48AD-40B1-AA92-2706682BB643}" type="presOf" srcId="{DEA41F74-53B3-4E09-BA30-A665D5C49F3A}" destId="{8789E231-C9F6-4E32-8B0B-57A1AFC9A96B}" srcOrd="1" destOrd="0" presId="urn:microsoft.com/office/officeart/2005/8/layout/hierarchy2"/>
    <dgm:cxn modelId="{7A5AEE17-BA26-4164-90AF-708A5A766C2E}" type="presOf" srcId="{6B590AD8-36AF-4684-94CA-C74F09BB1ED9}" destId="{5BA35266-2401-4074-8CF0-C194413F2CA1}" srcOrd="0" destOrd="0" presId="urn:microsoft.com/office/officeart/2005/8/layout/hierarchy2"/>
    <dgm:cxn modelId="{6A47DA57-C205-48D7-93F5-C50899A81543}" type="presOf" srcId="{6D5DA731-3E56-42D0-B935-7EA4D440E00F}" destId="{8BD1BDA8-18A7-4BBE-A3AE-D2669328CC51}" srcOrd="0" destOrd="0" presId="urn:microsoft.com/office/officeart/2005/8/layout/hierarchy2"/>
    <dgm:cxn modelId="{ED2B3F7C-ACFE-462F-8075-922961337D01}" type="presOf" srcId="{A265744D-8CC3-4CE3-8359-DC00EC8BB942}" destId="{8EF1F261-6EDC-4EDD-87C0-81E8F5AA9920}" srcOrd="0" destOrd="0" presId="urn:microsoft.com/office/officeart/2005/8/layout/hierarchy2"/>
    <dgm:cxn modelId="{90C60CA5-A7B5-4EE7-8F1C-D4307B0F301E}" type="presOf" srcId="{131FAE08-629B-43A8-85EE-3FAE42F7845B}" destId="{45EC1B97-5DF6-4586-9780-758A5D4EAC4B}" srcOrd="0" destOrd="0" presId="urn:microsoft.com/office/officeart/2005/8/layout/hierarchy2"/>
    <dgm:cxn modelId="{DA1D4A2C-58E7-4E77-B0C8-9E97915A15B0}" type="presOf" srcId="{46D3DC41-EF88-4E99-9C83-2BB06635FA1D}" destId="{C3B55E02-83A7-4A09-9E1E-5BC0D67F0098}" srcOrd="0" destOrd="0" presId="urn:microsoft.com/office/officeart/2005/8/layout/hierarchy2"/>
    <dgm:cxn modelId="{C6DFD9F7-46D5-4BE0-9A72-103C47244528}" srcId="{DF68ECE7-35A1-492B-9BDB-25A66A33FD5C}" destId="{62105FF6-71C6-43D1-8083-5BA7BB660030}" srcOrd="0" destOrd="0" parTransId="{6B590AD8-36AF-4684-94CA-C74F09BB1ED9}" sibTransId="{FE4F621E-38A0-4D09-9127-A192C6BCFADA}"/>
    <dgm:cxn modelId="{350F4615-079A-4470-B5D5-28301DB9431F}" type="presOf" srcId="{F7B93E1D-1BA6-4456-AB4B-EDB197CD6F3C}" destId="{D0FFAC66-ED98-4D35-9E04-98811E692E19}" srcOrd="1" destOrd="0" presId="urn:microsoft.com/office/officeart/2005/8/layout/hierarchy2"/>
    <dgm:cxn modelId="{52326F88-9244-4BBA-99F9-322156B82CCD}" type="presOf" srcId="{62105FF6-71C6-43D1-8083-5BA7BB660030}" destId="{B42CBE72-2FBA-4EAE-9F6E-E5BE6BE599CB}" srcOrd="0" destOrd="0" presId="urn:microsoft.com/office/officeart/2005/8/layout/hierarchy2"/>
    <dgm:cxn modelId="{81BC1CC1-31AE-4BA1-8EA6-1D3A33555AB5}" type="presOf" srcId="{5F7EF0D3-2D21-4A67-A975-1AA494AF97EE}" destId="{2C36ADEA-9D00-4D8B-9264-D447BB89F5C2}" srcOrd="0" destOrd="0" presId="urn:microsoft.com/office/officeart/2005/8/layout/hierarchy2"/>
    <dgm:cxn modelId="{52F43EF1-7D45-4867-BC91-DBE7EDA67FB2}" srcId="{3A169418-9141-4CF4-AB59-E0FAC6D88389}" destId="{46D3DC41-EF88-4E99-9C83-2BB06635FA1D}" srcOrd="0" destOrd="0" parTransId="{E4117ECF-608C-4F61-9323-98230B4C2994}" sibTransId="{A5FB368F-B531-4AC2-9C80-D1BA0FE7CF86}"/>
    <dgm:cxn modelId="{5D8E4573-5103-476D-A50F-4E5024192234}" srcId="{DF68ECE7-35A1-492B-9BDB-25A66A33FD5C}" destId="{A265744D-8CC3-4CE3-8359-DC00EC8BB942}" srcOrd="2" destOrd="0" parTransId="{D846BBDC-4896-413D-9024-A4BF607A1F3D}" sibTransId="{64CD335A-B2CF-4286-BF54-A64C70663B08}"/>
    <dgm:cxn modelId="{061CDAFB-ADA9-4D27-9261-99D010D7A487}" type="presOf" srcId="{D846BBDC-4896-413D-9024-A4BF607A1F3D}" destId="{659E064F-0170-427A-86EC-72C57F4EFBB6}" srcOrd="0" destOrd="0" presId="urn:microsoft.com/office/officeart/2005/8/layout/hierarchy2"/>
    <dgm:cxn modelId="{81FB729B-35F9-4561-B90F-CCBC66C9C194}" srcId="{DF68ECE7-35A1-492B-9BDB-25A66A33FD5C}" destId="{3A169418-9141-4CF4-AB59-E0FAC6D88389}" srcOrd="1" destOrd="0" parTransId="{DEA41F74-53B3-4E09-BA30-A665D5C49F3A}" sibTransId="{182ED726-9D7F-4061-8464-863E9EE00850}"/>
    <dgm:cxn modelId="{00C9EE3E-5C00-41C0-B21C-7977B35198F3}" type="presOf" srcId="{6B590AD8-36AF-4684-94CA-C74F09BB1ED9}" destId="{D6B82A08-137B-447E-A72D-E6701432C50E}" srcOrd="1" destOrd="0" presId="urn:microsoft.com/office/officeart/2005/8/layout/hierarchy2"/>
    <dgm:cxn modelId="{B57991E0-E56E-4548-B959-92F9AC943B28}" type="presOf" srcId="{E4117ECF-608C-4F61-9323-98230B4C2994}" destId="{AFC2C849-2121-4652-AFD2-9AE61C522C35}" srcOrd="0" destOrd="0" presId="urn:microsoft.com/office/officeart/2005/8/layout/hierarchy2"/>
    <dgm:cxn modelId="{D9D3B8CE-50A4-4B01-9289-17C5E2838960}" type="presOf" srcId="{E840AF4A-A49A-4179-97FD-57F05493E000}" destId="{CE80E47B-0FB9-4AE1-9CC7-314F7D1D4DB1}" srcOrd="1" destOrd="0" presId="urn:microsoft.com/office/officeart/2005/8/layout/hierarchy2"/>
    <dgm:cxn modelId="{6B1DB39D-0871-4D83-87EC-523108FFC6E3}" srcId="{DF68ECE7-35A1-492B-9BDB-25A66A33FD5C}" destId="{E872A0DD-FFA2-4C51-B4C7-D58BD12883C4}" srcOrd="3" destOrd="0" parTransId="{F7B93E1D-1BA6-4456-AB4B-EDB197CD6F3C}" sibTransId="{37E5BB2C-52EA-4A72-A24E-8C247FF78D83}"/>
    <dgm:cxn modelId="{3AD2CCAE-29AB-42BF-8F49-92ECE93FB2D7}" type="presOf" srcId="{3A169418-9141-4CF4-AB59-E0FAC6D88389}" destId="{18BB1FAC-6798-44C3-A3E0-6E03D164BB90}" srcOrd="0" destOrd="0" presId="urn:microsoft.com/office/officeart/2005/8/layout/hierarchy2"/>
    <dgm:cxn modelId="{98300C6B-5EB3-42FD-9346-944EAA4C9509}" type="presOf" srcId="{60DC4F03-D062-4B56-BFCE-CB0D5A51F38A}" destId="{E82C56D8-2721-4E92-A946-B89FE7B8A19D}" srcOrd="0" destOrd="0" presId="urn:microsoft.com/office/officeart/2005/8/layout/hierarchy2"/>
    <dgm:cxn modelId="{6D44388F-83A5-4DDD-A2AE-059E75D98707}" type="presOf" srcId="{E872A0DD-FFA2-4C51-B4C7-D58BD12883C4}" destId="{FE131113-E3BF-4131-AC2E-3DC0734F1A83}" srcOrd="0" destOrd="0" presId="urn:microsoft.com/office/officeart/2005/8/layout/hierarchy2"/>
    <dgm:cxn modelId="{CF4801AB-E8E1-406F-946C-476B523814B8}" type="presOf" srcId="{D846BBDC-4896-413D-9024-A4BF607A1F3D}" destId="{29AA161A-0FEA-4BAE-A642-CBFD25D964ED}" srcOrd="1" destOrd="0" presId="urn:microsoft.com/office/officeart/2005/8/layout/hierarchy2"/>
    <dgm:cxn modelId="{F8F44F86-424A-47CE-9F80-ED5912AA65E4}" type="presOf" srcId="{60DC4F03-D062-4B56-BFCE-CB0D5A51F38A}" destId="{6B04281B-4E67-43E4-A227-73BB32578A8A}" srcOrd="1" destOrd="0" presId="urn:microsoft.com/office/officeart/2005/8/layout/hierarchy2"/>
    <dgm:cxn modelId="{4207DF95-19AC-48C4-A6D2-53B95C1709DF}" type="presOf" srcId="{A6C10E57-5835-4022-93C3-BECFD750112B}" destId="{AE0113BE-4983-4778-BAEC-60FF2884787B}" srcOrd="0" destOrd="0" presId="urn:microsoft.com/office/officeart/2005/8/layout/hierarchy2"/>
    <dgm:cxn modelId="{CDDB3FB8-6148-4B17-99B6-E5870760021E}" type="presOf" srcId="{6D5DA731-3E56-42D0-B935-7EA4D440E00F}" destId="{95535731-E01E-4C13-9985-5A96B50E5340}" srcOrd="1" destOrd="0" presId="urn:microsoft.com/office/officeart/2005/8/layout/hierarchy2"/>
    <dgm:cxn modelId="{3AE98A18-6AC7-4DA4-A60A-032CBB03DB4C}" srcId="{62105FF6-71C6-43D1-8083-5BA7BB660030}" destId="{0822ACE7-4633-4AB8-A758-0842F27CB6CA}" srcOrd="0" destOrd="0" parTransId="{6D5DA731-3E56-42D0-B935-7EA4D440E00F}" sibTransId="{1B520DE2-BCC9-48F5-BC77-424E878EE074}"/>
    <dgm:cxn modelId="{D176D43E-34A1-4E3D-A6DA-33AA6B523794}" type="presOf" srcId="{F7B93E1D-1BA6-4456-AB4B-EDB197CD6F3C}" destId="{6F1D8539-5E04-4ED6-BDAC-0D315C389044}" srcOrd="0" destOrd="0" presId="urn:microsoft.com/office/officeart/2005/8/layout/hierarchy2"/>
    <dgm:cxn modelId="{78CFE2EC-1DC1-44B6-9766-283456DB8F0A}" srcId="{5F7EF0D3-2D21-4A67-A975-1AA494AF97EE}" destId="{DF68ECE7-35A1-492B-9BDB-25A66A33FD5C}" srcOrd="0" destOrd="0" parTransId="{8A7D3A04-79B1-4495-8AE7-CFF839B56250}" sibTransId="{E40A0BE2-4B07-4A1B-9DCE-C9A89920C7E6}"/>
    <dgm:cxn modelId="{F2528960-6E81-4560-96C9-98275919B36F}" type="presOf" srcId="{E4117ECF-608C-4F61-9323-98230B4C2994}" destId="{06706D71-61E1-4F07-AD4A-5A91FEBE6CAE}" srcOrd="1" destOrd="0" presId="urn:microsoft.com/office/officeart/2005/8/layout/hierarchy2"/>
    <dgm:cxn modelId="{C3D2B2FF-941C-4AD3-8FC2-DFE1D9610B2D}" type="presParOf" srcId="{2C36ADEA-9D00-4D8B-9264-D447BB89F5C2}" destId="{C7B3709B-B93B-4793-A542-25C8508D405C}" srcOrd="0" destOrd="0" presId="urn:microsoft.com/office/officeart/2005/8/layout/hierarchy2"/>
    <dgm:cxn modelId="{916CF500-44E7-4113-88A3-BB9A61D0AFF4}" type="presParOf" srcId="{C7B3709B-B93B-4793-A542-25C8508D405C}" destId="{332A215C-BB4D-41CA-96D8-5DEF38F07610}" srcOrd="0" destOrd="0" presId="urn:microsoft.com/office/officeart/2005/8/layout/hierarchy2"/>
    <dgm:cxn modelId="{E8FEC26D-3B6F-4A33-A710-D17B6B78B1CF}" type="presParOf" srcId="{C7B3709B-B93B-4793-A542-25C8508D405C}" destId="{4E701768-3973-4969-B05E-0271A37DB916}" srcOrd="1" destOrd="0" presId="urn:microsoft.com/office/officeart/2005/8/layout/hierarchy2"/>
    <dgm:cxn modelId="{C4DDC194-726E-41AF-9FCA-FE259B680FB2}" type="presParOf" srcId="{4E701768-3973-4969-B05E-0271A37DB916}" destId="{5BA35266-2401-4074-8CF0-C194413F2CA1}" srcOrd="0" destOrd="0" presId="urn:microsoft.com/office/officeart/2005/8/layout/hierarchy2"/>
    <dgm:cxn modelId="{E6C9749A-E71E-4A83-828D-5CEA50AC71FF}" type="presParOf" srcId="{5BA35266-2401-4074-8CF0-C194413F2CA1}" destId="{D6B82A08-137B-447E-A72D-E6701432C50E}" srcOrd="0" destOrd="0" presId="urn:microsoft.com/office/officeart/2005/8/layout/hierarchy2"/>
    <dgm:cxn modelId="{EF22467A-A40E-4F64-AADE-F9468953F859}" type="presParOf" srcId="{4E701768-3973-4969-B05E-0271A37DB916}" destId="{A798CA78-B211-4F34-91A4-B9547F98CE46}" srcOrd="1" destOrd="0" presId="urn:microsoft.com/office/officeart/2005/8/layout/hierarchy2"/>
    <dgm:cxn modelId="{8D4576F8-95F8-4920-971D-419807286DD6}" type="presParOf" srcId="{A798CA78-B211-4F34-91A4-B9547F98CE46}" destId="{B42CBE72-2FBA-4EAE-9F6E-E5BE6BE599CB}" srcOrd="0" destOrd="0" presId="urn:microsoft.com/office/officeart/2005/8/layout/hierarchy2"/>
    <dgm:cxn modelId="{3120D2AA-86A3-4B48-91D8-881F3768C905}" type="presParOf" srcId="{A798CA78-B211-4F34-91A4-B9547F98CE46}" destId="{DDAF2236-36B8-45F1-937E-AC68ADFAC172}" srcOrd="1" destOrd="0" presId="urn:microsoft.com/office/officeart/2005/8/layout/hierarchy2"/>
    <dgm:cxn modelId="{02E10317-FB4C-49F5-B7E5-4D18A3A86B2C}" type="presParOf" srcId="{DDAF2236-36B8-45F1-937E-AC68ADFAC172}" destId="{8BD1BDA8-18A7-4BBE-A3AE-D2669328CC51}" srcOrd="0" destOrd="0" presId="urn:microsoft.com/office/officeart/2005/8/layout/hierarchy2"/>
    <dgm:cxn modelId="{209474D3-C098-487F-8649-7AAA85AA40F4}" type="presParOf" srcId="{8BD1BDA8-18A7-4BBE-A3AE-D2669328CC51}" destId="{95535731-E01E-4C13-9985-5A96B50E5340}" srcOrd="0" destOrd="0" presId="urn:microsoft.com/office/officeart/2005/8/layout/hierarchy2"/>
    <dgm:cxn modelId="{704540D7-A819-434A-B568-6019796B95D3}" type="presParOf" srcId="{DDAF2236-36B8-45F1-937E-AC68ADFAC172}" destId="{9184689D-B4CD-4586-BCAB-B7021BB17674}" srcOrd="1" destOrd="0" presId="urn:microsoft.com/office/officeart/2005/8/layout/hierarchy2"/>
    <dgm:cxn modelId="{081A5170-4928-48DF-8D47-69E4C3700AFE}" type="presParOf" srcId="{9184689D-B4CD-4586-BCAB-B7021BB17674}" destId="{009C3D00-004F-4CBD-B64F-4CBE3936713F}" srcOrd="0" destOrd="0" presId="urn:microsoft.com/office/officeart/2005/8/layout/hierarchy2"/>
    <dgm:cxn modelId="{37B90EFD-7C8B-4397-A668-A22A1F512B68}" type="presParOf" srcId="{9184689D-B4CD-4586-BCAB-B7021BB17674}" destId="{2D944B87-EF0E-4467-93D1-21E4F63A061A}" srcOrd="1" destOrd="0" presId="urn:microsoft.com/office/officeart/2005/8/layout/hierarchy2"/>
    <dgm:cxn modelId="{9A59DFBE-D46A-44BE-BE62-62C60141702B}" type="presParOf" srcId="{4E701768-3973-4969-B05E-0271A37DB916}" destId="{5BDEF7C8-B7ED-4F8A-866F-86E3CF0B8D44}" srcOrd="2" destOrd="0" presId="urn:microsoft.com/office/officeart/2005/8/layout/hierarchy2"/>
    <dgm:cxn modelId="{FD423873-9721-4D5C-9264-33ACD2CF5C42}" type="presParOf" srcId="{5BDEF7C8-B7ED-4F8A-866F-86E3CF0B8D44}" destId="{8789E231-C9F6-4E32-8B0B-57A1AFC9A96B}" srcOrd="0" destOrd="0" presId="urn:microsoft.com/office/officeart/2005/8/layout/hierarchy2"/>
    <dgm:cxn modelId="{63BB1727-E5F2-46AC-A4A3-1B4A7CFE69D1}" type="presParOf" srcId="{4E701768-3973-4969-B05E-0271A37DB916}" destId="{2AB27C16-36AD-401B-B8E5-16F2DF9F317E}" srcOrd="3" destOrd="0" presId="urn:microsoft.com/office/officeart/2005/8/layout/hierarchy2"/>
    <dgm:cxn modelId="{0C417F57-8BF4-42B8-998D-3BF0DF8E7846}" type="presParOf" srcId="{2AB27C16-36AD-401B-B8E5-16F2DF9F317E}" destId="{18BB1FAC-6798-44C3-A3E0-6E03D164BB90}" srcOrd="0" destOrd="0" presId="urn:microsoft.com/office/officeart/2005/8/layout/hierarchy2"/>
    <dgm:cxn modelId="{B547E881-D632-4685-942B-31F92F5A0D0B}" type="presParOf" srcId="{2AB27C16-36AD-401B-B8E5-16F2DF9F317E}" destId="{45E2745C-FE30-44E2-9FC8-FA8C4BE468BD}" srcOrd="1" destOrd="0" presId="urn:microsoft.com/office/officeart/2005/8/layout/hierarchy2"/>
    <dgm:cxn modelId="{E12AAF48-263B-4453-A81A-C4307CD3F127}" type="presParOf" srcId="{45E2745C-FE30-44E2-9FC8-FA8C4BE468BD}" destId="{AFC2C849-2121-4652-AFD2-9AE61C522C35}" srcOrd="0" destOrd="0" presId="urn:microsoft.com/office/officeart/2005/8/layout/hierarchy2"/>
    <dgm:cxn modelId="{A2885150-99C9-42F4-BC6F-2BCB026B730E}" type="presParOf" srcId="{AFC2C849-2121-4652-AFD2-9AE61C522C35}" destId="{06706D71-61E1-4F07-AD4A-5A91FEBE6CAE}" srcOrd="0" destOrd="0" presId="urn:microsoft.com/office/officeart/2005/8/layout/hierarchy2"/>
    <dgm:cxn modelId="{65E1A971-DC46-4D2B-A6C9-9E5439F05557}" type="presParOf" srcId="{45E2745C-FE30-44E2-9FC8-FA8C4BE468BD}" destId="{34657CF5-62BE-4200-B937-98FB71161AB1}" srcOrd="1" destOrd="0" presId="urn:microsoft.com/office/officeart/2005/8/layout/hierarchy2"/>
    <dgm:cxn modelId="{A51C9D6C-DB25-44C1-8395-94246E1E0239}" type="presParOf" srcId="{34657CF5-62BE-4200-B937-98FB71161AB1}" destId="{C3B55E02-83A7-4A09-9E1E-5BC0D67F0098}" srcOrd="0" destOrd="0" presId="urn:microsoft.com/office/officeart/2005/8/layout/hierarchy2"/>
    <dgm:cxn modelId="{1DF3822B-7ABE-43DA-99CC-61A663E6AC61}" type="presParOf" srcId="{34657CF5-62BE-4200-B937-98FB71161AB1}" destId="{1815657E-5EAC-4BA2-82E6-43FBDFDEF5F7}" srcOrd="1" destOrd="0" presId="urn:microsoft.com/office/officeart/2005/8/layout/hierarchy2"/>
    <dgm:cxn modelId="{E01F76F9-8B65-434B-B54C-AB6FFCFE2FC2}" type="presParOf" srcId="{4E701768-3973-4969-B05E-0271A37DB916}" destId="{659E064F-0170-427A-86EC-72C57F4EFBB6}" srcOrd="4" destOrd="0" presId="urn:microsoft.com/office/officeart/2005/8/layout/hierarchy2"/>
    <dgm:cxn modelId="{DF7F39E4-010F-4381-9F61-92ED8395C7A9}" type="presParOf" srcId="{659E064F-0170-427A-86EC-72C57F4EFBB6}" destId="{29AA161A-0FEA-4BAE-A642-CBFD25D964ED}" srcOrd="0" destOrd="0" presId="urn:microsoft.com/office/officeart/2005/8/layout/hierarchy2"/>
    <dgm:cxn modelId="{580918AB-0139-4888-9FF8-8258E6FFBCF8}" type="presParOf" srcId="{4E701768-3973-4969-B05E-0271A37DB916}" destId="{01879D65-CF22-4D9D-AF7A-09249A0C1754}" srcOrd="5" destOrd="0" presId="urn:microsoft.com/office/officeart/2005/8/layout/hierarchy2"/>
    <dgm:cxn modelId="{C924C1CF-FFA1-4513-B133-50F8A838BD6A}" type="presParOf" srcId="{01879D65-CF22-4D9D-AF7A-09249A0C1754}" destId="{8EF1F261-6EDC-4EDD-87C0-81E8F5AA9920}" srcOrd="0" destOrd="0" presId="urn:microsoft.com/office/officeart/2005/8/layout/hierarchy2"/>
    <dgm:cxn modelId="{24AA6BB8-44C8-4BD1-AE1C-71A76727EBBA}" type="presParOf" srcId="{01879D65-CF22-4D9D-AF7A-09249A0C1754}" destId="{C5013E7A-25A0-4332-876E-AA30BF679D27}" srcOrd="1" destOrd="0" presId="urn:microsoft.com/office/officeart/2005/8/layout/hierarchy2"/>
    <dgm:cxn modelId="{90205E03-2882-450C-B6E8-66A4C9997D84}" type="presParOf" srcId="{C5013E7A-25A0-4332-876E-AA30BF679D27}" destId="{E82C56D8-2721-4E92-A946-B89FE7B8A19D}" srcOrd="0" destOrd="0" presId="urn:microsoft.com/office/officeart/2005/8/layout/hierarchy2"/>
    <dgm:cxn modelId="{7546F16E-5E31-4160-B30A-A518481278BF}" type="presParOf" srcId="{E82C56D8-2721-4E92-A946-B89FE7B8A19D}" destId="{6B04281B-4E67-43E4-A227-73BB32578A8A}" srcOrd="0" destOrd="0" presId="urn:microsoft.com/office/officeart/2005/8/layout/hierarchy2"/>
    <dgm:cxn modelId="{DED166E0-C46E-4D15-BBBF-FCBDF808BF87}" type="presParOf" srcId="{C5013E7A-25A0-4332-876E-AA30BF679D27}" destId="{A76D47C6-675A-47A2-8732-AFE443F3ADC3}" srcOrd="1" destOrd="0" presId="urn:microsoft.com/office/officeart/2005/8/layout/hierarchy2"/>
    <dgm:cxn modelId="{9B73DB07-8E50-4A90-96BB-DE5519AEFA2C}" type="presParOf" srcId="{A76D47C6-675A-47A2-8732-AFE443F3ADC3}" destId="{AE0113BE-4983-4778-BAEC-60FF2884787B}" srcOrd="0" destOrd="0" presId="urn:microsoft.com/office/officeart/2005/8/layout/hierarchy2"/>
    <dgm:cxn modelId="{5FA8E6DC-29CD-4C67-86F3-C7A9718560BC}" type="presParOf" srcId="{A76D47C6-675A-47A2-8732-AFE443F3ADC3}" destId="{85530D18-82F0-47A0-9975-7CD31C0927E5}" srcOrd="1" destOrd="0" presId="urn:microsoft.com/office/officeart/2005/8/layout/hierarchy2"/>
    <dgm:cxn modelId="{0DD75C00-E5E8-4EEB-A415-A5AA81853FF1}" type="presParOf" srcId="{4E701768-3973-4969-B05E-0271A37DB916}" destId="{6F1D8539-5E04-4ED6-BDAC-0D315C389044}" srcOrd="6" destOrd="0" presId="urn:microsoft.com/office/officeart/2005/8/layout/hierarchy2"/>
    <dgm:cxn modelId="{CCEEF752-7BC5-4870-8749-8A3CA6BF3D12}" type="presParOf" srcId="{6F1D8539-5E04-4ED6-BDAC-0D315C389044}" destId="{D0FFAC66-ED98-4D35-9E04-98811E692E19}" srcOrd="0" destOrd="0" presId="urn:microsoft.com/office/officeart/2005/8/layout/hierarchy2"/>
    <dgm:cxn modelId="{C22D02C7-EA4E-45CD-9301-52216367CAAF}" type="presParOf" srcId="{4E701768-3973-4969-B05E-0271A37DB916}" destId="{96255E50-7D96-4367-A84C-9AEC1CAF9FCB}" srcOrd="7" destOrd="0" presId="urn:microsoft.com/office/officeart/2005/8/layout/hierarchy2"/>
    <dgm:cxn modelId="{DE53DE32-DB76-4AE3-ABDC-13C13126C2CA}" type="presParOf" srcId="{96255E50-7D96-4367-A84C-9AEC1CAF9FCB}" destId="{FE131113-E3BF-4131-AC2E-3DC0734F1A83}" srcOrd="0" destOrd="0" presId="urn:microsoft.com/office/officeart/2005/8/layout/hierarchy2"/>
    <dgm:cxn modelId="{D2EA1295-E7EB-48D6-9FBB-947C4D235EA4}" type="presParOf" srcId="{96255E50-7D96-4367-A84C-9AEC1CAF9FCB}" destId="{1FC7846E-E99F-4398-AF56-AAD1BD2D58D5}" srcOrd="1" destOrd="0" presId="urn:microsoft.com/office/officeart/2005/8/layout/hierarchy2"/>
    <dgm:cxn modelId="{F671FC83-BF4D-43DD-A6DB-43DCE9B4B081}" type="presParOf" srcId="{1FC7846E-E99F-4398-AF56-AAD1BD2D58D5}" destId="{252D1760-40A1-4BFC-8C00-A22F3E0D4BB8}" srcOrd="0" destOrd="0" presId="urn:microsoft.com/office/officeart/2005/8/layout/hierarchy2"/>
    <dgm:cxn modelId="{9557CA4B-ACBA-4FE1-A249-494723702F63}" type="presParOf" srcId="{252D1760-40A1-4BFC-8C00-A22F3E0D4BB8}" destId="{CE80E47B-0FB9-4AE1-9CC7-314F7D1D4DB1}" srcOrd="0" destOrd="0" presId="urn:microsoft.com/office/officeart/2005/8/layout/hierarchy2"/>
    <dgm:cxn modelId="{654877E0-A46B-4C22-90F5-73991BBF398A}" type="presParOf" srcId="{1FC7846E-E99F-4398-AF56-AAD1BD2D58D5}" destId="{63572BEF-6527-42C8-AE2F-8A5CFDCEF408}" srcOrd="1" destOrd="0" presId="urn:microsoft.com/office/officeart/2005/8/layout/hierarchy2"/>
    <dgm:cxn modelId="{170F4C88-C176-4A66-98BC-5BBC28E389BA}" type="presParOf" srcId="{63572BEF-6527-42C8-AE2F-8A5CFDCEF408}" destId="{45EC1B97-5DF6-4586-9780-758A5D4EAC4B}" srcOrd="0" destOrd="0" presId="urn:microsoft.com/office/officeart/2005/8/layout/hierarchy2"/>
    <dgm:cxn modelId="{BE3FF76E-F319-495B-91A4-8B4D59F4B218}" type="presParOf" srcId="{63572BEF-6527-42C8-AE2F-8A5CFDCEF408}" destId="{45794412-E5AC-4423-9D4A-85D8B3E9B816}" srcOrd="1" destOrd="0" presId="urn:microsoft.com/office/officeart/2005/8/layout/hierarchy2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834149D-87DD-420F-AC98-754564C64F42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2CC853A2-035E-4040-B2A1-04E895C6CFDA}">
      <dgm:prSet phldrT="[Texto]"/>
      <dgm:spPr/>
      <dgm:t>
        <a:bodyPr/>
        <a:lstStyle/>
        <a:p>
          <a:r>
            <a:rPr lang="pt-BR" dirty="0" smtClean="0"/>
            <a:t>Promoção</a:t>
          </a:r>
          <a:endParaRPr lang="pt-BR" dirty="0"/>
        </a:p>
      </dgm:t>
    </dgm:pt>
    <dgm:pt modelId="{DF205CBB-7279-4707-A929-2F14A1033A33}" type="parTrans" cxnId="{47313557-3168-4031-A041-C4AA774267F0}">
      <dgm:prSet/>
      <dgm:spPr/>
      <dgm:t>
        <a:bodyPr/>
        <a:lstStyle/>
        <a:p>
          <a:endParaRPr lang="pt-BR"/>
        </a:p>
      </dgm:t>
    </dgm:pt>
    <dgm:pt modelId="{14B1232F-2B9A-4CE6-86D6-F9CB8C3C659F}" type="sibTrans" cxnId="{47313557-3168-4031-A041-C4AA774267F0}">
      <dgm:prSet/>
      <dgm:spPr/>
      <dgm:t>
        <a:bodyPr/>
        <a:lstStyle/>
        <a:p>
          <a:endParaRPr lang="pt-BR"/>
        </a:p>
      </dgm:t>
    </dgm:pt>
    <dgm:pt modelId="{7F79BF5B-7060-44EC-A2C7-CFC71A1C9A72}">
      <dgm:prSet phldrT="[Texto]"/>
      <dgm:spPr/>
      <dgm:t>
        <a:bodyPr/>
        <a:lstStyle/>
        <a:p>
          <a:r>
            <a:rPr lang="pt-BR" dirty="0" smtClean="0"/>
            <a:t>Impulso</a:t>
          </a:r>
          <a:endParaRPr lang="pt-BR" dirty="0"/>
        </a:p>
      </dgm:t>
    </dgm:pt>
    <dgm:pt modelId="{A75B4907-73DD-4E2B-A37B-7FDD1A1343CA}" type="parTrans" cxnId="{1B831B25-F521-474D-A96D-DB51E081524B}">
      <dgm:prSet/>
      <dgm:spPr/>
      <dgm:t>
        <a:bodyPr/>
        <a:lstStyle/>
        <a:p>
          <a:endParaRPr lang="pt-BR"/>
        </a:p>
      </dgm:t>
    </dgm:pt>
    <dgm:pt modelId="{44F765AD-E932-4195-B99E-6E2E3E53268E}" type="sibTrans" cxnId="{1B831B25-F521-474D-A96D-DB51E081524B}">
      <dgm:prSet/>
      <dgm:spPr/>
      <dgm:t>
        <a:bodyPr/>
        <a:lstStyle/>
        <a:p>
          <a:endParaRPr lang="pt-BR"/>
        </a:p>
      </dgm:t>
    </dgm:pt>
    <dgm:pt modelId="{E9D415E5-0900-4575-869C-6C0162385362}">
      <dgm:prSet phldrT="[Texto]"/>
      <dgm:spPr/>
      <dgm:t>
        <a:bodyPr/>
        <a:lstStyle/>
        <a:p>
          <a:r>
            <a:rPr lang="pt-BR" dirty="0" smtClean="0"/>
            <a:t>Execução</a:t>
          </a:r>
          <a:endParaRPr lang="pt-BR" dirty="0"/>
        </a:p>
      </dgm:t>
    </dgm:pt>
    <dgm:pt modelId="{209F0256-BE00-45C5-8BF7-94E230355EA5}" type="parTrans" cxnId="{9116ABB1-60CE-44C3-B090-2A2365E159B1}">
      <dgm:prSet/>
      <dgm:spPr/>
      <dgm:t>
        <a:bodyPr/>
        <a:lstStyle/>
        <a:p>
          <a:endParaRPr lang="pt-BR"/>
        </a:p>
      </dgm:t>
    </dgm:pt>
    <dgm:pt modelId="{5A0A5F21-5527-496E-A3A1-0EDBF082CC1A}" type="sibTrans" cxnId="{9116ABB1-60CE-44C3-B090-2A2365E159B1}">
      <dgm:prSet/>
      <dgm:spPr/>
      <dgm:t>
        <a:bodyPr/>
        <a:lstStyle/>
        <a:p>
          <a:endParaRPr lang="pt-BR"/>
        </a:p>
      </dgm:t>
    </dgm:pt>
    <dgm:pt modelId="{1E4AB255-E36E-41DF-A299-783009EA681F}" type="pres">
      <dgm:prSet presAssocID="{1834149D-87DD-420F-AC98-754564C64F42}" presName="linearFlow" presStyleCnt="0">
        <dgm:presLayoutVars>
          <dgm:dir/>
          <dgm:resizeHandles val="exact"/>
        </dgm:presLayoutVars>
      </dgm:prSet>
      <dgm:spPr/>
    </dgm:pt>
    <dgm:pt modelId="{3C16E4A8-B97C-4A54-9043-3B675FFFA37D}" type="pres">
      <dgm:prSet presAssocID="{2CC853A2-035E-4040-B2A1-04E895C6CFD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B1D7205-EE1B-4455-A969-E0E607CA1DFC}" type="pres">
      <dgm:prSet presAssocID="{14B1232F-2B9A-4CE6-86D6-F9CB8C3C659F}" presName="spacerL" presStyleCnt="0"/>
      <dgm:spPr/>
    </dgm:pt>
    <dgm:pt modelId="{CCF5FEEE-BFF7-4D7E-991A-04D359545109}" type="pres">
      <dgm:prSet presAssocID="{14B1232F-2B9A-4CE6-86D6-F9CB8C3C659F}" presName="sibTrans" presStyleLbl="sibTrans2D1" presStyleIdx="0" presStyleCnt="2"/>
      <dgm:spPr>
        <a:prstGeom prst="mathEqual">
          <a:avLst/>
        </a:prstGeom>
      </dgm:spPr>
      <dgm:t>
        <a:bodyPr/>
        <a:lstStyle/>
        <a:p>
          <a:endParaRPr lang="pt-BR"/>
        </a:p>
      </dgm:t>
    </dgm:pt>
    <dgm:pt modelId="{34ED83ED-614E-44DB-BBF5-04979C66E1FA}" type="pres">
      <dgm:prSet presAssocID="{14B1232F-2B9A-4CE6-86D6-F9CB8C3C659F}" presName="spacerR" presStyleCnt="0"/>
      <dgm:spPr/>
    </dgm:pt>
    <dgm:pt modelId="{E877252B-0224-4F3B-A4E1-49C804E96055}" type="pres">
      <dgm:prSet presAssocID="{7F79BF5B-7060-44EC-A2C7-CFC71A1C9A7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15FC7AC-E6A6-405E-8916-46BFAFA8A3E8}" type="pres">
      <dgm:prSet presAssocID="{44F765AD-E932-4195-B99E-6E2E3E53268E}" presName="spacerL" presStyleCnt="0"/>
      <dgm:spPr/>
    </dgm:pt>
    <dgm:pt modelId="{4C61B30C-CCE8-484E-A2FA-2933D0A5E457}" type="pres">
      <dgm:prSet presAssocID="{44F765AD-E932-4195-B99E-6E2E3E53268E}" presName="sibTrans" presStyleLbl="sibTrans2D1" presStyleIdx="1" presStyleCnt="2"/>
      <dgm:spPr>
        <a:prstGeom prst="mathNotEqual">
          <a:avLst/>
        </a:prstGeom>
      </dgm:spPr>
      <dgm:t>
        <a:bodyPr/>
        <a:lstStyle/>
        <a:p>
          <a:endParaRPr lang="pt-BR"/>
        </a:p>
      </dgm:t>
    </dgm:pt>
    <dgm:pt modelId="{FA9B92D4-D563-44B8-B8D6-7018BB11C5B4}" type="pres">
      <dgm:prSet presAssocID="{44F765AD-E932-4195-B99E-6E2E3E53268E}" presName="spacerR" presStyleCnt="0"/>
      <dgm:spPr/>
    </dgm:pt>
    <dgm:pt modelId="{9C3E7734-E058-4A11-A281-A8E71A66F713}" type="pres">
      <dgm:prSet presAssocID="{E9D415E5-0900-4575-869C-6C016238536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1B831B25-F521-474D-A96D-DB51E081524B}" srcId="{1834149D-87DD-420F-AC98-754564C64F42}" destId="{7F79BF5B-7060-44EC-A2C7-CFC71A1C9A72}" srcOrd="1" destOrd="0" parTransId="{A75B4907-73DD-4E2B-A37B-7FDD1A1343CA}" sibTransId="{44F765AD-E932-4195-B99E-6E2E3E53268E}"/>
    <dgm:cxn modelId="{47313557-3168-4031-A041-C4AA774267F0}" srcId="{1834149D-87DD-420F-AC98-754564C64F42}" destId="{2CC853A2-035E-4040-B2A1-04E895C6CFDA}" srcOrd="0" destOrd="0" parTransId="{DF205CBB-7279-4707-A929-2F14A1033A33}" sibTransId="{14B1232F-2B9A-4CE6-86D6-F9CB8C3C659F}"/>
    <dgm:cxn modelId="{640B8D62-90FB-4806-AC5F-F8B2DD142D62}" type="presOf" srcId="{1834149D-87DD-420F-AC98-754564C64F42}" destId="{1E4AB255-E36E-41DF-A299-783009EA681F}" srcOrd="0" destOrd="0" presId="urn:microsoft.com/office/officeart/2005/8/layout/equation1"/>
    <dgm:cxn modelId="{17A98A33-E7CE-4FCA-95D1-4D50A2174CAB}" type="presOf" srcId="{7F79BF5B-7060-44EC-A2C7-CFC71A1C9A72}" destId="{E877252B-0224-4F3B-A4E1-49C804E96055}" srcOrd="0" destOrd="0" presId="urn:microsoft.com/office/officeart/2005/8/layout/equation1"/>
    <dgm:cxn modelId="{E11B1121-EC4F-4167-89B5-A253C43D679E}" type="presOf" srcId="{2CC853A2-035E-4040-B2A1-04E895C6CFDA}" destId="{3C16E4A8-B97C-4A54-9043-3B675FFFA37D}" srcOrd="0" destOrd="0" presId="urn:microsoft.com/office/officeart/2005/8/layout/equation1"/>
    <dgm:cxn modelId="{21FFD9C6-73B2-4622-AE2E-E3324D21B6C8}" type="presOf" srcId="{44F765AD-E932-4195-B99E-6E2E3E53268E}" destId="{4C61B30C-CCE8-484E-A2FA-2933D0A5E457}" srcOrd="0" destOrd="0" presId="urn:microsoft.com/office/officeart/2005/8/layout/equation1"/>
    <dgm:cxn modelId="{88CC5E8A-4356-4AFB-938E-0C03F78CE5DB}" type="presOf" srcId="{E9D415E5-0900-4575-869C-6C0162385362}" destId="{9C3E7734-E058-4A11-A281-A8E71A66F713}" srcOrd="0" destOrd="0" presId="urn:microsoft.com/office/officeart/2005/8/layout/equation1"/>
    <dgm:cxn modelId="{6D8700FD-BBD4-49AA-BF95-7E9FEDE437B1}" type="presOf" srcId="{14B1232F-2B9A-4CE6-86D6-F9CB8C3C659F}" destId="{CCF5FEEE-BFF7-4D7E-991A-04D359545109}" srcOrd="0" destOrd="0" presId="urn:microsoft.com/office/officeart/2005/8/layout/equation1"/>
    <dgm:cxn modelId="{9116ABB1-60CE-44C3-B090-2A2365E159B1}" srcId="{1834149D-87DD-420F-AC98-754564C64F42}" destId="{E9D415E5-0900-4575-869C-6C0162385362}" srcOrd="2" destOrd="0" parTransId="{209F0256-BE00-45C5-8BF7-94E230355EA5}" sibTransId="{5A0A5F21-5527-496E-A3A1-0EDBF082CC1A}"/>
    <dgm:cxn modelId="{B381F866-E1A7-4209-A94F-B2B29A810D54}" type="presParOf" srcId="{1E4AB255-E36E-41DF-A299-783009EA681F}" destId="{3C16E4A8-B97C-4A54-9043-3B675FFFA37D}" srcOrd="0" destOrd="0" presId="urn:microsoft.com/office/officeart/2005/8/layout/equation1"/>
    <dgm:cxn modelId="{F9548914-C90B-4D95-83BE-CC76CD357350}" type="presParOf" srcId="{1E4AB255-E36E-41DF-A299-783009EA681F}" destId="{EB1D7205-EE1B-4455-A969-E0E607CA1DFC}" srcOrd="1" destOrd="0" presId="urn:microsoft.com/office/officeart/2005/8/layout/equation1"/>
    <dgm:cxn modelId="{B12D4E0A-0B22-47FA-9508-14F06CDA8F48}" type="presParOf" srcId="{1E4AB255-E36E-41DF-A299-783009EA681F}" destId="{CCF5FEEE-BFF7-4D7E-991A-04D359545109}" srcOrd="2" destOrd="0" presId="urn:microsoft.com/office/officeart/2005/8/layout/equation1"/>
    <dgm:cxn modelId="{C3C2405B-88F3-46F2-8647-F76252C149A3}" type="presParOf" srcId="{1E4AB255-E36E-41DF-A299-783009EA681F}" destId="{34ED83ED-614E-44DB-BBF5-04979C66E1FA}" srcOrd="3" destOrd="0" presId="urn:microsoft.com/office/officeart/2005/8/layout/equation1"/>
    <dgm:cxn modelId="{92713921-88B4-48F5-B18D-2ECF63594E82}" type="presParOf" srcId="{1E4AB255-E36E-41DF-A299-783009EA681F}" destId="{E877252B-0224-4F3B-A4E1-49C804E96055}" srcOrd="4" destOrd="0" presId="urn:microsoft.com/office/officeart/2005/8/layout/equation1"/>
    <dgm:cxn modelId="{1F6A6533-311C-49A3-AC88-6CE42B28CF73}" type="presParOf" srcId="{1E4AB255-E36E-41DF-A299-783009EA681F}" destId="{F15FC7AC-E6A6-405E-8916-46BFAFA8A3E8}" srcOrd="5" destOrd="0" presId="urn:microsoft.com/office/officeart/2005/8/layout/equation1"/>
    <dgm:cxn modelId="{28B7BD9E-7BA0-4756-BDDE-F27707DC17DE}" type="presParOf" srcId="{1E4AB255-E36E-41DF-A299-783009EA681F}" destId="{4C61B30C-CCE8-484E-A2FA-2933D0A5E457}" srcOrd="6" destOrd="0" presId="urn:microsoft.com/office/officeart/2005/8/layout/equation1"/>
    <dgm:cxn modelId="{69098350-5CEC-429B-A83C-CC11FD866F72}" type="presParOf" srcId="{1E4AB255-E36E-41DF-A299-783009EA681F}" destId="{FA9B92D4-D563-44B8-B8D6-7018BB11C5B4}" srcOrd="7" destOrd="0" presId="urn:microsoft.com/office/officeart/2005/8/layout/equation1"/>
    <dgm:cxn modelId="{D6254218-A1B0-4F38-9B62-E2A00B95FE6B}" type="presParOf" srcId="{1E4AB255-E36E-41DF-A299-783009EA681F}" destId="{9C3E7734-E058-4A11-A281-A8E71A66F713}" srcOrd="8" destOrd="0" presId="urn:microsoft.com/office/officeart/2005/8/layout/equatio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31474D-2E7B-486B-9B6C-81CCAF5FCE39}" type="datetimeFigureOut">
              <a:rPr lang="pt-BR" smtClean="0"/>
              <a:pPr/>
              <a:t>13/9/2011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6C42D-B494-4B10-98D4-0EA1934B501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3C154-15C6-4F0B-83C6-23151C29B6A7}" type="slidenum">
              <a:rPr lang="pt-BR" smtClean="0"/>
              <a:pPr/>
              <a:t>12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0B379E3-FEA8-4676-A26B-3C7643F6BAC5}" type="datetime1">
              <a:rPr lang="pt-BR" smtClean="0"/>
              <a:pPr/>
              <a:t>13/9/2011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159B8E-452C-435A-945C-E34A603B44A3}" type="datetime1">
              <a:rPr lang="pt-BR" smtClean="0"/>
              <a:pPr/>
              <a:t>13/9/2011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905272-0EBF-4443-9D6D-CF231E923AE8}" type="datetime1">
              <a:rPr lang="pt-BR" smtClean="0"/>
              <a:pPr/>
              <a:t>13/9/2011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6E1AF5-7DD5-42F7-BFCE-457E9031F780}" type="datetime1">
              <a:rPr lang="pt-BR" smtClean="0"/>
              <a:pPr/>
              <a:t>13/9/2011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B202F9-A126-4019-BA36-03E15E051511}" type="datetime1">
              <a:rPr lang="pt-BR" smtClean="0"/>
              <a:pPr/>
              <a:t>13/9/2011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F70988-441C-41A4-A224-D325501C5510}" type="datetime1">
              <a:rPr lang="pt-BR" smtClean="0"/>
              <a:pPr/>
              <a:t>13/9/2011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9DDD06-0452-45D6-A9E4-1BD443907835}" type="datetime1">
              <a:rPr lang="pt-BR" smtClean="0"/>
              <a:pPr/>
              <a:t>13/9/2011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96FAB1-36BE-45FE-A972-8B1379DC24D4}" type="datetime1">
              <a:rPr lang="pt-BR" smtClean="0"/>
              <a:pPr/>
              <a:t>13/9/2011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AEA83C-114E-479E-98D0-BD4D46DD4F16}" type="datetime1">
              <a:rPr lang="pt-BR" smtClean="0"/>
              <a:pPr/>
              <a:t>13/9/2011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8D55E1D-1C26-4F57-84A5-0BE874890243}" type="datetime1">
              <a:rPr lang="pt-BR" smtClean="0"/>
              <a:pPr/>
              <a:t>13/9/2011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A45F2C-38AD-415F-9189-D804DE6E1E22}" type="datetime1">
              <a:rPr lang="pt-BR" smtClean="0"/>
              <a:pPr/>
              <a:t>13/9/2011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9605E94-17D4-4D14-91A7-A4050B2DDF4E}" type="datetime1">
              <a:rPr lang="pt-BR" smtClean="0"/>
              <a:pPr/>
              <a:t>13/9/2011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fessormiranda.blogspot.com/" TargetMode="External"/><Relationship Id="rId2" Type="http://schemas.openxmlformats.org/officeDocument/2006/relationships/hyperlink" Target="mailto:jpr.miranda@gmail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.br/imgres?imgurl=http://3.bp.blogspot.com/_eRrz16LzyVs/TJ1HkrzRfgI/AAAAAAAAAGQ/srYG7SfqzCc/s320/voto_sindical.gif&amp;imgrefurl=http://trabalhoegeografia.blogspot.com/2011/04/fordismo-taylorismo-e-toyotismo.html&amp;usg=__dUMD0tXaUncT6UaqJRfS0Jm-qIQ=&amp;h=189&amp;w=180&amp;sz=23&amp;hl=pt-BR&amp;start=4&amp;sig2=D5Ec5jE99Nuox5xSkrUzng&amp;zoom=1&amp;itbs=1&amp;tbnid=k25Jb9f0CRYF4M:&amp;tbnh=103&amp;tbnw=98&amp;prev=/search?q=IMAGEM+SINDICALISTAS&amp;hl=pt-BR&amp;sa=X&amp;biw=1024&amp;bih=545&amp;tbm=isch&amp;prmd=ivns&amp;ei=FbQlTpnNJ6Pm0QGCzP36C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715436" cy="385765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pt-BR" sz="2600" dirty="0" smtClean="0"/>
              <a:t>AULA 2 – </a:t>
            </a:r>
            <a:r>
              <a:rPr lang="pt-BR" sz="2600" b="1" dirty="0" smtClean="0"/>
              <a:t>Administração  Pública  &amp;  Princípios  Constitucionais 	    aplicado ao turismo</a:t>
            </a:r>
            <a:endParaRPr lang="pt-BR" sz="2600" dirty="0" smtClean="0"/>
          </a:p>
          <a:p>
            <a:pPr algn="l"/>
            <a:endParaRPr lang="pt-BR" sz="2600" dirty="0" smtClean="0"/>
          </a:p>
          <a:p>
            <a:pPr algn="l"/>
            <a:r>
              <a:rPr lang="pt-BR" sz="2600" dirty="0" smtClean="0"/>
              <a:t>PROFESSOR: João Paulo Rocha de Miranda</a:t>
            </a:r>
          </a:p>
          <a:p>
            <a:pPr algn="l"/>
            <a:r>
              <a:rPr lang="pt-BR" sz="1500" dirty="0" smtClean="0"/>
              <a:t>Advogado (UFMT) e  </a:t>
            </a:r>
            <a:r>
              <a:rPr lang="pt-BR" sz="1500" dirty="0" err="1" smtClean="0"/>
              <a:t>Zootecnista</a:t>
            </a:r>
            <a:r>
              <a:rPr lang="pt-BR" sz="1500" dirty="0" smtClean="0"/>
              <a:t> (UFSM)</a:t>
            </a:r>
          </a:p>
          <a:p>
            <a:pPr algn="l"/>
            <a:r>
              <a:rPr lang="pt-BR" sz="1500" dirty="0" smtClean="0"/>
              <a:t>Membro Comissão Meio Ambiente OAB-MT</a:t>
            </a:r>
          </a:p>
          <a:p>
            <a:pPr algn="l"/>
            <a:r>
              <a:rPr lang="pt-BR" sz="1500" dirty="0" smtClean="0"/>
              <a:t>Mestrando em Direito Agroambiental (UFMT)</a:t>
            </a:r>
          </a:p>
          <a:p>
            <a:pPr algn="l"/>
            <a:r>
              <a:rPr lang="pt-BR" sz="1500" dirty="0" smtClean="0"/>
              <a:t>Especialista em Sociedade e Desenvolvimento Regional (UFMT)</a:t>
            </a:r>
          </a:p>
          <a:p>
            <a:pPr algn="l"/>
            <a:r>
              <a:rPr lang="pt-BR" sz="1500" dirty="0" smtClean="0"/>
              <a:t>Especialista em Direito Ambiental e desenvolvimento Sustentável (FESPMP-MT/UNIC)</a:t>
            </a:r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CONTATOS:</a:t>
            </a:r>
          </a:p>
          <a:p>
            <a:pPr algn="l"/>
            <a:r>
              <a:rPr lang="pt-BR" sz="1500" dirty="0" err="1" smtClean="0"/>
              <a:t>E-mail</a:t>
            </a:r>
            <a:r>
              <a:rPr lang="pt-BR" sz="1500" dirty="0" smtClean="0"/>
              <a:t>: </a:t>
            </a:r>
            <a:r>
              <a:rPr lang="pt-BR" sz="1500" dirty="0" smtClean="0">
                <a:hlinkClick r:id="rId2"/>
              </a:rPr>
              <a:t>jpr.miranda@gmail.com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err="1" smtClean="0"/>
              <a:t>Skype</a:t>
            </a:r>
            <a:r>
              <a:rPr lang="pt-BR" sz="1500" dirty="0" smtClean="0"/>
              <a:t>: </a:t>
            </a:r>
            <a:r>
              <a:rPr lang="pt-BR" sz="1500" dirty="0" err="1" smtClean="0"/>
              <a:t>jpr</a:t>
            </a:r>
            <a:r>
              <a:rPr lang="pt-BR" sz="1500" dirty="0" smtClean="0"/>
              <a:t>.</a:t>
            </a:r>
            <a:r>
              <a:rPr lang="pt-BR" sz="1500" dirty="0" err="1" smtClean="0"/>
              <a:t>miranda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Blog: </a:t>
            </a:r>
            <a:r>
              <a:rPr lang="pt-BR" sz="1500" dirty="0" smtClean="0">
                <a:hlinkClick r:id="rId3"/>
              </a:rPr>
              <a:t>http://professormiranda.blogspot.com/</a:t>
            </a:r>
            <a:endParaRPr lang="pt-BR" sz="1500" dirty="0" smtClean="0"/>
          </a:p>
          <a:p>
            <a:pPr algn="l"/>
            <a:endParaRPr lang="pt-BR" sz="1500" dirty="0"/>
          </a:p>
        </p:txBody>
      </p:sp>
      <p:pic>
        <p:nvPicPr>
          <p:cNvPr id="1029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  <p:pic>
        <p:nvPicPr>
          <p:cNvPr id="12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2462" y="0"/>
            <a:ext cx="1071538" cy="992583"/>
          </a:xfrm>
          <a:prstGeom prst="rect">
            <a:avLst/>
          </a:prstGeom>
          <a:noFill/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Disciplina: Direito Turístico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428596" y="500042"/>
            <a:ext cx="8351838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600" b="1" dirty="0" smtClean="0">
                <a:solidFill>
                  <a:schemeClr val="bg1"/>
                </a:solidFill>
                <a:latin typeface="Arial" pitchFamily="34" charset="0"/>
              </a:rPr>
              <a:t>DIREITOS DIFUSOS:</a:t>
            </a:r>
            <a:endParaRPr lang="pt-BR" sz="3600" b="1" dirty="0">
              <a:solidFill>
                <a:schemeClr val="bg1"/>
              </a:solidFill>
              <a:latin typeface="Arial" pitchFamily="34" charset="0"/>
            </a:endParaRP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pt-BR" sz="3600" b="1" dirty="0">
                <a:solidFill>
                  <a:schemeClr val="bg1"/>
                </a:solidFill>
                <a:latin typeface="Arial" pitchFamily="34" charset="0"/>
              </a:rPr>
              <a:t>TRANSINDIVIDUAL;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pt-BR" sz="3600" b="1" dirty="0">
                <a:solidFill>
                  <a:schemeClr val="bg1"/>
                </a:solidFill>
                <a:latin typeface="Arial" pitchFamily="34" charset="0"/>
              </a:rPr>
              <a:t>NATUREZA INDIVISÍVEL;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pt-BR" sz="3600" b="1" dirty="0">
                <a:solidFill>
                  <a:schemeClr val="bg1"/>
                </a:solidFill>
                <a:latin typeface="Arial" pitchFamily="34" charset="0"/>
              </a:rPr>
              <a:t>TITULARES INDETERMINADOS E LIGADOS POR CIRCUNSTÂNCIAS DE FATO (Ex: ar que respiramos).</a:t>
            </a:r>
          </a:p>
          <a:p>
            <a:pPr algn="r">
              <a:spcBef>
                <a:spcPct val="50000"/>
              </a:spcBef>
            </a:pPr>
            <a:r>
              <a:rPr lang="pt-BR" sz="3600" b="1" dirty="0">
                <a:solidFill>
                  <a:schemeClr val="bg1"/>
                </a:solidFill>
                <a:latin typeface="Arial" pitchFamily="34" charset="0"/>
              </a:rPr>
              <a:t>(art. 81, I, CDC)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pt-BR" sz="3600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52226" name="Picture 2" descr="http://carsale.uol.com.br/asp/img/servicos/materia/recallCarroLuxo_ab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42844" y="214290"/>
            <a:ext cx="8786874" cy="673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200" b="1" u="sng" cap="all" dirty="0" smtClean="0">
                <a:solidFill>
                  <a:srgbClr val="00B050"/>
                </a:solidFill>
              </a:rPr>
              <a:t>direitos individuais homogêneos:</a:t>
            </a:r>
          </a:p>
          <a:p>
            <a:pPr algn="just">
              <a:spcBef>
                <a:spcPct val="50000"/>
              </a:spcBef>
              <a:spcAft>
                <a:spcPts val="1920"/>
              </a:spcAft>
              <a:buFontTx/>
              <a:buChar char="•"/>
            </a:pPr>
            <a:r>
              <a:rPr lang="pt-BR" sz="3200" b="1" dirty="0" smtClean="0">
                <a:solidFill>
                  <a:srgbClr val="00B050"/>
                </a:solidFill>
              </a:rPr>
              <a:t>TRANSINDIVIDUAL </a:t>
            </a:r>
            <a:r>
              <a:rPr lang="pt-BR" sz="3200" b="1" dirty="0" smtClean="0">
                <a:solidFill>
                  <a:srgbClr val="00B050"/>
                </a:solidFill>
                <a:cs typeface="Lucida Sans Unicode"/>
              </a:rPr>
              <a:t>⇛ apenas para tutela judicial coletiva ⇛ Direito material individual ⇛ Origem comum</a:t>
            </a:r>
            <a:r>
              <a:rPr lang="pt-BR" sz="3200" b="1" dirty="0" smtClean="0">
                <a:solidFill>
                  <a:srgbClr val="00B050"/>
                </a:solidFill>
              </a:rPr>
              <a:t>;</a:t>
            </a:r>
            <a:endParaRPr lang="pt-BR" sz="3200" b="1" dirty="0">
              <a:solidFill>
                <a:srgbClr val="00B050"/>
              </a:solidFill>
            </a:endParaRPr>
          </a:p>
          <a:p>
            <a:pPr algn="just">
              <a:spcBef>
                <a:spcPct val="50000"/>
              </a:spcBef>
              <a:spcAft>
                <a:spcPts val="1920"/>
              </a:spcAft>
              <a:buFontTx/>
              <a:buChar char="•"/>
            </a:pPr>
            <a:r>
              <a:rPr lang="pt-BR" sz="3200" b="1" dirty="0" smtClean="0">
                <a:solidFill>
                  <a:srgbClr val="00B050"/>
                </a:solidFill>
              </a:rPr>
              <a:t>NATUREZA DIVISÍVEL</a:t>
            </a:r>
            <a:r>
              <a:rPr lang="pt-BR" sz="3200" b="1" dirty="0">
                <a:solidFill>
                  <a:srgbClr val="00B050"/>
                </a:solidFill>
              </a:rPr>
              <a:t>;</a:t>
            </a:r>
          </a:p>
          <a:p>
            <a:pPr algn="just">
              <a:spcBef>
                <a:spcPct val="50000"/>
              </a:spcBef>
              <a:spcAft>
                <a:spcPts val="1920"/>
              </a:spcAft>
              <a:buFontTx/>
              <a:buChar char="•"/>
            </a:pPr>
            <a:r>
              <a:rPr lang="pt-BR" sz="3200" b="1" dirty="0" smtClean="0">
                <a:solidFill>
                  <a:srgbClr val="00B050"/>
                </a:solidFill>
              </a:rPr>
              <a:t>DECORRENTES DE ORIGEM COMUM (</a:t>
            </a:r>
            <a:r>
              <a:rPr lang="pt-BR" sz="3200" b="1" dirty="0">
                <a:solidFill>
                  <a:srgbClr val="00B050"/>
                </a:solidFill>
              </a:rPr>
              <a:t>Ex: </a:t>
            </a:r>
            <a:r>
              <a:rPr lang="pt-BR" sz="3200" dirty="0" smtClean="0">
                <a:solidFill>
                  <a:srgbClr val="00B050"/>
                </a:solidFill>
              </a:rPr>
              <a:t>consumidores que adquiriram veículos cujas peças saíram defeituosas de fábricas; Instituição de tributo inconstitucional</a:t>
            </a:r>
            <a:r>
              <a:rPr lang="pt-BR" sz="3200" b="1" dirty="0" smtClean="0">
                <a:solidFill>
                  <a:srgbClr val="00B050"/>
                </a:solidFill>
              </a:rPr>
              <a:t>...).</a:t>
            </a:r>
            <a:endParaRPr lang="pt-BR" sz="3200" b="1" dirty="0">
              <a:solidFill>
                <a:srgbClr val="00B050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pt-BR" sz="3200" b="1" dirty="0">
                <a:solidFill>
                  <a:srgbClr val="00B050"/>
                </a:solidFill>
              </a:rPr>
              <a:t>(art. 81, </a:t>
            </a:r>
            <a:r>
              <a:rPr lang="pt-BR" sz="3200" b="1" dirty="0" smtClean="0">
                <a:solidFill>
                  <a:srgbClr val="00B050"/>
                </a:solidFill>
              </a:rPr>
              <a:t>III</a:t>
            </a:r>
            <a:r>
              <a:rPr lang="pt-BR" sz="3200" b="1" dirty="0">
                <a:solidFill>
                  <a:srgbClr val="00B050"/>
                </a:solidFill>
              </a:rPr>
              <a:t>, CDC</a:t>
            </a:r>
            <a:r>
              <a:rPr lang="pt-BR" sz="3200" b="1" dirty="0" smtClean="0">
                <a:solidFill>
                  <a:srgbClr val="00B050"/>
                </a:solidFill>
              </a:rPr>
              <a:t>)</a:t>
            </a:r>
            <a:endParaRPr lang="pt-BR" sz="3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PROCESSO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11</a:t>
            </a:fld>
            <a:endParaRPr lang="pt-BR"/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João Paulo\Meus documentos\1 JOÃO PAULO\UNIRON UNIPAN\LOGOS\unirondon2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1055077"/>
          </a:xfrm>
          <a:prstGeom prst="rect">
            <a:avLst/>
          </a:prstGeom>
          <a:noFill/>
        </p:spPr>
      </p:pic>
      <p:graphicFrame>
        <p:nvGraphicFramePr>
          <p:cNvPr id="7" name="Tabela 6"/>
          <p:cNvGraphicFramePr>
            <a:graphicFrameLocks noGrp="1"/>
          </p:cNvGraphicFramePr>
          <p:nvPr/>
        </p:nvGraphicFramePr>
        <p:xfrm>
          <a:off x="142845" y="1142984"/>
          <a:ext cx="8858310" cy="5575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770"/>
                <a:gridCol w="2952770"/>
                <a:gridCol w="2952770"/>
              </a:tblGrid>
              <a:tr h="867508"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PROCESSO ADMINISTRATIVO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PROCESSO</a:t>
                      </a:r>
                    </a:p>
                    <a:p>
                      <a:pPr algn="ctr"/>
                      <a:r>
                        <a:rPr lang="pt-BR" dirty="0" smtClean="0"/>
                        <a:t>JUDICIAL</a:t>
                      </a:r>
                      <a:endParaRPr lang="pt-BR" dirty="0"/>
                    </a:p>
                  </a:txBody>
                  <a:tcPr anchor="ctr"/>
                </a:tc>
              </a:tr>
              <a:tr h="867508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EFEITOS DA DECISÃO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Não faz coisa julgada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Faz coisa julgada</a:t>
                      </a:r>
                      <a:endParaRPr lang="pt-BR" dirty="0"/>
                    </a:p>
                  </a:txBody>
                  <a:tcPr anchor="ctr"/>
                </a:tc>
              </a:tr>
              <a:tr h="1434556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PARTES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Relação jurídica bilateral:</a:t>
                      </a:r>
                    </a:p>
                    <a:p>
                      <a:pPr algn="ctr"/>
                      <a:r>
                        <a:rPr lang="pt-BR" dirty="0" smtClean="0"/>
                        <a:t>Estado</a:t>
                      </a:r>
                      <a:r>
                        <a:rPr lang="pt-BR" baseline="0" dirty="0" smtClean="0"/>
                        <a:t> X Interessado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dirty="0" smtClean="0"/>
                    </a:p>
                    <a:p>
                      <a:pPr algn="ctr"/>
                      <a:r>
                        <a:rPr lang="pt-BR" dirty="0" smtClean="0"/>
                        <a:t>Relação jurídica trilateral:</a:t>
                      </a:r>
                    </a:p>
                    <a:p>
                      <a:pPr algn="ctr"/>
                      <a:r>
                        <a:rPr lang="pt-BR" dirty="0" smtClean="0"/>
                        <a:t>Autor x Réu x Juiz</a:t>
                      </a:r>
                    </a:p>
                    <a:p>
                      <a:pPr algn="ctr"/>
                      <a:endParaRPr lang="pt-BR" dirty="0"/>
                    </a:p>
                  </a:txBody>
                  <a:tcPr anchor="ctr"/>
                </a:tc>
              </a:tr>
              <a:tr h="1165577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INICIATIVA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De ofício ou a requerimento da parte interessada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Somente mediante provocação da parte interessada (Princ. da inércia da jurisdição)</a:t>
                      </a:r>
                      <a:endParaRPr lang="pt-BR" dirty="0"/>
                    </a:p>
                  </a:txBody>
                  <a:tcPr anchor="ctr"/>
                </a:tc>
              </a:tr>
              <a:tr h="1165577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REGULAMENTAÇÃO LEGAL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Regra: Lei emanada da pessoa política competente (UEM)</a:t>
                      </a:r>
                    </a:p>
                    <a:p>
                      <a:pPr algn="ctr"/>
                      <a:r>
                        <a:rPr lang="pt-BR" dirty="0" smtClean="0"/>
                        <a:t>Parâmetros da CF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Regra: Lei federal nacional (CPC, CPP...)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Parâmetros da CF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dirty="0" smtClean="0"/>
              <a:t>LITIGIOSIDADE: linha demarcatória entre PA e PJ</a:t>
            </a:r>
            <a:endParaRPr lang="pt-BR" sz="3200" dirty="0"/>
          </a:p>
        </p:txBody>
      </p:sp>
      <p:pic>
        <p:nvPicPr>
          <p:cNvPr id="6" name="Picture 2" descr="C:\Documents and Settings\João Paulo\Meus documentos\1 JOÃO PAULO\UNIRON UNIPAN\LOGOS\unirondon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1055077"/>
          </a:xfrm>
          <a:prstGeom prst="rect">
            <a:avLst/>
          </a:prstGeom>
          <a:noFill/>
        </p:spPr>
      </p:pic>
      <p:graphicFrame>
        <p:nvGraphicFramePr>
          <p:cNvPr id="9" name="Espaço Reservado para Conteúdo 8"/>
          <p:cNvGraphicFramePr>
            <a:graphicFrameLocks noGrp="1"/>
          </p:cNvGraphicFramePr>
          <p:nvPr>
            <p:ph idx="1"/>
          </p:nvPr>
        </p:nvGraphicFramePr>
        <p:xfrm>
          <a:off x="500034" y="1571612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CaixaDeTexto 9"/>
          <p:cNvSpPr txBox="1"/>
          <p:nvPr/>
        </p:nvSpPr>
        <p:spPr>
          <a:xfrm>
            <a:off x="4286248" y="3071810"/>
            <a:ext cx="571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 smtClean="0"/>
              <a:t>PA</a:t>
            </a:r>
          </a:p>
          <a:p>
            <a:pPr algn="ctr"/>
            <a:endParaRPr lang="pt-BR" sz="2400" dirty="0" smtClean="0"/>
          </a:p>
          <a:p>
            <a:pPr algn="ctr"/>
            <a:r>
              <a:rPr lang="pt-BR" sz="2400" dirty="0" smtClean="0"/>
              <a:t>PJ</a:t>
            </a:r>
            <a:endParaRPr lang="pt-BR" sz="2400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3929058" y="4929198"/>
            <a:ext cx="521494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>
                <a:solidFill>
                  <a:srgbClr val="FF0000"/>
                </a:solidFill>
              </a:rPr>
              <a:t>Doutrina processualista clássica: só considera processo aquele que tenha lide, sendo os demais procedimentos.</a:t>
            </a:r>
          </a:p>
          <a:p>
            <a:pPr algn="just"/>
            <a:r>
              <a:rPr lang="pt-BR" b="1" dirty="0" smtClean="0">
                <a:solidFill>
                  <a:srgbClr val="FF0000"/>
                </a:solidFill>
              </a:rPr>
              <a:t>Ex: procedimentos de jurisdição voluntária:</a:t>
            </a:r>
          </a:p>
          <a:p>
            <a:pPr algn="just">
              <a:buFont typeface="Wingdings" pitchFamily="2" charset="2"/>
              <a:buChar char="Ø"/>
            </a:pPr>
            <a:r>
              <a:rPr lang="pt-BR" dirty="0" smtClean="0">
                <a:solidFill>
                  <a:srgbClr val="FF0000"/>
                </a:solidFill>
              </a:rPr>
              <a:t> processos relação jurídica formal;</a:t>
            </a:r>
          </a:p>
          <a:p>
            <a:pPr algn="just">
              <a:buFont typeface="Wingdings" pitchFamily="2" charset="2"/>
              <a:buChar char="Ø"/>
            </a:pPr>
            <a:r>
              <a:rPr lang="pt-BR" dirty="0" smtClean="0">
                <a:solidFill>
                  <a:srgbClr val="FF0000"/>
                </a:solidFill>
              </a:rPr>
              <a:t> ritos em lei;</a:t>
            </a:r>
          </a:p>
          <a:p>
            <a:pPr algn="just">
              <a:buFont typeface="Wingdings" pitchFamily="2" charset="2"/>
              <a:buChar char="Ø"/>
            </a:pPr>
            <a:r>
              <a:rPr lang="pt-BR" dirty="0" smtClean="0">
                <a:solidFill>
                  <a:srgbClr val="FF0000"/>
                </a:solidFill>
              </a:rPr>
              <a:t> são atuações dos órgãos jurisdicionais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12" name="Texto explicativo em elipse 11"/>
          <p:cNvSpPr/>
          <p:nvPr/>
        </p:nvSpPr>
        <p:spPr>
          <a:xfrm>
            <a:off x="3857620" y="1643050"/>
            <a:ext cx="2500330" cy="85725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Litigiosidade</a:t>
            </a:r>
            <a:endParaRPr lang="pt-BR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142844" y="1571612"/>
            <a:ext cx="3500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>
                <a:solidFill>
                  <a:srgbClr val="FF0000"/>
                </a:solidFill>
              </a:rPr>
              <a:t>Embora a maior parte dos processos administrativos sejam não litigioso, há aqueles que possuem lide. </a:t>
            </a:r>
            <a:endParaRPr lang="pt-B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PRINCÍPIOS CONSTITUCIONAIS EXPLÍCITOS</a:t>
            </a:r>
            <a:endParaRPr lang="pt-BR" sz="3200" dirty="0"/>
          </a:p>
        </p:txBody>
      </p:sp>
      <p:pic>
        <p:nvPicPr>
          <p:cNvPr id="6" name="Picture 2" descr="C:\Documents and Settings\João Paulo\Meus documentos\1 JOÃO PAULO\UNIRON UNIPAN\LOGOS\unirondon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1055077"/>
          </a:xfrm>
          <a:prstGeom prst="rect">
            <a:avLst/>
          </a:prstGeom>
          <a:noFill/>
        </p:spPr>
      </p:pic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857364"/>
            <a:ext cx="8801072" cy="4500594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 Art. 37. A administração pública direta e indireta de qualquer dos Poderes da União, dos Estados, do Distrito Federal e dos Municípios obedecerá aos </a:t>
            </a:r>
            <a:r>
              <a:rPr lang="pt-BR" sz="2400" u="sng" dirty="0" smtClean="0"/>
              <a:t>princípios de legalidade, impessoalidade, moralidade, publicidade e eficiência e, também, ao seguinte</a:t>
            </a:r>
            <a:r>
              <a:rPr lang="pt-BR" sz="2400" dirty="0" smtClean="0"/>
              <a:t>: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2400" b="1" dirty="0" smtClean="0"/>
              <a:t>	(...)									    </a:t>
            </a:r>
            <a:r>
              <a:rPr lang="pt-BR" sz="1800" b="1" dirty="0" smtClean="0"/>
              <a:t>(CF/88)</a:t>
            </a:r>
            <a:endParaRPr lang="pt-BR" sz="1800" b="1" dirty="0"/>
          </a:p>
        </p:txBody>
      </p:sp>
      <p:sp>
        <p:nvSpPr>
          <p:cNvPr id="7" name="CaixaDeTexto 6"/>
          <p:cNvSpPr txBox="1"/>
          <p:nvPr/>
        </p:nvSpPr>
        <p:spPr>
          <a:xfrm>
            <a:off x="6929454" y="6429396"/>
            <a:ext cx="2214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 smtClean="0">
                <a:hlinkClick r:id="rId3" action="ppaction://hlinksldjump"/>
              </a:rPr>
              <a:t>PRINCÍPIOS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DA LEGALIDADE</a:t>
            </a:r>
            <a:endParaRPr lang="pt-BR" sz="3200" dirty="0"/>
          </a:p>
        </p:txBody>
      </p:sp>
      <p:pic>
        <p:nvPicPr>
          <p:cNvPr id="6" name="Picture 2" descr="C:\Documents and Settings\João Paulo\Meus documentos\1 JOÃO PAULO\UNIRON UNIPAN\LOGOS\unirondon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1055077"/>
          </a:xfrm>
          <a:prstGeom prst="rect">
            <a:avLst/>
          </a:prstGeom>
          <a:noFill/>
        </p:spPr>
      </p:pic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857364"/>
            <a:ext cx="8801072" cy="450059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400" dirty="0" smtClean="0"/>
              <a:t>	Art. 5º Todos são iguais perante a lei, sem distinção de qualquer natureza, garantindo-se aos brasileiros e aos estrangeiros residentes no País a inviolabilidade do direito à vida, à liberdade, à igualdade, à segurança e à propriedade, nos termos seguintes:</a:t>
            </a:r>
          </a:p>
          <a:p>
            <a:pPr algn="just">
              <a:buNone/>
            </a:pPr>
            <a:r>
              <a:rPr lang="pt-BR" sz="2400" dirty="0" smtClean="0"/>
              <a:t>	(...)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</a:t>
            </a:r>
            <a:r>
              <a:rPr lang="pt-BR" sz="2400" b="1" dirty="0" smtClean="0"/>
              <a:t>II - ninguém será obrigado a fazer ou deixar de fazer alguma coisa senão em virtude de lei;</a:t>
            </a:r>
          </a:p>
          <a:p>
            <a:pPr algn="just">
              <a:buNone/>
            </a:pPr>
            <a:r>
              <a:rPr lang="pt-BR" sz="2400" b="1" dirty="0" smtClean="0"/>
              <a:t>									    </a:t>
            </a:r>
            <a:r>
              <a:rPr lang="pt-BR" sz="1800" b="1" dirty="0" smtClean="0"/>
              <a:t>(CF/88)</a:t>
            </a:r>
            <a:endParaRPr lang="pt-BR" sz="1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dirty="0" smtClean="0"/>
              <a:t>PRINCÍPIO DA LEGALIDADE</a:t>
            </a:r>
            <a:endParaRPr lang="pt-BR" sz="3200" dirty="0"/>
          </a:p>
        </p:txBody>
      </p:sp>
      <p:pic>
        <p:nvPicPr>
          <p:cNvPr id="6" name="Picture 2" descr="C:\Documents and Settings\João Paulo\Meus documentos\1 JOÃO PAULO\UNIRON UNIPAN\LOGOS\unirondon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1055077"/>
          </a:xfrm>
          <a:prstGeom prst="rect">
            <a:avLst/>
          </a:prstGeom>
          <a:noFill/>
        </p:spPr>
      </p:pic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643050"/>
            <a:ext cx="8801072" cy="471490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pt-BR" sz="2800" dirty="0" smtClean="0"/>
              <a:t>Somente a lei pode criar obrigações para o indivíduo;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Legalidade ≠ legitimidade</a:t>
            </a:r>
          </a:p>
          <a:p>
            <a:pPr algn="just"/>
            <a:r>
              <a:rPr lang="pt-BR" sz="2800" dirty="0" smtClean="0"/>
              <a:t>	</a:t>
            </a:r>
          </a:p>
          <a:p>
            <a:pPr algn="just"/>
            <a:r>
              <a:rPr lang="pt-BR" sz="2800" dirty="0" smtClean="0"/>
              <a:t>Legitimidade → cunho político-ideológico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Normas legais </a:t>
            </a:r>
            <a:r>
              <a:rPr lang="pt-BR" sz="2800" dirty="0" smtClean="0">
                <a:latin typeface="Calibri"/>
              </a:rPr>
              <a:t>≠ </a:t>
            </a:r>
            <a:r>
              <a:rPr lang="pt-BR" sz="2800" dirty="0" smtClean="0"/>
              <a:t>legítimas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Sistema jurídico Brasileiro não prevê:	</a:t>
            </a:r>
          </a:p>
          <a:p>
            <a:pPr lvl="1" algn="just"/>
            <a:r>
              <a:rPr lang="pt-BR" sz="2400" dirty="0" smtClean="0"/>
              <a:t>controle da legitimidade das normas</a:t>
            </a:r>
          </a:p>
          <a:p>
            <a:pPr lvl="1" algn="just"/>
            <a:r>
              <a:rPr lang="pt-BR" sz="2400" dirty="0" smtClean="0"/>
              <a:t>mas tão somente o da legalidade.</a:t>
            </a:r>
            <a:endParaRPr lang="pt-BR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dirty="0" smtClean="0"/>
              <a:t>PRINCÍPIO DA LEGALIDADE ADMINISTRATIVA</a:t>
            </a:r>
            <a:endParaRPr lang="pt-BR" sz="3200" dirty="0"/>
          </a:p>
        </p:txBody>
      </p:sp>
      <p:pic>
        <p:nvPicPr>
          <p:cNvPr id="6" name="Picture 2" descr="C:\Documents and Settings\João Paulo\Meus documentos\1 JOÃO PAULO\UNIRON UNIPAN\LOGOS\unirondon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1055077"/>
          </a:xfrm>
          <a:prstGeom prst="rect">
            <a:avLst/>
          </a:prstGeom>
          <a:noFill/>
        </p:spPr>
      </p:pic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643050"/>
            <a:ext cx="8801072" cy="4714908"/>
          </a:xfrm>
        </p:spPr>
        <p:txBody>
          <a:bodyPr>
            <a:normAutofit/>
          </a:bodyPr>
          <a:lstStyle/>
          <a:p>
            <a:pPr algn="just"/>
            <a:r>
              <a:rPr lang="pt-BR" sz="2800" dirty="0" smtClean="0"/>
              <a:t>Particulares X Administração Pública</a:t>
            </a:r>
          </a:p>
          <a:p>
            <a:pPr algn="just"/>
            <a:endParaRPr lang="pt-BR" sz="2800" dirty="0" smtClean="0"/>
          </a:p>
          <a:p>
            <a:pPr lvl="1" algn="just"/>
            <a:r>
              <a:rPr lang="pt-BR" sz="2400" b="1" u="sng" dirty="0" smtClean="0"/>
              <a:t>Particulares</a:t>
            </a:r>
            <a:r>
              <a:rPr lang="pt-BR" sz="2400" dirty="0" smtClean="0"/>
              <a:t> </a:t>
            </a:r>
            <a:r>
              <a:rPr lang="pt-BR" sz="2400" dirty="0" smtClean="0">
                <a:latin typeface="Calibri"/>
              </a:rPr>
              <a:t>→ </a:t>
            </a:r>
            <a:r>
              <a:rPr lang="pt-BR" sz="2400" dirty="0" smtClean="0"/>
              <a:t>podem fazer tudo que a lei não proíba</a:t>
            </a:r>
          </a:p>
          <a:p>
            <a:pPr lvl="1" algn="just"/>
            <a:endParaRPr lang="pt-BR" sz="2400" dirty="0" smtClean="0"/>
          </a:p>
          <a:p>
            <a:pPr lvl="1" algn="just"/>
            <a:r>
              <a:rPr lang="pt-BR" sz="2400" b="1" u="sng" dirty="0" smtClean="0"/>
              <a:t>Administração Pública</a:t>
            </a:r>
            <a:r>
              <a:rPr lang="pt-BR" sz="2400" b="1" dirty="0" smtClean="0"/>
              <a:t> </a:t>
            </a:r>
            <a:r>
              <a:rPr lang="pt-BR" sz="2400" dirty="0" smtClean="0">
                <a:latin typeface="Calibri"/>
              </a:rPr>
              <a:t>→ </a:t>
            </a:r>
            <a:r>
              <a:rPr lang="pt-BR" sz="2400" dirty="0" smtClean="0"/>
              <a:t>só o que a lei determine/ 									autorize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O princípio da legalidade administrativa:</a:t>
            </a:r>
          </a:p>
          <a:p>
            <a:pPr lvl="1" algn="just"/>
            <a:endParaRPr lang="pt-BR" sz="2400" dirty="0" smtClean="0"/>
          </a:p>
          <a:p>
            <a:pPr lvl="1" algn="just"/>
            <a:r>
              <a:rPr lang="pt-BR" sz="2400" dirty="0" smtClean="0"/>
              <a:t>mais restritivo do que a legalidade geral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DA IMPESSOALIDADE</a:t>
            </a:r>
            <a:endParaRPr lang="pt-BR" sz="3200" dirty="0"/>
          </a:p>
        </p:txBody>
      </p:sp>
      <p:pic>
        <p:nvPicPr>
          <p:cNvPr id="6" name="Picture 2" descr="C:\Documents and Settings\João Paulo\Meus documentos\1 JOÃO PAULO\UNIRON UNIPAN\LOGOS\unirondon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1055077"/>
          </a:xfrm>
          <a:prstGeom prst="rect">
            <a:avLst/>
          </a:prstGeom>
          <a:noFill/>
        </p:spPr>
      </p:pic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857364"/>
            <a:ext cx="8801072" cy="4500594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“No princípio da impessoalidade se traduz a idéia de que a </a:t>
            </a:r>
            <a:r>
              <a:rPr lang="pt-BR" sz="2400" u="sng" dirty="0" smtClean="0"/>
              <a:t>Administração</a:t>
            </a:r>
            <a:r>
              <a:rPr lang="pt-BR" sz="2400" dirty="0" smtClean="0"/>
              <a:t> tem que </a:t>
            </a:r>
            <a:r>
              <a:rPr lang="pt-BR" sz="2400" u="sng" dirty="0" smtClean="0"/>
              <a:t>tratar a todos os administrados sem discriminações</a:t>
            </a:r>
            <a:r>
              <a:rPr lang="pt-BR" sz="2400" dirty="0" smtClean="0"/>
              <a:t>, </a:t>
            </a:r>
            <a:r>
              <a:rPr lang="pt-BR" sz="2400" u="sng" dirty="0" smtClean="0"/>
              <a:t>benéficas ou </a:t>
            </a:r>
            <a:r>
              <a:rPr lang="pt-BR" sz="2400" u="sng" dirty="0" err="1" smtClean="0"/>
              <a:t>detrimentosas</a:t>
            </a:r>
            <a:r>
              <a:rPr lang="pt-BR" sz="2400" dirty="0" smtClean="0"/>
              <a:t>. </a:t>
            </a:r>
            <a:r>
              <a:rPr lang="pt-BR" sz="2400" u="sng" dirty="0" smtClean="0"/>
              <a:t>Nem favoritismo nem perseguições são toleráveis</a:t>
            </a:r>
            <a:r>
              <a:rPr lang="pt-BR" sz="2400" dirty="0" smtClean="0"/>
              <a:t>. </a:t>
            </a:r>
            <a:r>
              <a:rPr lang="pt-BR" sz="2400" u="sng" dirty="0" smtClean="0"/>
              <a:t>Simpatias</a:t>
            </a:r>
            <a:r>
              <a:rPr lang="pt-BR" sz="2400" dirty="0" smtClean="0"/>
              <a:t> ou </a:t>
            </a:r>
            <a:r>
              <a:rPr lang="pt-BR" sz="2400" u="sng" dirty="0" smtClean="0"/>
              <a:t>animosidades</a:t>
            </a:r>
            <a:r>
              <a:rPr lang="pt-BR" sz="2400" dirty="0" smtClean="0"/>
              <a:t> pessoais, </a:t>
            </a:r>
            <a:r>
              <a:rPr lang="pt-BR" sz="2400" u="sng" dirty="0" smtClean="0"/>
              <a:t>políticas</a:t>
            </a:r>
            <a:r>
              <a:rPr lang="pt-BR" sz="2400" dirty="0" smtClean="0"/>
              <a:t> ou </a:t>
            </a:r>
            <a:r>
              <a:rPr lang="pt-BR" sz="2400" u="sng" dirty="0" smtClean="0"/>
              <a:t>ideológica</a:t>
            </a:r>
            <a:r>
              <a:rPr lang="pt-BR" sz="2400" dirty="0" smtClean="0"/>
              <a:t>s </a:t>
            </a:r>
            <a:r>
              <a:rPr lang="pt-BR" sz="2400" u="sng" dirty="0" smtClean="0"/>
              <a:t>não podem interferir na atuação administrativa</a:t>
            </a:r>
            <a:r>
              <a:rPr lang="pt-BR" sz="2400" dirty="0" smtClean="0"/>
              <a:t> e muito menos interesses sectários, de facções ou grupos de qualquer espécie. </a:t>
            </a:r>
            <a:r>
              <a:rPr lang="pt-BR" sz="2400" u="sng" dirty="0" smtClean="0"/>
              <a:t>O princípio em causa é senão o próprio princípio da igualdade ou isonomia</a:t>
            </a:r>
            <a:r>
              <a:rPr lang="pt-BR" sz="2400" dirty="0" smtClean="0"/>
              <a:t>.” 	  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1800" dirty="0" smtClean="0"/>
              <a:t>(Celso Antônio Bandeira de Mello)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DA MORALIDADE</a:t>
            </a:r>
            <a:endParaRPr lang="pt-BR" sz="3200" dirty="0"/>
          </a:p>
        </p:txBody>
      </p:sp>
      <p:pic>
        <p:nvPicPr>
          <p:cNvPr id="6" name="Picture 2" descr="C:\Documents and Settings\João Paulo\Meus documentos\1 JOÃO PAULO\UNIRON UNIPAN\LOGOS\unirondon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1055077"/>
          </a:xfrm>
          <a:prstGeom prst="rect">
            <a:avLst/>
          </a:prstGeom>
          <a:noFill/>
        </p:spPr>
      </p:pic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2071678"/>
            <a:ext cx="8801072" cy="428628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"Entende-se por princípio da moralidade, a nosso ver, aquele que determina que os </a:t>
            </a:r>
            <a:r>
              <a:rPr lang="pt-BR" sz="2400" u="sng" dirty="0" smtClean="0"/>
              <a:t>atos da Administração Pública</a:t>
            </a:r>
            <a:r>
              <a:rPr lang="pt-BR" sz="2400" dirty="0" smtClean="0"/>
              <a:t> devam estar inteiramente </a:t>
            </a:r>
            <a:r>
              <a:rPr lang="pt-BR" sz="2400" u="sng" dirty="0" smtClean="0"/>
              <a:t>conformados</a:t>
            </a:r>
            <a:r>
              <a:rPr lang="pt-BR" sz="2400" dirty="0" smtClean="0"/>
              <a:t> aos </a:t>
            </a:r>
            <a:r>
              <a:rPr lang="pt-BR" sz="2400" u="sng" dirty="0" smtClean="0"/>
              <a:t>padrões éticos dominantes na sociedade</a:t>
            </a:r>
            <a:r>
              <a:rPr lang="pt-BR" sz="2400" dirty="0" smtClean="0"/>
              <a:t> para a </a:t>
            </a:r>
            <a:r>
              <a:rPr lang="pt-BR" sz="2400" u="sng" dirty="0" smtClean="0"/>
              <a:t>gestão dos bens e interesses públicos</a:t>
            </a:r>
            <a:r>
              <a:rPr lang="pt-BR" sz="2400" dirty="0" smtClean="0"/>
              <a:t>, sob </a:t>
            </a:r>
            <a:r>
              <a:rPr lang="pt-BR" sz="2400" u="sng" dirty="0" smtClean="0"/>
              <a:t>pena de invalidade jurídica</a:t>
            </a:r>
            <a:r>
              <a:rPr lang="pt-BR" sz="2400" dirty="0" smtClean="0"/>
              <a:t>.”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</a:t>
            </a:fld>
            <a:endParaRPr lang="pt-BR"/>
          </a:p>
        </p:txBody>
      </p:sp>
      <p:graphicFrame>
        <p:nvGraphicFramePr>
          <p:cNvPr id="10" name="Espaço Reservado para Conteúdo 9"/>
          <p:cNvGraphicFramePr>
            <a:graphicFrameLocks noGrp="1"/>
          </p:cNvGraphicFramePr>
          <p:nvPr>
            <p:ph idx="1"/>
          </p:nvPr>
        </p:nvGraphicFramePr>
        <p:xfrm>
          <a:off x="0" y="214290"/>
          <a:ext cx="9001156" cy="6500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DA MORALIDADE</a:t>
            </a:r>
            <a:endParaRPr lang="pt-BR" sz="3200" dirty="0"/>
          </a:p>
        </p:txBody>
      </p:sp>
      <p:pic>
        <p:nvPicPr>
          <p:cNvPr id="6" name="Picture 2" descr="C:\Documents and Settings\João Paulo\Meus documentos\1 JOÃO PAULO\UNIRON UNIPAN\LOGOS\unirondon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1055077"/>
          </a:xfrm>
          <a:prstGeom prst="rect">
            <a:avLst/>
          </a:prstGeom>
          <a:noFill/>
        </p:spPr>
      </p:pic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785926"/>
            <a:ext cx="8801072" cy="4572032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1700" dirty="0" smtClean="0"/>
              <a:t>	Art. 5º Todos são iguais perante a lei, sem distinção de qualquer natureza, garantindo-se aos brasileiros e aos estrangeiros residentes no País a inviolabilidade do direito à vida, à liberdade, à igualdade, à segurança e à propriedade, nos termos seguintes: (...)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LXXIII - qualquer cidadão é parte legítima para propor ação popular que vise a anular ato lesivo ao patrimônio público ou de entidade de que o Estado participe, à </a:t>
            </a:r>
            <a:r>
              <a:rPr lang="pt-BR" sz="2400" u="sng" dirty="0" smtClean="0"/>
              <a:t>moralidade administrativa</a:t>
            </a:r>
            <a:r>
              <a:rPr lang="pt-BR" sz="2400" dirty="0" smtClean="0"/>
              <a:t>, ao meio ambiente e ao patrimônio histórico e cultural, ficando o autor, salvo comprovada má-fé, isento de custas judiciais e do ônus da sucumbência;</a:t>
            </a:r>
          </a:p>
          <a:p>
            <a:pPr algn="just">
              <a:lnSpc>
                <a:spcPct val="150000"/>
              </a:lnSpc>
              <a:buNone/>
            </a:pPr>
            <a:endParaRPr lang="pt-BR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DA PUBLICIDADE</a:t>
            </a:r>
            <a:endParaRPr lang="pt-BR" sz="3200" dirty="0"/>
          </a:p>
        </p:txBody>
      </p:sp>
      <p:pic>
        <p:nvPicPr>
          <p:cNvPr id="6" name="Picture 2" descr="C:\Documents and Settings\João Paulo\Meus documentos\1 JOÃO PAULO\UNIRON UNIPAN\LOGOS\unirondon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1055077"/>
          </a:xfrm>
          <a:prstGeom prst="rect">
            <a:avLst/>
          </a:prstGeom>
          <a:noFill/>
        </p:spPr>
      </p:pic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2071678"/>
            <a:ext cx="8801072" cy="428628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“Entende-se princípio da publicidade, assim, aquele que </a:t>
            </a:r>
            <a:r>
              <a:rPr lang="pt-BR" sz="2400" u="sng" dirty="0" smtClean="0"/>
              <a:t>exige</a:t>
            </a:r>
            <a:r>
              <a:rPr lang="pt-BR" sz="2400" dirty="0" smtClean="0"/>
              <a:t>, nas </a:t>
            </a:r>
            <a:r>
              <a:rPr lang="pt-BR" sz="2400" u="sng" dirty="0" smtClean="0"/>
              <a:t>formas admitidas em Direito</a:t>
            </a:r>
            <a:r>
              <a:rPr lang="pt-BR" sz="2400" dirty="0" smtClean="0"/>
              <a:t>, e dentro dos limites constitucionalmente estabelecidos, a </a:t>
            </a:r>
            <a:r>
              <a:rPr lang="pt-BR" sz="2400" u="sng" dirty="0" smtClean="0"/>
              <a:t>obrigatória divulgação dos atos da Administração Pública</a:t>
            </a:r>
            <a:r>
              <a:rPr lang="pt-BR" sz="2400" dirty="0" smtClean="0"/>
              <a:t>, com o </a:t>
            </a:r>
            <a:r>
              <a:rPr lang="pt-BR" sz="2400" u="sng" dirty="0" smtClean="0"/>
              <a:t>objetivo</a:t>
            </a:r>
            <a:r>
              <a:rPr lang="pt-BR" sz="2400" dirty="0" smtClean="0"/>
              <a:t> de permitir seu </a:t>
            </a:r>
            <a:r>
              <a:rPr lang="pt-BR" sz="2400" u="sng" dirty="0" smtClean="0"/>
              <a:t>conhecimento</a:t>
            </a:r>
            <a:r>
              <a:rPr lang="pt-BR" sz="2400" dirty="0" smtClean="0"/>
              <a:t> e </a:t>
            </a:r>
            <a:r>
              <a:rPr lang="pt-BR" sz="2400" u="sng" dirty="0" smtClean="0"/>
              <a:t>controle</a:t>
            </a:r>
            <a:r>
              <a:rPr lang="pt-BR" sz="2400" dirty="0" smtClean="0"/>
              <a:t> pelos </a:t>
            </a:r>
            <a:r>
              <a:rPr lang="pt-BR" sz="2400" u="sng" dirty="0" smtClean="0"/>
              <a:t>órgãos</a:t>
            </a:r>
            <a:r>
              <a:rPr lang="pt-BR" sz="2400" dirty="0" smtClean="0"/>
              <a:t> estatais competentes e por toda a </a:t>
            </a:r>
            <a:r>
              <a:rPr lang="pt-BR" sz="2400" u="sng" dirty="0" smtClean="0"/>
              <a:t>sociedade</a:t>
            </a:r>
            <a:r>
              <a:rPr lang="pt-BR" sz="2400" dirty="0" smtClean="0"/>
              <a:t>.”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DA PUBLICIDADE</a:t>
            </a:r>
            <a:endParaRPr lang="pt-BR" sz="3200" dirty="0"/>
          </a:p>
        </p:txBody>
      </p:sp>
      <p:pic>
        <p:nvPicPr>
          <p:cNvPr id="6" name="Picture 2" descr="C:\Documents and Settings\João Paulo\Meus documentos\1 JOÃO PAULO\UNIRON UNIPAN\LOGOS\unirondon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1055077"/>
          </a:xfrm>
          <a:prstGeom prst="rect">
            <a:avLst/>
          </a:prstGeom>
          <a:noFill/>
        </p:spPr>
      </p:pic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714488"/>
            <a:ext cx="9001156" cy="4643470"/>
          </a:xfrm>
        </p:spPr>
        <p:txBody>
          <a:bodyPr>
            <a:normAutofit fontScale="92500" lnSpcReduction="10000"/>
          </a:bodyPr>
          <a:lstStyle/>
          <a:p>
            <a:r>
              <a:rPr lang="pt-BR" sz="2400" b="1" dirty="0" smtClean="0"/>
              <a:t>Não é um requisito de forma do ato administrativo;</a:t>
            </a:r>
          </a:p>
          <a:p>
            <a:endParaRPr lang="pt-BR" sz="2400" b="1" dirty="0" smtClean="0"/>
          </a:p>
          <a:p>
            <a:r>
              <a:rPr lang="pt-BR" sz="2400" b="1" dirty="0" smtClean="0"/>
              <a:t>Não é elemento formativo do ato;</a:t>
            </a:r>
          </a:p>
          <a:p>
            <a:endParaRPr lang="pt-BR" sz="2400" b="1" dirty="0" smtClean="0"/>
          </a:p>
          <a:p>
            <a:r>
              <a:rPr lang="pt-BR" sz="2400" b="1" dirty="0" smtClean="0"/>
              <a:t>é requisito de eficácia e moralidade;</a:t>
            </a:r>
          </a:p>
          <a:p>
            <a:endParaRPr lang="pt-BR" sz="2400" b="1" dirty="0" smtClean="0"/>
          </a:p>
          <a:p>
            <a:r>
              <a:rPr lang="pt-BR" sz="2400" b="1" dirty="0" smtClean="0"/>
              <a:t>Atos irregulares não se convalidam com a publicação;</a:t>
            </a:r>
          </a:p>
          <a:p>
            <a:endParaRPr lang="pt-BR" sz="2400" b="1" dirty="0" smtClean="0"/>
          </a:p>
          <a:p>
            <a:r>
              <a:rPr lang="pt-BR" sz="2400" b="1" dirty="0" smtClean="0"/>
              <a:t>Formas de publicidade aos atos da Administração:</a:t>
            </a:r>
          </a:p>
          <a:p>
            <a:pPr lvl="1"/>
            <a:r>
              <a:rPr lang="pt-BR" sz="2000" b="1" dirty="0" smtClean="0"/>
              <a:t>Publicação;</a:t>
            </a:r>
          </a:p>
          <a:p>
            <a:pPr lvl="1"/>
            <a:r>
              <a:rPr lang="pt-BR" sz="2000" b="1" dirty="0" smtClean="0"/>
              <a:t>Comunicação.</a:t>
            </a:r>
          </a:p>
          <a:p>
            <a:endParaRPr lang="pt-BR" sz="2400" b="1" dirty="0" smtClean="0"/>
          </a:p>
          <a:p>
            <a:r>
              <a:rPr lang="pt-BR" sz="2400" b="1" dirty="0" smtClean="0"/>
              <a:t>não implica o efetivo conhecimento do ato administrativo.</a:t>
            </a:r>
            <a:endParaRPr lang="pt-BR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DA PUBLICIDADE</a:t>
            </a:r>
            <a:endParaRPr lang="pt-BR" sz="3200" dirty="0"/>
          </a:p>
        </p:txBody>
      </p:sp>
      <p:pic>
        <p:nvPicPr>
          <p:cNvPr id="6" name="Picture 2" descr="C:\Documents and Settings\João Paulo\Meus documentos\1 JOÃO PAULO\UNIRON UNIPAN\LOGOS\unirondon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1055077"/>
          </a:xfrm>
          <a:prstGeom prst="rect">
            <a:avLst/>
          </a:prstGeom>
          <a:noFill/>
        </p:spPr>
      </p:pic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714488"/>
            <a:ext cx="9001156" cy="464347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400" b="1" dirty="0" smtClean="0"/>
              <a:t>	</a:t>
            </a:r>
            <a:r>
              <a:rPr lang="pt-BR" sz="2400" dirty="0" smtClean="0"/>
              <a:t>Art. 37. A administração pública direta e indireta de qualquer dos Poderes da União, dos Estados, do Distrito Federal e dos Municípios obedecerá aos princípios de legalidade, impessoalidade, moralidade, publicidade e eficiência e, também, ao seguinte:</a:t>
            </a:r>
          </a:p>
          <a:p>
            <a:pPr algn="just">
              <a:buNone/>
            </a:pPr>
            <a:r>
              <a:rPr lang="pt-BR" sz="2400" dirty="0" smtClean="0"/>
              <a:t>	(...)</a:t>
            </a:r>
          </a:p>
          <a:p>
            <a:pPr algn="just">
              <a:buNone/>
            </a:pPr>
            <a:r>
              <a:rPr lang="pt-BR" sz="2400" dirty="0" smtClean="0"/>
              <a:t>	§ 1º - A </a:t>
            </a:r>
            <a:r>
              <a:rPr lang="pt-BR" sz="2400" u="sng" dirty="0" smtClean="0"/>
              <a:t>publicidade</a:t>
            </a:r>
            <a:r>
              <a:rPr lang="pt-BR" sz="2400" dirty="0" smtClean="0"/>
              <a:t> dos atos, programas, obras, serviços e campanhas dos órgãos públicos deverá ter </a:t>
            </a:r>
            <a:r>
              <a:rPr lang="pt-BR" sz="2400" u="sng" dirty="0" smtClean="0"/>
              <a:t>caráter educativo</a:t>
            </a:r>
            <a:r>
              <a:rPr lang="pt-BR" sz="2400" dirty="0" smtClean="0"/>
              <a:t>, </a:t>
            </a:r>
            <a:r>
              <a:rPr lang="pt-BR" sz="2400" u="sng" dirty="0" smtClean="0"/>
              <a:t>informativo</a:t>
            </a:r>
            <a:r>
              <a:rPr lang="pt-BR" sz="2400" dirty="0" smtClean="0"/>
              <a:t> ou de </a:t>
            </a:r>
            <a:r>
              <a:rPr lang="pt-BR" sz="2400" u="sng" dirty="0" smtClean="0"/>
              <a:t>orientação social</a:t>
            </a:r>
            <a:r>
              <a:rPr lang="pt-BR" sz="2400" dirty="0" smtClean="0"/>
              <a:t>, dela </a:t>
            </a:r>
            <a:r>
              <a:rPr lang="pt-BR" sz="2400" u="sng" dirty="0" smtClean="0"/>
              <a:t>não podendo constar nomes, símbolos ou imagens que caracterizem promoção pessoal de autoridades ou servidores públicos</a:t>
            </a:r>
            <a:r>
              <a:rPr lang="pt-BR" sz="2400" dirty="0" smtClean="0"/>
              <a:t>.</a:t>
            </a:r>
          </a:p>
          <a:p>
            <a:pPr>
              <a:buNone/>
            </a:pPr>
            <a:endParaRPr lang="pt-BR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DA EFICIÊNCIA</a:t>
            </a:r>
            <a:endParaRPr lang="pt-BR" sz="3200" dirty="0"/>
          </a:p>
        </p:txBody>
      </p:sp>
      <p:pic>
        <p:nvPicPr>
          <p:cNvPr id="6" name="Picture 2" descr="C:\Documents and Settings\João Paulo\Meus documentos\1 JOÃO PAULO\UNIRON UNIPAN\LOGOS\unirondon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1055077"/>
          </a:xfrm>
          <a:prstGeom prst="rect">
            <a:avLst/>
          </a:prstGeom>
          <a:noFill/>
        </p:spPr>
      </p:pic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714488"/>
            <a:ext cx="8801072" cy="464347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“Dever de eficiência é o que se impõe a </a:t>
            </a:r>
            <a:r>
              <a:rPr lang="pt-BR" sz="2400" u="sng" dirty="0" smtClean="0"/>
              <a:t>todo agente público de realizar suas atribuições com presteza, perfeição e rendimento funcional</a:t>
            </a:r>
            <a:r>
              <a:rPr lang="pt-BR" sz="2400" dirty="0" smtClean="0"/>
              <a:t>. É o mais moderno princípio da função administrativa, que </a:t>
            </a:r>
            <a:r>
              <a:rPr lang="pt-BR" sz="2400" u="sng" dirty="0" smtClean="0"/>
              <a:t>já não se contenta em ser desempenhada apenas com legalidade, exigindo resultados positivos para o serviço público e satisfatório atendimento das necessidades da comunidade e de seus membros</a:t>
            </a:r>
            <a:r>
              <a:rPr lang="pt-BR" sz="2400" dirty="0" smtClean="0"/>
              <a:t>.”</a:t>
            </a:r>
          </a:p>
          <a:p>
            <a:pPr algn="r">
              <a:buNone/>
            </a:pPr>
            <a:r>
              <a:rPr lang="pt-BR" sz="1700" dirty="0" smtClean="0"/>
              <a:t>(MEIRELLES)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dirty="0" smtClean="0"/>
              <a:t>PRINCÍPIO DO CONTRADITÓRIO E AMPLA DEFESA</a:t>
            </a:r>
            <a:endParaRPr lang="pt-BR" sz="3200" dirty="0"/>
          </a:p>
        </p:txBody>
      </p:sp>
      <p:pic>
        <p:nvPicPr>
          <p:cNvPr id="6" name="Picture 2" descr="C:\Documents and Settings\João Paulo\Meus documentos\1 JOÃO PAULO\UNIRON UNIPAN\LOGOS\unirondon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1055077"/>
          </a:xfrm>
          <a:prstGeom prst="rect">
            <a:avLst/>
          </a:prstGeom>
          <a:noFill/>
        </p:spPr>
      </p:pic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2071678"/>
            <a:ext cx="8801072" cy="428628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400" dirty="0" smtClean="0"/>
              <a:t>	Art. 5º Todos são iguais perante a lei, sem distinção de qualquer natureza, garantindo-se aos brasileiros e aos estrangeiros residentes no País a inviolabilidade do direito à vida, à liberdade, à igualdade, à segurança e à propriedade, nos termos seguintes: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LV - aos litigantes, em processo judicial ou administrativo, e aos acusados em geral são assegurados o </a:t>
            </a:r>
            <a:r>
              <a:rPr lang="pt-BR" sz="2400" u="sng" dirty="0" smtClean="0"/>
              <a:t>contraditório e ampla defesa</a:t>
            </a:r>
            <a:r>
              <a:rPr lang="pt-BR" sz="2400" dirty="0" smtClean="0"/>
              <a:t>, com os meios e recursos a ela inerentes; (...)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DO CONTRADITÓRIO</a:t>
            </a:r>
            <a:endParaRPr lang="pt-BR" sz="3200" dirty="0"/>
          </a:p>
        </p:txBody>
      </p:sp>
      <p:pic>
        <p:nvPicPr>
          <p:cNvPr id="6" name="Picture 2" descr="C:\Documents and Settings\João Paulo\Meus documentos\1 JOÃO PAULO\UNIRON UNIPAN\LOGOS\unirondon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1055077"/>
          </a:xfrm>
          <a:prstGeom prst="rect">
            <a:avLst/>
          </a:prstGeom>
          <a:noFill/>
        </p:spPr>
      </p:pic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785926"/>
            <a:ext cx="9001156" cy="4572032"/>
          </a:xfrm>
        </p:spPr>
        <p:txBody>
          <a:bodyPr>
            <a:normAutofit/>
          </a:bodyPr>
          <a:lstStyle/>
          <a:p>
            <a:pPr algn="just"/>
            <a:r>
              <a:rPr lang="pt-BR" sz="2400" dirty="0" smtClean="0"/>
              <a:t>Decorrente da bilateralidade do processo;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Supõe o conhecimento dos atos processuais pelo acusado e o seu direito de resposta ou de reação;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O Princípio do Contraditório exige:</a:t>
            </a:r>
          </a:p>
          <a:p>
            <a:pPr lvl="1" algn="just"/>
            <a:r>
              <a:rPr lang="pt-BR" sz="2000" dirty="0" smtClean="0"/>
              <a:t>a notificação dos atos processuais à parte interessada;</a:t>
            </a:r>
          </a:p>
          <a:p>
            <a:pPr lvl="1" algn="just"/>
            <a:r>
              <a:rPr lang="pt-BR" sz="2000" dirty="0" smtClean="0"/>
              <a:t>possibilidade de exame das provas constantes do processo;</a:t>
            </a:r>
          </a:p>
          <a:p>
            <a:pPr lvl="1" algn="just"/>
            <a:r>
              <a:rPr lang="pt-BR" sz="2000" dirty="0" smtClean="0"/>
              <a:t>direito de assistir à inquirição de testemunhas;</a:t>
            </a:r>
          </a:p>
          <a:p>
            <a:pPr lvl="1" algn="just"/>
            <a:r>
              <a:rPr lang="pt-BR" sz="2000" dirty="0" smtClean="0"/>
              <a:t>direito de apresentar defesa escrita.</a:t>
            </a:r>
            <a:endParaRPr lang="pt-BR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DA AMPLA DEFESA</a:t>
            </a:r>
            <a:endParaRPr lang="pt-BR" sz="3200" dirty="0"/>
          </a:p>
        </p:txBody>
      </p:sp>
      <p:pic>
        <p:nvPicPr>
          <p:cNvPr id="6" name="Picture 2" descr="C:\Documents and Settings\João Paulo\Meus documentos\1 JOÃO PAULO\UNIRON UNIPAN\LOGOS\unirondon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1055077"/>
          </a:xfrm>
          <a:prstGeom prst="rect">
            <a:avLst/>
          </a:prstGeom>
          <a:noFill/>
        </p:spPr>
      </p:pic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785926"/>
            <a:ext cx="9001156" cy="4572032"/>
          </a:xfrm>
        </p:spPr>
        <p:txBody>
          <a:bodyPr>
            <a:normAutofit/>
          </a:bodyPr>
          <a:lstStyle/>
          <a:p>
            <a:r>
              <a:rPr lang="pt-BR" sz="2400" dirty="0" smtClean="0"/>
              <a:t>Defesa técnica;</a:t>
            </a:r>
          </a:p>
          <a:p>
            <a:pPr>
              <a:buNone/>
            </a:pPr>
            <a:endParaRPr lang="pt-BR" sz="2400" dirty="0" smtClean="0"/>
          </a:p>
          <a:p>
            <a:r>
              <a:rPr lang="pt-BR" sz="2400" dirty="0" smtClean="0"/>
              <a:t>Defensor deve estar devidamente habilitado;</a:t>
            </a:r>
          </a:p>
          <a:p>
            <a:endParaRPr lang="pt-BR" sz="2400" dirty="0" smtClean="0"/>
          </a:p>
          <a:p>
            <a:r>
              <a:rPr lang="pt-BR" sz="2400" dirty="0" smtClean="0"/>
              <a:t>Defesa efetiva;</a:t>
            </a:r>
          </a:p>
          <a:p>
            <a:endParaRPr lang="pt-BR" sz="2400" dirty="0" smtClean="0"/>
          </a:p>
          <a:p>
            <a:r>
              <a:rPr lang="pt-BR" sz="2400" dirty="0" smtClean="0"/>
              <a:t>Garantia e a efetividade de participação da defesa em todos os momentos do processo.</a:t>
            </a:r>
            <a:endParaRPr lang="pt-BR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Espaço Reservado para Número de Slide 1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59708D-DEAB-42CB-BF12-4CF4B5719DCD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pt-BR"/>
          </a:p>
        </p:txBody>
      </p:sp>
      <p:graphicFrame>
        <p:nvGraphicFramePr>
          <p:cNvPr id="10" name="Diagrama 9"/>
          <p:cNvGraphicFramePr/>
          <p:nvPr/>
        </p:nvGraphicFramePr>
        <p:xfrm>
          <a:off x="214282" y="142852"/>
          <a:ext cx="8786874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tângulo 4"/>
          <p:cNvSpPr/>
          <p:nvPr/>
        </p:nvSpPr>
        <p:spPr>
          <a:xfrm>
            <a:off x="0" y="214290"/>
            <a:ext cx="342899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Competência em matéria turística</a:t>
            </a:r>
            <a:endParaRPr lang="pt-BR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Espaço Reservado para Número de Slide 1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59708D-DEAB-42CB-BF12-4CF4B5719DCD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pt-BR"/>
          </a:p>
        </p:txBody>
      </p:sp>
      <p:graphicFrame>
        <p:nvGraphicFramePr>
          <p:cNvPr id="10" name="Diagrama 9"/>
          <p:cNvGraphicFramePr/>
          <p:nvPr/>
        </p:nvGraphicFramePr>
        <p:xfrm>
          <a:off x="214282" y="142852"/>
          <a:ext cx="8786874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</a:t>
            </a:fld>
            <a:endParaRPr lang="pt-BR"/>
          </a:p>
        </p:txBody>
      </p:sp>
      <p:graphicFrame>
        <p:nvGraphicFramePr>
          <p:cNvPr id="5" name="Espaço Reservado para Conteúdo 4"/>
          <p:cNvGraphicFramePr>
            <a:graphicFrameLocks noGrp="1"/>
          </p:cNvGraphicFramePr>
          <p:nvPr>
            <p:ph idx="1"/>
          </p:nvPr>
        </p:nvGraphicFramePr>
        <p:xfrm>
          <a:off x="142844" y="214290"/>
          <a:ext cx="8786876" cy="6357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64"/>
                <a:gridCol w="2393174"/>
                <a:gridCol w="2196719"/>
                <a:gridCol w="2196719"/>
              </a:tblGrid>
              <a:tr h="630597"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ENTES/PODERES</a:t>
                      </a:r>
                      <a:endParaRPr lang="pt-B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EXECUTIVO</a:t>
                      </a:r>
                      <a:endParaRPr lang="pt-B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LEGISLATIVO</a:t>
                      </a:r>
                      <a:endParaRPr lang="pt-B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JUDICIÁRIO</a:t>
                      </a:r>
                      <a:endParaRPr lang="pt-BR" b="1" dirty="0"/>
                    </a:p>
                  </a:txBody>
                  <a:tcPr anchor="ctr"/>
                </a:tc>
              </a:tr>
              <a:tr h="2219687"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UNIÃO</a:t>
                      </a:r>
                      <a:endParaRPr lang="pt-B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dirty="0" smtClean="0"/>
                        <a:t>Presidência</a:t>
                      </a:r>
                    </a:p>
                    <a:p>
                      <a:pPr algn="l"/>
                      <a:r>
                        <a:rPr lang="pt-BR" dirty="0" smtClean="0"/>
                        <a:t>Ministérios</a:t>
                      </a:r>
                    </a:p>
                    <a:p>
                      <a:pPr algn="l"/>
                      <a:r>
                        <a:rPr lang="pt-BR" dirty="0" smtClean="0"/>
                        <a:t>Secretarias</a:t>
                      </a:r>
                    </a:p>
                    <a:p>
                      <a:pPr algn="l"/>
                      <a:r>
                        <a:rPr lang="pt-BR" dirty="0" smtClean="0"/>
                        <a:t>Órgãos</a:t>
                      </a:r>
                    </a:p>
                    <a:p>
                      <a:pPr algn="l"/>
                      <a:r>
                        <a:rPr lang="pt-BR" dirty="0" smtClean="0"/>
                        <a:t>AGU</a:t>
                      </a:r>
                    </a:p>
                    <a:p>
                      <a:pPr algn="l"/>
                      <a:r>
                        <a:rPr lang="pt-BR" dirty="0" smtClean="0"/>
                        <a:t>Entes</a:t>
                      </a:r>
                      <a:r>
                        <a:rPr lang="pt-BR" baseline="0" dirty="0" smtClean="0"/>
                        <a:t> Cooperação</a:t>
                      </a:r>
                    </a:p>
                    <a:p>
                      <a:pPr algn="l"/>
                      <a:r>
                        <a:rPr lang="pt-BR" baseline="0" dirty="0" smtClean="0"/>
                        <a:t>Entes Paraestatais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u="sng" dirty="0" smtClean="0"/>
                        <a:t>CONGRESSO:</a:t>
                      </a:r>
                    </a:p>
                    <a:p>
                      <a:pPr algn="ctr"/>
                      <a:r>
                        <a:rPr lang="pt-BR" dirty="0" smtClean="0"/>
                        <a:t>Câmara Deputados</a:t>
                      </a:r>
                    </a:p>
                    <a:p>
                      <a:pPr algn="ctr"/>
                      <a:r>
                        <a:rPr lang="pt-BR" dirty="0" smtClean="0"/>
                        <a:t>Federais</a:t>
                      </a:r>
                    </a:p>
                    <a:p>
                      <a:pPr algn="ctr"/>
                      <a:r>
                        <a:rPr lang="pt-BR" dirty="0" smtClean="0"/>
                        <a:t>+</a:t>
                      </a:r>
                    </a:p>
                    <a:p>
                      <a:pPr algn="ctr"/>
                      <a:r>
                        <a:rPr lang="pt-BR" dirty="0" smtClean="0"/>
                        <a:t>Senado Federal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Juízes</a:t>
                      </a:r>
                    </a:p>
                    <a:p>
                      <a:pPr algn="ctr"/>
                      <a:r>
                        <a:rPr lang="pt-BR" dirty="0" smtClean="0"/>
                        <a:t>&amp;</a:t>
                      </a:r>
                    </a:p>
                    <a:p>
                      <a:pPr algn="ctr"/>
                      <a:r>
                        <a:rPr lang="pt-BR" dirty="0" smtClean="0"/>
                        <a:t>Tribunais Federais</a:t>
                      </a:r>
                      <a:endParaRPr lang="pt-BR" dirty="0"/>
                    </a:p>
                  </a:txBody>
                  <a:tcPr anchor="ctr"/>
                </a:tc>
              </a:tr>
              <a:tr h="1753849"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ESTADOS + DF</a:t>
                      </a:r>
                      <a:endParaRPr lang="pt-B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dirty="0" smtClean="0"/>
                        <a:t>Governadoria</a:t>
                      </a:r>
                    </a:p>
                    <a:p>
                      <a:pPr algn="l"/>
                      <a:r>
                        <a:rPr lang="pt-BR" dirty="0" smtClean="0"/>
                        <a:t>Secretarias</a:t>
                      </a:r>
                    </a:p>
                    <a:p>
                      <a:pPr algn="l"/>
                      <a:r>
                        <a:rPr lang="pt-BR" dirty="0" smtClean="0"/>
                        <a:t>Órgãos autônomos</a:t>
                      </a:r>
                    </a:p>
                    <a:p>
                      <a:pPr algn="l"/>
                      <a:r>
                        <a:rPr lang="pt-BR" dirty="0" smtClean="0"/>
                        <a:t>Entes</a:t>
                      </a:r>
                      <a:r>
                        <a:rPr lang="pt-BR" baseline="0" dirty="0" smtClean="0"/>
                        <a:t> Cooperação</a:t>
                      </a:r>
                    </a:p>
                    <a:p>
                      <a:pPr algn="l"/>
                      <a:r>
                        <a:rPr lang="pt-BR" baseline="0" dirty="0" smtClean="0"/>
                        <a:t>Entes Paraestatais</a:t>
                      </a:r>
                      <a:endParaRPr lang="pt-BR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u="sng" dirty="0" smtClean="0"/>
                        <a:t>Assembléia Legislativa:</a:t>
                      </a:r>
                    </a:p>
                    <a:p>
                      <a:pPr algn="ctr"/>
                      <a:r>
                        <a:rPr lang="pt-BR" dirty="0" smtClean="0"/>
                        <a:t>Deputados Estaduais</a:t>
                      </a:r>
                    </a:p>
                    <a:p>
                      <a:pPr algn="ctr"/>
                      <a:r>
                        <a:rPr lang="pt-BR" dirty="0" smtClean="0"/>
                        <a:t>Distritais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Juízes</a:t>
                      </a:r>
                    </a:p>
                    <a:p>
                      <a:pPr algn="ctr"/>
                      <a:r>
                        <a:rPr lang="pt-BR" dirty="0" smtClean="0"/>
                        <a:t>&amp;</a:t>
                      </a:r>
                    </a:p>
                    <a:p>
                      <a:pPr algn="ctr"/>
                      <a:r>
                        <a:rPr lang="pt-BR" dirty="0" smtClean="0"/>
                        <a:t>Tribunais Estaduais</a:t>
                      </a:r>
                      <a:endParaRPr lang="pt-BR" dirty="0"/>
                    </a:p>
                  </a:txBody>
                  <a:tcPr anchor="ctr"/>
                </a:tc>
              </a:tr>
              <a:tr h="1753849"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MUNICÍPIOS</a:t>
                      </a:r>
                      <a:endParaRPr lang="pt-B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dirty="0" smtClean="0"/>
                        <a:t>Prefeitura</a:t>
                      </a:r>
                    </a:p>
                    <a:p>
                      <a:pPr algn="l"/>
                      <a:r>
                        <a:rPr lang="pt-BR" dirty="0" smtClean="0"/>
                        <a:t>Secretarias</a:t>
                      </a:r>
                    </a:p>
                    <a:p>
                      <a:pPr algn="l"/>
                      <a:r>
                        <a:rPr lang="pt-BR" dirty="0" smtClean="0"/>
                        <a:t>Órgãos autônomos</a:t>
                      </a:r>
                    </a:p>
                    <a:p>
                      <a:pPr algn="l"/>
                      <a:r>
                        <a:rPr lang="pt-BR" dirty="0" smtClean="0"/>
                        <a:t>Entes</a:t>
                      </a:r>
                      <a:r>
                        <a:rPr lang="pt-BR" baseline="0" dirty="0" smtClean="0"/>
                        <a:t> Cooperação</a:t>
                      </a:r>
                    </a:p>
                    <a:p>
                      <a:pPr algn="l"/>
                      <a:r>
                        <a:rPr lang="pt-BR" baseline="0" dirty="0" smtClean="0"/>
                        <a:t>Entes Paraestatais</a:t>
                      </a:r>
                      <a:endParaRPr lang="pt-BR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u="sng" dirty="0" smtClean="0"/>
                        <a:t>Câmara Municipal:</a:t>
                      </a:r>
                    </a:p>
                    <a:p>
                      <a:pPr algn="ctr"/>
                      <a:endParaRPr lang="pt-BR" dirty="0" smtClean="0"/>
                    </a:p>
                    <a:p>
                      <a:pPr algn="ctr"/>
                      <a:r>
                        <a:rPr lang="pt-BR" dirty="0" smtClean="0"/>
                        <a:t>Vereadores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Não há judiciário</a:t>
                      </a:r>
                      <a:r>
                        <a:rPr lang="pt-BR" baseline="0" dirty="0" smtClean="0"/>
                        <a:t> municipal</a:t>
                      </a:r>
                      <a:endParaRPr lang="pt-BR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Espaço Reservado para Número de Slide 1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59708D-DEAB-42CB-BF12-4CF4B5719DCD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pt-BR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85720" y="1000108"/>
            <a:ext cx="8496300" cy="5247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000" b="1" dirty="0" smtClean="0"/>
              <a:t>“A</a:t>
            </a:r>
            <a:r>
              <a:rPr lang="pt-BR" sz="2000" dirty="0" smtClean="0"/>
              <a:t>rt. 21. Compete à União: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I - manter relações com Estados estrangeiros e participar de organizações internacionais;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II - declarar a guerra e celebrar a paz;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III - assegurar a defesa nacional;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IV - permitir, nos casos previstos em lei complementar, que forças estrangeiras transitem pelo território nacional ou nele permaneçam temporariamente;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V - decretar o estado de sítio, o estado de defesa e a intervenção federal;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VI - autorizar e fiscalizar a produção e o comércio de material bélico;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VII - emitir moeda; (...)</a:t>
            </a:r>
            <a:r>
              <a:rPr lang="pt-BR" sz="2000" b="1" dirty="0" smtClean="0"/>
              <a:t>” </a:t>
            </a:r>
            <a:endParaRPr lang="pt-BR" sz="2000" b="1" dirty="0"/>
          </a:p>
          <a:p>
            <a:pPr algn="just"/>
            <a:endParaRPr lang="pt-BR" sz="2400" b="1" dirty="0"/>
          </a:p>
          <a:p>
            <a:pPr algn="r"/>
            <a:r>
              <a:rPr lang="pt-BR" sz="1600" b="1" dirty="0" smtClean="0"/>
              <a:t>(CF)</a:t>
            </a:r>
            <a:endParaRPr lang="pt-BR" sz="16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5286380" y="6357958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 smtClean="0">
                <a:hlinkClick r:id="rId2" action="ppaction://hlinksldjump"/>
              </a:rPr>
              <a:t>Competência Material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Espaço Reservado para Número de Slide 1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59708D-DEAB-42CB-BF12-4CF4B5719DCD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pt-BR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42844" y="214290"/>
            <a:ext cx="8786874" cy="6417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pt-BR" sz="2000" b="1" dirty="0" smtClean="0"/>
              <a:t>“</a:t>
            </a:r>
            <a:r>
              <a:rPr lang="pt-BR" sz="2000" dirty="0" smtClean="0"/>
              <a:t>Art. 23. É competência comum da União, dos Estados, do Distrito Federal e dos Municípios: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I - zelar pela guarda da Constituição, das leis e das instituições democráticas e conservar o patrimônio público;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II - cuidar da saúde e assistência pública, da proteção e garantia das pessoas portadoras de deficiência;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III - </a:t>
            </a:r>
            <a:r>
              <a:rPr lang="pt-BR" sz="2000" b="1" u="sng" dirty="0" smtClean="0"/>
              <a:t>protege</a:t>
            </a:r>
            <a:r>
              <a:rPr lang="pt-BR" sz="2000" dirty="0" smtClean="0"/>
              <a:t>r os </a:t>
            </a:r>
            <a:r>
              <a:rPr lang="pt-BR" sz="2000" b="1" u="sng" dirty="0" smtClean="0"/>
              <a:t>documentos, as obras e outros bens de valor histórico, artístico e cultural</a:t>
            </a:r>
            <a:r>
              <a:rPr lang="pt-BR" sz="2000" dirty="0" smtClean="0"/>
              <a:t>, os </a:t>
            </a:r>
            <a:r>
              <a:rPr lang="pt-BR" sz="2000" b="1" u="sng" dirty="0" smtClean="0"/>
              <a:t>monumentos</a:t>
            </a:r>
            <a:r>
              <a:rPr lang="pt-BR" sz="2000" dirty="0" smtClean="0"/>
              <a:t>, as </a:t>
            </a:r>
            <a:r>
              <a:rPr lang="pt-BR" sz="2000" b="1" u="sng" dirty="0" smtClean="0"/>
              <a:t>paisagens naturais notáveis</a:t>
            </a:r>
            <a:r>
              <a:rPr lang="pt-BR" sz="2000" dirty="0" smtClean="0"/>
              <a:t> e os </a:t>
            </a:r>
            <a:r>
              <a:rPr lang="pt-BR" sz="2000" b="1" u="sng" dirty="0" smtClean="0"/>
              <a:t>sítios arqueológicos</a:t>
            </a:r>
            <a:r>
              <a:rPr lang="pt-BR" sz="2000" dirty="0" smtClean="0"/>
              <a:t>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IV - impedir a evasão, a destruição e a descaracterização de </a:t>
            </a:r>
            <a:r>
              <a:rPr lang="pt-BR" sz="2000" b="1" u="sng" dirty="0" smtClean="0"/>
              <a:t>obras de arte e de outros bens de valor histórico, artístico ou cultural</a:t>
            </a:r>
            <a:r>
              <a:rPr lang="pt-BR" sz="2000" dirty="0" smtClean="0"/>
              <a:t>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V - proporcionar os meios de acesso à cultura, à educação e à ciência;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VI - proteger o meio ambiente e combater a poluição em qualquer de suas formas;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VII - preservar as florestas, a fauna e a flora; (...)</a:t>
            </a:r>
            <a:r>
              <a:rPr lang="pt-BR" sz="2000" b="1" dirty="0" smtClean="0"/>
              <a:t>” </a:t>
            </a:r>
          </a:p>
          <a:p>
            <a:pPr algn="r">
              <a:spcBef>
                <a:spcPts val="600"/>
              </a:spcBef>
              <a:spcAft>
                <a:spcPts val="600"/>
              </a:spcAft>
            </a:pPr>
            <a:r>
              <a:rPr lang="pt-BR" sz="1600" b="1" dirty="0" smtClean="0"/>
              <a:t>(CF)</a:t>
            </a:r>
            <a:endParaRPr lang="pt-BR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Espaço Reservado para Número de Slide 1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59708D-DEAB-42CB-BF12-4CF4B5719DCD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pt-BR"/>
          </a:p>
        </p:txBody>
      </p:sp>
      <p:graphicFrame>
        <p:nvGraphicFramePr>
          <p:cNvPr id="10" name="Diagrama 9"/>
          <p:cNvGraphicFramePr/>
          <p:nvPr/>
        </p:nvGraphicFramePr>
        <p:xfrm>
          <a:off x="214282" y="142852"/>
          <a:ext cx="8786874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ço Reservado para Conteúdo 11"/>
          <p:cNvSpPr>
            <a:spLocks noGrp="1"/>
          </p:cNvSpPr>
          <p:nvPr>
            <p:ph idx="1"/>
          </p:nvPr>
        </p:nvSpPr>
        <p:spPr>
          <a:xfrm>
            <a:off x="0" y="1071546"/>
            <a:ext cx="9001156" cy="578645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dirty="0" smtClean="0"/>
              <a:t>	“Art. 24. Compete à União, aos Estados e ao Distrito Federal legislar concorrentemente sobre: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	(...)</a:t>
            </a:r>
          </a:p>
          <a:p>
            <a:pPr algn="just">
              <a:buNone/>
            </a:pPr>
            <a:r>
              <a:rPr lang="pt-BR" dirty="0" smtClean="0"/>
              <a:t>	VII - </a:t>
            </a:r>
            <a:r>
              <a:rPr lang="pt-BR" b="1" u="sng" dirty="0" smtClean="0"/>
              <a:t>proteção ao patrimônio</a:t>
            </a:r>
            <a:r>
              <a:rPr lang="pt-BR" b="1" dirty="0" smtClean="0"/>
              <a:t> </a:t>
            </a:r>
            <a:r>
              <a:rPr lang="pt-BR" dirty="0" smtClean="0"/>
              <a:t>histórico, cultural, artístico, </a:t>
            </a:r>
            <a:r>
              <a:rPr lang="pt-BR" b="1" u="sng" dirty="0" smtClean="0"/>
              <a:t>turístico</a:t>
            </a:r>
            <a:r>
              <a:rPr lang="pt-BR" dirty="0" smtClean="0"/>
              <a:t> e paisagístico;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VIII - </a:t>
            </a:r>
            <a:r>
              <a:rPr lang="pt-BR" b="1" u="sng" dirty="0" smtClean="0"/>
              <a:t>responsabilidade por dano</a:t>
            </a:r>
            <a:r>
              <a:rPr lang="pt-BR" b="1" dirty="0" smtClean="0"/>
              <a:t> </a:t>
            </a:r>
            <a:r>
              <a:rPr lang="pt-BR" dirty="0" smtClean="0"/>
              <a:t>ao meio ambiente, ao consumidor, </a:t>
            </a:r>
            <a:r>
              <a:rPr lang="pt-BR" b="1" u="sng" dirty="0" smtClean="0"/>
              <a:t>a bens e direitos de valor</a:t>
            </a:r>
            <a:r>
              <a:rPr lang="pt-BR" b="1" dirty="0" smtClean="0"/>
              <a:t> </a:t>
            </a:r>
            <a:r>
              <a:rPr lang="pt-BR" dirty="0" smtClean="0"/>
              <a:t>artístico, estético, histórico, </a:t>
            </a:r>
            <a:r>
              <a:rPr lang="pt-BR" b="1" u="sng" dirty="0" smtClean="0"/>
              <a:t>turístico</a:t>
            </a:r>
            <a:r>
              <a:rPr lang="pt-BR" dirty="0" smtClean="0"/>
              <a:t> e paisagístico;  (...).”</a:t>
            </a:r>
          </a:p>
        </p:txBody>
      </p:sp>
      <p:pic>
        <p:nvPicPr>
          <p:cNvPr id="10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  <p:pic>
        <p:nvPicPr>
          <p:cNvPr id="11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0"/>
            <a:ext cx="1071538" cy="992583"/>
          </a:xfrm>
          <a:prstGeom prst="rect">
            <a:avLst/>
          </a:prstGeom>
          <a:noFill/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COMPETÊNCIA CONCORRENTE</a:t>
            </a:r>
            <a:endParaRPr lang="pt-BR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ço Reservado para Conteúdo 11"/>
          <p:cNvSpPr>
            <a:spLocks noGrp="1"/>
          </p:cNvSpPr>
          <p:nvPr>
            <p:ph idx="1"/>
          </p:nvPr>
        </p:nvSpPr>
        <p:spPr>
          <a:xfrm>
            <a:off x="0" y="1071546"/>
            <a:ext cx="9001156" cy="5786454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pt-BR" dirty="0" smtClean="0"/>
              <a:t>	“Art. 24. Compete à União, aos Estados e ao Distrito Federal legislar concorrentemente sobre: (...)</a:t>
            </a:r>
          </a:p>
          <a:p>
            <a:pPr algn="just">
              <a:buNone/>
            </a:pPr>
            <a:r>
              <a:rPr lang="pt-BR" dirty="0" smtClean="0"/>
              <a:t>	</a:t>
            </a:r>
          </a:p>
          <a:p>
            <a:pPr algn="just">
              <a:buNone/>
            </a:pPr>
            <a:r>
              <a:rPr lang="pt-BR" dirty="0" smtClean="0"/>
              <a:t>	§ 1º - No âmbito da </a:t>
            </a:r>
            <a:r>
              <a:rPr lang="pt-BR" u="sng" dirty="0" smtClean="0"/>
              <a:t>legislação concorrente</a:t>
            </a:r>
            <a:r>
              <a:rPr lang="pt-BR" dirty="0" smtClean="0"/>
              <a:t>, a competência da </a:t>
            </a:r>
            <a:r>
              <a:rPr lang="pt-BR" u="sng" dirty="0" smtClean="0"/>
              <a:t>União</a:t>
            </a:r>
            <a:r>
              <a:rPr lang="pt-BR" dirty="0" smtClean="0"/>
              <a:t> limitar-se-á a </a:t>
            </a:r>
            <a:r>
              <a:rPr lang="pt-BR" u="sng" dirty="0" smtClean="0"/>
              <a:t>estabelecer normas gerais</a:t>
            </a:r>
            <a:r>
              <a:rPr lang="pt-BR" dirty="0" smtClean="0"/>
              <a:t>.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§ 2º - A competência da União para legislar sobre normas gerais não exclui a </a:t>
            </a:r>
            <a:r>
              <a:rPr lang="pt-BR" u="sng" dirty="0" smtClean="0"/>
              <a:t>competência suplementar dos Estados</a:t>
            </a:r>
            <a:r>
              <a:rPr lang="pt-BR" dirty="0" smtClean="0"/>
              <a:t>.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§ 3º - Inexistindo lei federal sobre normas gerais, os Estados exercerão a competência legislativa plena, para atender a suas peculiaridades.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§ 4º - A superveniência de lei federal sobre normas gerais suspende a eficácia da lei estadual, no que lhe for contrário.”</a:t>
            </a:r>
          </a:p>
        </p:txBody>
      </p:sp>
      <p:pic>
        <p:nvPicPr>
          <p:cNvPr id="10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  <p:pic>
        <p:nvPicPr>
          <p:cNvPr id="11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0"/>
            <a:ext cx="1071538" cy="992583"/>
          </a:xfrm>
          <a:prstGeom prst="rect">
            <a:avLst/>
          </a:prstGeom>
          <a:noFill/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COMPETÊNCIA SUPLEMENTAR</a:t>
            </a:r>
            <a:endParaRPr lang="pt-BR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ço Reservado para Conteúdo 11"/>
          <p:cNvSpPr>
            <a:spLocks noGrp="1"/>
          </p:cNvSpPr>
          <p:nvPr>
            <p:ph idx="1"/>
          </p:nvPr>
        </p:nvSpPr>
        <p:spPr>
          <a:xfrm>
            <a:off x="428596" y="1071546"/>
            <a:ext cx="8286808" cy="514353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dirty="0" smtClean="0"/>
              <a:t>	Art. 30. Compete aos Municípios: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(...)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II - suplementar a legislação federal e a estadual no que couber;</a:t>
            </a:r>
          </a:p>
          <a:p>
            <a:pPr algn="just">
              <a:buNone/>
            </a:pPr>
            <a:endParaRPr lang="pt-BR" dirty="0" smtClean="0"/>
          </a:p>
          <a:p>
            <a:pPr algn="r">
              <a:buNone/>
            </a:pPr>
            <a:r>
              <a:rPr lang="pt-BR" sz="1800" dirty="0" smtClean="0"/>
              <a:t>(CF/88)</a:t>
            </a:r>
            <a:endParaRPr lang="pt-BR" sz="1800" dirty="0"/>
          </a:p>
        </p:txBody>
      </p:sp>
      <p:pic>
        <p:nvPicPr>
          <p:cNvPr id="10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  <p:pic>
        <p:nvPicPr>
          <p:cNvPr id="11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0"/>
            <a:ext cx="1071538" cy="992583"/>
          </a:xfrm>
          <a:prstGeom prst="rect">
            <a:avLst/>
          </a:prstGeom>
          <a:noFill/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COMPETÊNCIA SUPLEMENTAR</a:t>
            </a:r>
            <a:endParaRPr lang="pt-BR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ço Reservado para Conteúdo 11"/>
          <p:cNvSpPr>
            <a:spLocks noGrp="1"/>
          </p:cNvSpPr>
          <p:nvPr>
            <p:ph idx="1"/>
          </p:nvPr>
        </p:nvSpPr>
        <p:spPr>
          <a:xfrm>
            <a:off x="428596" y="1071546"/>
            <a:ext cx="8286808" cy="5143536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pt-BR" dirty="0" smtClean="0"/>
              <a:t>	 </a:t>
            </a:r>
            <a:r>
              <a:rPr lang="pt-BR" sz="1800" dirty="0" smtClean="0"/>
              <a:t>TÍTULO VII - Da Ordem Econômica e Financeira </a:t>
            </a:r>
            <a:br>
              <a:rPr lang="pt-BR" sz="1800" dirty="0" smtClean="0"/>
            </a:br>
            <a:r>
              <a:rPr lang="pt-BR" sz="1800" dirty="0" smtClean="0"/>
              <a:t>CAPÍTULO I - </a:t>
            </a:r>
            <a:r>
              <a:rPr lang="pt-BR" sz="1800" b="1" u="sng" dirty="0" smtClean="0"/>
              <a:t>DOS PRINCÍPIOS GERAIS DA ATIVIDADE ECONÔMICA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dirty="0" smtClean="0"/>
              <a:t>	Art. 180. A </a:t>
            </a:r>
            <a:r>
              <a:rPr lang="pt-BR" u="sng" dirty="0" smtClean="0"/>
              <a:t>União</a:t>
            </a:r>
            <a:r>
              <a:rPr lang="pt-BR" dirty="0" smtClean="0"/>
              <a:t>, os </a:t>
            </a:r>
            <a:r>
              <a:rPr lang="pt-BR" u="sng" dirty="0" smtClean="0"/>
              <a:t>Estados</a:t>
            </a:r>
            <a:r>
              <a:rPr lang="pt-BR" dirty="0" smtClean="0"/>
              <a:t>, o </a:t>
            </a:r>
            <a:r>
              <a:rPr lang="pt-BR" u="sng" dirty="0" smtClean="0"/>
              <a:t>Distrito Federal</a:t>
            </a:r>
            <a:r>
              <a:rPr lang="pt-BR" dirty="0" smtClean="0"/>
              <a:t> e os </a:t>
            </a:r>
            <a:r>
              <a:rPr lang="pt-BR" u="sng" dirty="0" smtClean="0"/>
              <a:t>Municípios</a:t>
            </a:r>
            <a:r>
              <a:rPr lang="pt-BR" dirty="0" smtClean="0"/>
              <a:t> </a:t>
            </a:r>
            <a:r>
              <a:rPr lang="pt-BR" u="sng" dirty="0" smtClean="0"/>
              <a:t>promoverão</a:t>
            </a:r>
            <a:r>
              <a:rPr lang="pt-BR" dirty="0" smtClean="0"/>
              <a:t> e </a:t>
            </a:r>
            <a:r>
              <a:rPr lang="pt-BR" u="sng" dirty="0" smtClean="0"/>
              <a:t>incentivarão</a:t>
            </a:r>
            <a:r>
              <a:rPr lang="pt-BR" dirty="0" smtClean="0"/>
              <a:t> o </a:t>
            </a:r>
            <a:r>
              <a:rPr lang="pt-BR" b="1" u="sng" dirty="0" smtClean="0"/>
              <a:t>turismo</a:t>
            </a:r>
            <a:r>
              <a:rPr lang="pt-BR" dirty="0" smtClean="0"/>
              <a:t> como </a:t>
            </a:r>
            <a:r>
              <a:rPr lang="pt-BR" u="sng" dirty="0" smtClean="0"/>
              <a:t>fator de desenvolvimento social e econômico</a:t>
            </a:r>
            <a:r>
              <a:rPr lang="pt-BR" dirty="0" smtClean="0"/>
              <a:t>.</a:t>
            </a:r>
          </a:p>
          <a:p>
            <a:pPr algn="r">
              <a:buNone/>
            </a:pPr>
            <a:r>
              <a:rPr lang="pt-BR" sz="1800" dirty="0" smtClean="0"/>
              <a:t>(CF/88)</a:t>
            </a:r>
            <a:endParaRPr lang="pt-BR" sz="1800" dirty="0"/>
          </a:p>
        </p:txBody>
      </p:sp>
      <p:pic>
        <p:nvPicPr>
          <p:cNvPr id="10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  <p:pic>
        <p:nvPicPr>
          <p:cNvPr id="11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0"/>
            <a:ext cx="1071538" cy="992583"/>
          </a:xfrm>
          <a:prstGeom prst="rect">
            <a:avLst/>
          </a:prstGeom>
          <a:noFill/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dirty="0" smtClean="0"/>
              <a:t>Princípios Constitucionais</a:t>
            </a:r>
            <a:br>
              <a:rPr lang="pt-BR" sz="3200" dirty="0" smtClean="0"/>
            </a:br>
            <a:r>
              <a:rPr lang="pt-BR" sz="3200" dirty="0" smtClean="0"/>
              <a:t>Aplicados ao Turismo</a:t>
            </a:r>
            <a:endParaRPr lang="pt-BR" sz="3200" dirty="0"/>
          </a:p>
        </p:txBody>
      </p:sp>
      <p:sp>
        <p:nvSpPr>
          <p:cNvPr id="6" name="Nuvem 5"/>
          <p:cNvSpPr/>
          <p:nvPr/>
        </p:nvSpPr>
        <p:spPr>
          <a:xfrm>
            <a:off x="0" y="4786322"/>
            <a:ext cx="5286412" cy="178595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b="1" u="sng" dirty="0" smtClean="0"/>
              <a:t>Norma em Branco</a:t>
            </a:r>
          </a:p>
          <a:p>
            <a:pPr algn="ctr"/>
            <a:endParaRPr lang="pt-BR" sz="2800" b="1" u="sng" dirty="0" smtClean="0"/>
          </a:p>
          <a:p>
            <a:pPr algn="ctr"/>
            <a:r>
              <a:rPr lang="pt-BR" sz="2800" b="1" u="sng" dirty="0" smtClean="0"/>
              <a:t>Sem Sanção</a:t>
            </a:r>
            <a:endParaRPr lang="pt-BR" sz="2800" b="1" u="sng" dirty="0"/>
          </a:p>
        </p:txBody>
      </p:sp>
      <p:sp>
        <p:nvSpPr>
          <p:cNvPr id="7" name="Pergaminho horizontal 6"/>
          <p:cNvSpPr/>
          <p:nvPr/>
        </p:nvSpPr>
        <p:spPr>
          <a:xfrm>
            <a:off x="5643570" y="4929198"/>
            <a:ext cx="3214710" cy="192880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 smtClean="0"/>
              <a:t>Atividade Privada</a:t>
            </a:r>
            <a:endParaRPr lang="pt-BR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  <p:pic>
        <p:nvPicPr>
          <p:cNvPr id="11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0"/>
            <a:ext cx="1071538" cy="992583"/>
          </a:xfrm>
          <a:prstGeom prst="rect">
            <a:avLst/>
          </a:prstGeom>
          <a:noFill/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da Promoção do Turismo</a:t>
            </a:r>
            <a:endParaRPr lang="pt-BR" sz="3200" dirty="0"/>
          </a:p>
        </p:txBody>
      </p:sp>
      <p:graphicFrame>
        <p:nvGraphicFramePr>
          <p:cNvPr id="8" name="Espaço Reservado para Conteúdo 7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5643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CaixaDeTexto 8"/>
          <p:cNvSpPr txBox="1"/>
          <p:nvPr/>
        </p:nvSpPr>
        <p:spPr>
          <a:xfrm>
            <a:off x="1785918" y="4214818"/>
            <a:ext cx="73580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400" b="1" u="sng" dirty="0" smtClean="0"/>
              <a:t>Estado deve criar condições para que o turismo: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BR" sz="2400" dirty="0" smtClean="0"/>
              <a:t> Cresça;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BR" sz="2400" dirty="0" smtClean="0"/>
              <a:t> Prospere;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BR" sz="2400" dirty="0" smtClean="0"/>
              <a:t> Evolua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  <p:pic>
        <p:nvPicPr>
          <p:cNvPr id="11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0"/>
            <a:ext cx="1071538" cy="992583"/>
          </a:xfrm>
          <a:prstGeom prst="rect">
            <a:avLst/>
          </a:prstGeom>
          <a:noFill/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do Incentivo ao Turismo</a:t>
            </a:r>
            <a:endParaRPr lang="pt-BR" sz="3200" dirty="0"/>
          </a:p>
        </p:txBody>
      </p:sp>
      <p:graphicFrame>
        <p:nvGraphicFramePr>
          <p:cNvPr id="8" name="Espaço Reservado para Conteúdo 7"/>
          <p:cNvGraphicFramePr>
            <a:graphicFrameLocks noGrp="1"/>
          </p:cNvGraphicFramePr>
          <p:nvPr>
            <p:ph idx="1"/>
          </p:nvPr>
        </p:nvGraphicFramePr>
        <p:xfrm>
          <a:off x="142844" y="642918"/>
          <a:ext cx="8715468" cy="3643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CaixaDeTexto 8"/>
          <p:cNvSpPr txBox="1"/>
          <p:nvPr/>
        </p:nvSpPr>
        <p:spPr>
          <a:xfrm>
            <a:off x="500034" y="3857628"/>
            <a:ext cx="86439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400" b="1" u="sng" dirty="0" smtClean="0"/>
              <a:t>Estado deve propiciar meios para incentivar o turismo: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BR" sz="2400" dirty="0" smtClean="0"/>
              <a:t> Redução de carga tributária para atividades turísticas;</a:t>
            </a:r>
          </a:p>
          <a:p>
            <a:pPr lvl="2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400" dirty="0" smtClean="0"/>
              <a:t> Linhas de crédito voltada ao turismo;</a:t>
            </a:r>
          </a:p>
          <a:p>
            <a:pPr lvl="4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400" dirty="0" smtClean="0"/>
              <a:t> Criação de pólos turísticos;</a:t>
            </a:r>
          </a:p>
          <a:p>
            <a:pPr lvl="6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400" dirty="0" smtClean="0"/>
              <a:t> Treinamento profissional e etc.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ço Reservado para Conteúdo 11"/>
          <p:cNvSpPr>
            <a:spLocks noGrp="1"/>
          </p:cNvSpPr>
          <p:nvPr>
            <p:ph idx="1"/>
          </p:nvPr>
        </p:nvSpPr>
        <p:spPr>
          <a:xfrm>
            <a:off x="428596" y="1071546"/>
            <a:ext cx="8286808" cy="514353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dirty="0" smtClean="0"/>
              <a:t>	Art. 180. A </a:t>
            </a:r>
            <a:r>
              <a:rPr lang="pt-BR" u="sng" dirty="0" smtClean="0"/>
              <a:t>União</a:t>
            </a:r>
            <a:r>
              <a:rPr lang="pt-BR" dirty="0" smtClean="0"/>
              <a:t>, os </a:t>
            </a:r>
            <a:r>
              <a:rPr lang="pt-BR" u="sng" dirty="0" smtClean="0"/>
              <a:t>Estados</a:t>
            </a:r>
            <a:r>
              <a:rPr lang="pt-BR" dirty="0" smtClean="0"/>
              <a:t>, o </a:t>
            </a:r>
            <a:r>
              <a:rPr lang="pt-BR" u="sng" dirty="0" smtClean="0"/>
              <a:t>Distrito Federal</a:t>
            </a:r>
            <a:r>
              <a:rPr lang="pt-BR" dirty="0" smtClean="0"/>
              <a:t> e os </a:t>
            </a:r>
            <a:r>
              <a:rPr lang="pt-BR" u="sng" dirty="0" smtClean="0"/>
              <a:t>Municípios</a:t>
            </a:r>
            <a:r>
              <a:rPr lang="pt-BR" dirty="0" smtClean="0"/>
              <a:t> </a:t>
            </a:r>
            <a:r>
              <a:rPr lang="pt-BR" u="sng" dirty="0" smtClean="0"/>
              <a:t>promoverão</a:t>
            </a:r>
            <a:r>
              <a:rPr lang="pt-BR" dirty="0" smtClean="0"/>
              <a:t> e </a:t>
            </a:r>
            <a:r>
              <a:rPr lang="pt-BR" u="sng" dirty="0" smtClean="0"/>
              <a:t>incentivarão</a:t>
            </a:r>
            <a:r>
              <a:rPr lang="pt-BR" dirty="0" smtClean="0"/>
              <a:t> o </a:t>
            </a:r>
            <a:r>
              <a:rPr lang="pt-BR" b="1" u="sng" dirty="0" smtClean="0"/>
              <a:t>turismo</a:t>
            </a:r>
            <a:r>
              <a:rPr lang="pt-BR" dirty="0" smtClean="0"/>
              <a:t> como </a:t>
            </a:r>
            <a:r>
              <a:rPr lang="pt-BR" u="sng" dirty="0" smtClean="0"/>
              <a:t>fator de desenvolvimento social e econômico</a:t>
            </a:r>
            <a:r>
              <a:rPr lang="pt-BR" dirty="0" smtClean="0"/>
              <a:t>.</a:t>
            </a:r>
          </a:p>
          <a:p>
            <a:pPr algn="r">
              <a:buNone/>
            </a:pPr>
            <a:r>
              <a:rPr lang="pt-BR" sz="1800" dirty="0" smtClean="0"/>
              <a:t>(CF/88)</a:t>
            </a:r>
            <a:endParaRPr lang="pt-BR" sz="1800" dirty="0"/>
          </a:p>
        </p:txBody>
      </p:sp>
      <p:pic>
        <p:nvPicPr>
          <p:cNvPr id="10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  <p:pic>
        <p:nvPicPr>
          <p:cNvPr id="11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0"/>
            <a:ext cx="1071538" cy="992583"/>
          </a:xfrm>
          <a:prstGeom prst="rect">
            <a:avLst/>
          </a:prstGeom>
          <a:noFill/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dirty="0" smtClean="0"/>
              <a:t>Princípios do Desenvolvimento</a:t>
            </a:r>
            <a:br>
              <a:rPr lang="pt-BR" sz="3200" dirty="0" smtClean="0"/>
            </a:br>
            <a:r>
              <a:rPr lang="pt-BR" sz="3200" dirty="0" smtClean="0"/>
              <a:t>do Turismo</a:t>
            </a:r>
            <a:endParaRPr lang="pt-BR" sz="3200" dirty="0"/>
          </a:p>
        </p:txBody>
      </p:sp>
      <p:sp>
        <p:nvSpPr>
          <p:cNvPr id="6" name="Nuvem 5"/>
          <p:cNvSpPr/>
          <p:nvPr/>
        </p:nvSpPr>
        <p:spPr>
          <a:xfrm>
            <a:off x="0" y="3929066"/>
            <a:ext cx="5286412" cy="178595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b="1" u="sng" dirty="0" smtClean="0"/>
              <a:t>Poder / Dever</a:t>
            </a:r>
            <a:endParaRPr lang="pt-BR" sz="2800" b="1" u="sng" dirty="0"/>
          </a:p>
        </p:txBody>
      </p:sp>
      <p:sp>
        <p:nvSpPr>
          <p:cNvPr id="7" name="Pergaminho horizontal 6"/>
          <p:cNvSpPr/>
          <p:nvPr/>
        </p:nvSpPr>
        <p:spPr>
          <a:xfrm>
            <a:off x="5643570" y="4929198"/>
            <a:ext cx="3214710" cy="192880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 smtClean="0"/>
              <a:t>Sustentabilidade</a:t>
            </a:r>
            <a:endParaRPr lang="pt-BR" sz="2400" dirty="0"/>
          </a:p>
        </p:txBody>
      </p:sp>
      <p:sp>
        <p:nvSpPr>
          <p:cNvPr id="8" name="Raio 7"/>
          <p:cNvSpPr/>
          <p:nvPr/>
        </p:nvSpPr>
        <p:spPr>
          <a:xfrm>
            <a:off x="5929322" y="3571876"/>
            <a:ext cx="1500198" cy="1928826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  <p:pic>
        <p:nvPicPr>
          <p:cNvPr id="11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0"/>
            <a:ext cx="1071538" cy="992583"/>
          </a:xfrm>
          <a:prstGeom prst="rect">
            <a:avLst/>
          </a:prstGeom>
          <a:noFill/>
        </p:spPr>
      </p:pic>
      <p:pic>
        <p:nvPicPr>
          <p:cNvPr id="61442" name="Picture 2" descr="http://monolitho.labin.pro.br/wp-content/uploads/2011/03/publico-privad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357298"/>
            <a:ext cx="6438900" cy="4171951"/>
          </a:xfrm>
          <a:prstGeom prst="rect">
            <a:avLst/>
          </a:prstGeom>
          <a:noFill/>
        </p:spPr>
      </p:pic>
      <p:sp>
        <p:nvSpPr>
          <p:cNvPr id="9" name="CaixaDeTexto 8"/>
          <p:cNvSpPr txBox="1"/>
          <p:nvPr/>
        </p:nvSpPr>
        <p:spPr>
          <a:xfrm>
            <a:off x="7072330" y="1714488"/>
            <a:ext cx="714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b="1" dirty="0" smtClean="0">
                <a:solidFill>
                  <a:srgbClr val="C00000"/>
                </a:solidFill>
              </a:rPr>
              <a:t>?</a:t>
            </a:r>
            <a:endParaRPr lang="pt-BR" sz="4800" b="1" dirty="0">
              <a:solidFill>
                <a:srgbClr val="C00000"/>
              </a:solidFill>
            </a:endParaRPr>
          </a:p>
        </p:txBody>
      </p:sp>
      <p:pic>
        <p:nvPicPr>
          <p:cNvPr id="61444" name="Picture 4" descr="http://1.bp.blogspot.com/-MWgK_Y2Gp-E/Taq8to_2isI/AAAAAAAAELU/tcyrblYuFLo/s1600/525px-X_mark.sv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2357430"/>
            <a:ext cx="2699053" cy="309085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8242" name="Object 2"/>
          <p:cNvGraphicFramePr>
            <a:graphicFrameLocks noChangeAspect="1"/>
          </p:cNvGraphicFramePr>
          <p:nvPr/>
        </p:nvGraphicFramePr>
        <p:xfrm>
          <a:off x="0" y="4763"/>
          <a:ext cx="9144000" cy="6858000"/>
        </p:xfrm>
        <a:graphic>
          <a:graphicData uri="http://schemas.openxmlformats.org/presentationml/2006/ole">
            <p:oleObj spid="_x0000_s1026" name="Slide" r:id="rId3" imgW="4572000" imgH="3429000" progId="PowerPoint.Slide.8">
              <p:embed/>
            </p:oleObj>
          </a:graphicData>
        </a:graphic>
      </p:graphicFrame>
      <p:sp>
        <p:nvSpPr>
          <p:cNvPr id="138243" name="Text Box 3"/>
          <p:cNvSpPr txBox="1">
            <a:spLocks noChangeArrowheads="1"/>
          </p:cNvSpPr>
          <p:nvPr/>
        </p:nvSpPr>
        <p:spPr bwMode="auto">
          <a:xfrm>
            <a:off x="0" y="476250"/>
            <a:ext cx="9144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600" dirty="0">
                <a:solidFill>
                  <a:schemeClr val="bg1"/>
                </a:solidFill>
                <a:latin typeface="Arial" pitchFamily="34" charset="0"/>
              </a:rPr>
              <a:t>PRINCÍPIO DO DESENVOLVIMENTO SUSTENTÁVEL</a:t>
            </a:r>
          </a:p>
        </p:txBody>
      </p:sp>
      <p:sp>
        <p:nvSpPr>
          <p:cNvPr id="138244" name="Text Box 4"/>
          <p:cNvSpPr txBox="1">
            <a:spLocks noChangeArrowheads="1"/>
          </p:cNvSpPr>
          <p:nvPr/>
        </p:nvSpPr>
        <p:spPr bwMode="auto">
          <a:xfrm>
            <a:off x="250825" y="1916113"/>
            <a:ext cx="8713788" cy="421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pt-BR" b="1" dirty="0">
                <a:solidFill>
                  <a:schemeClr val="bg1"/>
                </a:solidFill>
              </a:rPr>
              <a:t>1972 - Conferencia Mundial de Meio Ambiente de Estocolmo.</a:t>
            </a:r>
          </a:p>
          <a:p>
            <a:pPr algn="just"/>
            <a:endParaRPr lang="pt-BR" b="1" dirty="0">
              <a:solidFill>
                <a:schemeClr val="bg1"/>
              </a:solidFill>
            </a:endParaRPr>
          </a:p>
          <a:p>
            <a:pPr algn="just"/>
            <a:r>
              <a:rPr lang="pt-BR" b="1" dirty="0">
                <a:solidFill>
                  <a:schemeClr val="bg1"/>
                </a:solidFill>
              </a:rPr>
              <a:t>1983 -  Criada, pela Assembléia Geral da ONU, a Comissão Mundial sobre o Meio Ambiente e Desenvolvimento (CMMAD), que foi presidida por </a:t>
            </a:r>
            <a:r>
              <a:rPr lang="pt-BR" b="1" dirty="0" err="1">
                <a:solidFill>
                  <a:schemeClr val="bg1"/>
                </a:solidFill>
              </a:rPr>
              <a:t>Gro</a:t>
            </a:r>
            <a:r>
              <a:rPr lang="pt-BR" b="1" dirty="0">
                <a:solidFill>
                  <a:schemeClr val="bg1"/>
                </a:solidFill>
              </a:rPr>
              <a:t> </a:t>
            </a:r>
            <a:r>
              <a:rPr lang="pt-BR" b="1" dirty="0" err="1">
                <a:solidFill>
                  <a:schemeClr val="bg1"/>
                </a:solidFill>
              </a:rPr>
              <a:t>Harlem</a:t>
            </a:r>
            <a:r>
              <a:rPr lang="pt-BR" b="1" dirty="0">
                <a:solidFill>
                  <a:schemeClr val="bg1"/>
                </a:solidFill>
              </a:rPr>
              <a:t> </a:t>
            </a:r>
            <a:r>
              <a:rPr lang="pt-BR" b="1" dirty="0" err="1">
                <a:solidFill>
                  <a:schemeClr val="bg1"/>
                </a:solidFill>
              </a:rPr>
              <a:t>Brundtland</a:t>
            </a:r>
            <a:r>
              <a:rPr lang="pt-BR" b="1" dirty="0">
                <a:solidFill>
                  <a:schemeClr val="bg1"/>
                </a:solidFill>
              </a:rPr>
              <a:t>, na época primeira-ministra da Noruega, com o objetivo de sistematizar as problemáticas envolvendo meio ambiente e desenvolvimento, elaborando propostas de intervenções e normas de cooperação internacional que pudessem orientar políticas e ações internacionais nesta matéria. </a:t>
            </a:r>
          </a:p>
          <a:p>
            <a:pPr algn="just"/>
            <a:endParaRPr lang="pt-BR" b="1" dirty="0">
              <a:solidFill>
                <a:schemeClr val="bg1"/>
              </a:solidFill>
            </a:endParaRPr>
          </a:p>
          <a:p>
            <a:pPr algn="just"/>
            <a:r>
              <a:rPr lang="pt-BR" b="1" dirty="0">
                <a:solidFill>
                  <a:schemeClr val="bg1"/>
                </a:solidFill>
              </a:rPr>
              <a:t>1987 - Lançado o relatório “</a:t>
            </a:r>
            <a:r>
              <a:rPr lang="pt-BR" b="1" dirty="0" err="1">
                <a:solidFill>
                  <a:schemeClr val="bg1"/>
                </a:solidFill>
              </a:rPr>
              <a:t>Our</a:t>
            </a:r>
            <a:r>
              <a:rPr lang="pt-BR" b="1" dirty="0">
                <a:solidFill>
                  <a:schemeClr val="bg1"/>
                </a:solidFill>
              </a:rPr>
              <a:t> </a:t>
            </a:r>
            <a:r>
              <a:rPr lang="pt-BR" b="1" dirty="0" err="1">
                <a:solidFill>
                  <a:schemeClr val="bg1"/>
                </a:solidFill>
              </a:rPr>
              <a:t>Common</a:t>
            </a:r>
            <a:r>
              <a:rPr lang="pt-BR" b="1" dirty="0">
                <a:solidFill>
                  <a:schemeClr val="bg1"/>
                </a:solidFill>
              </a:rPr>
              <a:t> Future” (Nosso Futuro Comum), também conhecido como relatório “</a:t>
            </a:r>
            <a:r>
              <a:rPr lang="pt-BR" b="1" dirty="0" err="1">
                <a:solidFill>
                  <a:schemeClr val="bg1"/>
                </a:solidFill>
              </a:rPr>
              <a:t>Brundtland</a:t>
            </a:r>
            <a:r>
              <a:rPr lang="pt-BR" b="1" dirty="0">
                <a:solidFill>
                  <a:schemeClr val="bg1"/>
                </a:solidFill>
              </a:rPr>
              <a:t>“.</a:t>
            </a:r>
          </a:p>
          <a:p>
            <a:pPr algn="just"/>
            <a:endParaRPr lang="pt-BR" b="1" dirty="0">
              <a:solidFill>
                <a:schemeClr val="bg1"/>
              </a:solidFill>
            </a:endParaRPr>
          </a:p>
          <a:p>
            <a:pPr algn="just"/>
            <a:r>
              <a:rPr lang="pt-BR" b="1" dirty="0">
                <a:solidFill>
                  <a:schemeClr val="bg1"/>
                </a:solidFill>
              </a:rPr>
              <a:t>1991 - Cuidando do planeta Terra – Estratégia para o futuro da vida – IUCN/PNUMA/WWF.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40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970" name="Object 2"/>
          <p:cNvGraphicFramePr>
            <a:graphicFrameLocks noChangeAspect="1"/>
          </p:cNvGraphicFramePr>
          <p:nvPr/>
        </p:nvGraphicFramePr>
        <p:xfrm>
          <a:off x="0" y="4763"/>
          <a:ext cx="9144000" cy="6858000"/>
        </p:xfrm>
        <a:graphic>
          <a:graphicData uri="http://schemas.openxmlformats.org/presentationml/2006/ole">
            <p:oleObj spid="_x0000_s2050" name="Slide" r:id="rId3" imgW="4572000" imgH="3429000" progId="PowerPoint.Slide.8">
              <p:embed/>
            </p:oleObj>
          </a:graphicData>
        </a:graphic>
      </p:graphicFrame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179388" y="1341438"/>
            <a:ext cx="8713787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dirty="0">
                <a:latin typeface="Arial" pitchFamily="34" charset="0"/>
              </a:rPr>
              <a:t> </a:t>
            </a:r>
            <a:r>
              <a:rPr lang="pt-BR" sz="4000" dirty="0">
                <a:solidFill>
                  <a:schemeClr val="bg1"/>
                </a:solidFill>
                <a:latin typeface="Arial" pitchFamily="34" charset="0"/>
              </a:rPr>
              <a:t>“... desenvolvimento sustentável é aquele que atende as necessidades do presente sem comprometer as possibilidades das gerações futuras atenderem às suas próprias necessidades”.</a:t>
            </a:r>
          </a:p>
          <a:p>
            <a:pPr algn="just">
              <a:spcBef>
                <a:spcPct val="50000"/>
              </a:spcBef>
            </a:pPr>
            <a:r>
              <a:rPr lang="pt-BR" sz="2400" dirty="0">
                <a:solidFill>
                  <a:schemeClr val="bg1"/>
                </a:solidFill>
                <a:latin typeface="Arial" pitchFamily="34" charset="0"/>
              </a:rPr>
              <a:t>(Nosso futuro comum – Comissão Mundial de Meio Ambiente e Desenvolvimento da ONU - CMMAD, 1983 a 1987).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41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  <p:pic>
        <p:nvPicPr>
          <p:cNvPr id="11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0"/>
            <a:ext cx="1071538" cy="992583"/>
          </a:xfrm>
          <a:prstGeom prst="rect">
            <a:avLst/>
          </a:prstGeom>
          <a:noFill/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dirty="0" smtClean="0"/>
              <a:t>Princípio da Proteção ao</a:t>
            </a:r>
            <a:br>
              <a:rPr lang="pt-BR" sz="3200" dirty="0" smtClean="0"/>
            </a:br>
            <a:r>
              <a:rPr lang="pt-BR" sz="3200" dirty="0" smtClean="0"/>
              <a:t>Patrimônio Turístico</a:t>
            </a:r>
            <a:endParaRPr lang="pt-BR" sz="3200" dirty="0"/>
          </a:p>
        </p:txBody>
      </p:sp>
      <p:graphicFrame>
        <p:nvGraphicFramePr>
          <p:cNvPr id="8" name="Espaço Reservado para Conteúdo 7"/>
          <p:cNvGraphicFramePr>
            <a:graphicFrameLocks noGrp="1"/>
          </p:cNvGraphicFramePr>
          <p:nvPr>
            <p:ph idx="1"/>
          </p:nvPr>
        </p:nvGraphicFramePr>
        <p:xfrm>
          <a:off x="142844" y="642918"/>
          <a:ext cx="8715468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aixaDeTexto 6"/>
          <p:cNvSpPr txBox="1"/>
          <p:nvPr/>
        </p:nvSpPr>
        <p:spPr>
          <a:xfrm>
            <a:off x="3643306" y="3143248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/>
              <a:t>Na maioria das vezes</a:t>
            </a:r>
            <a:endParaRPr lang="pt-BR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Imagem 6" descr="C:\Users\katiaaparecida\AppData\Local\Microsoft\Windows\Temporary Internet Files\Low\Content.IE5\9TQ5L8YE\Marca FCR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62063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Imagem 7" descr="C:\Users\katiaaparecida\AppData\Local\Microsoft\Windows\Temporary Internet Files\Low\Content.IE5\9TQ5L8YE\Marca FCR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81938" y="0"/>
            <a:ext cx="1262062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8" name="Espaço Reservado para Número de Slide 1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59708D-DEAB-42CB-BF12-4CF4B5719DCD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43</a:t>
            </a:fld>
            <a:endParaRPr lang="pt-BR"/>
          </a:p>
        </p:txBody>
      </p:sp>
      <p:graphicFrame>
        <p:nvGraphicFramePr>
          <p:cNvPr id="7" name="Diagrama 6"/>
          <p:cNvGraphicFramePr/>
          <p:nvPr/>
        </p:nvGraphicFramePr>
        <p:xfrm>
          <a:off x="0" y="142852"/>
          <a:ext cx="9144000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Nuvem 8"/>
          <p:cNvSpPr/>
          <p:nvPr/>
        </p:nvSpPr>
        <p:spPr>
          <a:xfrm>
            <a:off x="5072066" y="0"/>
            <a:ext cx="2928958" cy="185738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Derroga tacitamente o inciso I, do art. 66, C.C./16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ERR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428596" y="500042"/>
            <a:ext cx="8351838" cy="6601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600" b="1" u="sng" dirty="0" smtClean="0">
                <a:solidFill>
                  <a:schemeClr val="bg1"/>
                </a:solidFill>
              </a:rPr>
              <a:t>DIREITOS DIFUSOS:</a:t>
            </a:r>
            <a:endParaRPr lang="pt-BR" sz="3600" b="1" u="sng" dirty="0">
              <a:solidFill>
                <a:schemeClr val="bg1"/>
              </a:solidFill>
            </a:endParaRPr>
          </a:p>
          <a:p>
            <a:pPr algn="just">
              <a:spcBef>
                <a:spcPct val="50000"/>
              </a:spcBef>
              <a:spcAft>
                <a:spcPts val="1800"/>
              </a:spcAft>
              <a:buFontTx/>
              <a:buChar char="•"/>
            </a:pPr>
            <a:r>
              <a:rPr lang="pt-BR" sz="3600" b="1" dirty="0">
                <a:solidFill>
                  <a:schemeClr val="bg1"/>
                </a:solidFill>
              </a:rPr>
              <a:t>TRANSINDIVIDUAL;</a:t>
            </a:r>
          </a:p>
          <a:p>
            <a:pPr algn="just">
              <a:spcBef>
                <a:spcPct val="50000"/>
              </a:spcBef>
              <a:spcAft>
                <a:spcPts val="1800"/>
              </a:spcAft>
              <a:buFontTx/>
              <a:buChar char="•"/>
            </a:pPr>
            <a:r>
              <a:rPr lang="pt-BR" sz="3600" b="1" dirty="0">
                <a:solidFill>
                  <a:schemeClr val="bg1"/>
                </a:solidFill>
              </a:rPr>
              <a:t>NATUREZA INDIVISÍVEL;</a:t>
            </a:r>
          </a:p>
          <a:p>
            <a:pPr algn="just">
              <a:spcBef>
                <a:spcPct val="50000"/>
              </a:spcBef>
              <a:spcAft>
                <a:spcPts val="1800"/>
              </a:spcAft>
              <a:buFontTx/>
              <a:buChar char="•"/>
            </a:pPr>
            <a:r>
              <a:rPr lang="pt-BR" sz="3600" b="1" dirty="0">
                <a:solidFill>
                  <a:schemeClr val="bg1"/>
                </a:solidFill>
              </a:rPr>
              <a:t>TITULARES INDETERMINADOS E LIGADOS POR CIRCUNSTÂNCIAS DE FATO (Ex: ar que respiramos).</a:t>
            </a:r>
          </a:p>
          <a:p>
            <a:pPr algn="r">
              <a:spcBef>
                <a:spcPct val="50000"/>
              </a:spcBef>
            </a:pPr>
            <a:r>
              <a:rPr lang="pt-BR" sz="3600" b="1" dirty="0">
                <a:solidFill>
                  <a:schemeClr val="bg1"/>
                </a:solidFill>
              </a:rPr>
              <a:t>(art. 81, I, CDC)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pt-BR" sz="3600" b="1" dirty="0">
              <a:solidFill>
                <a:schemeClr val="bg1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9C181A-D17B-4E0F-ABC1-BF1850DAB779}" type="slidenum">
              <a:rPr lang="pt-BR" smtClean="0"/>
              <a:pPr>
                <a:defRPr/>
              </a:pPr>
              <a:t>44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85728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BENS DE USO COMUM DO POVO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pt-BR" sz="32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(C.C. 1916 ≠ CF 1988)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285688" y="1142984"/>
            <a:ext cx="8429716" cy="5572164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pt-BR" dirty="0" smtClean="0"/>
              <a:t>“Art. 66.  Os bens públicos são:</a:t>
            </a:r>
          </a:p>
          <a:p>
            <a:pPr algn="just">
              <a:buNone/>
            </a:pPr>
            <a:r>
              <a:rPr lang="pt-BR" dirty="0" smtClean="0"/>
              <a:t>	I - de uso comum do povo, tais como os mares, rios, estradas, ruas e praças; (...)”</a:t>
            </a:r>
          </a:p>
          <a:p>
            <a:pPr algn="r">
              <a:buNone/>
            </a:pPr>
            <a:r>
              <a:rPr lang="pt-BR" sz="1800" dirty="0" smtClean="0"/>
              <a:t>(C.C./1916)</a:t>
            </a:r>
          </a:p>
          <a:p>
            <a:pPr algn="ctr">
              <a:buNone/>
            </a:pPr>
            <a:r>
              <a:rPr lang="pt-BR" sz="5200" b="1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≠</a:t>
            </a:r>
            <a:endParaRPr lang="pt-BR" sz="5200" dirty="0" smtClean="0">
              <a:solidFill>
                <a:srgbClr val="FF0000"/>
              </a:solidFill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sz="1800" dirty="0" smtClean="0"/>
              <a:t>“</a:t>
            </a:r>
            <a:r>
              <a:rPr lang="pt-BR" dirty="0" smtClean="0"/>
              <a:t>Art. 225. Todos têm direito ao meio ambiente ecologicamente equilibrado, </a:t>
            </a:r>
            <a:r>
              <a:rPr lang="pt-BR" b="1" u="sng" dirty="0" smtClean="0">
                <a:solidFill>
                  <a:srgbClr val="FF0000"/>
                </a:solidFill>
              </a:rPr>
              <a:t>bem de uso comum do povo e essencial à sadia qualidade de vida</a:t>
            </a:r>
            <a:r>
              <a:rPr lang="pt-BR" dirty="0" smtClean="0"/>
              <a:t>, impondo-se ao Poder Público e à coletividade o dever de defendê-lo e preservá-lo para as presentes e futuras gerações. (...)”</a:t>
            </a:r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pt-BR" sz="1800" dirty="0" smtClean="0"/>
              <a:t>(CF/88)</a:t>
            </a:r>
          </a:p>
          <a:p>
            <a:pPr>
              <a:buNone/>
            </a:pPr>
            <a:endParaRPr lang="pt-BR" sz="1800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B55E45-CA31-4D57-A0C2-F8BAA9F33FE0}" type="slidenum">
              <a:rPr lang="pt-BR" smtClean="0"/>
              <a:pPr>
                <a:defRPr/>
              </a:pPr>
              <a:t>45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BENS DA UNIÃO???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285688" y="2000240"/>
            <a:ext cx="8429716" cy="4714908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pt-BR" dirty="0" smtClean="0"/>
              <a:t>“Art. 20. São bens da União:</a:t>
            </a:r>
          </a:p>
          <a:p>
            <a:pPr algn="just">
              <a:buNone/>
            </a:pPr>
            <a:r>
              <a:rPr lang="pt-BR" dirty="0" smtClean="0"/>
              <a:t>(...)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III - os lagos, rios e quaisquer correntes de água em terrenos de seu domínio, ou que banhem mais de um Estado, sirvam de limites com outros países, ou se estendam a território estrangeiro ou dele provenham, bem como os terrenos marginais e as praias fluviais;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IV as ilhas fluviais e lacustres nas zonas limítrofes com outros países; as praias marítimas; as ilhas oceânicas e as costeiras, excluídas, destas, as que contenham a sede de Municípios, exceto aquelas áreas afetadas ao serviço público e a unidade ambiental federal, e as referidas no art. 26, II;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V - os recursos naturais da plataforma continental e da zona econômica exclusiva;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(...)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VIII - os potenciais de energia hidráulica; (...)”</a:t>
            </a:r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pt-BR" sz="1800" dirty="0" smtClean="0"/>
              <a:t>(CF/88)</a:t>
            </a:r>
            <a:endParaRPr lang="pt-BR" sz="1800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B55E45-CA31-4D57-A0C2-F8BAA9F33FE0}" type="slidenum">
              <a:rPr lang="pt-BR" smtClean="0"/>
              <a:pPr>
                <a:defRPr/>
              </a:pPr>
              <a:t>46</a:t>
            </a:fld>
            <a:endParaRPr lang="pt-BR"/>
          </a:p>
        </p:txBody>
      </p:sp>
      <p:sp>
        <p:nvSpPr>
          <p:cNvPr id="11" name="Nuvem 10"/>
          <p:cNvSpPr/>
          <p:nvPr/>
        </p:nvSpPr>
        <p:spPr>
          <a:xfrm>
            <a:off x="1428728" y="714356"/>
            <a:ext cx="6357982" cy="135732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Não!!! Mas da coletividade! A união deve administrá-los de forma participativa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BENS DO ESTADO???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285688" y="2000240"/>
            <a:ext cx="8429716" cy="4714908"/>
          </a:xfrm>
        </p:spPr>
        <p:txBody>
          <a:bodyPr>
            <a:normAutofit fontScale="92500" lnSpcReduction="20000"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dirty="0" smtClean="0"/>
              <a:t>“Art. 26. Incluem-se entre os bens dos Estados: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dirty="0" smtClean="0"/>
              <a:t>I - as águas superficiais ou subterrâneas, fluentes, emergentes e em depósito, ressalvadas, neste caso, na forma da lei, as decorrentes de obras da União;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dirty="0" smtClean="0"/>
              <a:t>II - as áreas, nas ilhas oceânicas e costeiras, que estiverem no seu domínio, excluídas aquelas sob domínio da União, Municípios ou terceiros;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dirty="0" smtClean="0"/>
              <a:t>III - as ilhas fluviais e lacustres não pertencentes à União; (...)”</a:t>
            </a:r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pt-BR" sz="1800" dirty="0" smtClean="0"/>
              <a:t>(CF/88)</a:t>
            </a:r>
            <a:endParaRPr lang="pt-BR" sz="1800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B55E45-CA31-4D57-A0C2-F8BAA9F33FE0}" type="slidenum">
              <a:rPr lang="pt-BR" smtClean="0"/>
              <a:pPr>
                <a:defRPr/>
              </a:pPr>
              <a:t>47</a:t>
            </a:fld>
            <a:endParaRPr lang="pt-BR"/>
          </a:p>
        </p:txBody>
      </p:sp>
      <p:sp>
        <p:nvSpPr>
          <p:cNvPr id="11" name="Nuvem 10"/>
          <p:cNvSpPr/>
          <p:nvPr/>
        </p:nvSpPr>
        <p:spPr>
          <a:xfrm>
            <a:off x="1500166" y="857232"/>
            <a:ext cx="6357982" cy="114300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Não!!! Mas o Estado deve administrá-los de forma participativa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85728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NATUREZA JURÍDICA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DO BEM AMBIENTAL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B55E45-CA31-4D57-A0C2-F8BAA9F33FE0}" type="slidenum">
              <a:rPr lang="pt-BR" smtClean="0"/>
              <a:pPr>
                <a:defRPr/>
              </a:pPr>
              <a:t>48</a:t>
            </a:fld>
            <a:endParaRPr lang="pt-BR"/>
          </a:p>
        </p:txBody>
      </p:sp>
      <p:sp>
        <p:nvSpPr>
          <p:cNvPr id="12" name="Estrela de 32 pontas 11"/>
          <p:cNvSpPr/>
          <p:nvPr/>
        </p:nvSpPr>
        <p:spPr>
          <a:xfrm>
            <a:off x="1643042" y="1142984"/>
            <a:ext cx="5786478" cy="5286412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dirty="0" smtClean="0"/>
              <a:t>USO COMUM</a:t>
            </a:r>
          </a:p>
          <a:p>
            <a:pPr algn="ctr"/>
            <a:r>
              <a:rPr lang="pt-BR" sz="3600" dirty="0" smtClean="0"/>
              <a:t>DO POVO</a:t>
            </a:r>
            <a:endParaRPr lang="pt-BR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ço Reservado para Conteúdo 11"/>
          <p:cNvSpPr>
            <a:spLocks noGrp="1"/>
          </p:cNvSpPr>
          <p:nvPr>
            <p:ph idx="1"/>
          </p:nvPr>
        </p:nvSpPr>
        <p:spPr>
          <a:xfrm>
            <a:off x="0" y="1071546"/>
            <a:ext cx="8715404" cy="514353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dirty="0" smtClean="0"/>
              <a:t>	“Art. 24. Compete à União, aos Estados e ao Distrito Federal legislar concorrentemente sobre: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	(...)</a:t>
            </a:r>
          </a:p>
          <a:p>
            <a:pPr algn="just">
              <a:buNone/>
            </a:pPr>
            <a:r>
              <a:rPr lang="pt-BR" dirty="0" smtClean="0"/>
              <a:t>	VIII - </a:t>
            </a:r>
            <a:r>
              <a:rPr lang="pt-BR" b="1" u="sng" dirty="0" smtClean="0"/>
              <a:t>responsabilidade por dano</a:t>
            </a:r>
            <a:r>
              <a:rPr lang="pt-BR" b="1" dirty="0" smtClean="0"/>
              <a:t> </a:t>
            </a:r>
            <a:r>
              <a:rPr lang="pt-BR" dirty="0" smtClean="0"/>
              <a:t>ao meio ambiente, ao consumidor, </a:t>
            </a:r>
            <a:r>
              <a:rPr lang="pt-BR" b="1" u="sng" dirty="0" smtClean="0"/>
              <a:t>a bens e direitos de valor</a:t>
            </a:r>
            <a:r>
              <a:rPr lang="pt-BR" b="1" dirty="0" smtClean="0"/>
              <a:t> </a:t>
            </a:r>
            <a:r>
              <a:rPr lang="pt-BR" dirty="0" smtClean="0"/>
              <a:t>artístico, estético, histórico, </a:t>
            </a:r>
            <a:r>
              <a:rPr lang="pt-BR" b="1" u="sng" dirty="0" smtClean="0"/>
              <a:t>turístico</a:t>
            </a:r>
            <a:r>
              <a:rPr lang="pt-BR" dirty="0" smtClean="0"/>
              <a:t> e paisagístico;  (...).”                                       </a:t>
            </a:r>
            <a:r>
              <a:rPr lang="pt-BR" sz="1800" dirty="0" smtClean="0"/>
              <a:t>(CF/88)</a:t>
            </a:r>
          </a:p>
          <a:p>
            <a:pPr algn="just">
              <a:buNone/>
            </a:pPr>
            <a:r>
              <a:rPr lang="pt-BR" sz="2400" b="1" u="sng" dirty="0" smtClean="0"/>
              <a:t>Responsabilidade objetiva:</a:t>
            </a:r>
          </a:p>
          <a:p>
            <a:pPr algn="just"/>
            <a:r>
              <a:rPr lang="pt-BR" sz="2400" dirty="0" smtClean="0"/>
              <a:t>Independente de culpa ou dolo, bastando que haja:</a:t>
            </a:r>
          </a:p>
          <a:p>
            <a:pPr lvl="2" algn="just"/>
            <a:r>
              <a:rPr lang="pt-BR" sz="2400" dirty="0" smtClean="0"/>
              <a:t>Dano ao patrimônio turístico;</a:t>
            </a:r>
          </a:p>
          <a:p>
            <a:pPr lvl="2" algn="just"/>
            <a:r>
              <a:rPr lang="pt-BR" sz="2400" dirty="0" smtClean="0"/>
              <a:t>Nexo de causalidade</a:t>
            </a:r>
            <a:endParaRPr lang="pt-BR" sz="2400" dirty="0"/>
          </a:p>
        </p:txBody>
      </p:sp>
      <p:pic>
        <p:nvPicPr>
          <p:cNvPr id="10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  <p:pic>
        <p:nvPicPr>
          <p:cNvPr id="11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0"/>
            <a:ext cx="1071538" cy="992583"/>
          </a:xfrm>
          <a:prstGeom prst="rect">
            <a:avLst/>
          </a:prstGeom>
          <a:noFill/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dirty="0" smtClean="0"/>
              <a:t>Princípios da Responsabilidade por</a:t>
            </a:r>
            <a:br>
              <a:rPr lang="pt-BR" sz="3200" dirty="0" smtClean="0"/>
            </a:br>
            <a:r>
              <a:rPr lang="pt-BR" sz="3200" dirty="0" smtClean="0"/>
              <a:t>Danos ao Patrimônio Turístico</a:t>
            </a:r>
            <a:endParaRPr lang="pt-BR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  <p:pic>
        <p:nvPicPr>
          <p:cNvPr id="11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0"/>
            <a:ext cx="1071538" cy="992583"/>
          </a:xfrm>
          <a:prstGeom prst="rect">
            <a:avLst/>
          </a:prstGeom>
          <a:noFill/>
        </p:spPr>
      </p:pic>
      <p:graphicFrame>
        <p:nvGraphicFramePr>
          <p:cNvPr id="16" name="Espaço Reservado para Conteúdo 15"/>
          <p:cNvGraphicFramePr>
            <a:graphicFrameLocks noGrp="1"/>
          </p:cNvGraphicFramePr>
          <p:nvPr>
            <p:ph idx="1"/>
          </p:nvPr>
        </p:nvGraphicFramePr>
        <p:xfrm>
          <a:off x="142844" y="1000125"/>
          <a:ext cx="8786874" cy="56435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Nuvem 16"/>
          <p:cNvSpPr/>
          <p:nvPr/>
        </p:nvSpPr>
        <p:spPr>
          <a:xfrm>
            <a:off x="0" y="2714620"/>
            <a:ext cx="2571736" cy="192882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Classificação das Normas</a:t>
            </a:r>
            <a:endParaRPr lang="pt-BR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ço Reservado para Conteúdo 11"/>
          <p:cNvSpPr>
            <a:spLocks noGrp="1"/>
          </p:cNvSpPr>
          <p:nvPr>
            <p:ph idx="1"/>
          </p:nvPr>
        </p:nvSpPr>
        <p:spPr>
          <a:xfrm>
            <a:off x="0" y="1071546"/>
            <a:ext cx="8715404" cy="514353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	“Art. 6º </a:t>
            </a:r>
            <a:r>
              <a:rPr lang="pt-BR" b="1" u="sng" dirty="0" smtClean="0"/>
              <a:t>São direitos sociais</a:t>
            </a:r>
            <a:r>
              <a:rPr lang="pt-BR" b="1" dirty="0" smtClean="0"/>
              <a:t> </a:t>
            </a:r>
            <a:r>
              <a:rPr lang="pt-BR" dirty="0" smtClean="0"/>
              <a:t>a educação, a saúde, a alimentação, o trabalho, a moradia, o </a:t>
            </a:r>
            <a:r>
              <a:rPr lang="pt-BR" b="1" u="sng" dirty="0" smtClean="0"/>
              <a:t>lazer</a:t>
            </a:r>
            <a:r>
              <a:rPr lang="pt-BR" dirty="0" smtClean="0"/>
              <a:t>, a segurança, a previdência social, a proteção à maternidade e à infância, a assistência aos desamparados, na forma desta Constituição.”                                   </a:t>
            </a:r>
          </a:p>
          <a:p>
            <a:pPr algn="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1800" dirty="0" smtClean="0"/>
              <a:t>(CF/88)</a:t>
            </a:r>
          </a:p>
        </p:txBody>
      </p:sp>
      <p:pic>
        <p:nvPicPr>
          <p:cNvPr id="10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  <p:pic>
        <p:nvPicPr>
          <p:cNvPr id="11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0"/>
            <a:ext cx="1071538" cy="992583"/>
          </a:xfrm>
          <a:prstGeom prst="rect">
            <a:avLst/>
          </a:prstGeom>
          <a:noFill/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Princípios do Direito ao Lazer</a:t>
            </a:r>
            <a:endParaRPr lang="pt-BR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  <p:pic>
        <p:nvPicPr>
          <p:cNvPr id="11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0"/>
            <a:ext cx="1071538" cy="992583"/>
          </a:xfrm>
          <a:prstGeom prst="rect">
            <a:avLst/>
          </a:prstGeom>
          <a:noFill/>
        </p:spPr>
      </p:pic>
      <p:graphicFrame>
        <p:nvGraphicFramePr>
          <p:cNvPr id="8" name="Espaço Reservado para Conteúdo 7"/>
          <p:cNvGraphicFramePr>
            <a:graphicFrameLocks noGrp="1"/>
          </p:cNvGraphicFramePr>
          <p:nvPr>
            <p:ph idx="1"/>
          </p:nvPr>
        </p:nvGraphicFramePr>
        <p:xfrm>
          <a:off x="142844" y="642918"/>
          <a:ext cx="8715468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aixaDeTexto 6"/>
          <p:cNvSpPr txBox="1"/>
          <p:nvPr/>
        </p:nvSpPr>
        <p:spPr>
          <a:xfrm>
            <a:off x="3643306" y="3143248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/>
              <a:t>Na maioria das vezes</a:t>
            </a:r>
            <a:endParaRPr lang="pt-BR" b="1" dirty="0"/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0" y="142852"/>
            <a:ext cx="9144000" cy="785818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Princípios do Direito ao Lazer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3000372"/>
            <a:ext cx="8229600" cy="1071570"/>
          </a:xfrm>
        </p:spPr>
        <p:txBody>
          <a:bodyPr/>
          <a:lstStyle/>
          <a:p>
            <a:pPr algn="ctr"/>
            <a:r>
              <a:rPr lang="pt-BR" dirty="0" smtClean="0"/>
              <a:t>BOA NOITE!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52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  <p:pic>
        <p:nvPicPr>
          <p:cNvPr id="11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0"/>
            <a:ext cx="1071538" cy="992583"/>
          </a:xfrm>
          <a:prstGeom prst="rect">
            <a:avLst/>
          </a:prstGeom>
          <a:noFill/>
        </p:spPr>
      </p:pic>
      <p:graphicFrame>
        <p:nvGraphicFramePr>
          <p:cNvPr id="8" name="Espaço Reservado para Conteúdo 7"/>
          <p:cNvGraphicFramePr>
            <a:graphicFrameLocks noGrp="1"/>
          </p:cNvGraphicFramePr>
          <p:nvPr>
            <p:ph idx="1"/>
          </p:nvPr>
        </p:nvGraphicFramePr>
        <p:xfrm>
          <a:off x="0" y="142852"/>
          <a:ext cx="9144000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ço Reservado para Conteúdo 11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1435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b="1" u="sng" dirty="0" smtClean="0"/>
              <a:t>DIREITOS METAINDIVIDUAIS</a:t>
            </a:r>
          </a:p>
          <a:p>
            <a:pPr algn="ctr">
              <a:buNone/>
            </a:pPr>
            <a:endParaRPr lang="pt-BR" b="1" u="sng" dirty="0" smtClean="0"/>
          </a:p>
          <a:p>
            <a:r>
              <a:rPr lang="pt-BR" dirty="0" smtClean="0"/>
              <a:t>Interesses ou Direitos Difusos;</a:t>
            </a:r>
          </a:p>
          <a:p>
            <a:endParaRPr lang="pt-BR" dirty="0" smtClean="0"/>
          </a:p>
          <a:p>
            <a:r>
              <a:rPr lang="pt-BR" dirty="0" smtClean="0"/>
              <a:t>Interesses ou Direitos Coletivos;</a:t>
            </a:r>
          </a:p>
          <a:p>
            <a:endParaRPr lang="pt-BR" dirty="0" smtClean="0"/>
          </a:p>
          <a:p>
            <a:r>
              <a:rPr lang="pt-BR" dirty="0" smtClean="0"/>
              <a:t>Interesses ou Direitos Individuais Homogêneos</a:t>
            </a:r>
          </a:p>
        </p:txBody>
      </p:sp>
      <p:pic>
        <p:nvPicPr>
          <p:cNvPr id="10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  <p:pic>
        <p:nvPicPr>
          <p:cNvPr id="11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0"/>
            <a:ext cx="1071538" cy="9925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ERR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428596" y="500042"/>
            <a:ext cx="8351838" cy="6601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600" b="1" u="sng" dirty="0" smtClean="0">
                <a:solidFill>
                  <a:schemeClr val="bg1"/>
                </a:solidFill>
              </a:rPr>
              <a:t>DIREITOS DIFUSOS:</a:t>
            </a:r>
            <a:endParaRPr lang="pt-BR" sz="3600" b="1" u="sng" dirty="0">
              <a:solidFill>
                <a:schemeClr val="bg1"/>
              </a:solidFill>
            </a:endParaRPr>
          </a:p>
          <a:p>
            <a:pPr algn="just">
              <a:spcBef>
                <a:spcPct val="50000"/>
              </a:spcBef>
              <a:spcAft>
                <a:spcPts val="1800"/>
              </a:spcAft>
              <a:buFontTx/>
              <a:buChar char="•"/>
            </a:pPr>
            <a:r>
              <a:rPr lang="pt-BR" sz="3600" b="1" dirty="0">
                <a:solidFill>
                  <a:schemeClr val="bg1"/>
                </a:solidFill>
              </a:rPr>
              <a:t>TRANSINDIVIDUAL;</a:t>
            </a:r>
          </a:p>
          <a:p>
            <a:pPr algn="just">
              <a:spcBef>
                <a:spcPct val="50000"/>
              </a:spcBef>
              <a:spcAft>
                <a:spcPts val="1800"/>
              </a:spcAft>
              <a:buFontTx/>
              <a:buChar char="•"/>
            </a:pPr>
            <a:r>
              <a:rPr lang="pt-BR" sz="3600" b="1" dirty="0">
                <a:solidFill>
                  <a:schemeClr val="bg1"/>
                </a:solidFill>
              </a:rPr>
              <a:t>NATUREZA INDIVISÍVEL;</a:t>
            </a:r>
          </a:p>
          <a:p>
            <a:pPr algn="just">
              <a:spcBef>
                <a:spcPct val="50000"/>
              </a:spcBef>
              <a:spcAft>
                <a:spcPts val="1800"/>
              </a:spcAft>
              <a:buFontTx/>
              <a:buChar char="•"/>
            </a:pPr>
            <a:r>
              <a:rPr lang="pt-BR" sz="3600" b="1" dirty="0">
                <a:solidFill>
                  <a:schemeClr val="bg1"/>
                </a:solidFill>
              </a:rPr>
              <a:t>TITULARES INDETERMINADOS E LIGADOS POR CIRCUNSTÂNCIAS DE FATO (Ex: ar que respiramos).</a:t>
            </a:r>
          </a:p>
          <a:p>
            <a:pPr algn="r">
              <a:spcBef>
                <a:spcPct val="50000"/>
              </a:spcBef>
            </a:pPr>
            <a:r>
              <a:rPr lang="pt-BR" sz="3600" b="1" dirty="0">
                <a:solidFill>
                  <a:schemeClr val="bg1"/>
                </a:solidFill>
              </a:rPr>
              <a:t>(art. 81, I, CDC)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pt-BR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428596" y="500042"/>
            <a:ext cx="8351838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600" b="1" dirty="0" smtClean="0">
                <a:solidFill>
                  <a:schemeClr val="bg1"/>
                </a:solidFill>
                <a:latin typeface="Arial" pitchFamily="34" charset="0"/>
              </a:rPr>
              <a:t>DIREITOS DIFUSOS:</a:t>
            </a:r>
            <a:endParaRPr lang="pt-BR" sz="3600" b="1" dirty="0">
              <a:solidFill>
                <a:schemeClr val="bg1"/>
              </a:solidFill>
              <a:latin typeface="Arial" pitchFamily="34" charset="0"/>
            </a:endParaRP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pt-BR" sz="3600" b="1" dirty="0">
                <a:solidFill>
                  <a:schemeClr val="bg1"/>
                </a:solidFill>
                <a:latin typeface="Arial" pitchFamily="34" charset="0"/>
              </a:rPr>
              <a:t>TRANSINDIVIDUAL;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pt-BR" sz="3600" b="1" dirty="0">
                <a:solidFill>
                  <a:schemeClr val="bg1"/>
                </a:solidFill>
                <a:latin typeface="Arial" pitchFamily="34" charset="0"/>
              </a:rPr>
              <a:t>NATUREZA INDIVISÍVEL;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pt-BR" sz="3600" b="1" dirty="0">
                <a:solidFill>
                  <a:schemeClr val="bg1"/>
                </a:solidFill>
                <a:latin typeface="Arial" pitchFamily="34" charset="0"/>
              </a:rPr>
              <a:t>TITULARES INDETERMINADOS E LIGADOS POR CIRCUNSTÂNCIAS DE FATO (Ex: ar que respiramos).</a:t>
            </a:r>
          </a:p>
          <a:p>
            <a:pPr algn="r">
              <a:spcBef>
                <a:spcPct val="50000"/>
              </a:spcBef>
            </a:pPr>
            <a:r>
              <a:rPr lang="pt-BR" sz="3600" b="1" dirty="0">
                <a:solidFill>
                  <a:schemeClr val="bg1"/>
                </a:solidFill>
                <a:latin typeface="Arial" pitchFamily="34" charset="0"/>
              </a:rPr>
              <a:t>(art. 81, I, CDC)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pt-BR" sz="3600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39938" name="Picture 2" descr="http://t1.gstatic.com/images?q=tbn:ANd9GcSP6FVM6Ruc9wxlw3nRzHO3LXDruJoiG3Z7EIyNU2iWUH2_GaKrTvUkfQ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32508"/>
          </a:xfrm>
          <a:prstGeom prst="rect">
            <a:avLst/>
          </a:prstGeom>
          <a:noFill/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14282" y="142852"/>
            <a:ext cx="8786874" cy="6240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200" b="1" u="sng" dirty="0" smtClean="0"/>
              <a:t>DIREITOS COLETIVOS:</a:t>
            </a:r>
            <a:endParaRPr lang="pt-BR" sz="3200" b="1" u="sng" dirty="0"/>
          </a:p>
          <a:p>
            <a:pPr algn="just">
              <a:spcBef>
                <a:spcPct val="50000"/>
              </a:spcBef>
              <a:spcAft>
                <a:spcPts val="1920"/>
              </a:spcAft>
              <a:buFontTx/>
              <a:buChar char="•"/>
            </a:pPr>
            <a:r>
              <a:rPr lang="pt-BR" sz="3200" b="1" dirty="0"/>
              <a:t>TRANSINDIVIDUAL;</a:t>
            </a:r>
          </a:p>
          <a:p>
            <a:pPr algn="just">
              <a:spcBef>
                <a:spcPct val="50000"/>
              </a:spcBef>
              <a:spcAft>
                <a:spcPts val="1920"/>
              </a:spcAft>
              <a:buFontTx/>
              <a:buChar char="•"/>
            </a:pPr>
            <a:r>
              <a:rPr lang="pt-BR" sz="3200" b="1" dirty="0"/>
              <a:t>NATUREZA INDIVISÍVEL;</a:t>
            </a:r>
          </a:p>
          <a:p>
            <a:pPr algn="just">
              <a:spcBef>
                <a:spcPct val="50000"/>
              </a:spcBef>
              <a:spcAft>
                <a:spcPts val="1920"/>
              </a:spcAft>
              <a:buFontTx/>
              <a:buChar char="•"/>
            </a:pPr>
            <a:r>
              <a:rPr lang="pt-BR" sz="3200" b="1" dirty="0" smtClean="0"/>
              <a:t>TITULARES </a:t>
            </a:r>
            <a:r>
              <a:rPr lang="pt-BR" sz="3200" b="1" dirty="0" smtClean="0">
                <a:cs typeface="Lucida Sans Unicode"/>
              </a:rPr>
              <a:t>⇛ </a:t>
            </a:r>
            <a:r>
              <a:rPr lang="pt-BR" sz="3200" b="1" cap="all" dirty="0" smtClean="0">
                <a:cs typeface="Arial" pitchFamily="34" charset="0"/>
              </a:rPr>
              <a:t>grupo, categoria ou classe de pessoas ligadas entre si ou com a parte contrária por uma relação jurídica base </a:t>
            </a:r>
            <a:r>
              <a:rPr lang="pt-BR" sz="3200" b="1" dirty="0"/>
              <a:t>(Ex: </a:t>
            </a:r>
            <a:r>
              <a:rPr lang="pt-BR" sz="3200" b="1" dirty="0" smtClean="0"/>
              <a:t>trabalhadores sindicalizados...).</a:t>
            </a:r>
            <a:endParaRPr lang="pt-BR" sz="3200" b="1" dirty="0"/>
          </a:p>
          <a:p>
            <a:pPr algn="r">
              <a:spcBef>
                <a:spcPct val="50000"/>
              </a:spcBef>
            </a:pPr>
            <a:r>
              <a:rPr lang="pt-BR" sz="3200" b="1" dirty="0"/>
              <a:t>(art. 81, </a:t>
            </a:r>
            <a:r>
              <a:rPr lang="pt-BR" sz="3200" b="1" dirty="0" smtClean="0"/>
              <a:t>II</a:t>
            </a:r>
            <a:r>
              <a:rPr lang="pt-BR" sz="3200" b="1" dirty="0"/>
              <a:t>, CDC</a:t>
            </a:r>
            <a:r>
              <a:rPr lang="pt-BR" sz="3200" b="1" dirty="0" smtClean="0"/>
              <a:t>)</a:t>
            </a:r>
            <a:endParaRPr lang="pt-BR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1944</TotalTime>
  <Words>1790</Words>
  <Application>Microsoft Office PowerPoint</Application>
  <PresentationFormat>Apresentação na tela (4:3)</PresentationFormat>
  <Paragraphs>425</Paragraphs>
  <Slides>52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52</vt:i4>
      </vt:variant>
    </vt:vector>
  </HeadingPairs>
  <TitlesOfParts>
    <vt:vector size="54" baseType="lpstr">
      <vt:lpstr>Concurso</vt:lpstr>
      <vt:lpstr>Slide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PROCESSO</vt:lpstr>
      <vt:lpstr>Slide 12</vt:lpstr>
      <vt:lpstr>LITIGIOSIDADE: linha demarcatória entre PA e PJ</vt:lpstr>
      <vt:lpstr>PRINCÍPIOS CONSTITUCIONAIS EXPLÍCITOS</vt:lpstr>
      <vt:lpstr>PRINCÍPIO DA LEGALIDADE</vt:lpstr>
      <vt:lpstr>PRINCÍPIO DA LEGALIDADE</vt:lpstr>
      <vt:lpstr>PRINCÍPIO DA LEGALIDADE ADMINISTRATIVA</vt:lpstr>
      <vt:lpstr>PRINCÍPIO DA IMPESSOALIDADE</vt:lpstr>
      <vt:lpstr>PRINCÍPIO DA MORALIDADE</vt:lpstr>
      <vt:lpstr>PRINCÍPIO DA MORALIDADE</vt:lpstr>
      <vt:lpstr>PRINCÍPIO DA PUBLICIDADE</vt:lpstr>
      <vt:lpstr>PRINCÍPIO DA PUBLICIDADE</vt:lpstr>
      <vt:lpstr>PRINCÍPIO DA PUBLICIDADE</vt:lpstr>
      <vt:lpstr>PRINCÍPIO DA EFICIÊNCIA</vt:lpstr>
      <vt:lpstr>PRINCÍPIO DO CONTRADITÓRIO E AMPLA DEFESA</vt:lpstr>
      <vt:lpstr>PRINCÍPIO DO CONTRADITÓRIO</vt:lpstr>
      <vt:lpstr>PRINCÍPIO DA AMPLA DEFESA</vt:lpstr>
      <vt:lpstr>Slide 28</vt:lpstr>
      <vt:lpstr>Slide 29</vt:lpstr>
      <vt:lpstr>Slide 30</vt:lpstr>
      <vt:lpstr>Slide 31</vt:lpstr>
      <vt:lpstr>Slide 32</vt:lpstr>
      <vt:lpstr>COMPETÊNCIA CONCORRENTE</vt:lpstr>
      <vt:lpstr>COMPETÊNCIA SUPLEMENTAR</vt:lpstr>
      <vt:lpstr>COMPETÊNCIA SUPLEMENTAR</vt:lpstr>
      <vt:lpstr>Princípios Constitucionais Aplicados ao Turismo</vt:lpstr>
      <vt:lpstr>Princípio da Promoção do Turismo</vt:lpstr>
      <vt:lpstr>Princípio do Incentivo ao Turismo</vt:lpstr>
      <vt:lpstr>Princípios do Desenvolvimento do Turismo</vt:lpstr>
      <vt:lpstr>Slide 40</vt:lpstr>
      <vt:lpstr>Slide 41</vt:lpstr>
      <vt:lpstr>Princípio da Proteção ao Patrimônio Turístico</vt:lpstr>
      <vt:lpstr>Slide 43</vt:lpstr>
      <vt:lpstr>Slide 44</vt:lpstr>
      <vt:lpstr>Slide 45</vt:lpstr>
      <vt:lpstr>Slide 46</vt:lpstr>
      <vt:lpstr>Slide 47</vt:lpstr>
      <vt:lpstr>Slide 48</vt:lpstr>
      <vt:lpstr>Princípios da Responsabilidade por Danos ao Patrimônio Turístico</vt:lpstr>
      <vt:lpstr>Princípios do Direito ao Lazer</vt:lpstr>
      <vt:lpstr>Slide 51</vt:lpstr>
      <vt:lpstr>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269</cp:revision>
  <dcterms:created xsi:type="dcterms:W3CDTF">2011-02-08T02:22:21Z</dcterms:created>
  <dcterms:modified xsi:type="dcterms:W3CDTF">2011-09-13T19:56:35Z</dcterms:modified>
</cp:coreProperties>
</file>