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382" r:id="rId3"/>
    <p:sldId id="464" r:id="rId4"/>
    <p:sldId id="459" r:id="rId5"/>
    <p:sldId id="442" r:id="rId6"/>
    <p:sldId id="461" r:id="rId7"/>
    <p:sldId id="465" r:id="rId8"/>
    <p:sldId id="462" r:id="rId9"/>
    <p:sldId id="444" r:id="rId10"/>
    <p:sldId id="466" r:id="rId11"/>
    <p:sldId id="468" r:id="rId12"/>
    <p:sldId id="469" r:id="rId13"/>
    <p:sldId id="470" r:id="rId14"/>
    <p:sldId id="445" r:id="rId15"/>
    <p:sldId id="475" r:id="rId16"/>
    <p:sldId id="471" r:id="rId17"/>
    <p:sldId id="446" r:id="rId18"/>
    <p:sldId id="472" r:id="rId19"/>
    <p:sldId id="473" r:id="rId20"/>
    <p:sldId id="474" r:id="rId21"/>
    <p:sldId id="447" r:id="rId22"/>
    <p:sldId id="476" r:id="rId23"/>
    <p:sldId id="398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5680E7-E1EF-4627-94F0-82CA2743CA97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CCA2E638-B9FD-47D9-B0CB-47DEA3820832}">
      <dgm:prSet phldrT="[Texto]"/>
      <dgm:spPr/>
      <dgm:t>
        <a:bodyPr/>
        <a:lstStyle/>
        <a:p>
          <a:r>
            <a:rPr lang="pt-BR" dirty="0" smtClean="0"/>
            <a:t>Art. 14</a:t>
          </a:r>
        </a:p>
        <a:p>
          <a:r>
            <a:rPr lang="pt-BR" dirty="0" smtClean="0"/>
            <a:t>Lei 9.099</a:t>
          </a:r>
          <a:endParaRPr lang="pt-BR" dirty="0"/>
        </a:p>
      </dgm:t>
    </dgm:pt>
    <dgm:pt modelId="{C205FC9C-93B6-4E1B-98CB-919FAE9E94AD}" type="parTrans" cxnId="{B3FBB1FD-F267-43E1-9FB8-8E4DB4A27A20}">
      <dgm:prSet/>
      <dgm:spPr/>
      <dgm:t>
        <a:bodyPr/>
        <a:lstStyle/>
        <a:p>
          <a:endParaRPr lang="pt-BR"/>
        </a:p>
      </dgm:t>
    </dgm:pt>
    <dgm:pt modelId="{348A1A22-F0B0-4FC6-BBD5-5EE7886AB0C6}" type="sibTrans" cxnId="{B3FBB1FD-F267-43E1-9FB8-8E4DB4A27A20}">
      <dgm:prSet/>
      <dgm:spPr/>
      <dgm:t>
        <a:bodyPr/>
        <a:lstStyle/>
        <a:p>
          <a:endParaRPr lang="pt-BR"/>
        </a:p>
      </dgm:t>
    </dgm:pt>
    <dgm:pt modelId="{F0866860-A29A-425E-AE0E-C19B4ADA2AB6}">
      <dgm:prSet phldrT="[Texto]"/>
      <dgm:spPr/>
      <dgm:t>
        <a:bodyPr/>
        <a:lstStyle/>
        <a:p>
          <a:r>
            <a:rPr lang="pt-BR" dirty="0" smtClean="0"/>
            <a:t>Art. 282</a:t>
          </a:r>
        </a:p>
        <a:p>
          <a:r>
            <a:rPr lang="pt-BR" dirty="0" smtClean="0"/>
            <a:t>CPC</a:t>
          </a:r>
          <a:endParaRPr lang="pt-BR" dirty="0"/>
        </a:p>
      </dgm:t>
    </dgm:pt>
    <dgm:pt modelId="{43CDE1B2-59E7-4AFC-B06F-55BCAFE75907}" type="parTrans" cxnId="{F116369D-CD68-4505-9821-5CE01FB145F2}">
      <dgm:prSet/>
      <dgm:spPr/>
      <dgm:t>
        <a:bodyPr/>
        <a:lstStyle/>
        <a:p>
          <a:endParaRPr lang="pt-BR"/>
        </a:p>
      </dgm:t>
    </dgm:pt>
    <dgm:pt modelId="{588CC9F2-98D4-42CF-AD99-BAF9198A5D91}" type="sibTrans" cxnId="{F116369D-CD68-4505-9821-5CE01FB145F2}">
      <dgm:prSet/>
      <dgm:spPr/>
      <dgm:t>
        <a:bodyPr/>
        <a:lstStyle/>
        <a:p>
          <a:endParaRPr lang="pt-BR"/>
        </a:p>
      </dgm:t>
    </dgm:pt>
    <dgm:pt modelId="{197864D0-9301-4BA2-9CD7-93E81CC94D14}" type="pres">
      <dgm:prSet presAssocID="{3F5680E7-E1EF-4627-94F0-82CA2743CA97}" presName="linearFlow" presStyleCnt="0">
        <dgm:presLayoutVars>
          <dgm:dir/>
          <dgm:resizeHandles val="exact"/>
        </dgm:presLayoutVars>
      </dgm:prSet>
      <dgm:spPr/>
    </dgm:pt>
    <dgm:pt modelId="{8420A590-6183-4A11-95F0-60BACD68126F}" type="pres">
      <dgm:prSet presAssocID="{CCA2E638-B9FD-47D9-B0CB-47DEA382083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5666950-631A-4E2A-8056-AD88D0E688ED}" type="pres">
      <dgm:prSet presAssocID="{348A1A22-F0B0-4FC6-BBD5-5EE7886AB0C6}" presName="spacerL" presStyleCnt="0"/>
      <dgm:spPr/>
    </dgm:pt>
    <dgm:pt modelId="{A249DCBB-3C30-4486-9439-A9C0FCB299D6}" type="pres">
      <dgm:prSet presAssocID="{348A1A22-F0B0-4FC6-BBD5-5EE7886AB0C6}" presName="sibTrans" presStyleLbl="sibTrans2D1" presStyleIdx="0" presStyleCnt="1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017C8F57-660D-4977-BD68-3ECC63D42456}" type="pres">
      <dgm:prSet presAssocID="{348A1A22-F0B0-4FC6-BBD5-5EE7886AB0C6}" presName="spacerR" presStyleCnt="0"/>
      <dgm:spPr/>
    </dgm:pt>
    <dgm:pt modelId="{9B95F7CC-0373-4F95-97E8-083600F9CA04}" type="pres">
      <dgm:prSet presAssocID="{F0866860-A29A-425E-AE0E-C19B4ADA2AB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0650E3E-06C2-4583-9973-A1E4FA1984D5}" type="presOf" srcId="{348A1A22-F0B0-4FC6-BBD5-5EE7886AB0C6}" destId="{A249DCBB-3C30-4486-9439-A9C0FCB299D6}" srcOrd="0" destOrd="0" presId="urn:microsoft.com/office/officeart/2005/8/layout/equation1"/>
    <dgm:cxn modelId="{5DD5B09B-7193-4345-802C-55AF921FB629}" type="presOf" srcId="{F0866860-A29A-425E-AE0E-C19B4ADA2AB6}" destId="{9B95F7CC-0373-4F95-97E8-083600F9CA04}" srcOrd="0" destOrd="0" presId="urn:microsoft.com/office/officeart/2005/8/layout/equation1"/>
    <dgm:cxn modelId="{23F613DB-A965-45A1-9068-5A07780A3F5D}" type="presOf" srcId="{3F5680E7-E1EF-4627-94F0-82CA2743CA97}" destId="{197864D0-9301-4BA2-9CD7-93E81CC94D14}" srcOrd="0" destOrd="0" presId="urn:microsoft.com/office/officeart/2005/8/layout/equation1"/>
    <dgm:cxn modelId="{F116369D-CD68-4505-9821-5CE01FB145F2}" srcId="{3F5680E7-E1EF-4627-94F0-82CA2743CA97}" destId="{F0866860-A29A-425E-AE0E-C19B4ADA2AB6}" srcOrd="1" destOrd="0" parTransId="{43CDE1B2-59E7-4AFC-B06F-55BCAFE75907}" sibTransId="{588CC9F2-98D4-42CF-AD99-BAF9198A5D91}"/>
    <dgm:cxn modelId="{B3FBB1FD-F267-43E1-9FB8-8E4DB4A27A20}" srcId="{3F5680E7-E1EF-4627-94F0-82CA2743CA97}" destId="{CCA2E638-B9FD-47D9-B0CB-47DEA3820832}" srcOrd="0" destOrd="0" parTransId="{C205FC9C-93B6-4E1B-98CB-919FAE9E94AD}" sibTransId="{348A1A22-F0B0-4FC6-BBD5-5EE7886AB0C6}"/>
    <dgm:cxn modelId="{3918A7DC-6DF8-4CB3-84F5-B04388A27741}" type="presOf" srcId="{CCA2E638-B9FD-47D9-B0CB-47DEA3820832}" destId="{8420A590-6183-4A11-95F0-60BACD68126F}" srcOrd="0" destOrd="0" presId="urn:microsoft.com/office/officeart/2005/8/layout/equation1"/>
    <dgm:cxn modelId="{0D0D9BB6-18F9-44BB-A6FD-BAF6262926D1}" type="presParOf" srcId="{197864D0-9301-4BA2-9CD7-93E81CC94D14}" destId="{8420A590-6183-4A11-95F0-60BACD68126F}" srcOrd="0" destOrd="0" presId="urn:microsoft.com/office/officeart/2005/8/layout/equation1"/>
    <dgm:cxn modelId="{EE28E8F6-D9C9-482B-908C-E5F634458D10}" type="presParOf" srcId="{197864D0-9301-4BA2-9CD7-93E81CC94D14}" destId="{A5666950-631A-4E2A-8056-AD88D0E688ED}" srcOrd="1" destOrd="0" presId="urn:microsoft.com/office/officeart/2005/8/layout/equation1"/>
    <dgm:cxn modelId="{440E5964-D0D9-47B8-AAA0-77133EA3F9ED}" type="presParOf" srcId="{197864D0-9301-4BA2-9CD7-93E81CC94D14}" destId="{A249DCBB-3C30-4486-9439-A9C0FCB299D6}" srcOrd="2" destOrd="0" presId="urn:microsoft.com/office/officeart/2005/8/layout/equation1"/>
    <dgm:cxn modelId="{A5E3D305-00FA-46DE-86FA-E50F7155CCEC}" type="presParOf" srcId="{197864D0-9301-4BA2-9CD7-93E81CC94D14}" destId="{017C8F57-660D-4977-BD68-3ECC63D42456}" srcOrd="3" destOrd="0" presId="urn:microsoft.com/office/officeart/2005/8/layout/equation1"/>
    <dgm:cxn modelId="{A4A73410-D6C4-4376-83E4-1D17511AF93E}" type="presParOf" srcId="{197864D0-9301-4BA2-9CD7-93E81CC94D14}" destId="{9B95F7CC-0373-4F95-97E8-083600F9CA04}" srcOrd="4" destOrd="0" presId="urn:microsoft.com/office/officeart/2005/8/layout/equati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5680E7-E1EF-4627-94F0-82CA2743CA97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CCA2E638-B9FD-47D9-B0CB-47DEA3820832}">
      <dgm:prSet phldrT="[Texto]"/>
      <dgm:spPr/>
      <dgm:t>
        <a:bodyPr/>
        <a:lstStyle/>
        <a:p>
          <a:r>
            <a:rPr lang="pt-BR" dirty="0" smtClean="0"/>
            <a:t>CITAÇÃO</a:t>
          </a:r>
          <a:endParaRPr lang="pt-BR" dirty="0"/>
        </a:p>
      </dgm:t>
    </dgm:pt>
    <dgm:pt modelId="{C205FC9C-93B6-4E1B-98CB-919FAE9E94AD}" type="parTrans" cxnId="{B3FBB1FD-F267-43E1-9FB8-8E4DB4A27A20}">
      <dgm:prSet/>
      <dgm:spPr/>
      <dgm:t>
        <a:bodyPr/>
        <a:lstStyle/>
        <a:p>
          <a:endParaRPr lang="pt-BR"/>
        </a:p>
      </dgm:t>
    </dgm:pt>
    <dgm:pt modelId="{348A1A22-F0B0-4FC6-BBD5-5EE7886AB0C6}" type="sibTrans" cxnId="{B3FBB1FD-F267-43E1-9FB8-8E4DB4A27A20}">
      <dgm:prSet/>
      <dgm:spPr/>
      <dgm:t>
        <a:bodyPr/>
        <a:lstStyle/>
        <a:p>
          <a:endParaRPr lang="pt-BR"/>
        </a:p>
      </dgm:t>
    </dgm:pt>
    <dgm:pt modelId="{F0866860-A29A-425E-AE0E-C19B4ADA2AB6}">
      <dgm:prSet phldrT="[Texto]"/>
      <dgm:spPr/>
      <dgm:t>
        <a:bodyPr/>
        <a:lstStyle/>
        <a:p>
          <a:r>
            <a:rPr lang="pt-BR" dirty="0" smtClean="0"/>
            <a:t>INTIMAÇÃO</a:t>
          </a:r>
          <a:endParaRPr lang="pt-BR" dirty="0"/>
        </a:p>
      </dgm:t>
    </dgm:pt>
    <dgm:pt modelId="{43CDE1B2-59E7-4AFC-B06F-55BCAFE75907}" type="parTrans" cxnId="{F116369D-CD68-4505-9821-5CE01FB145F2}">
      <dgm:prSet/>
      <dgm:spPr/>
      <dgm:t>
        <a:bodyPr/>
        <a:lstStyle/>
        <a:p>
          <a:endParaRPr lang="pt-BR"/>
        </a:p>
      </dgm:t>
    </dgm:pt>
    <dgm:pt modelId="{588CC9F2-98D4-42CF-AD99-BAF9198A5D91}" type="sibTrans" cxnId="{F116369D-CD68-4505-9821-5CE01FB145F2}">
      <dgm:prSet/>
      <dgm:spPr/>
      <dgm:t>
        <a:bodyPr/>
        <a:lstStyle/>
        <a:p>
          <a:endParaRPr lang="pt-BR"/>
        </a:p>
      </dgm:t>
    </dgm:pt>
    <dgm:pt modelId="{197864D0-9301-4BA2-9CD7-93E81CC94D14}" type="pres">
      <dgm:prSet presAssocID="{3F5680E7-E1EF-4627-94F0-82CA2743CA97}" presName="linearFlow" presStyleCnt="0">
        <dgm:presLayoutVars>
          <dgm:dir/>
          <dgm:resizeHandles val="exact"/>
        </dgm:presLayoutVars>
      </dgm:prSet>
      <dgm:spPr/>
    </dgm:pt>
    <dgm:pt modelId="{8420A590-6183-4A11-95F0-60BACD68126F}" type="pres">
      <dgm:prSet presAssocID="{CCA2E638-B9FD-47D9-B0CB-47DEA382083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5666950-631A-4E2A-8056-AD88D0E688ED}" type="pres">
      <dgm:prSet presAssocID="{348A1A22-F0B0-4FC6-BBD5-5EE7886AB0C6}" presName="spacerL" presStyleCnt="0"/>
      <dgm:spPr/>
    </dgm:pt>
    <dgm:pt modelId="{A249DCBB-3C30-4486-9439-A9C0FCB299D6}" type="pres">
      <dgm:prSet presAssocID="{348A1A22-F0B0-4FC6-BBD5-5EE7886AB0C6}" presName="sibTrans" presStyleLbl="sibTrans2D1" presStyleIdx="0" presStyleCnt="1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017C8F57-660D-4977-BD68-3ECC63D42456}" type="pres">
      <dgm:prSet presAssocID="{348A1A22-F0B0-4FC6-BBD5-5EE7886AB0C6}" presName="spacerR" presStyleCnt="0"/>
      <dgm:spPr/>
    </dgm:pt>
    <dgm:pt modelId="{9B95F7CC-0373-4F95-97E8-083600F9CA04}" type="pres">
      <dgm:prSet presAssocID="{F0866860-A29A-425E-AE0E-C19B4ADA2AB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E33EDBA-1244-466A-9952-160ECB96523E}" type="presOf" srcId="{3F5680E7-E1EF-4627-94F0-82CA2743CA97}" destId="{197864D0-9301-4BA2-9CD7-93E81CC94D14}" srcOrd="0" destOrd="0" presId="urn:microsoft.com/office/officeart/2005/8/layout/equation1"/>
    <dgm:cxn modelId="{D0B70588-89FC-4670-BCD9-EAFE47088CAB}" type="presOf" srcId="{CCA2E638-B9FD-47D9-B0CB-47DEA3820832}" destId="{8420A590-6183-4A11-95F0-60BACD68126F}" srcOrd="0" destOrd="0" presId="urn:microsoft.com/office/officeart/2005/8/layout/equation1"/>
    <dgm:cxn modelId="{F116369D-CD68-4505-9821-5CE01FB145F2}" srcId="{3F5680E7-E1EF-4627-94F0-82CA2743CA97}" destId="{F0866860-A29A-425E-AE0E-C19B4ADA2AB6}" srcOrd="1" destOrd="0" parTransId="{43CDE1B2-59E7-4AFC-B06F-55BCAFE75907}" sibTransId="{588CC9F2-98D4-42CF-AD99-BAF9198A5D91}"/>
    <dgm:cxn modelId="{B3FBB1FD-F267-43E1-9FB8-8E4DB4A27A20}" srcId="{3F5680E7-E1EF-4627-94F0-82CA2743CA97}" destId="{CCA2E638-B9FD-47D9-B0CB-47DEA3820832}" srcOrd="0" destOrd="0" parTransId="{C205FC9C-93B6-4E1B-98CB-919FAE9E94AD}" sibTransId="{348A1A22-F0B0-4FC6-BBD5-5EE7886AB0C6}"/>
    <dgm:cxn modelId="{E6389619-1152-403F-837F-7BA555969051}" type="presOf" srcId="{F0866860-A29A-425E-AE0E-C19B4ADA2AB6}" destId="{9B95F7CC-0373-4F95-97E8-083600F9CA04}" srcOrd="0" destOrd="0" presId="urn:microsoft.com/office/officeart/2005/8/layout/equation1"/>
    <dgm:cxn modelId="{0A44590E-C4FA-4259-AD04-12389C85EA52}" type="presOf" srcId="{348A1A22-F0B0-4FC6-BBD5-5EE7886AB0C6}" destId="{A249DCBB-3C30-4486-9439-A9C0FCB299D6}" srcOrd="0" destOrd="0" presId="urn:microsoft.com/office/officeart/2005/8/layout/equation1"/>
    <dgm:cxn modelId="{BF0E14A9-B232-4856-99E4-292F160693FF}" type="presParOf" srcId="{197864D0-9301-4BA2-9CD7-93E81CC94D14}" destId="{8420A590-6183-4A11-95F0-60BACD68126F}" srcOrd="0" destOrd="0" presId="urn:microsoft.com/office/officeart/2005/8/layout/equation1"/>
    <dgm:cxn modelId="{5C9B33DE-2C9F-46D0-9717-1E85444C60AF}" type="presParOf" srcId="{197864D0-9301-4BA2-9CD7-93E81CC94D14}" destId="{A5666950-631A-4E2A-8056-AD88D0E688ED}" srcOrd="1" destOrd="0" presId="urn:microsoft.com/office/officeart/2005/8/layout/equation1"/>
    <dgm:cxn modelId="{6A2EB94E-9320-4DE0-B59F-D5C3D669B9D2}" type="presParOf" srcId="{197864D0-9301-4BA2-9CD7-93E81CC94D14}" destId="{A249DCBB-3C30-4486-9439-A9C0FCB299D6}" srcOrd="2" destOrd="0" presId="urn:microsoft.com/office/officeart/2005/8/layout/equation1"/>
    <dgm:cxn modelId="{52B19F53-BD7F-47C0-A321-18D25C1B5A4C}" type="presParOf" srcId="{197864D0-9301-4BA2-9CD7-93E81CC94D14}" destId="{017C8F57-660D-4977-BD68-3ECC63D42456}" srcOrd="3" destOrd="0" presId="urn:microsoft.com/office/officeart/2005/8/layout/equation1"/>
    <dgm:cxn modelId="{064C76B8-08C9-4A0F-B5EE-B7EF63F707E3}" type="presParOf" srcId="{197864D0-9301-4BA2-9CD7-93E81CC94D14}" destId="{9B95F7CC-0373-4F95-97E8-083600F9CA04}" srcOrd="4" destOrd="0" presId="urn:microsoft.com/office/officeart/2005/8/layout/equatio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CEA032-40BA-4643-86C2-233D06E0D9E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C8DFC38-F34F-4D62-8E5E-8C36ECEFF724}">
      <dgm:prSet phldrT="[Texto]"/>
      <dgm:spPr/>
      <dgm:t>
        <a:bodyPr/>
        <a:lstStyle/>
        <a:p>
          <a:r>
            <a:rPr lang="pt-BR" dirty="0" smtClean="0"/>
            <a:t>CITAÇÃO</a:t>
          </a:r>
          <a:endParaRPr lang="pt-BR" dirty="0"/>
        </a:p>
      </dgm:t>
    </dgm:pt>
    <dgm:pt modelId="{8B460007-89E9-4CBB-AF61-1BFD3005FA12}" type="parTrans" cxnId="{F739B551-F1AF-4800-B524-B82747BF30DC}">
      <dgm:prSet/>
      <dgm:spPr/>
      <dgm:t>
        <a:bodyPr/>
        <a:lstStyle/>
        <a:p>
          <a:endParaRPr lang="pt-BR"/>
        </a:p>
      </dgm:t>
    </dgm:pt>
    <dgm:pt modelId="{C240E8C8-C8A3-43D4-A570-3050731B2C73}" type="sibTrans" cxnId="{F739B551-F1AF-4800-B524-B82747BF30DC}">
      <dgm:prSet/>
      <dgm:spPr/>
      <dgm:t>
        <a:bodyPr/>
        <a:lstStyle/>
        <a:p>
          <a:endParaRPr lang="pt-BR"/>
        </a:p>
      </dgm:t>
    </dgm:pt>
    <dgm:pt modelId="{EA757873-0F23-4FB0-8B8C-7F4C33A533F4}">
      <dgm:prSet phldrT="[Texto]" custT="1"/>
      <dgm:spPr/>
      <dgm:t>
        <a:bodyPr/>
        <a:lstStyle/>
        <a:p>
          <a:pPr algn="just"/>
          <a:r>
            <a:rPr lang="pt-BR" sz="2800" dirty="0" smtClean="0"/>
            <a:t>Dá ciência da acusação chamando a Juízo para se defender...</a:t>
          </a:r>
          <a:endParaRPr lang="pt-BR" sz="2800" dirty="0"/>
        </a:p>
      </dgm:t>
    </dgm:pt>
    <dgm:pt modelId="{6C232B22-D608-43A5-93CA-D1688A63DC9F}" type="parTrans" cxnId="{85A8A94E-033F-4B92-9A30-8B13F3CFEB9F}">
      <dgm:prSet/>
      <dgm:spPr/>
      <dgm:t>
        <a:bodyPr/>
        <a:lstStyle/>
        <a:p>
          <a:endParaRPr lang="pt-BR"/>
        </a:p>
      </dgm:t>
    </dgm:pt>
    <dgm:pt modelId="{39A937C5-6152-4423-B27C-98C2D157D8AD}" type="sibTrans" cxnId="{85A8A94E-033F-4B92-9A30-8B13F3CFEB9F}">
      <dgm:prSet/>
      <dgm:spPr/>
      <dgm:t>
        <a:bodyPr/>
        <a:lstStyle/>
        <a:p>
          <a:endParaRPr lang="pt-BR"/>
        </a:p>
      </dgm:t>
    </dgm:pt>
    <dgm:pt modelId="{47523397-7B08-41A5-B8BE-379D19318F78}">
      <dgm:prSet phldrT="[Texto]" custT="1"/>
      <dgm:spPr/>
      <dgm:t>
        <a:bodyPr/>
        <a:lstStyle/>
        <a:p>
          <a:pPr algn="just"/>
          <a:r>
            <a:rPr lang="pt-BR" sz="2800" dirty="0" smtClean="0"/>
            <a:t>Só se é citado no processo uma única vez.</a:t>
          </a:r>
          <a:endParaRPr lang="pt-BR" sz="2800" dirty="0"/>
        </a:p>
      </dgm:t>
    </dgm:pt>
    <dgm:pt modelId="{E6645380-4847-4504-B038-690F26BDDBE2}" type="parTrans" cxnId="{2A26C43C-1BD3-4530-A8D6-01B5595E8EF8}">
      <dgm:prSet/>
      <dgm:spPr/>
      <dgm:t>
        <a:bodyPr/>
        <a:lstStyle/>
        <a:p>
          <a:endParaRPr lang="pt-BR"/>
        </a:p>
      </dgm:t>
    </dgm:pt>
    <dgm:pt modelId="{1F30FBB3-0881-4B12-9A64-8532B3262F62}" type="sibTrans" cxnId="{2A26C43C-1BD3-4530-A8D6-01B5595E8EF8}">
      <dgm:prSet/>
      <dgm:spPr/>
      <dgm:t>
        <a:bodyPr/>
        <a:lstStyle/>
        <a:p>
          <a:endParaRPr lang="pt-BR"/>
        </a:p>
      </dgm:t>
    </dgm:pt>
    <dgm:pt modelId="{4CC7FE35-D839-44CE-B317-95F13B6CA36E}">
      <dgm:prSet phldrT="[Texto]"/>
      <dgm:spPr/>
      <dgm:t>
        <a:bodyPr/>
        <a:lstStyle/>
        <a:p>
          <a:r>
            <a:rPr lang="pt-BR" dirty="0" smtClean="0"/>
            <a:t>INTIMAÇÃO</a:t>
          </a:r>
          <a:endParaRPr lang="pt-BR" dirty="0"/>
        </a:p>
      </dgm:t>
    </dgm:pt>
    <dgm:pt modelId="{88EA58F1-37B4-488F-8AEF-86C1376DB6DE}" type="parTrans" cxnId="{44C6A9F6-BFF2-4A78-A53C-4984582CB0B8}">
      <dgm:prSet/>
      <dgm:spPr/>
      <dgm:t>
        <a:bodyPr/>
        <a:lstStyle/>
        <a:p>
          <a:endParaRPr lang="pt-BR"/>
        </a:p>
      </dgm:t>
    </dgm:pt>
    <dgm:pt modelId="{6312E71D-6CA1-4CDA-B136-FE77AD8528BD}" type="sibTrans" cxnId="{44C6A9F6-BFF2-4A78-A53C-4984582CB0B8}">
      <dgm:prSet/>
      <dgm:spPr/>
      <dgm:t>
        <a:bodyPr/>
        <a:lstStyle/>
        <a:p>
          <a:endParaRPr lang="pt-BR"/>
        </a:p>
      </dgm:t>
    </dgm:pt>
    <dgm:pt modelId="{8F0775EA-8AC4-4744-919B-B9A60B62DD84}">
      <dgm:prSet phldrT="[Texto]" custT="1"/>
      <dgm:spPr/>
      <dgm:t>
        <a:bodyPr/>
        <a:lstStyle/>
        <a:p>
          <a:pPr algn="just"/>
          <a:r>
            <a:rPr lang="pt-BR" sz="2800" b="0" i="0" dirty="0" smtClean="0"/>
            <a:t>Dá ciência a alguém dos atos e termos do processo, para que faça ou deixe de fazer alguma coisa. (Art. 234, CPC)</a:t>
          </a:r>
          <a:endParaRPr lang="pt-BR" sz="2800" dirty="0"/>
        </a:p>
      </dgm:t>
    </dgm:pt>
    <dgm:pt modelId="{46A8F381-D33D-463B-AE1D-4E39A445E775}" type="parTrans" cxnId="{C7781536-6C18-413F-9FF6-1E6ACD388380}">
      <dgm:prSet/>
      <dgm:spPr/>
      <dgm:t>
        <a:bodyPr/>
        <a:lstStyle/>
        <a:p>
          <a:endParaRPr lang="pt-BR"/>
        </a:p>
      </dgm:t>
    </dgm:pt>
    <dgm:pt modelId="{09419A64-8DAF-4D5A-837F-0A192E35CD2E}" type="sibTrans" cxnId="{C7781536-6C18-413F-9FF6-1E6ACD388380}">
      <dgm:prSet/>
      <dgm:spPr/>
      <dgm:t>
        <a:bodyPr/>
        <a:lstStyle/>
        <a:p>
          <a:endParaRPr lang="pt-BR"/>
        </a:p>
      </dgm:t>
    </dgm:pt>
    <dgm:pt modelId="{0F806FA8-15ED-47B1-97F8-FA45167FD189}">
      <dgm:prSet phldrT="[Texto]" custT="1"/>
      <dgm:spPr/>
      <dgm:t>
        <a:bodyPr/>
        <a:lstStyle/>
        <a:p>
          <a:pPr algn="just"/>
          <a:r>
            <a:rPr lang="pt-BR" sz="2800" dirty="0" smtClean="0"/>
            <a:t>Durante um processo há várias intimações</a:t>
          </a:r>
          <a:endParaRPr lang="pt-BR" sz="2800" dirty="0"/>
        </a:p>
      </dgm:t>
    </dgm:pt>
    <dgm:pt modelId="{5B2E6BF1-7D4B-43D9-876B-AEA6DE354A43}" type="parTrans" cxnId="{301AD2DD-BE73-4F45-B30A-DEADDE60B9EB}">
      <dgm:prSet/>
      <dgm:spPr/>
      <dgm:t>
        <a:bodyPr/>
        <a:lstStyle/>
        <a:p>
          <a:endParaRPr lang="pt-BR"/>
        </a:p>
      </dgm:t>
    </dgm:pt>
    <dgm:pt modelId="{F8D81CF8-7CCB-4C2B-BE86-0803F2A86916}" type="sibTrans" cxnId="{301AD2DD-BE73-4F45-B30A-DEADDE60B9EB}">
      <dgm:prSet/>
      <dgm:spPr/>
      <dgm:t>
        <a:bodyPr/>
        <a:lstStyle/>
        <a:p>
          <a:endParaRPr lang="pt-BR"/>
        </a:p>
      </dgm:t>
    </dgm:pt>
    <dgm:pt modelId="{4AB853F7-2284-4D49-ACB8-EA415B55E065}" type="pres">
      <dgm:prSet presAssocID="{C4CEA032-40BA-4643-86C2-233D06E0D9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9CEB1DB-DEC1-433E-B32F-B2F8B59EB2E6}" type="pres">
      <dgm:prSet presAssocID="{1C8DFC38-F34F-4D62-8E5E-8C36ECEFF724}" presName="composite" presStyleCnt="0"/>
      <dgm:spPr/>
    </dgm:pt>
    <dgm:pt modelId="{5E5A97FF-447E-4334-87F0-367B7239CEEE}" type="pres">
      <dgm:prSet presAssocID="{1C8DFC38-F34F-4D62-8E5E-8C36ECEFF72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76517C9-1B4B-40CA-9E39-9AB2F407AF6D}" type="pres">
      <dgm:prSet presAssocID="{1C8DFC38-F34F-4D62-8E5E-8C36ECEFF724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F85A61D-FF37-453C-85EE-E70A0110C1BC}" type="pres">
      <dgm:prSet presAssocID="{C240E8C8-C8A3-43D4-A570-3050731B2C73}" presName="space" presStyleCnt="0"/>
      <dgm:spPr/>
    </dgm:pt>
    <dgm:pt modelId="{D627B9F5-844F-4BF7-83E8-289BA95AC80A}" type="pres">
      <dgm:prSet presAssocID="{4CC7FE35-D839-44CE-B317-95F13B6CA36E}" presName="composite" presStyleCnt="0"/>
      <dgm:spPr/>
    </dgm:pt>
    <dgm:pt modelId="{6F02DBF7-7935-440A-8C40-30A42FBDA7EB}" type="pres">
      <dgm:prSet presAssocID="{4CC7FE35-D839-44CE-B317-95F13B6CA36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672516-6F39-4F48-A68E-205311729688}" type="pres">
      <dgm:prSet presAssocID="{4CC7FE35-D839-44CE-B317-95F13B6CA36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4C6A9F6-BFF2-4A78-A53C-4984582CB0B8}" srcId="{C4CEA032-40BA-4643-86C2-233D06E0D9E8}" destId="{4CC7FE35-D839-44CE-B317-95F13B6CA36E}" srcOrd="1" destOrd="0" parTransId="{88EA58F1-37B4-488F-8AEF-86C1376DB6DE}" sibTransId="{6312E71D-6CA1-4CDA-B136-FE77AD8528BD}"/>
    <dgm:cxn modelId="{85A8A94E-033F-4B92-9A30-8B13F3CFEB9F}" srcId="{1C8DFC38-F34F-4D62-8E5E-8C36ECEFF724}" destId="{EA757873-0F23-4FB0-8B8C-7F4C33A533F4}" srcOrd="0" destOrd="0" parTransId="{6C232B22-D608-43A5-93CA-D1688A63DC9F}" sibTransId="{39A937C5-6152-4423-B27C-98C2D157D8AD}"/>
    <dgm:cxn modelId="{744A3A26-242C-428F-9B32-D6504CCD48C1}" type="presOf" srcId="{8F0775EA-8AC4-4744-919B-B9A60B62DD84}" destId="{4C672516-6F39-4F48-A68E-205311729688}" srcOrd="0" destOrd="0" presId="urn:microsoft.com/office/officeart/2005/8/layout/hList1"/>
    <dgm:cxn modelId="{2A26C43C-1BD3-4530-A8D6-01B5595E8EF8}" srcId="{1C8DFC38-F34F-4D62-8E5E-8C36ECEFF724}" destId="{47523397-7B08-41A5-B8BE-379D19318F78}" srcOrd="1" destOrd="0" parTransId="{E6645380-4847-4504-B038-690F26BDDBE2}" sibTransId="{1F30FBB3-0881-4B12-9A64-8532B3262F62}"/>
    <dgm:cxn modelId="{F739B551-F1AF-4800-B524-B82747BF30DC}" srcId="{C4CEA032-40BA-4643-86C2-233D06E0D9E8}" destId="{1C8DFC38-F34F-4D62-8E5E-8C36ECEFF724}" srcOrd="0" destOrd="0" parTransId="{8B460007-89E9-4CBB-AF61-1BFD3005FA12}" sibTransId="{C240E8C8-C8A3-43D4-A570-3050731B2C73}"/>
    <dgm:cxn modelId="{DEC3A7B3-6ED6-449C-BE00-1511D462EDA4}" type="presOf" srcId="{1C8DFC38-F34F-4D62-8E5E-8C36ECEFF724}" destId="{5E5A97FF-447E-4334-87F0-367B7239CEEE}" srcOrd="0" destOrd="0" presId="urn:microsoft.com/office/officeart/2005/8/layout/hList1"/>
    <dgm:cxn modelId="{77D80428-707D-41C9-8BDA-2540F59FE6D8}" type="presOf" srcId="{EA757873-0F23-4FB0-8B8C-7F4C33A533F4}" destId="{176517C9-1B4B-40CA-9E39-9AB2F407AF6D}" srcOrd="0" destOrd="0" presId="urn:microsoft.com/office/officeart/2005/8/layout/hList1"/>
    <dgm:cxn modelId="{C373EA5E-CC4A-4696-AEC4-993A24405541}" type="presOf" srcId="{0F806FA8-15ED-47B1-97F8-FA45167FD189}" destId="{4C672516-6F39-4F48-A68E-205311729688}" srcOrd="0" destOrd="1" presId="urn:microsoft.com/office/officeart/2005/8/layout/hList1"/>
    <dgm:cxn modelId="{301AD2DD-BE73-4F45-B30A-DEADDE60B9EB}" srcId="{4CC7FE35-D839-44CE-B317-95F13B6CA36E}" destId="{0F806FA8-15ED-47B1-97F8-FA45167FD189}" srcOrd="1" destOrd="0" parTransId="{5B2E6BF1-7D4B-43D9-876B-AEA6DE354A43}" sibTransId="{F8D81CF8-7CCB-4C2B-BE86-0803F2A86916}"/>
    <dgm:cxn modelId="{5E239674-1A09-4759-B2DC-E76521EBEF17}" type="presOf" srcId="{4CC7FE35-D839-44CE-B317-95F13B6CA36E}" destId="{6F02DBF7-7935-440A-8C40-30A42FBDA7EB}" srcOrd="0" destOrd="0" presId="urn:microsoft.com/office/officeart/2005/8/layout/hList1"/>
    <dgm:cxn modelId="{C7781536-6C18-413F-9FF6-1E6ACD388380}" srcId="{4CC7FE35-D839-44CE-B317-95F13B6CA36E}" destId="{8F0775EA-8AC4-4744-919B-B9A60B62DD84}" srcOrd="0" destOrd="0" parTransId="{46A8F381-D33D-463B-AE1D-4E39A445E775}" sibTransId="{09419A64-8DAF-4D5A-837F-0A192E35CD2E}"/>
    <dgm:cxn modelId="{65AC5BEB-5AAB-4C10-B3AB-5D89CD7E6519}" type="presOf" srcId="{C4CEA032-40BA-4643-86C2-233D06E0D9E8}" destId="{4AB853F7-2284-4D49-ACB8-EA415B55E065}" srcOrd="0" destOrd="0" presId="urn:microsoft.com/office/officeart/2005/8/layout/hList1"/>
    <dgm:cxn modelId="{592BBE59-A1B1-4BD3-9796-C56F17F25DB2}" type="presOf" srcId="{47523397-7B08-41A5-B8BE-379D19318F78}" destId="{176517C9-1B4B-40CA-9E39-9AB2F407AF6D}" srcOrd="0" destOrd="1" presId="urn:microsoft.com/office/officeart/2005/8/layout/hList1"/>
    <dgm:cxn modelId="{B9D3131D-F1CD-4A9F-88C9-9068D0F80252}" type="presParOf" srcId="{4AB853F7-2284-4D49-ACB8-EA415B55E065}" destId="{C9CEB1DB-DEC1-433E-B32F-B2F8B59EB2E6}" srcOrd="0" destOrd="0" presId="urn:microsoft.com/office/officeart/2005/8/layout/hList1"/>
    <dgm:cxn modelId="{484BEF77-6F1D-4F43-B3FF-3D640D0FE26C}" type="presParOf" srcId="{C9CEB1DB-DEC1-433E-B32F-B2F8B59EB2E6}" destId="{5E5A97FF-447E-4334-87F0-367B7239CEEE}" srcOrd="0" destOrd="0" presId="urn:microsoft.com/office/officeart/2005/8/layout/hList1"/>
    <dgm:cxn modelId="{A4826165-A22D-434D-9855-2591889F8E44}" type="presParOf" srcId="{C9CEB1DB-DEC1-433E-B32F-B2F8B59EB2E6}" destId="{176517C9-1B4B-40CA-9E39-9AB2F407AF6D}" srcOrd="1" destOrd="0" presId="urn:microsoft.com/office/officeart/2005/8/layout/hList1"/>
    <dgm:cxn modelId="{8E786CE9-0953-4C85-9F75-83DC69A2463B}" type="presParOf" srcId="{4AB853F7-2284-4D49-ACB8-EA415B55E065}" destId="{0F85A61D-FF37-453C-85EE-E70A0110C1BC}" srcOrd="1" destOrd="0" presId="urn:microsoft.com/office/officeart/2005/8/layout/hList1"/>
    <dgm:cxn modelId="{21DE49FC-F0CA-48E5-A1DC-A04CBD1CB4F8}" type="presParOf" srcId="{4AB853F7-2284-4D49-ACB8-EA415B55E065}" destId="{D627B9F5-844F-4BF7-83E8-289BA95AC80A}" srcOrd="2" destOrd="0" presId="urn:microsoft.com/office/officeart/2005/8/layout/hList1"/>
    <dgm:cxn modelId="{EF9CBECC-286E-4478-8EA2-344A9B01A4CD}" type="presParOf" srcId="{D627B9F5-844F-4BF7-83E8-289BA95AC80A}" destId="{6F02DBF7-7935-440A-8C40-30A42FBDA7EB}" srcOrd="0" destOrd="0" presId="urn:microsoft.com/office/officeart/2005/8/layout/hList1"/>
    <dgm:cxn modelId="{B8507D5E-F57D-434F-8177-A5ED426EC2EB}" type="presParOf" srcId="{D627B9F5-844F-4BF7-83E8-289BA95AC80A}" destId="{4C672516-6F39-4F48-A68E-205311729688}" srcOrd="1" destOrd="0" presId="urn:microsoft.com/office/officeart/2005/8/layout/h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C9EE74-756E-4FDC-AC8A-AC04FCAD6CE6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EE22DB4-ABB3-49EA-8089-23510037AA9A}">
      <dgm:prSet phldrT="[Texto]"/>
      <dgm:spPr/>
      <dgm:t>
        <a:bodyPr/>
        <a:lstStyle/>
        <a:p>
          <a:r>
            <a:rPr lang="pt-BR" dirty="0" smtClean="0"/>
            <a:t>Citação</a:t>
          </a:r>
          <a:endParaRPr lang="pt-BR" dirty="0"/>
        </a:p>
      </dgm:t>
    </dgm:pt>
    <dgm:pt modelId="{26C4D072-D146-4EF2-9EBB-5F668D4B35BF}" type="parTrans" cxnId="{A7BD3883-C761-4889-AE76-1072DD7A1AB2}">
      <dgm:prSet/>
      <dgm:spPr/>
      <dgm:t>
        <a:bodyPr/>
        <a:lstStyle/>
        <a:p>
          <a:endParaRPr lang="pt-BR"/>
        </a:p>
      </dgm:t>
    </dgm:pt>
    <dgm:pt modelId="{F7C2FB54-99B5-432E-8D5C-44D4819FB9A8}" type="sibTrans" cxnId="{A7BD3883-C761-4889-AE76-1072DD7A1AB2}">
      <dgm:prSet/>
      <dgm:spPr/>
      <dgm:t>
        <a:bodyPr/>
        <a:lstStyle/>
        <a:p>
          <a:endParaRPr lang="pt-BR"/>
        </a:p>
      </dgm:t>
    </dgm:pt>
    <dgm:pt modelId="{A1639BDA-272B-488F-ACDE-7CC514EA9726}">
      <dgm:prSet phldrT="[Texto]"/>
      <dgm:spPr/>
      <dgm:t>
        <a:bodyPr/>
        <a:lstStyle/>
        <a:p>
          <a:r>
            <a:rPr lang="pt-BR" dirty="0" smtClean="0"/>
            <a:t>PF </a:t>
          </a:r>
          <a:r>
            <a:rPr lang="pt-BR" dirty="0" smtClean="0">
              <a:latin typeface="Lucida Sans Unicode"/>
              <a:cs typeface="Lucida Sans Unicode"/>
            </a:rPr>
            <a:t>⇛ </a:t>
          </a:r>
          <a:r>
            <a:rPr lang="pt-BR" dirty="0" smtClean="0"/>
            <a:t>Correspondência com aviso de recebimento em mão própria</a:t>
          </a:r>
          <a:endParaRPr lang="pt-BR" dirty="0"/>
        </a:p>
      </dgm:t>
    </dgm:pt>
    <dgm:pt modelId="{0236C166-AFA4-4E63-B551-B9AE20220DEB}" type="parTrans" cxnId="{E8D11DE1-50C3-4D8E-915E-A70285C3D6FA}">
      <dgm:prSet/>
      <dgm:spPr/>
      <dgm:t>
        <a:bodyPr/>
        <a:lstStyle/>
        <a:p>
          <a:endParaRPr lang="pt-BR"/>
        </a:p>
      </dgm:t>
    </dgm:pt>
    <dgm:pt modelId="{29ACAB10-7B1A-4908-9E2C-9848BE9E1291}" type="sibTrans" cxnId="{E8D11DE1-50C3-4D8E-915E-A70285C3D6FA}">
      <dgm:prSet/>
      <dgm:spPr/>
      <dgm:t>
        <a:bodyPr/>
        <a:lstStyle/>
        <a:p>
          <a:endParaRPr lang="pt-BR"/>
        </a:p>
      </dgm:t>
    </dgm:pt>
    <dgm:pt modelId="{2E8F7295-EFD7-4835-801D-2FB2FEC32BEC}">
      <dgm:prSet/>
      <dgm:spPr/>
      <dgm:t>
        <a:bodyPr/>
        <a:lstStyle/>
        <a:p>
          <a:r>
            <a:rPr lang="pt-BR" dirty="0" smtClean="0"/>
            <a:t>PJ </a:t>
          </a:r>
          <a:r>
            <a:rPr lang="pt-BR" dirty="0" smtClean="0">
              <a:latin typeface="Lucida Sans Unicode"/>
              <a:cs typeface="Lucida Sans Unicode"/>
            </a:rPr>
            <a:t>⇛</a:t>
          </a:r>
        </a:p>
        <a:p>
          <a:r>
            <a:rPr lang="pt-BR" dirty="0" smtClean="0">
              <a:latin typeface="Lucida Sans Unicode"/>
              <a:cs typeface="Lucida Sans Unicode"/>
            </a:rPr>
            <a:t>encarregado da recepção identificado</a:t>
          </a:r>
          <a:endParaRPr lang="pt-BR" dirty="0"/>
        </a:p>
      </dgm:t>
    </dgm:pt>
    <dgm:pt modelId="{5D5A4507-EC1D-4A3F-B209-747BB1C51B09}" type="parTrans" cxnId="{020C3B88-1286-4C78-B2B0-99074E05F79F}">
      <dgm:prSet/>
      <dgm:spPr/>
      <dgm:t>
        <a:bodyPr/>
        <a:lstStyle/>
        <a:p>
          <a:endParaRPr lang="pt-BR"/>
        </a:p>
      </dgm:t>
    </dgm:pt>
    <dgm:pt modelId="{F99F87F7-58C7-4B01-B5BD-D03345AC3CB9}" type="sibTrans" cxnId="{020C3B88-1286-4C78-B2B0-99074E05F79F}">
      <dgm:prSet/>
      <dgm:spPr/>
      <dgm:t>
        <a:bodyPr/>
        <a:lstStyle/>
        <a:p>
          <a:endParaRPr lang="pt-BR"/>
        </a:p>
      </dgm:t>
    </dgm:pt>
    <dgm:pt modelId="{667B6D24-8008-439B-8800-FACBF591DAFB}">
      <dgm:prSet/>
      <dgm:spPr/>
      <dgm:t>
        <a:bodyPr/>
        <a:lstStyle/>
        <a:p>
          <a:r>
            <a:rPr lang="pt-BR" dirty="0" smtClean="0"/>
            <a:t>Sendo necessário por Oficial de Justiça</a:t>
          </a:r>
          <a:endParaRPr lang="pt-BR" dirty="0"/>
        </a:p>
      </dgm:t>
    </dgm:pt>
    <dgm:pt modelId="{FB163952-71CC-44C2-8797-12B621EE58D5}" type="parTrans" cxnId="{F20A618B-4CD0-4B51-BE2A-F24798CCF092}">
      <dgm:prSet/>
      <dgm:spPr/>
      <dgm:t>
        <a:bodyPr/>
        <a:lstStyle/>
        <a:p>
          <a:endParaRPr lang="pt-BR"/>
        </a:p>
      </dgm:t>
    </dgm:pt>
    <dgm:pt modelId="{A596F687-6750-4DCF-BC01-F2D7E028D83A}" type="sibTrans" cxnId="{F20A618B-4CD0-4B51-BE2A-F24798CCF092}">
      <dgm:prSet/>
      <dgm:spPr/>
      <dgm:t>
        <a:bodyPr/>
        <a:lstStyle/>
        <a:p>
          <a:endParaRPr lang="pt-BR"/>
        </a:p>
      </dgm:t>
    </dgm:pt>
    <dgm:pt modelId="{413CD3EF-4A70-4B35-8457-CBFBD019A872}" type="pres">
      <dgm:prSet presAssocID="{50C9EE74-756E-4FDC-AC8A-AC04FCAD6CE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0A53C53-A3BE-4806-8433-2FFB0C3D1445}" type="pres">
      <dgm:prSet presAssocID="{3EE22DB4-ABB3-49EA-8089-23510037AA9A}" presName="centerShape" presStyleLbl="node0" presStyleIdx="0" presStyleCnt="1"/>
      <dgm:spPr/>
      <dgm:t>
        <a:bodyPr/>
        <a:lstStyle/>
        <a:p>
          <a:endParaRPr lang="pt-BR"/>
        </a:p>
      </dgm:t>
    </dgm:pt>
    <dgm:pt modelId="{676CF003-5896-4C5A-9318-47B17067B82A}" type="pres">
      <dgm:prSet presAssocID="{0236C166-AFA4-4E63-B551-B9AE20220DEB}" presName="Name9" presStyleLbl="parChTrans1D2" presStyleIdx="0" presStyleCnt="3"/>
      <dgm:spPr/>
      <dgm:t>
        <a:bodyPr/>
        <a:lstStyle/>
        <a:p>
          <a:endParaRPr lang="pt-BR"/>
        </a:p>
      </dgm:t>
    </dgm:pt>
    <dgm:pt modelId="{64F3FFD5-BD27-4F4E-BBAC-5795CC193EE7}" type="pres">
      <dgm:prSet presAssocID="{0236C166-AFA4-4E63-B551-B9AE20220DEB}" presName="connTx" presStyleLbl="parChTrans1D2" presStyleIdx="0" presStyleCnt="3"/>
      <dgm:spPr/>
      <dgm:t>
        <a:bodyPr/>
        <a:lstStyle/>
        <a:p>
          <a:endParaRPr lang="pt-BR"/>
        </a:p>
      </dgm:t>
    </dgm:pt>
    <dgm:pt modelId="{61BB55B4-AD6C-43D3-9A8A-13DE3A3E19A2}" type="pres">
      <dgm:prSet presAssocID="{A1639BDA-272B-488F-ACDE-7CC514EA9726}" presName="node" presStyleLbl="node1" presStyleIdx="0" presStyleCnt="3" custScaleX="18762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45FA6C1-22D4-4D2F-88FB-7DC231984852}" type="pres">
      <dgm:prSet presAssocID="{5D5A4507-EC1D-4A3F-B209-747BB1C51B09}" presName="Name9" presStyleLbl="parChTrans1D2" presStyleIdx="1" presStyleCnt="3"/>
      <dgm:spPr/>
      <dgm:t>
        <a:bodyPr/>
        <a:lstStyle/>
        <a:p>
          <a:endParaRPr lang="pt-BR"/>
        </a:p>
      </dgm:t>
    </dgm:pt>
    <dgm:pt modelId="{DE52DFCB-ECB4-4393-BD94-4AE0FAAF3035}" type="pres">
      <dgm:prSet presAssocID="{5D5A4507-EC1D-4A3F-B209-747BB1C51B09}" presName="connTx" presStyleLbl="parChTrans1D2" presStyleIdx="1" presStyleCnt="3"/>
      <dgm:spPr/>
      <dgm:t>
        <a:bodyPr/>
        <a:lstStyle/>
        <a:p>
          <a:endParaRPr lang="pt-BR"/>
        </a:p>
      </dgm:t>
    </dgm:pt>
    <dgm:pt modelId="{70897AE7-F072-40D5-8BF0-4736F25BC5A1}" type="pres">
      <dgm:prSet presAssocID="{2E8F7295-EFD7-4835-801D-2FB2FEC32BEC}" presName="node" presStyleLbl="node1" presStyleIdx="1" presStyleCnt="3" custScaleX="126034" custScaleY="11769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2BDC78C-3321-4E93-AA5A-D9AB6735BBE1}" type="pres">
      <dgm:prSet presAssocID="{FB163952-71CC-44C2-8797-12B621EE58D5}" presName="Name9" presStyleLbl="parChTrans1D2" presStyleIdx="2" presStyleCnt="3"/>
      <dgm:spPr/>
      <dgm:t>
        <a:bodyPr/>
        <a:lstStyle/>
        <a:p>
          <a:endParaRPr lang="pt-BR"/>
        </a:p>
      </dgm:t>
    </dgm:pt>
    <dgm:pt modelId="{BFA4B555-9534-426D-A258-D6AFCCD48CFE}" type="pres">
      <dgm:prSet presAssocID="{FB163952-71CC-44C2-8797-12B621EE58D5}" presName="connTx" presStyleLbl="parChTrans1D2" presStyleIdx="2" presStyleCnt="3"/>
      <dgm:spPr/>
      <dgm:t>
        <a:bodyPr/>
        <a:lstStyle/>
        <a:p>
          <a:endParaRPr lang="pt-BR"/>
        </a:p>
      </dgm:t>
    </dgm:pt>
    <dgm:pt modelId="{AB5AB8C5-9DA2-4ED4-BDAF-8FC49F705703}" type="pres">
      <dgm:prSet presAssocID="{667B6D24-8008-439B-8800-FACBF591DAFB}" presName="node" presStyleLbl="node1" presStyleIdx="2" presStyleCnt="3" custScaleX="128556" custScaleY="11531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7BD3883-C761-4889-AE76-1072DD7A1AB2}" srcId="{50C9EE74-756E-4FDC-AC8A-AC04FCAD6CE6}" destId="{3EE22DB4-ABB3-49EA-8089-23510037AA9A}" srcOrd="0" destOrd="0" parTransId="{26C4D072-D146-4EF2-9EBB-5F668D4B35BF}" sibTransId="{F7C2FB54-99B5-432E-8D5C-44D4819FB9A8}"/>
    <dgm:cxn modelId="{1174F5E0-4897-4214-8BD7-4C6BA503E0D4}" type="presOf" srcId="{2E8F7295-EFD7-4835-801D-2FB2FEC32BEC}" destId="{70897AE7-F072-40D5-8BF0-4736F25BC5A1}" srcOrd="0" destOrd="0" presId="urn:microsoft.com/office/officeart/2005/8/layout/radial1"/>
    <dgm:cxn modelId="{3E962E9A-C414-4C08-B84E-3843D97DBA79}" type="presOf" srcId="{0236C166-AFA4-4E63-B551-B9AE20220DEB}" destId="{676CF003-5896-4C5A-9318-47B17067B82A}" srcOrd="0" destOrd="0" presId="urn:microsoft.com/office/officeart/2005/8/layout/radial1"/>
    <dgm:cxn modelId="{591FD263-E3B6-454C-A5A9-F13417E41E48}" type="presOf" srcId="{FB163952-71CC-44C2-8797-12B621EE58D5}" destId="{72BDC78C-3321-4E93-AA5A-D9AB6735BBE1}" srcOrd="0" destOrd="0" presId="urn:microsoft.com/office/officeart/2005/8/layout/radial1"/>
    <dgm:cxn modelId="{AD6ADC47-805D-4134-82C7-B1B26832063E}" type="presOf" srcId="{3EE22DB4-ABB3-49EA-8089-23510037AA9A}" destId="{C0A53C53-A3BE-4806-8433-2FFB0C3D1445}" srcOrd="0" destOrd="0" presId="urn:microsoft.com/office/officeart/2005/8/layout/radial1"/>
    <dgm:cxn modelId="{C503F027-FA96-4425-A256-3826726673B9}" type="presOf" srcId="{FB163952-71CC-44C2-8797-12B621EE58D5}" destId="{BFA4B555-9534-426D-A258-D6AFCCD48CFE}" srcOrd="1" destOrd="0" presId="urn:microsoft.com/office/officeart/2005/8/layout/radial1"/>
    <dgm:cxn modelId="{73E5DAD9-E370-4733-BE4A-B9061D8E844F}" type="presOf" srcId="{50C9EE74-756E-4FDC-AC8A-AC04FCAD6CE6}" destId="{413CD3EF-4A70-4B35-8457-CBFBD019A872}" srcOrd="0" destOrd="0" presId="urn:microsoft.com/office/officeart/2005/8/layout/radial1"/>
    <dgm:cxn modelId="{F2924DA7-3150-4EC6-B97B-A526B93A9539}" type="presOf" srcId="{A1639BDA-272B-488F-ACDE-7CC514EA9726}" destId="{61BB55B4-AD6C-43D3-9A8A-13DE3A3E19A2}" srcOrd="0" destOrd="0" presId="urn:microsoft.com/office/officeart/2005/8/layout/radial1"/>
    <dgm:cxn modelId="{D49E804A-8B39-4442-81E2-D00F57EE94F8}" type="presOf" srcId="{5D5A4507-EC1D-4A3F-B209-747BB1C51B09}" destId="{045FA6C1-22D4-4D2F-88FB-7DC231984852}" srcOrd="0" destOrd="0" presId="urn:microsoft.com/office/officeart/2005/8/layout/radial1"/>
    <dgm:cxn modelId="{020C3B88-1286-4C78-B2B0-99074E05F79F}" srcId="{3EE22DB4-ABB3-49EA-8089-23510037AA9A}" destId="{2E8F7295-EFD7-4835-801D-2FB2FEC32BEC}" srcOrd="1" destOrd="0" parTransId="{5D5A4507-EC1D-4A3F-B209-747BB1C51B09}" sibTransId="{F99F87F7-58C7-4B01-B5BD-D03345AC3CB9}"/>
    <dgm:cxn modelId="{E8D11DE1-50C3-4D8E-915E-A70285C3D6FA}" srcId="{3EE22DB4-ABB3-49EA-8089-23510037AA9A}" destId="{A1639BDA-272B-488F-ACDE-7CC514EA9726}" srcOrd="0" destOrd="0" parTransId="{0236C166-AFA4-4E63-B551-B9AE20220DEB}" sibTransId="{29ACAB10-7B1A-4908-9E2C-9848BE9E1291}"/>
    <dgm:cxn modelId="{F20A618B-4CD0-4B51-BE2A-F24798CCF092}" srcId="{3EE22DB4-ABB3-49EA-8089-23510037AA9A}" destId="{667B6D24-8008-439B-8800-FACBF591DAFB}" srcOrd="2" destOrd="0" parTransId="{FB163952-71CC-44C2-8797-12B621EE58D5}" sibTransId="{A596F687-6750-4DCF-BC01-F2D7E028D83A}"/>
    <dgm:cxn modelId="{5EE6633B-4715-4D70-B5B6-C11104F9B432}" type="presOf" srcId="{0236C166-AFA4-4E63-B551-B9AE20220DEB}" destId="{64F3FFD5-BD27-4F4E-BBAC-5795CC193EE7}" srcOrd="1" destOrd="0" presId="urn:microsoft.com/office/officeart/2005/8/layout/radial1"/>
    <dgm:cxn modelId="{9B8AC9F7-31C7-4485-AA23-2590B7C73778}" type="presOf" srcId="{667B6D24-8008-439B-8800-FACBF591DAFB}" destId="{AB5AB8C5-9DA2-4ED4-BDAF-8FC49F705703}" srcOrd="0" destOrd="0" presId="urn:microsoft.com/office/officeart/2005/8/layout/radial1"/>
    <dgm:cxn modelId="{991F0B9C-AB61-4F01-AE30-833B6C4378D7}" type="presOf" srcId="{5D5A4507-EC1D-4A3F-B209-747BB1C51B09}" destId="{DE52DFCB-ECB4-4393-BD94-4AE0FAAF3035}" srcOrd="1" destOrd="0" presId="urn:microsoft.com/office/officeart/2005/8/layout/radial1"/>
    <dgm:cxn modelId="{AA4C3DE5-BB87-408F-B42E-AAC0E975EF57}" type="presParOf" srcId="{413CD3EF-4A70-4B35-8457-CBFBD019A872}" destId="{C0A53C53-A3BE-4806-8433-2FFB0C3D1445}" srcOrd="0" destOrd="0" presId="urn:microsoft.com/office/officeart/2005/8/layout/radial1"/>
    <dgm:cxn modelId="{1B473FC2-8DCD-467B-8FF5-D5A437FE9C39}" type="presParOf" srcId="{413CD3EF-4A70-4B35-8457-CBFBD019A872}" destId="{676CF003-5896-4C5A-9318-47B17067B82A}" srcOrd="1" destOrd="0" presId="urn:microsoft.com/office/officeart/2005/8/layout/radial1"/>
    <dgm:cxn modelId="{E0DE852A-5181-42C4-89DE-4086E77155B6}" type="presParOf" srcId="{676CF003-5896-4C5A-9318-47B17067B82A}" destId="{64F3FFD5-BD27-4F4E-BBAC-5795CC193EE7}" srcOrd="0" destOrd="0" presId="urn:microsoft.com/office/officeart/2005/8/layout/radial1"/>
    <dgm:cxn modelId="{357BE2E7-9155-4F09-B702-B7510F3B4084}" type="presParOf" srcId="{413CD3EF-4A70-4B35-8457-CBFBD019A872}" destId="{61BB55B4-AD6C-43D3-9A8A-13DE3A3E19A2}" srcOrd="2" destOrd="0" presId="urn:microsoft.com/office/officeart/2005/8/layout/radial1"/>
    <dgm:cxn modelId="{8FE52CBA-B027-4627-9538-622E2AD5DAB6}" type="presParOf" srcId="{413CD3EF-4A70-4B35-8457-CBFBD019A872}" destId="{045FA6C1-22D4-4D2F-88FB-7DC231984852}" srcOrd="3" destOrd="0" presId="urn:microsoft.com/office/officeart/2005/8/layout/radial1"/>
    <dgm:cxn modelId="{4CA5A07C-79CD-45F5-BBF8-4F21466E77D3}" type="presParOf" srcId="{045FA6C1-22D4-4D2F-88FB-7DC231984852}" destId="{DE52DFCB-ECB4-4393-BD94-4AE0FAAF3035}" srcOrd="0" destOrd="0" presId="urn:microsoft.com/office/officeart/2005/8/layout/radial1"/>
    <dgm:cxn modelId="{BC8A782B-2DAA-4A91-83D7-09BB12533367}" type="presParOf" srcId="{413CD3EF-4A70-4B35-8457-CBFBD019A872}" destId="{70897AE7-F072-40D5-8BF0-4736F25BC5A1}" srcOrd="4" destOrd="0" presId="urn:microsoft.com/office/officeart/2005/8/layout/radial1"/>
    <dgm:cxn modelId="{30EC547C-AE9D-457E-8155-FBAC889ED0D2}" type="presParOf" srcId="{413CD3EF-4A70-4B35-8457-CBFBD019A872}" destId="{72BDC78C-3321-4E93-AA5A-D9AB6735BBE1}" srcOrd="5" destOrd="0" presId="urn:microsoft.com/office/officeart/2005/8/layout/radial1"/>
    <dgm:cxn modelId="{6FB7F55F-D5E2-4F2E-886A-72B1669D7166}" type="presParOf" srcId="{72BDC78C-3321-4E93-AA5A-D9AB6735BBE1}" destId="{BFA4B555-9534-426D-A258-D6AFCCD48CFE}" srcOrd="0" destOrd="0" presId="urn:microsoft.com/office/officeart/2005/8/layout/radial1"/>
    <dgm:cxn modelId="{EC552B4F-9292-44B1-BBC2-39513CCA1035}" type="presParOf" srcId="{413CD3EF-4A70-4B35-8457-CBFBD019A872}" destId="{AB5AB8C5-9DA2-4ED4-BDAF-8FC49F705703}" srcOrd="6" destOrd="0" presId="urn:microsoft.com/office/officeart/2005/8/layout/radial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B1D79E-8B71-4F24-BE61-961D6E7DB3A9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98180AE-19FC-4363-A49B-1DE1ECE1CA45}">
      <dgm:prSet phldrT="[Texto]"/>
      <dgm:spPr/>
      <dgm:t>
        <a:bodyPr/>
        <a:lstStyle/>
        <a:p>
          <a:r>
            <a:rPr lang="pt-BR" dirty="0" smtClean="0"/>
            <a:t>Citação não ocorrer por mão própria</a:t>
          </a:r>
          <a:endParaRPr lang="pt-BR" dirty="0"/>
        </a:p>
      </dgm:t>
    </dgm:pt>
    <dgm:pt modelId="{B0E6C23F-314D-419F-A179-A7F1161E03F7}" type="parTrans" cxnId="{9E8E876F-FE13-4DF2-9625-975D23B1D586}">
      <dgm:prSet/>
      <dgm:spPr/>
      <dgm:t>
        <a:bodyPr/>
        <a:lstStyle/>
        <a:p>
          <a:endParaRPr lang="pt-BR"/>
        </a:p>
      </dgm:t>
    </dgm:pt>
    <dgm:pt modelId="{B457254D-9E35-4AA1-BEBB-F63EF25E075C}" type="sibTrans" cxnId="{9E8E876F-FE13-4DF2-9625-975D23B1D586}">
      <dgm:prSet/>
      <dgm:spPr/>
      <dgm:t>
        <a:bodyPr/>
        <a:lstStyle/>
        <a:p>
          <a:endParaRPr lang="pt-BR"/>
        </a:p>
      </dgm:t>
    </dgm:pt>
    <dgm:pt modelId="{C2394B4A-7317-48B3-AE15-70E7AC8BF4FB}">
      <dgm:prSet phldrT="[Texto]"/>
      <dgm:spPr/>
      <dgm:t>
        <a:bodyPr/>
        <a:lstStyle/>
        <a:p>
          <a:r>
            <a:rPr lang="pt-BR" dirty="0" smtClean="0"/>
            <a:t>Réu comparecer apresentando defesa</a:t>
          </a:r>
          <a:endParaRPr lang="pt-BR" dirty="0"/>
        </a:p>
      </dgm:t>
    </dgm:pt>
    <dgm:pt modelId="{2E0DC5CD-C980-491B-BEAE-851B97E6DAFD}" type="parTrans" cxnId="{C19D848F-A376-4F12-A9F3-7D5F5EAA36D5}">
      <dgm:prSet/>
      <dgm:spPr/>
      <dgm:t>
        <a:bodyPr/>
        <a:lstStyle/>
        <a:p>
          <a:endParaRPr lang="pt-BR"/>
        </a:p>
      </dgm:t>
    </dgm:pt>
    <dgm:pt modelId="{245D15F6-CE21-4CDC-B800-981B68CE8468}" type="sibTrans" cxnId="{C19D848F-A376-4F12-A9F3-7D5F5EAA36D5}">
      <dgm:prSet/>
      <dgm:spPr/>
      <dgm:t>
        <a:bodyPr/>
        <a:lstStyle/>
        <a:p>
          <a:endParaRPr lang="pt-BR"/>
        </a:p>
      </dgm:t>
    </dgm:pt>
    <dgm:pt modelId="{AB07DC6B-7C7D-481B-BF4F-158FDE329749}">
      <dgm:prSet phldrT="[Texto]"/>
      <dgm:spPr/>
      <dgm:t>
        <a:bodyPr/>
        <a:lstStyle/>
        <a:p>
          <a:r>
            <a:rPr lang="pt-BR" dirty="0" smtClean="0"/>
            <a:t>Citação Suprida</a:t>
          </a:r>
        </a:p>
        <a:p>
          <a:r>
            <a:rPr lang="pt-BR" dirty="0" smtClean="0"/>
            <a:t>Não há Nulidade</a:t>
          </a:r>
          <a:endParaRPr lang="pt-BR" dirty="0"/>
        </a:p>
      </dgm:t>
    </dgm:pt>
    <dgm:pt modelId="{974D771A-D492-42F0-ACC4-87D719FDF43F}" type="parTrans" cxnId="{F86BFDE1-F1A5-4CF0-B061-E6D46C3550C3}">
      <dgm:prSet/>
      <dgm:spPr/>
      <dgm:t>
        <a:bodyPr/>
        <a:lstStyle/>
        <a:p>
          <a:endParaRPr lang="pt-BR"/>
        </a:p>
      </dgm:t>
    </dgm:pt>
    <dgm:pt modelId="{22796871-9628-4FF4-9DBF-D47050581611}" type="sibTrans" cxnId="{F86BFDE1-F1A5-4CF0-B061-E6D46C3550C3}">
      <dgm:prSet/>
      <dgm:spPr/>
      <dgm:t>
        <a:bodyPr/>
        <a:lstStyle/>
        <a:p>
          <a:endParaRPr lang="pt-BR"/>
        </a:p>
      </dgm:t>
    </dgm:pt>
    <dgm:pt modelId="{C9C49AE1-1AF3-485F-A2B0-4EC9FEF5BF51}">
      <dgm:prSet phldrT="[Texto]"/>
      <dgm:spPr/>
      <dgm:t>
        <a:bodyPr/>
        <a:lstStyle/>
        <a:p>
          <a:r>
            <a:rPr lang="pt-BR" dirty="0" smtClean="0"/>
            <a:t>Réu comparecer </a:t>
          </a:r>
          <a:r>
            <a:rPr lang="pt-BR" dirty="0" err="1" smtClean="0"/>
            <a:t>arguíndo</a:t>
          </a:r>
          <a:r>
            <a:rPr lang="pt-BR" dirty="0" smtClean="0"/>
            <a:t> nulidade da citação</a:t>
          </a:r>
          <a:endParaRPr lang="pt-BR" dirty="0"/>
        </a:p>
      </dgm:t>
    </dgm:pt>
    <dgm:pt modelId="{547EB861-3119-4364-8EAE-3021467CD429}" type="parTrans" cxnId="{C35BC8BD-A035-4F46-A16D-D800DFD4A901}">
      <dgm:prSet/>
      <dgm:spPr/>
      <dgm:t>
        <a:bodyPr/>
        <a:lstStyle/>
        <a:p>
          <a:endParaRPr lang="pt-BR"/>
        </a:p>
      </dgm:t>
    </dgm:pt>
    <dgm:pt modelId="{0E1F7546-3377-4131-9951-515237A05226}" type="sibTrans" cxnId="{C35BC8BD-A035-4F46-A16D-D800DFD4A901}">
      <dgm:prSet/>
      <dgm:spPr/>
      <dgm:t>
        <a:bodyPr/>
        <a:lstStyle/>
        <a:p>
          <a:endParaRPr lang="pt-BR"/>
        </a:p>
      </dgm:t>
    </dgm:pt>
    <dgm:pt modelId="{BB9D5A23-5C40-4297-8592-324300701CE0}">
      <dgm:prSet phldrT="[Texto]"/>
      <dgm:spPr/>
      <dgm:t>
        <a:bodyPr/>
        <a:lstStyle/>
        <a:p>
          <a:r>
            <a:rPr lang="pt-BR" dirty="0" smtClean="0"/>
            <a:t>Citação se dará na data em que for intimado da decisão</a:t>
          </a:r>
          <a:endParaRPr lang="pt-BR" dirty="0"/>
        </a:p>
      </dgm:t>
    </dgm:pt>
    <dgm:pt modelId="{3480013D-4D83-4D61-A467-2E003E2829AE}" type="parTrans" cxnId="{B0938A90-59E5-4A3C-90E1-16C240FB5504}">
      <dgm:prSet/>
      <dgm:spPr/>
      <dgm:t>
        <a:bodyPr/>
        <a:lstStyle/>
        <a:p>
          <a:endParaRPr lang="pt-BR"/>
        </a:p>
      </dgm:t>
    </dgm:pt>
    <dgm:pt modelId="{FD5E5C75-4004-4A43-A12C-8169D8CAD488}" type="sibTrans" cxnId="{B0938A90-59E5-4A3C-90E1-16C240FB5504}">
      <dgm:prSet/>
      <dgm:spPr/>
      <dgm:t>
        <a:bodyPr/>
        <a:lstStyle/>
        <a:p>
          <a:endParaRPr lang="pt-BR"/>
        </a:p>
      </dgm:t>
    </dgm:pt>
    <dgm:pt modelId="{DC7248BE-FE51-4F22-A3D0-C355595A3B68}">
      <dgm:prSet/>
      <dgm:spPr/>
      <dgm:t>
        <a:bodyPr/>
        <a:lstStyle/>
        <a:p>
          <a:r>
            <a:rPr lang="pt-BR" dirty="0" smtClean="0"/>
            <a:t>Réu não comparecer</a:t>
          </a:r>
          <a:endParaRPr lang="pt-BR" dirty="0"/>
        </a:p>
      </dgm:t>
    </dgm:pt>
    <dgm:pt modelId="{6AFD1635-EE85-4FB3-9500-D31B7D319B32}" type="parTrans" cxnId="{B4D60DEF-5308-4591-8877-139383002C18}">
      <dgm:prSet/>
      <dgm:spPr/>
      <dgm:t>
        <a:bodyPr/>
        <a:lstStyle/>
        <a:p>
          <a:endParaRPr lang="pt-BR"/>
        </a:p>
      </dgm:t>
    </dgm:pt>
    <dgm:pt modelId="{B60467C3-9DA9-4B7F-B6D0-E78C97C8E752}" type="sibTrans" cxnId="{B4D60DEF-5308-4591-8877-139383002C18}">
      <dgm:prSet/>
      <dgm:spPr/>
      <dgm:t>
        <a:bodyPr/>
        <a:lstStyle/>
        <a:p>
          <a:endParaRPr lang="pt-BR"/>
        </a:p>
      </dgm:t>
    </dgm:pt>
    <dgm:pt modelId="{24069645-B2DD-45E7-8212-EFF67779CE0C}">
      <dgm:prSet/>
      <dgm:spPr/>
      <dgm:t>
        <a:bodyPr/>
        <a:lstStyle/>
        <a:p>
          <a:r>
            <a:rPr lang="pt-BR" dirty="0" smtClean="0"/>
            <a:t>Citação Nula</a:t>
          </a:r>
          <a:endParaRPr lang="pt-BR" dirty="0"/>
        </a:p>
      </dgm:t>
    </dgm:pt>
    <dgm:pt modelId="{82E630A4-F8A7-489B-9C82-F4A046386F15}" type="parTrans" cxnId="{DFB2FB46-83F4-41BC-9828-3DB7C5EC6E75}">
      <dgm:prSet/>
      <dgm:spPr/>
      <dgm:t>
        <a:bodyPr/>
        <a:lstStyle/>
        <a:p>
          <a:endParaRPr lang="pt-BR"/>
        </a:p>
      </dgm:t>
    </dgm:pt>
    <dgm:pt modelId="{A3539BB6-09D1-4910-AA32-00ECB183AFE9}" type="sibTrans" cxnId="{DFB2FB46-83F4-41BC-9828-3DB7C5EC6E75}">
      <dgm:prSet/>
      <dgm:spPr/>
    </dgm:pt>
    <dgm:pt modelId="{16D92CD5-06D4-4469-AD84-3622B8D19FBB}" type="pres">
      <dgm:prSet presAssocID="{3CB1D79E-8B71-4F24-BE61-961D6E7DB3A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69C5C29D-9CC6-44B4-8803-DFD67940CEA7}" type="pres">
      <dgm:prSet presAssocID="{A98180AE-19FC-4363-A49B-1DE1ECE1CA45}" presName="root1" presStyleCnt="0"/>
      <dgm:spPr/>
    </dgm:pt>
    <dgm:pt modelId="{48F4B050-25D6-4685-A88B-ED7FEA09993B}" type="pres">
      <dgm:prSet presAssocID="{A98180AE-19FC-4363-A49B-1DE1ECE1CA45}" presName="LevelOneTextNode" presStyleLbl="node0" presStyleIdx="0" presStyleCnt="1" custScaleY="15075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AF97C68-FA43-4026-92F3-1D0DF8C5E593}" type="pres">
      <dgm:prSet presAssocID="{A98180AE-19FC-4363-A49B-1DE1ECE1CA45}" presName="level2hierChild" presStyleCnt="0"/>
      <dgm:spPr/>
    </dgm:pt>
    <dgm:pt modelId="{802280B6-A488-47DF-BDA2-F54E86621B5A}" type="pres">
      <dgm:prSet presAssocID="{2E0DC5CD-C980-491B-BEAE-851B97E6DAFD}" presName="conn2-1" presStyleLbl="parChTrans1D2" presStyleIdx="0" presStyleCnt="3"/>
      <dgm:spPr/>
      <dgm:t>
        <a:bodyPr/>
        <a:lstStyle/>
        <a:p>
          <a:endParaRPr lang="pt-BR"/>
        </a:p>
      </dgm:t>
    </dgm:pt>
    <dgm:pt modelId="{5B18243F-1F51-4231-9B83-23B43A061A79}" type="pres">
      <dgm:prSet presAssocID="{2E0DC5CD-C980-491B-BEAE-851B97E6DAFD}" presName="connTx" presStyleLbl="parChTrans1D2" presStyleIdx="0" presStyleCnt="3"/>
      <dgm:spPr/>
      <dgm:t>
        <a:bodyPr/>
        <a:lstStyle/>
        <a:p>
          <a:endParaRPr lang="pt-BR"/>
        </a:p>
      </dgm:t>
    </dgm:pt>
    <dgm:pt modelId="{DFFDEDD6-EE45-4D31-864D-FA84BBF2B849}" type="pres">
      <dgm:prSet presAssocID="{C2394B4A-7317-48B3-AE15-70E7AC8BF4FB}" presName="root2" presStyleCnt="0"/>
      <dgm:spPr/>
    </dgm:pt>
    <dgm:pt modelId="{2BAA0049-45C0-482B-8C99-2FCE8068B3B4}" type="pres">
      <dgm:prSet presAssocID="{C2394B4A-7317-48B3-AE15-70E7AC8BF4FB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3025D17-B16C-42F8-B551-3BABFA4B5EC1}" type="pres">
      <dgm:prSet presAssocID="{C2394B4A-7317-48B3-AE15-70E7AC8BF4FB}" presName="level3hierChild" presStyleCnt="0"/>
      <dgm:spPr/>
    </dgm:pt>
    <dgm:pt modelId="{40DAF7E0-3AEE-4D3E-863D-B5FA79820A5B}" type="pres">
      <dgm:prSet presAssocID="{974D771A-D492-42F0-ACC4-87D719FDF43F}" presName="conn2-1" presStyleLbl="parChTrans1D3" presStyleIdx="0" presStyleCnt="3"/>
      <dgm:spPr/>
      <dgm:t>
        <a:bodyPr/>
        <a:lstStyle/>
        <a:p>
          <a:endParaRPr lang="pt-BR"/>
        </a:p>
      </dgm:t>
    </dgm:pt>
    <dgm:pt modelId="{25C82367-024E-40C2-915C-70356B81A599}" type="pres">
      <dgm:prSet presAssocID="{974D771A-D492-42F0-ACC4-87D719FDF43F}" presName="connTx" presStyleLbl="parChTrans1D3" presStyleIdx="0" presStyleCnt="3"/>
      <dgm:spPr/>
      <dgm:t>
        <a:bodyPr/>
        <a:lstStyle/>
        <a:p>
          <a:endParaRPr lang="pt-BR"/>
        </a:p>
      </dgm:t>
    </dgm:pt>
    <dgm:pt modelId="{6B0AAF8A-F5BD-4A58-987A-444BFB61B408}" type="pres">
      <dgm:prSet presAssocID="{AB07DC6B-7C7D-481B-BF4F-158FDE329749}" presName="root2" presStyleCnt="0"/>
      <dgm:spPr/>
    </dgm:pt>
    <dgm:pt modelId="{0D967487-69A1-4D3D-8937-3482505788D6}" type="pres">
      <dgm:prSet presAssocID="{AB07DC6B-7C7D-481B-BF4F-158FDE329749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549AC81-BF4F-4B13-8AA2-2D47994A59DD}" type="pres">
      <dgm:prSet presAssocID="{AB07DC6B-7C7D-481B-BF4F-158FDE329749}" presName="level3hierChild" presStyleCnt="0"/>
      <dgm:spPr/>
    </dgm:pt>
    <dgm:pt modelId="{94FAC97F-181E-4B41-A292-69835ACC22B0}" type="pres">
      <dgm:prSet presAssocID="{547EB861-3119-4364-8EAE-3021467CD429}" presName="conn2-1" presStyleLbl="parChTrans1D2" presStyleIdx="1" presStyleCnt="3"/>
      <dgm:spPr/>
      <dgm:t>
        <a:bodyPr/>
        <a:lstStyle/>
        <a:p>
          <a:endParaRPr lang="pt-BR"/>
        </a:p>
      </dgm:t>
    </dgm:pt>
    <dgm:pt modelId="{821C7881-B9FA-4A3D-9BD5-BBC905B7EA31}" type="pres">
      <dgm:prSet presAssocID="{547EB861-3119-4364-8EAE-3021467CD429}" presName="connTx" presStyleLbl="parChTrans1D2" presStyleIdx="1" presStyleCnt="3"/>
      <dgm:spPr/>
      <dgm:t>
        <a:bodyPr/>
        <a:lstStyle/>
        <a:p>
          <a:endParaRPr lang="pt-BR"/>
        </a:p>
      </dgm:t>
    </dgm:pt>
    <dgm:pt modelId="{46E6463E-4CA3-423E-A8D0-D20C320DD24F}" type="pres">
      <dgm:prSet presAssocID="{C9C49AE1-1AF3-485F-A2B0-4EC9FEF5BF51}" presName="root2" presStyleCnt="0"/>
      <dgm:spPr/>
    </dgm:pt>
    <dgm:pt modelId="{79A96DDC-EE6F-4558-B77E-0002C78FE8CD}" type="pres">
      <dgm:prSet presAssocID="{C9C49AE1-1AF3-485F-A2B0-4EC9FEF5BF5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8518D78-3977-4710-BB16-F4A4F5D7E25D}" type="pres">
      <dgm:prSet presAssocID="{C9C49AE1-1AF3-485F-A2B0-4EC9FEF5BF51}" presName="level3hierChild" presStyleCnt="0"/>
      <dgm:spPr/>
    </dgm:pt>
    <dgm:pt modelId="{1CD74975-DFE4-4446-B0DD-D2B5780F0CB0}" type="pres">
      <dgm:prSet presAssocID="{3480013D-4D83-4D61-A467-2E003E2829AE}" presName="conn2-1" presStyleLbl="parChTrans1D3" presStyleIdx="1" presStyleCnt="3"/>
      <dgm:spPr/>
      <dgm:t>
        <a:bodyPr/>
        <a:lstStyle/>
        <a:p>
          <a:endParaRPr lang="pt-BR"/>
        </a:p>
      </dgm:t>
    </dgm:pt>
    <dgm:pt modelId="{45A89001-3C76-4951-BBC4-1AC0A51DF0B1}" type="pres">
      <dgm:prSet presAssocID="{3480013D-4D83-4D61-A467-2E003E2829AE}" presName="connTx" presStyleLbl="parChTrans1D3" presStyleIdx="1" presStyleCnt="3"/>
      <dgm:spPr/>
      <dgm:t>
        <a:bodyPr/>
        <a:lstStyle/>
        <a:p>
          <a:endParaRPr lang="pt-BR"/>
        </a:p>
      </dgm:t>
    </dgm:pt>
    <dgm:pt modelId="{F56B94CA-32E4-46EA-85D9-2A4250A9EB50}" type="pres">
      <dgm:prSet presAssocID="{BB9D5A23-5C40-4297-8592-324300701CE0}" presName="root2" presStyleCnt="0"/>
      <dgm:spPr/>
    </dgm:pt>
    <dgm:pt modelId="{2DB90FB6-EB35-44CC-8707-96ABA8B0F3B4}" type="pres">
      <dgm:prSet presAssocID="{BB9D5A23-5C40-4297-8592-324300701CE0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4A453BB-B273-458A-A346-8F4FD50B32C9}" type="pres">
      <dgm:prSet presAssocID="{BB9D5A23-5C40-4297-8592-324300701CE0}" presName="level3hierChild" presStyleCnt="0"/>
      <dgm:spPr/>
    </dgm:pt>
    <dgm:pt modelId="{7596576F-C122-4895-9E16-62170126777B}" type="pres">
      <dgm:prSet presAssocID="{6AFD1635-EE85-4FB3-9500-D31B7D319B32}" presName="conn2-1" presStyleLbl="parChTrans1D2" presStyleIdx="2" presStyleCnt="3"/>
      <dgm:spPr/>
      <dgm:t>
        <a:bodyPr/>
        <a:lstStyle/>
        <a:p>
          <a:endParaRPr lang="pt-BR"/>
        </a:p>
      </dgm:t>
    </dgm:pt>
    <dgm:pt modelId="{AE355BAE-AD0A-49C5-BAB3-B482D8F8ED57}" type="pres">
      <dgm:prSet presAssocID="{6AFD1635-EE85-4FB3-9500-D31B7D319B32}" presName="connTx" presStyleLbl="parChTrans1D2" presStyleIdx="2" presStyleCnt="3"/>
      <dgm:spPr/>
      <dgm:t>
        <a:bodyPr/>
        <a:lstStyle/>
        <a:p>
          <a:endParaRPr lang="pt-BR"/>
        </a:p>
      </dgm:t>
    </dgm:pt>
    <dgm:pt modelId="{240B80C9-01BC-4B2D-9099-A43C7B9682B9}" type="pres">
      <dgm:prSet presAssocID="{DC7248BE-FE51-4F22-A3D0-C355595A3B68}" presName="root2" presStyleCnt="0"/>
      <dgm:spPr/>
    </dgm:pt>
    <dgm:pt modelId="{97883799-916B-4B0E-9755-432FC8A0AEAB}" type="pres">
      <dgm:prSet presAssocID="{DC7248BE-FE51-4F22-A3D0-C355595A3B68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922F54B-968F-4A08-9289-20426383B8FE}" type="pres">
      <dgm:prSet presAssocID="{DC7248BE-FE51-4F22-A3D0-C355595A3B68}" presName="level3hierChild" presStyleCnt="0"/>
      <dgm:spPr/>
    </dgm:pt>
    <dgm:pt modelId="{505F7FFE-5D3D-4583-BFB7-7102B5E605D6}" type="pres">
      <dgm:prSet presAssocID="{82E630A4-F8A7-489B-9C82-F4A046386F15}" presName="conn2-1" presStyleLbl="parChTrans1D3" presStyleIdx="2" presStyleCnt="3"/>
      <dgm:spPr/>
      <dgm:t>
        <a:bodyPr/>
        <a:lstStyle/>
        <a:p>
          <a:endParaRPr lang="pt-BR"/>
        </a:p>
      </dgm:t>
    </dgm:pt>
    <dgm:pt modelId="{4005560F-4CCD-476C-9003-2EA5700FBCE6}" type="pres">
      <dgm:prSet presAssocID="{82E630A4-F8A7-489B-9C82-F4A046386F15}" presName="connTx" presStyleLbl="parChTrans1D3" presStyleIdx="2" presStyleCnt="3"/>
      <dgm:spPr/>
      <dgm:t>
        <a:bodyPr/>
        <a:lstStyle/>
        <a:p>
          <a:endParaRPr lang="pt-BR"/>
        </a:p>
      </dgm:t>
    </dgm:pt>
    <dgm:pt modelId="{0E381945-75E1-468A-B710-FDF613E5304E}" type="pres">
      <dgm:prSet presAssocID="{24069645-B2DD-45E7-8212-EFF67779CE0C}" presName="root2" presStyleCnt="0"/>
      <dgm:spPr/>
    </dgm:pt>
    <dgm:pt modelId="{C167B72C-A0C6-48EE-8A68-2582575971AB}" type="pres">
      <dgm:prSet presAssocID="{24069645-B2DD-45E7-8212-EFF67779CE0C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C231898-F7A5-4522-A9B9-765F4955C4D0}" type="pres">
      <dgm:prSet presAssocID="{24069645-B2DD-45E7-8212-EFF67779CE0C}" presName="level3hierChild" presStyleCnt="0"/>
      <dgm:spPr/>
    </dgm:pt>
  </dgm:ptLst>
  <dgm:cxnLst>
    <dgm:cxn modelId="{233C432C-F502-4F96-863D-C58FB53158C4}" type="presOf" srcId="{3480013D-4D83-4D61-A467-2E003E2829AE}" destId="{45A89001-3C76-4951-BBC4-1AC0A51DF0B1}" srcOrd="1" destOrd="0" presId="urn:microsoft.com/office/officeart/2005/8/layout/hierarchy2"/>
    <dgm:cxn modelId="{4C8545A8-5485-4224-B613-87659CCFD0FF}" type="presOf" srcId="{24069645-B2DD-45E7-8212-EFF67779CE0C}" destId="{C167B72C-A0C6-48EE-8A68-2582575971AB}" srcOrd="0" destOrd="0" presId="urn:microsoft.com/office/officeart/2005/8/layout/hierarchy2"/>
    <dgm:cxn modelId="{C004A5F1-160A-44BD-91F3-6202BCB5389B}" type="presOf" srcId="{A98180AE-19FC-4363-A49B-1DE1ECE1CA45}" destId="{48F4B050-25D6-4685-A88B-ED7FEA09993B}" srcOrd="0" destOrd="0" presId="urn:microsoft.com/office/officeart/2005/8/layout/hierarchy2"/>
    <dgm:cxn modelId="{6ED3C082-AD56-4A9B-A142-51A9D5D3CA85}" type="presOf" srcId="{C2394B4A-7317-48B3-AE15-70E7AC8BF4FB}" destId="{2BAA0049-45C0-482B-8C99-2FCE8068B3B4}" srcOrd="0" destOrd="0" presId="urn:microsoft.com/office/officeart/2005/8/layout/hierarchy2"/>
    <dgm:cxn modelId="{FD19BB06-A4B5-4430-90F9-EC6213BFF773}" type="presOf" srcId="{2E0DC5CD-C980-491B-BEAE-851B97E6DAFD}" destId="{5B18243F-1F51-4231-9B83-23B43A061A79}" srcOrd="1" destOrd="0" presId="urn:microsoft.com/office/officeart/2005/8/layout/hierarchy2"/>
    <dgm:cxn modelId="{C19D848F-A376-4F12-A9F3-7D5F5EAA36D5}" srcId="{A98180AE-19FC-4363-A49B-1DE1ECE1CA45}" destId="{C2394B4A-7317-48B3-AE15-70E7AC8BF4FB}" srcOrd="0" destOrd="0" parTransId="{2E0DC5CD-C980-491B-BEAE-851B97E6DAFD}" sibTransId="{245D15F6-CE21-4CDC-B800-981B68CE8468}"/>
    <dgm:cxn modelId="{B4D60DEF-5308-4591-8877-139383002C18}" srcId="{A98180AE-19FC-4363-A49B-1DE1ECE1CA45}" destId="{DC7248BE-FE51-4F22-A3D0-C355595A3B68}" srcOrd="2" destOrd="0" parTransId="{6AFD1635-EE85-4FB3-9500-D31B7D319B32}" sibTransId="{B60467C3-9DA9-4B7F-B6D0-E78C97C8E752}"/>
    <dgm:cxn modelId="{9E8E876F-FE13-4DF2-9625-975D23B1D586}" srcId="{3CB1D79E-8B71-4F24-BE61-961D6E7DB3A9}" destId="{A98180AE-19FC-4363-A49B-1DE1ECE1CA45}" srcOrd="0" destOrd="0" parTransId="{B0E6C23F-314D-419F-A179-A7F1161E03F7}" sibTransId="{B457254D-9E35-4AA1-BEBB-F63EF25E075C}"/>
    <dgm:cxn modelId="{F86BFDE1-F1A5-4CF0-B061-E6D46C3550C3}" srcId="{C2394B4A-7317-48B3-AE15-70E7AC8BF4FB}" destId="{AB07DC6B-7C7D-481B-BF4F-158FDE329749}" srcOrd="0" destOrd="0" parTransId="{974D771A-D492-42F0-ACC4-87D719FDF43F}" sibTransId="{22796871-9628-4FF4-9DBF-D47050581611}"/>
    <dgm:cxn modelId="{71388E4E-F051-4F71-81ED-85A2541B4360}" type="presOf" srcId="{82E630A4-F8A7-489B-9C82-F4A046386F15}" destId="{505F7FFE-5D3D-4583-BFB7-7102B5E605D6}" srcOrd="0" destOrd="0" presId="urn:microsoft.com/office/officeart/2005/8/layout/hierarchy2"/>
    <dgm:cxn modelId="{FCA1C042-A2B3-4940-A0F0-8D6CFD948A84}" type="presOf" srcId="{DC7248BE-FE51-4F22-A3D0-C355595A3B68}" destId="{97883799-916B-4B0E-9755-432FC8A0AEAB}" srcOrd="0" destOrd="0" presId="urn:microsoft.com/office/officeart/2005/8/layout/hierarchy2"/>
    <dgm:cxn modelId="{90D7F71A-ACD0-4F5D-A270-3B7E6C578CCD}" type="presOf" srcId="{3480013D-4D83-4D61-A467-2E003E2829AE}" destId="{1CD74975-DFE4-4446-B0DD-D2B5780F0CB0}" srcOrd="0" destOrd="0" presId="urn:microsoft.com/office/officeart/2005/8/layout/hierarchy2"/>
    <dgm:cxn modelId="{B0938A90-59E5-4A3C-90E1-16C240FB5504}" srcId="{C9C49AE1-1AF3-485F-A2B0-4EC9FEF5BF51}" destId="{BB9D5A23-5C40-4297-8592-324300701CE0}" srcOrd="0" destOrd="0" parTransId="{3480013D-4D83-4D61-A467-2E003E2829AE}" sibTransId="{FD5E5C75-4004-4A43-A12C-8169D8CAD488}"/>
    <dgm:cxn modelId="{FB2E9363-B021-4B95-92E8-EB23DE4EA7F1}" type="presOf" srcId="{2E0DC5CD-C980-491B-BEAE-851B97E6DAFD}" destId="{802280B6-A488-47DF-BDA2-F54E86621B5A}" srcOrd="0" destOrd="0" presId="urn:microsoft.com/office/officeart/2005/8/layout/hierarchy2"/>
    <dgm:cxn modelId="{DFB2FB46-83F4-41BC-9828-3DB7C5EC6E75}" srcId="{DC7248BE-FE51-4F22-A3D0-C355595A3B68}" destId="{24069645-B2DD-45E7-8212-EFF67779CE0C}" srcOrd="0" destOrd="0" parTransId="{82E630A4-F8A7-489B-9C82-F4A046386F15}" sibTransId="{A3539BB6-09D1-4910-AA32-00ECB183AFE9}"/>
    <dgm:cxn modelId="{0DA53A4E-95A1-497E-8000-F6EBC9F50A65}" type="presOf" srcId="{C9C49AE1-1AF3-485F-A2B0-4EC9FEF5BF51}" destId="{79A96DDC-EE6F-4558-B77E-0002C78FE8CD}" srcOrd="0" destOrd="0" presId="urn:microsoft.com/office/officeart/2005/8/layout/hierarchy2"/>
    <dgm:cxn modelId="{AE45EC14-2404-437F-9820-713BCCBE1B0D}" type="presOf" srcId="{82E630A4-F8A7-489B-9C82-F4A046386F15}" destId="{4005560F-4CCD-476C-9003-2EA5700FBCE6}" srcOrd="1" destOrd="0" presId="urn:microsoft.com/office/officeart/2005/8/layout/hierarchy2"/>
    <dgm:cxn modelId="{AB43D432-5B11-46BA-ADBE-8DB9B559510B}" type="presOf" srcId="{547EB861-3119-4364-8EAE-3021467CD429}" destId="{94FAC97F-181E-4B41-A292-69835ACC22B0}" srcOrd="0" destOrd="0" presId="urn:microsoft.com/office/officeart/2005/8/layout/hierarchy2"/>
    <dgm:cxn modelId="{A53F2F21-C5DB-4ED3-A086-C7C0AEE33D02}" type="presOf" srcId="{547EB861-3119-4364-8EAE-3021467CD429}" destId="{821C7881-B9FA-4A3D-9BD5-BBC905B7EA31}" srcOrd="1" destOrd="0" presId="urn:microsoft.com/office/officeart/2005/8/layout/hierarchy2"/>
    <dgm:cxn modelId="{4A40CBEC-B961-4EBA-8C69-B69A1C55B8FC}" type="presOf" srcId="{974D771A-D492-42F0-ACC4-87D719FDF43F}" destId="{40DAF7E0-3AEE-4D3E-863D-B5FA79820A5B}" srcOrd="0" destOrd="0" presId="urn:microsoft.com/office/officeart/2005/8/layout/hierarchy2"/>
    <dgm:cxn modelId="{C35BC8BD-A035-4F46-A16D-D800DFD4A901}" srcId="{A98180AE-19FC-4363-A49B-1DE1ECE1CA45}" destId="{C9C49AE1-1AF3-485F-A2B0-4EC9FEF5BF51}" srcOrd="1" destOrd="0" parTransId="{547EB861-3119-4364-8EAE-3021467CD429}" sibTransId="{0E1F7546-3377-4131-9951-515237A05226}"/>
    <dgm:cxn modelId="{2EA9BD5A-9585-4812-B6B2-E93E80C1D68A}" type="presOf" srcId="{974D771A-D492-42F0-ACC4-87D719FDF43F}" destId="{25C82367-024E-40C2-915C-70356B81A599}" srcOrd="1" destOrd="0" presId="urn:microsoft.com/office/officeart/2005/8/layout/hierarchy2"/>
    <dgm:cxn modelId="{7C0CC204-1E4E-4570-A321-8E9F1A8182EB}" type="presOf" srcId="{6AFD1635-EE85-4FB3-9500-D31B7D319B32}" destId="{7596576F-C122-4895-9E16-62170126777B}" srcOrd="0" destOrd="0" presId="urn:microsoft.com/office/officeart/2005/8/layout/hierarchy2"/>
    <dgm:cxn modelId="{30129BA0-6500-4139-9802-AA3DBC66830D}" type="presOf" srcId="{6AFD1635-EE85-4FB3-9500-D31B7D319B32}" destId="{AE355BAE-AD0A-49C5-BAB3-B482D8F8ED57}" srcOrd="1" destOrd="0" presId="urn:microsoft.com/office/officeart/2005/8/layout/hierarchy2"/>
    <dgm:cxn modelId="{B2ABAC22-B39B-4984-BCF1-97859A749458}" type="presOf" srcId="{BB9D5A23-5C40-4297-8592-324300701CE0}" destId="{2DB90FB6-EB35-44CC-8707-96ABA8B0F3B4}" srcOrd="0" destOrd="0" presId="urn:microsoft.com/office/officeart/2005/8/layout/hierarchy2"/>
    <dgm:cxn modelId="{10BD1BE3-04DD-4C1A-8193-B6466A01DAD4}" type="presOf" srcId="{3CB1D79E-8B71-4F24-BE61-961D6E7DB3A9}" destId="{16D92CD5-06D4-4469-AD84-3622B8D19FBB}" srcOrd="0" destOrd="0" presId="urn:microsoft.com/office/officeart/2005/8/layout/hierarchy2"/>
    <dgm:cxn modelId="{255A3BA2-1B22-47DA-9DBE-8D8A603BC147}" type="presOf" srcId="{AB07DC6B-7C7D-481B-BF4F-158FDE329749}" destId="{0D967487-69A1-4D3D-8937-3482505788D6}" srcOrd="0" destOrd="0" presId="urn:microsoft.com/office/officeart/2005/8/layout/hierarchy2"/>
    <dgm:cxn modelId="{79CE8AC4-757D-4727-83F9-8636D1DA5C01}" type="presParOf" srcId="{16D92CD5-06D4-4469-AD84-3622B8D19FBB}" destId="{69C5C29D-9CC6-44B4-8803-DFD67940CEA7}" srcOrd="0" destOrd="0" presId="urn:microsoft.com/office/officeart/2005/8/layout/hierarchy2"/>
    <dgm:cxn modelId="{F70AA56B-0697-40AB-8532-20D206CCE58A}" type="presParOf" srcId="{69C5C29D-9CC6-44B4-8803-DFD67940CEA7}" destId="{48F4B050-25D6-4685-A88B-ED7FEA09993B}" srcOrd="0" destOrd="0" presId="urn:microsoft.com/office/officeart/2005/8/layout/hierarchy2"/>
    <dgm:cxn modelId="{A9ADF008-CBAC-4834-87CE-FAA19C883172}" type="presParOf" srcId="{69C5C29D-9CC6-44B4-8803-DFD67940CEA7}" destId="{0AF97C68-FA43-4026-92F3-1D0DF8C5E593}" srcOrd="1" destOrd="0" presId="urn:microsoft.com/office/officeart/2005/8/layout/hierarchy2"/>
    <dgm:cxn modelId="{74247EC4-BC4E-47D6-8C65-2E193B72F4D6}" type="presParOf" srcId="{0AF97C68-FA43-4026-92F3-1D0DF8C5E593}" destId="{802280B6-A488-47DF-BDA2-F54E86621B5A}" srcOrd="0" destOrd="0" presId="urn:microsoft.com/office/officeart/2005/8/layout/hierarchy2"/>
    <dgm:cxn modelId="{E143BFED-4449-4529-AE4F-AED3F7E284E0}" type="presParOf" srcId="{802280B6-A488-47DF-BDA2-F54E86621B5A}" destId="{5B18243F-1F51-4231-9B83-23B43A061A79}" srcOrd="0" destOrd="0" presId="urn:microsoft.com/office/officeart/2005/8/layout/hierarchy2"/>
    <dgm:cxn modelId="{8F6A8CD5-08EC-4A2A-B3AB-02201A6B2342}" type="presParOf" srcId="{0AF97C68-FA43-4026-92F3-1D0DF8C5E593}" destId="{DFFDEDD6-EE45-4D31-864D-FA84BBF2B849}" srcOrd="1" destOrd="0" presId="urn:microsoft.com/office/officeart/2005/8/layout/hierarchy2"/>
    <dgm:cxn modelId="{497CE0F1-80FB-4A70-9323-CAE2701F171C}" type="presParOf" srcId="{DFFDEDD6-EE45-4D31-864D-FA84BBF2B849}" destId="{2BAA0049-45C0-482B-8C99-2FCE8068B3B4}" srcOrd="0" destOrd="0" presId="urn:microsoft.com/office/officeart/2005/8/layout/hierarchy2"/>
    <dgm:cxn modelId="{139FEC06-62BD-452D-8D51-5D6A30835557}" type="presParOf" srcId="{DFFDEDD6-EE45-4D31-864D-FA84BBF2B849}" destId="{03025D17-B16C-42F8-B551-3BABFA4B5EC1}" srcOrd="1" destOrd="0" presId="urn:microsoft.com/office/officeart/2005/8/layout/hierarchy2"/>
    <dgm:cxn modelId="{8C19D5A3-07D9-4CD6-8B05-4E84155EA180}" type="presParOf" srcId="{03025D17-B16C-42F8-B551-3BABFA4B5EC1}" destId="{40DAF7E0-3AEE-4D3E-863D-B5FA79820A5B}" srcOrd="0" destOrd="0" presId="urn:microsoft.com/office/officeart/2005/8/layout/hierarchy2"/>
    <dgm:cxn modelId="{1C15C091-9A67-4A5B-88F8-37DDDC9C1CAB}" type="presParOf" srcId="{40DAF7E0-3AEE-4D3E-863D-B5FA79820A5B}" destId="{25C82367-024E-40C2-915C-70356B81A599}" srcOrd="0" destOrd="0" presId="urn:microsoft.com/office/officeart/2005/8/layout/hierarchy2"/>
    <dgm:cxn modelId="{078F13FA-9B85-46CC-B2C5-5131036F97D4}" type="presParOf" srcId="{03025D17-B16C-42F8-B551-3BABFA4B5EC1}" destId="{6B0AAF8A-F5BD-4A58-987A-444BFB61B408}" srcOrd="1" destOrd="0" presId="urn:microsoft.com/office/officeart/2005/8/layout/hierarchy2"/>
    <dgm:cxn modelId="{51322751-5123-4C0E-A652-05204AA7F924}" type="presParOf" srcId="{6B0AAF8A-F5BD-4A58-987A-444BFB61B408}" destId="{0D967487-69A1-4D3D-8937-3482505788D6}" srcOrd="0" destOrd="0" presId="urn:microsoft.com/office/officeart/2005/8/layout/hierarchy2"/>
    <dgm:cxn modelId="{259765B8-296B-4B06-A01B-FE1493BE19ED}" type="presParOf" srcId="{6B0AAF8A-F5BD-4A58-987A-444BFB61B408}" destId="{F549AC81-BF4F-4B13-8AA2-2D47994A59DD}" srcOrd="1" destOrd="0" presId="urn:microsoft.com/office/officeart/2005/8/layout/hierarchy2"/>
    <dgm:cxn modelId="{8B71740C-991E-49A6-9D16-050E50A9A2B1}" type="presParOf" srcId="{0AF97C68-FA43-4026-92F3-1D0DF8C5E593}" destId="{94FAC97F-181E-4B41-A292-69835ACC22B0}" srcOrd="2" destOrd="0" presId="urn:microsoft.com/office/officeart/2005/8/layout/hierarchy2"/>
    <dgm:cxn modelId="{205F9FC7-C43E-4856-9C78-C8653E304C3A}" type="presParOf" srcId="{94FAC97F-181E-4B41-A292-69835ACC22B0}" destId="{821C7881-B9FA-4A3D-9BD5-BBC905B7EA31}" srcOrd="0" destOrd="0" presId="urn:microsoft.com/office/officeart/2005/8/layout/hierarchy2"/>
    <dgm:cxn modelId="{BFE14B5C-1B46-4A45-BAD3-608C9F09BBB9}" type="presParOf" srcId="{0AF97C68-FA43-4026-92F3-1D0DF8C5E593}" destId="{46E6463E-4CA3-423E-A8D0-D20C320DD24F}" srcOrd="3" destOrd="0" presId="urn:microsoft.com/office/officeart/2005/8/layout/hierarchy2"/>
    <dgm:cxn modelId="{83C211AA-2B7D-4A25-9653-B2A0FC714278}" type="presParOf" srcId="{46E6463E-4CA3-423E-A8D0-D20C320DD24F}" destId="{79A96DDC-EE6F-4558-B77E-0002C78FE8CD}" srcOrd="0" destOrd="0" presId="urn:microsoft.com/office/officeart/2005/8/layout/hierarchy2"/>
    <dgm:cxn modelId="{7B97A4DC-D0FF-40FE-A501-3165792CD0B6}" type="presParOf" srcId="{46E6463E-4CA3-423E-A8D0-D20C320DD24F}" destId="{D8518D78-3977-4710-BB16-F4A4F5D7E25D}" srcOrd="1" destOrd="0" presId="urn:microsoft.com/office/officeart/2005/8/layout/hierarchy2"/>
    <dgm:cxn modelId="{3D34EA85-9378-4523-9087-6694CA3FB12C}" type="presParOf" srcId="{D8518D78-3977-4710-BB16-F4A4F5D7E25D}" destId="{1CD74975-DFE4-4446-B0DD-D2B5780F0CB0}" srcOrd="0" destOrd="0" presId="urn:microsoft.com/office/officeart/2005/8/layout/hierarchy2"/>
    <dgm:cxn modelId="{388EAF34-AFA4-4596-A3AF-D5A0CAB1295E}" type="presParOf" srcId="{1CD74975-DFE4-4446-B0DD-D2B5780F0CB0}" destId="{45A89001-3C76-4951-BBC4-1AC0A51DF0B1}" srcOrd="0" destOrd="0" presId="urn:microsoft.com/office/officeart/2005/8/layout/hierarchy2"/>
    <dgm:cxn modelId="{0D715F2A-F181-48B3-B11E-1B8F8AEEEFE1}" type="presParOf" srcId="{D8518D78-3977-4710-BB16-F4A4F5D7E25D}" destId="{F56B94CA-32E4-46EA-85D9-2A4250A9EB50}" srcOrd="1" destOrd="0" presId="urn:microsoft.com/office/officeart/2005/8/layout/hierarchy2"/>
    <dgm:cxn modelId="{E4691930-157C-4BEB-B4C6-475A79150858}" type="presParOf" srcId="{F56B94CA-32E4-46EA-85D9-2A4250A9EB50}" destId="{2DB90FB6-EB35-44CC-8707-96ABA8B0F3B4}" srcOrd="0" destOrd="0" presId="urn:microsoft.com/office/officeart/2005/8/layout/hierarchy2"/>
    <dgm:cxn modelId="{57222C27-5DA4-406B-848D-A86E40875246}" type="presParOf" srcId="{F56B94CA-32E4-46EA-85D9-2A4250A9EB50}" destId="{14A453BB-B273-458A-A346-8F4FD50B32C9}" srcOrd="1" destOrd="0" presId="urn:microsoft.com/office/officeart/2005/8/layout/hierarchy2"/>
    <dgm:cxn modelId="{E8ED1132-E47F-413A-892F-B05CEE02D6CD}" type="presParOf" srcId="{0AF97C68-FA43-4026-92F3-1D0DF8C5E593}" destId="{7596576F-C122-4895-9E16-62170126777B}" srcOrd="4" destOrd="0" presId="urn:microsoft.com/office/officeart/2005/8/layout/hierarchy2"/>
    <dgm:cxn modelId="{4F0AA079-3712-4650-9B6A-6C58E8979A75}" type="presParOf" srcId="{7596576F-C122-4895-9E16-62170126777B}" destId="{AE355BAE-AD0A-49C5-BAB3-B482D8F8ED57}" srcOrd="0" destOrd="0" presId="urn:microsoft.com/office/officeart/2005/8/layout/hierarchy2"/>
    <dgm:cxn modelId="{AD9B218C-B2B9-4D7B-B650-4DCECF917375}" type="presParOf" srcId="{0AF97C68-FA43-4026-92F3-1D0DF8C5E593}" destId="{240B80C9-01BC-4B2D-9099-A43C7B9682B9}" srcOrd="5" destOrd="0" presId="urn:microsoft.com/office/officeart/2005/8/layout/hierarchy2"/>
    <dgm:cxn modelId="{70D73564-1926-40F5-AE51-DA602EBF5E53}" type="presParOf" srcId="{240B80C9-01BC-4B2D-9099-A43C7B9682B9}" destId="{97883799-916B-4B0E-9755-432FC8A0AEAB}" srcOrd="0" destOrd="0" presId="urn:microsoft.com/office/officeart/2005/8/layout/hierarchy2"/>
    <dgm:cxn modelId="{81FA6E82-DAEC-41B1-9532-EC7C1F57EDC0}" type="presParOf" srcId="{240B80C9-01BC-4B2D-9099-A43C7B9682B9}" destId="{8922F54B-968F-4A08-9289-20426383B8FE}" srcOrd="1" destOrd="0" presId="urn:microsoft.com/office/officeart/2005/8/layout/hierarchy2"/>
    <dgm:cxn modelId="{A3AA5DDF-658F-4866-8CCE-F1F5F319B559}" type="presParOf" srcId="{8922F54B-968F-4A08-9289-20426383B8FE}" destId="{505F7FFE-5D3D-4583-BFB7-7102B5E605D6}" srcOrd="0" destOrd="0" presId="urn:microsoft.com/office/officeart/2005/8/layout/hierarchy2"/>
    <dgm:cxn modelId="{B5A7CF9F-444E-43BA-8F43-F8EA89B1B865}" type="presParOf" srcId="{505F7FFE-5D3D-4583-BFB7-7102B5E605D6}" destId="{4005560F-4CCD-476C-9003-2EA5700FBCE6}" srcOrd="0" destOrd="0" presId="urn:microsoft.com/office/officeart/2005/8/layout/hierarchy2"/>
    <dgm:cxn modelId="{39C7B0C8-8C72-491F-9031-C85F128E6A12}" type="presParOf" srcId="{8922F54B-968F-4A08-9289-20426383B8FE}" destId="{0E381945-75E1-468A-B710-FDF613E5304E}" srcOrd="1" destOrd="0" presId="urn:microsoft.com/office/officeart/2005/8/layout/hierarchy2"/>
    <dgm:cxn modelId="{19199EFA-40A8-4F1A-9C3A-50763EE680DD}" type="presParOf" srcId="{0E381945-75E1-468A-B710-FDF613E5304E}" destId="{C167B72C-A0C6-48EE-8A68-2582575971AB}" srcOrd="0" destOrd="0" presId="urn:microsoft.com/office/officeart/2005/8/layout/hierarchy2"/>
    <dgm:cxn modelId="{F8F65EB3-FCA9-4A1D-A651-875260C8CA25}" type="presParOf" srcId="{0E381945-75E1-468A-B710-FDF613E5304E}" destId="{8C231898-F7A5-4522-A9B9-765F4955C4D0}" srcOrd="1" destOrd="0" presId="urn:microsoft.com/office/officeart/2005/8/layout/hierarchy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B7EFC51-5E64-4FBD-8BDF-3DCB183818B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0C10CB4-67A1-4FFC-A64D-E6844CC8662D}">
      <dgm:prSet phldrT="[Texto]"/>
      <dgm:spPr/>
      <dgm:t>
        <a:bodyPr/>
        <a:lstStyle/>
        <a:p>
          <a:r>
            <a:rPr lang="pt-BR" dirty="0" smtClean="0"/>
            <a:t>Dia, hora e local da audiência de conciliação, instrução e julgamento...</a:t>
          </a:r>
          <a:endParaRPr lang="pt-BR" dirty="0"/>
        </a:p>
      </dgm:t>
    </dgm:pt>
    <dgm:pt modelId="{B23C39A2-A9C5-4AA1-9AE9-426DFBA80ECE}" type="parTrans" cxnId="{8BC77ADA-9695-4D63-B3A1-D89ABD9DF64C}">
      <dgm:prSet/>
      <dgm:spPr/>
      <dgm:t>
        <a:bodyPr/>
        <a:lstStyle/>
        <a:p>
          <a:endParaRPr lang="pt-BR"/>
        </a:p>
      </dgm:t>
    </dgm:pt>
    <dgm:pt modelId="{1EFF853B-B1A4-40B1-9F5B-CDF71EB3EE49}" type="sibTrans" cxnId="{8BC77ADA-9695-4D63-B3A1-D89ABD9DF64C}">
      <dgm:prSet/>
      <dgm:spPr/>
      <dgm:t>
        <a:bodyPr/>
        <a:lstStyle/>
        <a:p>
          <a:endParaRPr lang="pt-BR"/>
        </a:p>
      </dgm:t>
    </dgm:pt>
    <dgm:pt modelId="{01271410-702E-4F1E-A1A0-CAB1FACC7D09}">
      <dgm:prSet phldrT="[Texto]"/>
      <dgm:spPr/>
      <dgm:t>
        <a:bodyPr/>
        <a:lstStyle/>
        <a:p>
          <a:r>
            <a:rPr lang="pt-BR" dirty="0" smtClean="0"/>
            <a:t>Que o citado deve comparecer para oferecer resposta e produzir provas...</a:t>
          </a:r>
          <a:endParaRPr lang="pt-BR" dirty="0"/>
        </a:p>
      </dgm:t>
    </dgm:pt>
    <dgm:pt modelId="{BCC872D0-80C7-44E3-A33C-154759D50FAF}" type="parTrans" cxnId="{BAF841C0-3FA2-4EE0-8D9A-37C057EEF9D0}">
      <dgm:prSet/>
      <dgm:spPr/>
      <dgm:t>
        <a:bodyPr/>
        <a:lstStyle/>
        <a:p>
          <a:endParaRPr lang="pt-BR"/>
        </a:p>
      </dgm:t>
    </dgm:pt>
    <dgm:pt modelId="{E95E042C-5D05-409F-B7EC-3316341F65FC}" type="sibTrans" cxnId="{BAF841C0-3FA2-4EE0-8D9A-37C057EEF9D0}">
      <dgm:prSet/>
      <dgm:spPr/>
      <dgm:t>
        <a:bodyPr/>
        <a:lstStyle/>
        <a:p>
          <a:endParaRPr lang="pt-BR"/>
        </a:p>
      </dgm:t>
    </dgm:pt>
    <dgm:pt modelId="{C03121BB-A88B-47DB-9D5C-ACD1237278FC}">
      <dgm:prSet phldrT="[Texto]"/>
      <dgm:spPr/>
      <dgm:t>
        <a:bodyPr/>
        <a:lstStyle/>
        <a:p>
          <a:r>
            <a:rPr lang="pt-BR" dirty="0" smtClean="0"/>
            <a:t>Sob pena de sua ausência importar na confissão ficta, e, assim, ocorrer o julgamento de plano</a:t>
          </a:r>
          <a:endParaRPr lang="pt-BR" dirty="0"/>
        </a:p>
      </dgm:t>
    </dgm:pt>
    <dgm:pt modelId="{E51B0D45-713E-4B4B-9830-D4E9ADA31341}" type="parTrans" cxnId="{AD1ECB8E-52DE-455E-A8BE-1F5411D77653}">
      <dgm:prSet/>
      <dgm:spPr/>
      <dgm:t>
        <a:bodyPr/>
        <a:lstStyle/>
        <a:p>
          <a:endParaRPr lang="pt-BR"/>
        </a:p>
      </dgm:t>
    </dgm:pt>
    <dgm:pt modelId="{70A1C215-C0C4-4A8A-98BA-616C57ACA2D9}" type="sibTrans" cxnId="{AD1ECB8E-52DE-455E-A8BE-1F5411D77653}">
      <dgm:prSet/>
      <dgm:spPr/>
      <dgm:t>
        <a:bodyPr/>
        <a:lstStyle/>
        <a:p>
          <a:endParaRPr lang="pt-BR"/>
        </a:p>
      </dgm:t>
    </dgm:pt>
    <dgm:pt modelId="{9FA265EC-5280-4B65-86B4-C52963C4A57F}" type="pres">
      <dgm:prSet presAssocID="{5B7EFC51-5E64-4FBD-8BDF-3DCB183818B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EE65F82-EEAC-4076-A69E-ADBD431DB3FE}" type="pres">
      <dgm:prSet presAssocID="{5B7EFC51-5E64-4FBD-8BDF-3DCB183818BB}" presName="dummyMaxCanvas" presStyleCnt="0">
        <dgm:presLayoutVars/>
      </dgm:prSet>
      <dgm:spPr/>
    </dgm:pt>
    <dgm:pt modelId="{63A776D1-657F-401D-BADE-EECF92E5ADEA}" type="pres">
      <dgm:prSet presAssocID="{5B7EFC51-5E64-4FBD-8BDF-3DCB183818B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B17BB0D-64D3-4ED1-9CBB-98893D27E9BE}" type="pres">
      <dgm:prSet presAssocID="{5B7EFC51-5E64-4FBD-8BDF-3DCB183818BB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372779B-B661-4B50-90FF-363BE896CBD4}" type="pres">
      <dgm:prSet presAssocID="{5B7EFC51-5E64-4FBD-8BDF-3DCB183818BB}" presName="ThreeNodes_3" presStyleLbl="node1" presStyleIdx="2" presStyleCnt="3" custLinFactNeighborX="1897" custLinFactNeighborY="-196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1EB57DE-E36E-4B65-9AA6-55E6F7181877}" type="pres">
      <dgm:prSet presAssocID="{5B7EFC51-5E64-4FBD-8BDF-3DCB183818BB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02B274-7582-443B-A76A-9F73F52DDFF2}" type="pres">
      <dgm:prSet presAssocID="{5B7EFC51-5E64-4FBD-8BDF-3DCB183818BB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120BFBE-B9D6-4183-9110-5408976B03BB}" type="pres">
      <dgm:prSet presAssocID="{5B7EFC51-5E64-4FBD-8BDF-3DCB183818B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E44FB41-830F-468E-94D8-AFF795472E9F}" type="pres">
      <dgm:prSet presAssocID="{5B7EFC51-5E64-4FBD-8BDF-3DCB183818B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D3E3E66-1EE1-42A4-848A-4F77158C930E}" type="pres">
      <dgm:prSet presAssocID="{5B7EFC51-5E64-4FBD-8BDF-3DCB183818B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BADFAE6-EA69-4A86-AD48-1580AB1D644B}" type="presOf" srcId="{5B7EFC51-5E64-4FBD-8BDF-3DCB183818BB}" destId="{9FA265EC-5280-4B65-86B4-C52963C4A57F}" srcOrd="0" destOrd="0" presId="urn:microsoft.com/office/officeart/2005/8/layout/vProcess5"/>
    <dgm:cxn modelId="{C0C776EF-8EB9-4B71-BC1E-A7C3708507A5}" type="presOf" srcId="{01271410-702E-4F1E-A1A0-CAB1FACC7D09}" destId="{5B17BB0D-64D3-4ED1-9CBB-98893D27E9BE}" srcOrd="0" destOrd="0" presId="urn:microsoft.com/office/officeart/2005/8/layout/vProcess5"/>
    <dgm:cxn modelId="{938EE6E7-1486-4C97-A9A2-AA6AA87F4A38}" type="presOf" srcId="{80C10CB4-67A1-4FFC-A64D-E6844CC8662D}" destId="{63A776D1-657F-401D-BADE-EECF92E5ADEA}" srcOrd="0" destOrd="0" presId="urn:microsoft.com/office/officeart/2005/8/layout/vProcess5"/>
    <dgm:cxn modelId="{BAF841C0-3FA2-4EE0-8D9A-37C057EEF9D0}" srcId="{5B7EFC51-5E64-4FBD-8BDF-3DCB183818BB}" destId="{01271410-702E-4F1E-A1A0-CAB1FACC7D09}" srcOrd="1" destOrd="0" parTransId="{BCC872D0-80C7-44E3-A33C-154759D50FAF}" sibTransId="{E95E042C-5D05-409F-B7EC-3316341F65FC}"/>
    <dgm:cxn modelId="{B3387ABE-284C-4EAD-8F70-A8A4680280E1}" type="presOf" srcId="{C03121BB-A88B-47DB-9D5C-ACD1237278FC}" destId="{0D3E3E66-1EE1-42A4-848A-4F77158C930E}" srcOrd="1" destOrd="0" presId="urn:microsoft.com/office/officeart/2005/8/layout/vProcess5"/>
    <dgm:cxn modelId="{B65F5F03-5623-42D4-8823-FF3F595A2820}" type="presOf" srcId="{01271410-702E-4F1E-A1A0-CAB1FACC7D09}" destId="{DE44FB41-830F-468E-94D8-AFF795472E9F}" srcOrd="1" destOrd="0" presId="urn:microsoft.com/office/officeart/2005/8/layout/vProcess5"/>
    <dgm:cxn modelId="{9C5B4B59-5C41-464C-98C5-1CAACCCAB4A5}" type="presOf" srcId="{80C10CB4-67A1-4FFC-A64D-E6844CC8662D}" destId="{4120BFBE-B9D6-4183-9110-5408976B03BB}" srcOrd="1" destOrd="0" presId="urn:microsoft.com/office/officeart/2005/8/layout/vProcess5"/>
    <dgm:cxn modelId="{8BC77ADA-9695-4D63-B3A1-D89ABD9DF64C}" srcId="{5B7EFC51-5E64-4FBD-8BDF-3DCB183818BB}" destId="{80C10CB4-67A1-4FFC-A64D-E6844CC8662D}" srcOrd="0" destOrd="0" parTransId="{B23C39A2-A9C5-4AA1-9AE9-426DFBA80ECE}" sibTransId="{1EFF853B-B1A4-40B1-9F5B-CDF71EB3EE49}"/>
    <dgm:cxn modelId="{AD1ECB8E-52DE-455E-A8BE-1F5411D77653}" srcId="{5B7EFC51-5E64-4FBD-8BDF-3DCB183818BB}" destId="{C03121BB-A88B-47DB-9D5C-ACD1237278FC}" srcOrd="2" destOrd="0" parTransId="{E51B0D45-713E-4B4B-9830-D4E9ADA31341}" sibTransId="{70A1C215-C0C4-4A8A-98BA-616C57ACA2D9}"/>
    <dgm:cxn modelId="{88C7FB35-00BD-4A90-A96F-1A0F83AE3F38}" type="presOf" srcId="{E95E042C-5D05-409F-B7EC-3316341F65FC}" destId="{A802B274-7582-443B-A76A-9F73F52DDFF2}" srcOrd="0" destOrd="0" presId="urn:microsoft.com/office/officeart/2005/8/layout/vProcess5"/>
    <dgm:cxn modelId="{BA5453F4-BBDC-4FAB-84BF-3C6FBE0B1AA0}" type="presOf" srcId="{1EFF853B-B1A4-40B1-9F5B-CDF71EB3EE49}" destId="{61EB57DE-E36E-4B65-9AA6-55E6F7181877}" srcOrd="0" destOrd="0" presId="urn:microsoft.com/office/officeart/2005/8/layout/vProcess5"/>
    <dgm:cxn modelId="{97CE4E11-57ED-4807-BBBF-78608730928F}" type="presOf" srcId="{C03121BB-A88B-47DB-9D5C-ACD1237278FC}" destId="{7372779B-B661-4B50-90FF-363BE896CBD4}" srcOrd="0" destOrd="0" presId="urn:microsoft.com/office/officeart/2005/8/layout/vProcess5"/>
    <dgm:cxn modelId="{8FD32CD3-D7FC-4F03-80C8-74ACBECD05F3}" type="presParOf" srcId="{9FA265EC-5280-4B65-86B4-C52963C4A57F}" destId="{AEE65F82-EEAC-4076-A69E-ADBD431DB3FE}" srcOrd="0" destOrd="0" presId="urn:microsoft.com/office/officeart/2005/8/layout/vProcess5"/>
    <dgm:cxn modelId="{00215F1C-CCBC-4AF5-9F83-3C72624BAA2F}" type="presParOf" srcId="{9FA265EC-5280-4B65-86B4-C52963C4A57F}" destId="{63A776D1-657F-401D-BADE-EECF92E5ADEA}" srcOrd="1" destOrd="0" presId="urn:microsoft.com/office/officeart/2005/8/layout/vProcess5"/>
    <dgm:cxn modelId="{072A881E-F201-4563-8CF8-BE3A55D9587D}" type="presParOf" srcId="{9FA265EC-5280-4B65-86B4-C52963C4A57F}" destId="{5B17BB0D-64D3-4ED1-9CBB-98893D27E9BE}" srcOrd="2" destOrd="0" presId="urn:microsoft.com/office/officeart/2005/8/layout/vProcess5"/>
    <dgm:cxn modelId="{47B5D671-C90B-4A7B-B706-73556966CEDC}" type="presParOf" srcId="{9FA265EC-5280-4B65-86B4-C52963C4A57F}" destId="{7372779B-B661-4B50-90FF-363BE896CBD4}" srcOrd="3" destOrd="0" presId="urn:microsoft.com/office/officeart/2005/8/layout/vProcess5"/>
    <dgm:cxn modelId="{5C64B5DD-5E6A-4364-9ED7-E8DD9989C51E}" type="presParOf" srcId="{9FA265EC-5280-4B65-86B4-C52963C4A57F}" destId="{61EB57DE-E36E-4B65-9AA6-55E6F7181877}" srcOrd="4" destOrd="0" presId="urn:microsoft.com/office/officeart/2005/8/layout/vProcess5"/>
    <dgm:cxn modelId="{840E11FE-8E78-4156-A5A7-CC614461377D}" type="presParOf" srcId="{9FA265EC-5280-4B65-86B4-C52963C4A57F}" destId="{A802B274-7582-443B-A76A-9F73F52DDFF2}" srcOrd="5" destOrd="0" presId="urn:microsoft.com/office/officeart/2005/8/layout/vProcess5"/>
    <dgm:cxn modelId="{C5C2F613-D580-4425-AB1E-C8B30E9C9FB2}" type="presParOf" srcId="{9FA265EC-5280-4B65-86B4-C52963C4A57F}" destId="{4120BFBE-B9D6-4183-9110-5408976B03BB}" srcOrd="6" destOrd="0" presId="urn:microsoft.com/office/officeart/2005/8/layout/vProcess5"/>
    <dgm:cxn modelId="{E0ED34E5-DC74-44AF-9591-AF4BDD1C1F3D}" type="presParOf" srcId="{9FA265EC-5280-4B65-86B4-C52963C4A57F}" destId="{DE44FB41-830F-468E-94D8-AFF795472E9F}" srcOrd="7" destOrd="0" presId="urn:microsoft.com/office/officeart/2005/8/layout/vProcess5"/>
    <dgm:cxn modelId="{C2036895-D67D-4497-B942-18333D6C6F1D}" type="presParOf" srcId="{9FA265EC-5280-4B65-86B4-C52963C4A57F}" destId="{0D3E3E66-1EE1-42A4-848A-4F77158C930E}" srcOrd="8" destOrd="0" presId="urn:microsoft.com/office/officeart/2005/8/layout/vProcess5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B096E6-4294-4001-B074-7998B49051BC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D929846-3A81-49A1-9B5A-C939288708D5}">
      <dgm:prSet phldrT="[Texto]"/>
      <dgm:spPr/>
      <dgm:t>
        <a:bodyPr/>
        <a:lstStyle/>
        <a:p>
          <a:r>
            <a:rPr lang="pt-BR" dirty="0" smtClean="0"/>
            <a:t>STJ</a:t>
          </a:r>
          <a:endParaRPr lang="pt-BR" dirty="0"/>
        </a:p>
      </dgm:t>
    </dgm:pt>
    <dgm:pt modelId="{C7E09C34-03A5-4E26-9A9E-7AEFB39A87A6}" type="parTrans" cxnId="{A10268AA-1115-4140-917E-3EC75F725081}">
      <dgm:prSet/>
      <dgm:spPr/>
      <dgm:t>
        <a:bodyPr/>
        <a:lstStyle/>
        <a:p>
          <a:endParaRPr lang="pt-BR"/>
        </a:p>
      </dgm:t>
    </dgm:pt>
    <dgm:pt modelId="{A9405B22-DF76-464F-8100-500FFE2E7460}" type="sibTrans" cxnId="{A10268AA-1115-4140-917E-3EC75F725081}">
      <dgm:prSet/>
      <dgm:spPr/>
      <dgm:t>
        <a:bodyPr/>
        <a:lstStyle/>
        <a:p>
          <a:endParaRPr lang="pt-BR"/>
        </a:p>
      </dgm:t>
    </dgm:pt>
    <dgm:pt modelId="{E572842D-6D86-4F49-B939-4357C9841740}">
      <dgm:prSet phldrT="[Texto]"/>
      <dgm:spPr/>
      <dgm:t>
        <a:bodyPr/>
        <a:lstStyle/>
        <a:p>
          <a:r>
            <a:rPr lang="pt-BR" dirty="0" smtClean="0"/>
            <a:t>STJ</a:t>
          </a:r>
          <a:endParaRPr lang="pt-BR" dirty="0"/>
        </a:p>
      </dgm:t>
    </dgm:pt>
    <dgm:pt modelId="{2660F6F1-08B3-4531-9A7A-6669837AA595}" type="parTrans" cxnId="{F98C1DD5-FCA6-4C38-96BF-33E6CEC700FD}">
      <dgm:prSet/>
      <dgm:spPr/>
      <dgm:t>
        <a:bodyPr/>
        <a:lstStyle/>
        <a:p>
          <a:endParaRPr lang="pt-BR"/>
        </a:p>
      </dgm:t>
    </dgm:pt>
    <dgm:pt modelId="{4D344F73-14C3-493D-A7FC-11FE9FB252D3}" type="sibTrans" cxnId="{F98C1DD5-FCA6-4C38-96BF-33E6CEC700FD}">
      <dgm:prSet/>
      <dgm:spPr/>
      <dgm:t>
        <a:bodyPr/>
        <a:lstStyle/>
        <a:p>
          <a:endParaRPr lang="pt-BR"/>
        </a:p>
      </dgm:t>
    </dgm:pt>
    <dgm:pt modelId="{F07D3691-848A-4C6A-9346-4D65EBF38D34}">
      <dgm:prSet phldrT="[Texto]"/>
      <dgm:spPr/>
      <dgm:t>
        <a:bodyPr/>
        <a:lstStyle/>
        <a:p>
          <a:r>
            <a:rPr lang="pt-BR" dirty="0" smtClean="0"/>
            <a:t>Jurisprudência sobre o rito sumaríssimo do CPC</a:t>
          </a:r>
          <a:endParaRPr lang="pt-BR" dirty="0"/>
        </a:p>
      </dgm:t>
    </dgm:pt>
    <dgm:pt modelId="{EDB8D482-FF88-4782-8432-345D67B68F0E}" type="parTrans" cxnId="{1D19C7DD-EEB3-4E51-AD89-EED9CC60CB79}">
      <dgm:prSet/>
      <dgm:spPr/>
      <dgm:t>
        <a:bodyPr/>
        <a:lstStyle/>
        <a:p>
          <a:endParaRPr lang="pt-BR"/>
        </a:p>
      </dgm:t>
    </dgm:pt>
    <dgm:pt modelId="{21204B32-CE17-4223-B6AD-26B91442D2DE}" type="sibTrans" cxnId="{1D19C7DD-EEB3-4E51-AD89-EED9CC60CB79}">
      <dgm:prSet/>
      <dgm:spPr/>
      <dgm:t>
        <a:bodyPr/>
        <a:lstStyle/>
        <a:p>
          <a:endParaRPr lang="pt-BR"/>
        </a:p>
      </dgm:t>
    </dgm:pt>
    <dgm:pt modelId="{0F306DFA-3A87-4601-96B4-C30482C05EDC}">
      <dgm:prSet phldrT="[Texto]"/>
      <dgm:spPr/>
      <dgm:t>
        <a:bodyPr/>
        <a:lstStyle/>
        <a:p>
          <a:r>
            <a:rPr lang="pt-BR" dirty="0" smtClean="0"/>
            <a:t>STJ</a:t>
          </a:r>
          <a:endParaRPr lang="pt-BR" dirty="0"/>
        </a:p>
      </dgm:t>
    </dgm:pt>
    <dgm:pt modelId="{67DE5BAF-6F2F-4BDB-B853-D9E40A5C84F9}" type="parTrans" cxnId="{2DB3123F-5206-4BA9-A1DD-7B2297512628}">
      <dgm:prSet/>
      <dgm:spPr/>
      <dgm:t>
        <a:bodyPr/>
        <a:lstStyle/>
        <a:p>
          <a:endParaRPr lang="pt-BR"/>
        </a:p>
      </dgm:t>
    </dgm:pt>
    <dgm:pt modelId="{6CBD70AC-68D9-4B22-9167-2B35449112F3}" type="sibTrans" cxnId="{2DB3123F-5206-4BA9-A1DD-7B2297512628}">
      <dgm:prSet/>
      <dgm:spPr/>
      <dgm:t>
        <a:bodyPr/>
        <a:lstStyle/>
        <a:p>
          <a:endParaRPr lang="pt-BR"/>
        </a:p>
      </dgm:t>
    </dgm:pt>
    <dgm:pt modelId="{D7C8C96E-25EB-4583-A4E6-CB3391845CB3}">
      <dgm:prSet phldrT="[Texto]"/>
      <dgm:spPr/>
      <dgm:t>
        <a:bodyPr/>
        <a:lstStyle/>
        <a:p>
          <a:r>
            <a:rPr lang="pt-BR" dirty="0" smtClean="0"/>
            <a:t>Prazo não inferior a 10 dias</a:t>
          </a:r>
          <a:endParaRPr lang="pt-BR" dirty="0"/>
        </a:p>
      </dgm:t>
    </dgm:pt>
    <dgm:pt modelId="{EA650858-CB11-4AF8-B60C-805935675BE9}" type="parTrans" cxnId="{579F709C-F3E3-4601-95CF-33EFB38939A0}">
      <dgm:prSet/>
      <dgm:spPr/>
      <dgm:t>
        <a:bodyPr/>
        <a:lstStyle/>
        <a:p>
          <a:endParaRPr lang="pt-BR"/>
        </a:p>
      </dgm:t>
    </dgm:pt>
    <dgm:pt modelId="{A19BC48A-841F-4F10-BCF1-3C214432BC47}" type="sibTrans" cxnId="{579F709C-F3E3-4601-95CF-33EFB38939A0}">
      <dgm:prSet/>
      <dgm:spPr/>
      <dgm:t>
        <a:bodyPr/>
        <a:lstStyle/>
        <a:p>
          <a:endParaRPr lang="pt-BR"/>
        </a:p>
      </dgm:t>
    </dgm:pt>
    <dgm:pt modelId="{9758CEE3-BDE8-445E-A153-86AE99DB0EF9}">
      <dgm:prSet phldrT="[Texto]"/>
      <dgm:spPr/>
      <dgm:t>
        <a:bodyPr/>
        <a:lstStyle/>
        <a:p>
          <a:r>
            <a:rPr lang="pt-BR" dirty="0" smtClean="0"/>
            <a:t>Lei omissa quanto ao prazo</a:t>
          </a:r>
          <a:endParaRPr lang="pt-BR" dirty="0"/>
        </a:p>
      </dgm:t>
    </dgm:pt>
    <dgm:pt modelId="{A3389250-D947-45E0-A336-A5BDB8C79DCD}" type="sibTrans" cxnId="{6BA4E137-11AA-4426-A5F7-D3371C767915}">
      <dgm:prSet/>
      <dgm:spPr/>
      <dgm:t>
        <a:bodyPr/>
        <a:lstStyle/>
        <a:p>
          <a:endParaRPr lang="pt-BR"/>
        </a:p>
      </dgm:t>
    </dgm:pt>
    <dgm:pt modelId="{68358DC2-168A-4369-BDB1-2565CBAD0D32}" type="parTrans" cxnId="{6BA4E137-11AA-4426-A5F7-D3371C767915}">
      <dgm:prSet/>
      <dgm:spPr/>
      <dgm:t>
        <a:bodyPr/>
        <a:lstStyle/>
        <a:p>
          <a:endParaRPr lang="pt-BR"/>
        </a:p>
      </dgm:t>
    </dgm:pt>
    <dgm:pt modelId="{A2703ACD-E1C9-4D4D-807E-CF6B0850CCAD}" type="pres">
      <dgm:prSet presAssocID="{C1B096E6-4294-4001-B074-7998B49051B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84CB002-4F6D-46CE-A4E2-4F654A1E6CF9}" type="pres">
      <dgm:prSet presAssocID="{9758CEE3-BDE8-445E-A153-86AE99DB0EF9}" presName="circle1" presStyleLbl="node1" presStyleIdx="0" presStyleCnt="3"/>
      <dgm:spPr/>
    </dgm:pt>
    <dgm:pt modelId="{5D0CBA27-E082-4037-9B00-21C3CB63E829}" type="pres">
      <dgm:prSet presAssocID="{9758CEE3-BDE8-445E-A153-86AE99DB0EF9}" presName="space" presStyleCnt="0"/>
      <dgm:spPr/>
    </dgm:pt>
    <dgm:pt modelId="{7133E4AE-AC7E-42E5-84D3-E51D19AF01B0}" type="pres">
      <dgm:prSet presAssocID="{9758CEE3-BDE8-445E-A153-86AE99DB0EF9}" presName="rect1" presStyleLbl="alignAcc1" presStyleIdx="0" presStyleCnt="3"/>
      <dgm:spPr/>
      <dgm:t>
        <a:bodyPr/>
        <a:lstStyle/>
        <a:p>
          <a:endParaRPr lang="pt-BR"/>
        </a:p>
      </dgm:t>
    </dgm:pt>
    <dgm:pt modelId="{620FB94E-E328-4A64-B700-750F16903A41}" type="pres">
      <dgm:prSet presAssocID="{E572842D-6D86-4F49-B939-4357C9841740}" presName="vertSpace2" presStyleLbl="node1" presStyleIdx="0" presStyleCnt="3"/>
      <dgm:spPr/>
    </dgm:pt>
    <dgm:pt modelId="{B442FC98-BB95-4E0D-A8AB-782C3CE9A48B}" type="pres">
      <dgm:prSet presAssocID="{E572842D-6D86-4F49-B939-4357C9841740}" presName="circle2" presStyleLbl="node1" presStyleIdx="1" presStyleCnt="3"/>
      <dgm:spPr/>
    </dgm:pt>
    <dgm:pt modelId="{49B7DBEF-A2A6-4F1A-A901-DD044E53266D}" type="pres">
      <dgm:prSet presAssocID="{E572842D-6D86-4F49-B939-4357C9841740}" presName="rect2" presStyleLbl="alignAcc1" presStyleIdx="1" presStyleCnt="3"/>
      <dgm:spPr/>
      <dgm:t>
        <a:bodyPr/>
        <a:lstStyle/>
        <a:p>
          <a:endParaRPr lang="pt-BR"/>
        </a:p>
      </dgm:t>
    </dgm:pt>
    <dgm:pt modelId="{F1E5F79F-FA83-4D17-BF2D-1BD7EFA387C8}" type="pres">
      <dgm:prSet presAssocID="{0F306DFA-3A87-4601-96B4-C30482C05EDC}" presName="vertSpace3" presStyleLbl="node1" presStyleIdx="1" presStyleCnt="3"/>
      <dgm:spPr/>
    </dgm:pt>
    <dgm:pt modelId="{68A55B05-91F7-4A11-8F3B-C6C50F96C0F2}" type="pres">
      <dgm:prSet presAssocID="{0F306DFA-3A87-4601-96B4-C30482C05EDC}" presName="circle3" presStyleLbl="node1" presStyleIdx="2" presStyleCnt="3"/>
      <dgm:spPr/>
    </dgm:pt>
    <dgm:pt modelId="{180CC65B-F344-4B89-950D-5A984FDEACEB}" type="pres">
      <dgm:prSet presAssocID="{0F306DFA-3A87-4601-96B4-C30482C05EDC}" presName="rect3" presStyleLbl="alignAcc1" presStyleIdx="2" presStyleCnt="3"/>
      <dgm:spPr/>
      <dgm:t>
        <a:bodyPr/>
        <a:lstStyle/>
        <a:p>
          <a:endParaRPr lang="pt-BR"/>
        </a:p>
      </dgm:t>
    </dgm:pt>
    <dgm:pt modelId="{E0FB1442-E1AD-4890-AB18-ACE3951754E2}" type="pres">
      <dgm:prSet presAssocID="{9758CEE3-BDE8-445E-A153-86AE99DB0EF9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32C56E0-0F5F-4370-BDBC-5DEE6E15932C}" type="pres">
      <dgm:prSet presAssocID="{9758CEE3-BDE8-445E-A153-86AE99DB0EF9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EDE0799-AB31-44EE-A826-22E1B4CC6FF4}" type="pres">
      <dgm:prSet presAssocID="{E572842D-6D86-4F49-B939-4357C9841740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7DFCA8C-E78E-4BCD-ACD8-06A9441E0F7E}" type="pres">
      <dgm:prSet presAssocID="{E572842D-6D86-4F49-B939-4357C9841740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C69A04D-CFAB-44F3-8544-DF22DEE30463}" type="pres">
      <dgm:prSet presAssocID="{0F306DFA-3A87-4601-96B4-C30482C05EDC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17A6178-8DF6-4604-861D-4A3480489551}" type="pres">
      <dgm:prSet presAssocID="{0F306DFA-3A87-4601-96B4-C30482C05EDC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DB3123F-5206-4BA9-A1DD-7B2297512628}" srcId="{C1B096E6-4294-4001-B074-7998B49051BC}" destId="{0F306DFA-3A87-4601-96B4-C30482C05EDC}" srcOrd="2" destOrd="0" parTransId="{67DE5BAF-6F2F-4BDB-B853-D9E40A5C84F9}" sibTransId="{6CBD70AC-68D9-4B22-9167-2B35449112F3}"/>
    <dgm:cxn modelId="{DC568488-A588-4F9A-8189-E0107E148D5A}" type="presOf" srcId="{F07D3691-848A-4C6A-9346-4D65EBF38D34}" destId="{87DFCA8C-E78E-4BCD-ACD8-06A9441E0F7E}" srcOrd="0" destOrd="0" presId="urn:microsoft.com/office/officeart/2005/8/layout/target3"/>
    <dgm:cxn modelId="{1D19C7DD-EEB3-4E51-AD89-EED9CC60CB79}" srcId="{E572842D-6D86-4F49-B939-4357C9841740}" destId="{F07D3691-848A-4C6A-9346-4D65EBF38D34}" srcOrd="0" destOrd="0" parTransId="{EDB8D482-FF88-4782-8432-345D67B68F0E}" sibTransId="{21204B32-CE17-4223-B6AD-26B91442D2DE}"/>
    <dgm:cxn modelId="{A10268AA-1115-4140-917E-3EC75F725081}" srcId="{9758CEE3-BDE8-445E-A153-86AE99DB0EF9}" destId="{ED929846-3A81-49A1-9B5A-C939288708D5}" srcOrd="0" destOrd="0" parTransId="{C7E09C34-03A5-4E26-9A9E-7AEFB39A87A6}" sibTransId="{A9405B22-DF76-464F-8100-500FFE2E7460}"/>
    <dgm:cxn modelId="{C8183AE2-D5A8-41A5-82B0-52C6B6C3050C}" type="presOf" srcId="{D7C8C96E-25EB-4583-A4E6-CB3391845CB3}" destId="{317A6178-8DF6-4604-861D-4A3480489551}" srcOrd="0" destOrd="0" presId="urn:microsoft.com/office/officeart/2005/8/layout/target3"/>
    <dgm:cxn modelId="{3363D246-E86A-41F2-B379-D644DF98B7C1}" type="presOf" srcId="{C1B096E6-4294-4001-B074-7998B49051BC}" destId="{A2703ACD-E1C9-4D4D-807E-CF6B0850CCAD}" srcOrd="0" destOrd="0" presId="urn:microsoft.com/office/officeart/2005/8/layout/target3"/>
    <dgm:cxn modelId="{C3AD14B9-C194-47ED-BF73-47225BDF0597}" type="presOf" srcId="{E572842D-6D86-4F49-B939-4357C9841740}" destId="{49B7DBEF-A2A6-4F1A-A901-DD044E53266D}" srcOrd="0" destOrd="0" presId="urn:microsoft.com/office/officeart/2005/8/layout/target3"/>
    <dgm:cxn modelId="{352FC889-17AA-449D-8964-C6D9DB5DFBB3}" type="presOf" srcId="{ED929846-3A81-49A1-9B5A-C939288708D5}" destId="{532C56E0-0F5F-4370-BDBC-5DEE6E15932C}" srcOrd="0" destOrd="0" presId="urn:microsoft.com/office/officeart/2005/8/layout/target3"/>
    <dgm:cxn modelId="{3BB83D1F-6DE8-4FF9-882D-2C16211C8E07}" type="presOf" srcId="{E572842D-6D86-4F49-B939-4357C9841740}" destId="{7EDE0799-AB31-44EE-A826-22E1B4CC6FF4}" srcOrd="1" destOrd="0" presId="urn:microsoft.com/office/officeart/2005/8/layout/target3"/>
    <dgm:cxn modelId="{A10A656C-E452-4E02-8A30-8A3DBF504AC4}" type="presOf" srcId="{9758CEE3-BDE8-445E-A153-86AE99DB0EF9}" destId="{E0FB1442-E1AD-4890-AB18-ACE3951754E2}" srcOrd="1" destOrd="0" presId="urn:microsoft.com/office/officeart/2005/8/layout/target3"/>
    <dgm:cxn modelId="{788A38DF-0B8D-4364-8F74-195C8061D748}" type="presOf" srcId="{9758CEE3-BDE8-445E-A153-86AE99DB0EF9}" destId="{7133E4AE-AC7E-42E5-84D3-E51D19AF01B0}" srcOrd="0" destOrd="0" presId="urn:microsoft.com/office/officeart/2005/8/layout/target3"/>
    <dgm:cxn modelId="{31F5E9CF-3ECB-48A7-9AA9-81C36B3D8ECE}" type="presOf" srcId="{0F306DFA-3A87-4601-96B4-C30482C05EDC}" destId="{0C69A04D-CFAB-44F3-8544-DF22DEE30463}" srcOrd="1" destOrd="0" presId="urn:microsoft.com/office/officeart/2005/8/layout/target3"/>
    <dgm:cxn modelId="{42D1CC67-1B6C-4E70-B60F-5A65B1D31209}" type="presOf" srcId="{0F306DFA-3A87-4601-96B4-C30482C05EDC}" destId="{180CC65B-F344-4B89-950D-5A984FDEACEB}" srcOrd="0" destOrd="0" presId="urn:microsoft.com/office/officeart/2005/8/layout/target3"/>
    <dgm:cxn modelId="{579F709C-F3E3-4601-95CF-33EFB38939A0}" srcId="{0F306DFA-3A87-4601-96B4-C30482C05EDC}" destId="{D7C8C96E-25EB-4583-A4E6-CB3391845CB3}" srcOrd="0" destOrd="0" parTransId="{EA650858-CB11-4AF8-B60C-805935675BE9}" sibTransId="{A19BC48A-841F-4F10-BCF1-3C214432BC47}"/>
    <dgm:cxn modelId="{F98C1DD5-FCA6-4C38-96BF-33E6CEC700FD}" srcId="{C1B096E6-4294-4001-B074-7998B49051BC}" destId="{E572842D-6D86-4F49-B939-4357C9841740}" srcOrd="1" destOrd="0" parTransId="{2660F6F1-08B3-4531-9A7A-6669837AA595}" sibTransId="{4D344F73-14C3-493D-A7FC-11FE9FB252D3}"/>
    <dgm:cxn modelId="{6BA4E137-11AA-4426-A5F7-D3371C767915}" srcId="{C1B096E6-4294-4001-B074-7998B49051BC}" destId="{9758CEE3-BDE8-445E-A153-86AE99DB0EF9}" srcOrd="0" destOrd="0" parTransId="{68358DC2-168A-4369-BDB1-2565CBAD0D32}" sibTransId="{A3389250-D947-45E0-A336-A5BDB8C79DCD}"/>
    <dgm:cxn modelId="{C952A5F2-F031-429A-A5D7-0711BA3579B2}" type="presParOf" srcId="{A2703ACD-E1C9-4D4D-807E-CF6B0850CCAD}" destId="{284CB002-4F6D-46CE-A4E2-4F654A1E6CF9}" srcOrd="0" destOrd="0" presId="urn:microsoft.com/office/officeart/2005/8/layout/target3"/>
    <dgm:cxn modelId="{D60EF306-ACE5-4F76-9B73-80191CDF8959}" type="presParOf" srcId="{A2703ACD-E1C9-4D4D-807E-CF6B0850CCAD}" destId="{5D0CBA27-E082-4037-9B00-21C3CB63E829}" srcOrd="1" destOrd="0" presId="urn:microsoft.com/office/officeart/2005/8/layout/target3"/>
    <dgm:cxn modelId="{D9C065E1-2CFA-413E-89E6-161F1C021CBB}" type="presParOf" srcId="{A2703ACD-E1C9-4D4D-807E-CF6B0850CCAD}" destId="{7133E4AE-AC7E-42E5-84D3-E51D19AF01B0}" srcOrd="2" destOrd="0" presId="urn:microsoft.com/office/officeart/2005/8/layout/target3"/>
    <dgm:cxn modelId="{3CA02AF3-9248-4770-8535-0B8757C3CC58}" type="presParOf" srcId="{A2703ACD-E1C9-4D4D-807E-CF6B0850CCAD}" destId="{620FB94E-E328-4A64-B700-750F16903A41}" srcOrd="3" destOrd="0" presId="urn:microsoft.com/office/officeart/2005/8/layout/target3"/>
    <dgm:cxn modelId="{BB97BBA7-5C33-4DC7-9921-4FE8A87965F7}" type="presParOf" srcId="{A2703ACD-E1C9-4D4D-807E-CF6B0850CCAD}" destId="{B442FC98-BB95-4E0D-A8AB-782C3CE9A48B}" srcOrd="4" destOrd="0" presId="urn:microsoft.com/office/officeart/2005/8/layout/target3"/>
    <dgm:cxn modelId="{55C100A4-5602-4879-B834-C8BC698153CC}" type="presParOf" srcId="{A2703ACD-E1C9-4D4D-807E-CF6B0850CCAD}" destId="{49B7DBEF-A2A6-4F1A-A901-DD044E53266D}" srcOrd="5" destOrd="0" presId="urn:microsoft.com/office/officeart/2005/8/layout/target3"/>
    <dgm:cxn modelId="{D7993DAA-9F6C-49F4-8C13-3DBF1EAA952A}" type="presParOf" srcId="{A2703ACD-E1C9-4D4D-807E-CF6B0850CCAD}" destId="{F1E5F79F-FA83-4D17-BF2D-1BD7EFA387C8}" srcOrd="6" destOrd="0" presId="urn:microsoft.com/office/officeart/2005/8/layout/target3"/>
    <dgm:cxn modelId="{EF926C84-9C61-449E-A004-E4B9049D693B}" type="presParOf" srcId="{A2703ACD-E1C9-4D4D-807E-CF6B0850CCAD}" destId="{68A55B05-91F7-4A11-8F3B-C6C50F96C0F2}" srcOrd="7" destOrd="0" presId="urn:microsoft.com/office/officeart/2005/8/layout/target3"/>
    <dgm:cxn modelId="{7B83CE4F-114C-42D7-A5BB-D70790449AD5}" type="presParOf" srcId="{A2703ACD-E1C9-4D4D-807E-CF6B0850CCAD}" destId="{180CC65B-F344-4B89-950D-5A984FDEACEB}" srcOrd="8" destOrd="0" presId="urn:microsoft.com/office/officeart/2005/8/layout/target3"/>
    <dgm:cxn modelId="{E033D7AC-1A5B-43DD-A9AA-0B9681DF7F6F}" type="presParOf" srcId="{A2703ACD-E1C9-4D4D-807E-CF6B0850CCAD}" destId="{E0FB1442-E1AD-4890-AB18-ACE3951754E2}" srcOrd="9" destOrd="0" presId="urn:microsoft.com/office/officeart/2005/8/layout/target3"/>
    <dgm:cxn modelId="{D86C3923-E9B2-4373-9F2E-AADB6A46C102}" type="presParOf" srcId="{A2703ACD-E1C9-4D4D-807E-CF6B0850CCAD}" destId="{532C56E0-0F5F-4370-BDBC-5DEE6E15932C}" srcOrd="10" destOrd="0" presId="urn:microsoft.com/office/officeart/2005/8/layout/target3"/>
    <dgm:cxn modelId="{D1E2C293-90D0-4515-B5FC-29DA27D76312}" type="presParOf" srcId="{A2703ACD-E1C9-4D4D-807E-CF6B0850CCAD}" destId="{7EDE0799-AB31-44EE-A826-22E1B4CC6FF4}" srcOrd="11" destOrd="0" presId="urn:microsoft.com/office/officeart/2005/8/layout/target3"/>
    <dgm:cxn modelId="{4605E6A3-977B-41F8-A81A-7CCC9C1DC139}" type="presParOf" srcId="{A2703ACD-E1C9-4D4D-807E-CF6B0850CCAD}" destId="{87DFCA8C-E78E-4BCD-ACD8-06A9441E0F7E}" srcOrd="12" destOrd="0" presId="urn:microsoft.com/office/officeart/2005/8/layout/target3"/>
    <dgm:cxn modelId="{7FF9C21F-8760-4838-927D-CB6107CB1BA0}" type="presParOf" srcId="{A2703ACD-E1C9-4D4D-807E-CF6B0850CCAD}" destId="{0C69A04D-CFAB-44F3-8544-DF22DEE30463}" srcOrd="13" destOrd="0" presId="urn:microsoft.com/office/officeart/2005/8/layout/target3"/>
    <dgm:cxn modelId="{2597C5A9-11AF-40D5-A856-A5BBAC552E62}" type="presParOf" srcId="{A2703ACD-E1C9-4D4D-807E-CF6B0850CCAD}" destId="{317A6178-8DF6-4604-861D-4A3480489551}" srcOrd="14" destOrd="0" presId="urn:microsoft.com/office/officeart/2005/8/layout/target3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B7E7225-23C3-4E3A-8CD2-9B4D98552D47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555DEE9-BE8E-489A-91E0-01B2B6CE0C09}">
      <dgm:prSet phldrT="[Texto]"/>
      <dgm:spPr/>
      <dgm:t>
        <a:bodyPr/>
        <a:lstStyle/>
        <a:p>
          <a:r>
            <a:rPr lang="pt-BR" dirty="0" smtClean="0"/>
            <a:t>Meios Idôneos p/ Intimações</a:t>
          </a:r>
        </a:p>
      </dgm:t>
    </dgm:pt>
    <dgm:pt modelId="{01893DDA-625E-4575-B5FA-F54D8FF6BC65}" type="parTrans" cxnId="{319B75B1-DA36-48BB-929C-2A13626F7CCC}">
      <dgm:prSet/>
      <dgm:spPr/>
      <dgm:t>
        <a:bodyPr/>
        <a:lstStyle/>
        <a:p>
          <a:endParaRPr lang="pt-BR"/>
        </a:p>
      </dgm:t>
    </dgm:pt>
    <dgm:pt modelId="{8781D00D-5626-4B05-9393-00E8D4C91541}" type="sibTrans" cxnId="{319B75B1-DA36-48BB-929C-2A13626F7CCC}">
      <dgm:prSet/>
      <dgm:spPr/>
      <dgm:t>
        <a:bodyPr/>
        <a:lstStyle/>
        <a:p>
          <a:endParaRPr lang="pt-BR"/>
        </a:p>
      </dgm:t>
    </dgm:pt>
    <dgm:pt modelId="{9D542916-C68E-45B6-9B72-6EF418438B48}">
      <dgm:prSet phldrT="[Texto]"/>
      <dgm:spPr/>
      <dgm:t>
        <a:bodyPr/>
        <a:lstStyle/>
        <a:p>
          <a:r>
            <a:rPr lang="pt-BR" dirty="0" smtClean="0"/>
            <a:t>Telefone</a:t>
          </a:r>
          <a:endParaRPr lang="pt-BR" dirty="0"/>
        </a:p>
      </dgm:t>
    </dgm:pt>
    <dgm:pt modelId="{C9391FB2-B884-43AF-B7C0-1DB6DA9AF909}" type="parTrans" cxnId="{24D9A143-A458-425C-B5EE-3511423C07F1}">
      <dgm:prSet/>
      <dgm:spPr/>
      <dgm:t>
        <a:bodyPr/>
        <a:lstStyle/>
        <a:p>
          <a:endParaRPr lang="pt-BR"/>
        </a:p>
      </dgm:t>
    </dgm:pt>
    <dgm:pt modelId="{F7F2EDF2-230C-4EDA-875F-E8C9A5E9D634}" type="sibTrans" cxnId="{24D9A143-A458-425C-B5EE-3511423C07F1}">
      <dgm:prSet/>
      <dgm:spPr/>
      <dgm:t>
        <a:bodyPr/>
        <a:lstStyle/>
        <a:p>
          <a:endParaRPr lang="pt-BR"/>
        </a:p>
      </dgm:t>
    </dgm:pt>
    <dgm:pt modelId="{B66EADBA-A12E-461D-8692-29181C9B5AB1}">
      <dgm:prSet phldrT="[Texto]"/>
      <dgm:spPr/>
      <dgm:t>
        <a:bodyPr/>
        <a:lstStyle/>
        <a:p>
          <a:r>
            <a:rPr lang="pt-BR" dirty="0" smtClean="0"/>
            <a:t>Fax</a:t>
          </a:r>
          <a:endParaRPr lang="pt-BR" dirty="0"/>
        </a:p>
      </dgm:t>
    </dgm:pt>
    <dgm:pt modelId="{329EF447-1391-46B9-90D0-68D6958A4841}" type="parTrans" cxnId="{39EC2E2B-0609-419C-BE99-87DB8A19C2AA}">
      <dgm:prSet/>
      <dgm:spPr/>
      <dgm:t>
        <a:bodyPr/>
        <a:lstStyle/>
        <a:p>
          <a:endParaRPr lang="pt-BR"/>
        </a:p>
      </dgm:t>
    </dgm:pt>
    <dgm:pt modelId="{CD7E2261-4BE8-4B7F-BA27-B24EEF083412}" type="sibTrans" cxnId="{39EC2E2B-0609-419C-BE99-87DB8A19C2AA}">
      <dgm:prSet/>
      <dgm:spPr/>
      <dgm:t>
        <a:bodyPr/>
        <a:lstStyle/>
        <a:p>
          <a:endParaRPr lang="pt-BR"/>
        </a:p>
      </dgm:t>
    </dgm:pt>
    <dgm:pt modelId="{0CEF21C8-CBB4-431E-9B25-FA23045DFEEB}">
      <dgm:prSet phldrT="[Texto]"/>
      <dgm:spPr/>
      <dgm:t>
        <a:bodyPr/>
        <a:lstStyle/>
        <a:p>
          <a:r>
            <a:rPr lang="pt-BR" dirty="0" smtClean="0"/>
            <a:t>Telex</a:t>
          </a:r>
          <a:endParaRPr lang="pt-BR" dirty="0"/>
        </a:p>
      </dgm:t>
    </dgm:pt>
    <dgm:pt modelId="{2B30477D-A750-4192-BFBD-25A021EDFA6D}" type="parTrans" cxnId="{D39C1E43-568F-44A7-98CF-09FA33FF61D7}">
      <dgm:prSet/>
      <dgm:spPr/>
      <dgm:t>
        <a:bodyPr/>
        <a:lstStyle/>
        <a:p>
          <a:endParaRPr lang="pt-BR"/>
        </a:p>
      </dgm:t>
    </dgm:pt>
    <dgm:pt modelId="{A02E45E0-BE91-4FC7-8ADD-5B330DF90C5F}" type="sibTrans" cxnId="{D39C1E43-568F-44A7-98CF-09FA33FF61D7}">
      <dgm:prSet/>
      <dgm:spPr/>
      <dgm:t>
        <a:bodyPr/>
        <a:lstStyle/>
        <a:p>
          <a:endParaRPr lang="pt-BR"/>
        </a:p>
      </dgm:t>
    </dgm:pt>
    <dgm:pt modelId="{88D7E9EC-8EA3-4B21-BF06-F1E21BB9CA0E}">
      <dgm:prSet phldrT="[Texto]"/>
      <dgm:spPr/>
      <dgm:t>
        <a:bodyPr/>
        <a:lstStyle/>
        <a:p>
          <a:r>
            <a:rPr lang="pt-BR" dirty="0" err="1" smtClean="0"/>
            <a:t>E-mail</a:t>
          </a:r>
          <a:r>
            <a:rPr lang="pt-BR" dirty="0" smtClean="0"/>
            <a:t>...</a:t>
          </a:r>
        </a:p>
        <a:p>
          <a:r>
            <a:rPr lang="pt-BR" dirty="0" smtClean="0"/>
            <a:t>???</a:t>
          </a:r>
          <a:endParaRPr lang="pt-BR" dirty="0"/>
        </a:p>
      </dgm:t>
    </dgm:pt>
    <dgm:pt modelId="{2EBEBFA9-18D5-4C87-AB98-A5D6DF754F92}" type="parTrans" cxnId="{EE59AB4B-A54D-44CC-AC3C-ED02B9A8FE84}">
      <dgm:prSet/>
      <dgm:spPr/>
      <dgm:t>
        <a:bodyPr/>
        <a:lstStyle/>
        <a:p>
          <a:endParaRPr lang="pt-BR"/>
        </a:p>
      </dgm:t>
    </dgm:pt>
    <dgm:pt modelId="{16EB7810-8A55-450B-9AC2-2B5B91607A03}" type="sibTrans" cxnId="{EE59AB4B-A54D-44CC-AC3C-ED02B9A8FE84}">
      <dgm:prSet/>
      <dgm:spPr/>
      <dgm:t>
        <a:bodyPr/>
        <a:lstStyle/>
        <a:p>
          <a:endParaRPr lang="pt-BR"/>
        </a:p>
      </dgm:t>
    </dgm:pt>
    <dgm:pt modelId="{145BC0EE-0265-4D21-BBC3-FCCF72187D36}" type="pres">
      <dgm:prSet presAssocID="{1B7E7225-23C3-4E3A-8CD2-9B4D98552D4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B373FA5-4F92-46E7-92EC-D11687A1C03F}" type="pres">
      <dgm:prSet presAssocID="{9555DEE9-BE8E-489A-91E0-01B2B6CE0C09}" presName="centerShape" presStyleLbl="node0" presStyleIdx="0" presStyleCnt="1"/>
      <dgm:spPr/>
      <dgm:t>
        <a:bodyPr/>
        <a:lstStyle/>
        <a:p>
          <a:endParaRPr lang="pt-BR"/>
        </a:p>
      </dgm:t>
    </dgm:pt>
    <dgm:pt modelId="{797EFFD8-81B9-4C85-B532-1EC3A8EF98A6}" type="pres">
      <dgm:prSet presAssocID="{C9391FB2-B884-43AF-B7C0-1DB6DA9AF909}" presName="Name9" presStyleLbl="parChTrans1D2" presStyleIdx="0" presStyleCnt="4"/>
      <dgm:spPr/>
      <dgm:t>
        <a:bodyPr/>
        <a:lstStyle/>
        <a:p>
          <a:endParaRPr lang="pt-BR"/>
        </a:p>
      </dgm:t>
    </dgm:pt>
    <dgm:pt modelId="{8DB1B2CB-62E4-4A30-BB6D-924DCEFC189E}" type="pres">
      <dgm:prSet presAssocID="{C9391FB2-B884-43AF-B7C0-1DB6DA9AF909}" presName="connTx" presStyleLbl="parChTrans1D2" presStyleIdx="0" presStyleCnt="4"/>
      <dgm:spPr/>
      <dgm:t>
        <a:bodyPr/>
        <a:lstStyle/>
        <a:p>
          <a:endParaRPr lang="pt-BR"/>
        </a:p>
      </dgm:t>
    </dgm:pt>
    <dgm:pt modelId="{9268C9F0-F1BA-402D-B215-294C8C3A94D7}" type="pres">
      <dgm:prSet presAssocID="{9D542916-C68E-45B6-9B72-6EF418438B4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F727099-9EBF-49ED-85BC-1E77978C967D}" type="pres">
      <dgm:prSet presAssocID="{329EF447-1391-46B9-90D0-68D6958A4841}" presName="Name9" presStyleLbl="parChTrans1D2" presStyleIdx="1" presStyleCnt="4"/>
      <dgm:spPr/>
      <dgm:t>
        <a:bodyPr/>
        <a:lstStyle/>
        <a:p>
          <a:endParaRPr lang="pt-BR"/>
        </a:p>
      </dgm:t>
    </dgm:pt>
    <dgm:pt modelId="{FD55FA53-15AF-448F-8440-BB7B1ABC5825}" type="pres">
      <dgm:prSet presAssocID="{329EF447-1391-46B9-90D0-68D6958A4841}" presName="connTx" presStyleLbl="parChTrans1D2" presStyleIdx="1" presStyleCnt="4"/>
      <dgm:spPr/>
      <dgm:t>
        <a:bodyPr/>
        <a:lstStyle/>
        <a:p>
          <a:endParaRPr lang="pt-BR"/>
        </a:p>
      </dgm:t>
    </dgm:pt>
    <dgm:pt modelId="{ACCA41B4-35F4-4D95-A96D-20AC54D7C4AB}" type="pres">
      <dgm:prSet presAssocID="{B66EADBA-A12E-461D-8692-29181C9B5AB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C735A38-0F98-44E7-891C-1A088F4A8777}" type="pres">
      <dgm:prSet presAssocID="{2B30477D-A750-4192-BFBD-25A021EDFA6D}" presName="Name9" presStyleLbl="parChTrans1D2" presStyleIdx="2" presStyleCnt="4"/>
      <dgm:spPr/>
      <dgm:t>
        <a:bodyPr/>
        <a:lstStyle/>
        <a:p>
          <a:endParaRPr lang="pt-BR"/>
        </a:p>
      </dgm:t>
    </dgm:pt>
    <dgm:pt modelId="{0E288411-D6F9-4E86-8163-0E4EBD9A1A51}" type="pres">
      <dgm:prSet presAssocID="{2B30477D-A750-4192-BFBD-25A021EDFA6D}" presName="connTx" presStyleLbl="parChTrans1D2" presStyleIdx="2" presStyleCnt="4"/>
      <dgm:spPr/>
      <dgm:t>
        <a:bodyPr/>
        <a:lstStyle/>
        <a:p>
          <a:endParaRPr lang="pt-BR"/>
        </a:p>
      </dgm:t>
    </dgm:pt>
    <dgm:pt modelId="{6E3DC7E2-0DF1-4877-B215-F718E234F9D4}" type="pres">
      <dgm:prSet presAssocID="{0CEF21C8-CBB4-431E-9B25-FA23045DFEE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2EE49C3-1C04-4A20-9A3E-7C0BDFDECCC0}" type="pres">
      <dgm:prSet presAssocID="{2EBEBFA9-18D5-4C87-AB98-A5D6DF754F92}" presName="Name9" presStyleLbl="parChTrans1D2" presStyleIdx="3" presStyleCnt="4"/>
      <dgm:spPr/>
      <dgm:t>
        <a:bodyPr/>
        <a:lstStyle/>
        <a:p>
          <a:endParaRPr lang="pt-BR"/>
        </a:p>
      </dgm:t>
    </dgm:pt>
    <dgm:pt modelId="{37B2415C-542D-446D-BE3A-6C294DF53A7A}" type="pres">
      <dgm:prSet presAssocID="{2EBEBFA9-18D5-4C87-AB98-A5D6DF754F92}" presName="connTx" presStyleLbl="parChTrans1D2" presStyleIdx="3" presStyleCnt="4"/>
      <dgm:spPr/>
      <dgm:t>
        <a:bodyPr/>
        <a:lstStyle/>
        <a:p>
          <a:endParaRPr lang="pt-BR"/>
        </a:p>
      </dgm:t>
    </dgm:pt>
    <dgm:pt modelId="{A58F7F43-785C-4E26-A532-61595CCD2D83}" type="pres">
      <dgm:prSet presAssocID="{88D7E9EC-8EA3-4B21-BF06-F1E21BB9CA0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C34846B-E30E-4A15-AF90-BEE8B85C9219}" type="presOf" srcId="{2B30477D-A750-4192-BFBD-25A021EDFA6D}" destId="{2C735A38-0F98-44E7-891C-1A088F4A8777}" srcOrd="0" destOrd="0" presId="urn:microsoft.com/office/officeart/2005/8/layout/radial1"/>
    <dgm:cxn modelId="{319B75B1-DA36-48BB-929C-2A13626F7CCC}" srcId="{1B7E7225-23C3-4E3A-8CD2-9B4D98552D47}" destId="{9555DEE9-BE8E-489A-91E0-01B2B6CE0C09}" srcOrd="0" destOrd="0" parTransId="{01893DDA-625E-4575-B5FA-F54D8FF6BC65}" sibTransId="{8781D00D-5626-4B05-9393-00E8D4C91541}"/>
    <dgm:cxn modelId="{39EC2E2B-0609-419C-BE99-87DB8A19C2AA}" srcId="{9555DEE9-BE8E-489A-91E0-01B2B6CE0C09}" destId="{B66EADBA-A12E-461D-8692-29181C9B5AB1}" srcOrd="1" destOrd="0" parTransId="{329EF447-1391-46B9-90D0-68D6958A4841}" sibTransId="{CD7E2261-4BE8-4B7F-BA27-B24EEF083412}"/>
    <dgm:cxn modelId="{590C5327-7B91-46BA-AB01-B74C4A18300C}" type="presOf" srcId="{329EF447-1391-46B9-90D0-68D6958A4841}" destId="{FD55FA53-15AF-448F-8440-BB7B1ABC5825}" srcOrd="1" destOrd="0" presId="urn:microsoft.com/office/officeart/2005/8/layout/radial1"/>
    <dgm:cxn modelId="{24D9A143-A458-425C-B5EE-3511423C07F1}" srcId="{9555DEE9-BE8E-489A-91E0-01B2B6CE0C09}" destId="{9D542916-C68E-45B6-9B72-6EF418438B48}" srcOrd="0" destOrd="0" parTransId="{C9391FB2-B884-43AF-B7C0-1DB6DA9AF909}" sibTransId="{F7F2EDF2-230C-4EDA-875F-E8C9A5E9D634}"/>
    <dgm:cxn modelId="{2AE749E7-0FC8-4A83-8BDA-8E2B57ED6F10}" type="presOf" srcId="{88D7E9EC-8EA3-4B21-BF06-F1E21BB9CA0E}" destId="{A58F7F43-785C-4E26-A532-61595CCD2D83}" srcOrd="0" destOrd="0" presId="urn:microsoft.com/office/officeart/2005/8/layout/radial1"/>
    <dgm:cxn modelId="{20F2AF22-5EAF-44AB-82E8-16BB89BE1117}" type="presOf" srcId="{B66EADBA-A12E-461D-8692-29181C9B5AB1}" destId="{ACCA41B4-35F4-4D95-A96D-20AC54D7C4AB}" srcOrd="0" destOrd="0" presId="urn:microsoft.com/office/officeart/2005/8/layout/radial1"/>
    <dgm:cxn modelId="{8E71565E-927A-4455-AA43-BAD5108C117D}" type="presOf" srcId="{2EBEBFA9-18D5-4C87-AB98-A5D6DF754F92}" destId="{D2EE49C3-1C04-4A20-9A3E-7C0BDFDECCC0}" srcOrd="0" destOrd="0" presId="urn:microsoft.com/office/officeart/2005/8/layout/radial1"/>
    <dgm:cxn modelId="{E4015C41-B383-4C7C-AAC2-27569493DBA3}" type="presOf" srcId="{9555DEE9-BE8E-489A-91E0-01B2B6CE0C09}" destId="{0B373FA5-4F92-46E7-92EC-D11687A1C03F}" srcOrd="0" destOrd="0" presId="urn:microsoft.com/office/officeart/2005/8/layout/radial1"/>
    <dgm:cxn modelId="{EE59AB4B-A54D-44CC-AC3C-ED02B9A8FE84}" srcId="{9555DEE9-BE8E-489A-91E0-01B2B6CE0C09}" destId="{88D7E9EC-8EA3-4B21-BF06-F1E21BB9CA0E}" srcOrd="3" destOrd="0" parTransId="{2EBEBFA9-18D5-4C87-AB98-A5D6DF754F92}" sibTransId="{16EB7810-8A55-450B-9AC2-2B5B91607A03}"/>
    <dgm:cxn modelId="{8DB3102D-B603-4DDD-A09E-56EEF020FF75}" type="presOf" srcId="{9D542916-C68E-45B6-9B72-6EF418438B48}" destId="{9268C9F0-F1BA-402D-B215-294C8C3A94D7}" srcOrd="0" destOrd="0" presId="urn:microsoft.com/office/officeart/2005/8/layout/radial1"/>
    <dgm:cxn modelId="{A7B32950-BAD7-422F-AFB9-1A889B3610B1}" type="presOf" srcId="{2B30477D-A750-4192-BFBD-25A021EDFA6D}" destId="{0E288411-D6F9-4E86-8163-0E4EBD9A1A51}" srcOrd="1" destOrd="0" presId="urn:microsoft.com/office/officeart/2005/8/layout/radial1"/>
    <dgm:cxn modelId="{D39C1E43-568F-44A7-98CF-09FA33FF61D7}" srcId="{9555DEE9-BE8E-489A-91E0-01B2B6CE0C09}" destId="{0CEF21C8-CBB4-431E-9B25-FA23045DFEEB}" srcOrd="2" destOrd="0" parTransId="{2B30477D-A750-4192-BFBD-25A021EDFA6D}" sibTransId="{A02E45E0-BE91-4FC7-8ADD-5B330DF90C5F}"/>
    <dgm:cxn modelId="{C38EF9EA-0994-4333-A110-B27D70FF5A47}" type="presOf" srcId="{0CEF21C8-CBB4-431E-9B25-FA23045DFEEB}" destId="{6E3DC7E2-0DF1-4877-B215-F718E234F9D4}" srcOrd="0" destOrd="0" presId="urn:microsoft.com/office/officeart/2005/8/layout/radial1"/>
    <dgm:cxn modelId="{DD976E15-BD2D-4F6D-9982-46A213AD267F}" type="presOf" srcId="{329EF447-1391-46B9-90D0-68D6958A4841}" destId="{EF727099-9EBF-49ED-85BC-1E77978C967D}" srcOrd="0" destOrd="0" presId="urn:microsoft.com/office/officeart/2005/8/layout/radial1"/>
    <dgm:cxn modelId="{106E3139-B760-4FDA-B084-1B35B898E420}" type="presOf" srcId="{2EBEBFA9-18D5-4C87-AB98-A5D6DF754F92}" destId="{37B2415C-542D-446D-BE3A-6C294DF53A7A}" srcOrd="1" destOrd="0" presId="urn:microsoft.com/office/officeart/2005/8/layout/radial1"/>
    <dgm:cxn modelId="{6B927300-1FD6-4415-B316-9A2993D20AD5}" type="presOf" srcId="{C9391FB2-B884-43AF-B7C0-1DB6DA9AF909}" destId="{8DB1B2CB-62E4-4A30-BB6D-924DCEFC189E}" srcOrd="1" destOrd="0" presId="urn:microsoft.com/office/officeart/2005/8/layout/radial1"/>
    <dgm:cxn modelId="{4FC138EA-4EA3-4B11-8035-929B8A285983}" type="presOf" srcId="{1B7E7225-23C3-4E3A-8CD2-9B4D98552D47}" destId="{145BC0EE-0265-4D21-BBC3-FCCF72187D36}" srcOrd="0" destOrd="0" presId="urn:microsoft.com/office/officeart/2005/8/layout/radial1"/>
    <dgm:cxn modelId="{18DE5444-A5AC-4D0D-95C0-06BD0073FE0F}" type="presOf" srcId="{C9391FB2-B884-43AF-B7C0-1DB6DA9AF909}" destId="{797EFFD8-81B9-4C85-B532-1EC3A8EF98A6}" srcOrd="0" destOrd="0" presId="urn:microsoft.com/office/officeart/2005/8/layout/radial1"/>
    <dgm:cxn modelId="{62F709B6-4C66-4AEA-90C2-556D269D0DED}" type="presParOf" srcId="{145BC0EE-0265-4D21-BBC3-FCCF72187D36}" destId="{0B373FA5-4F92-46E7-92EC-D11687A1C03F}" srcOrd="0" destOrd="0" presId="urn:microsoft.com/office/officeart/2005/8/layout/radial1"/>
    <dgm:cxn modelId="{905D2F5F-38EB-440B-A2E9-47F7D82A1F4B}" type="presParOf" srcId="{145BC0EE-0265-4D21-BBC3-FCCF72187D36}" destId="{797EFFD8-81B9-4C85-B532-1EC3A8EF98A6}" srcOrd="1" destOrd="0" presId="urn:microsoft.com/office/officeart/2005/8/layout/radial1"/>
    <dgm:cxn modelId="{CA513EC0-CED3-4B5A-9438-5740CB4491F3}" type="presParOf" srcId="{797EFFD8-81B9-4C85-B532-1EC3A8EF98A6}" destId="{8DB1B2CB-62E4-4A30-BB6D-924DCEFC189E}" srcOrd="0" destOrd="0" presId="urn:microsoft.com/office/officeart/2005/8/layout/radial1"/>
    <dgm:cxn modelId="{92B26392-4E05-4355-91B4-2B0B90EFB5C2}" type="presParOf" srcId="{145BC0EE-0265-4D21-BBC3-FCCF72187D36}" destId="{9268C9F0-F1BA-402D-B215-294C8C3A94D7}" srcOrd="2" destOrd="0" presId="urn:microsoft.com/office/officeart/2005/8/layout/radial1"/>
    <dgm:cxn modelId="{BC6CA1A8-D86E-45BD-821B-D2D0143DADDA}" type="presParOf" srcId="{145BC0EE-0265-4D21-BBC3-FCCF72187D36}" destId="{EF727099-9EBF-49ED-85BC-1E77978C967D}" srcOrd="3" destOrd="0" presId="urn:microsoft.com/office/officeart/2005/8/layout/radial1"/>
    <dgm:cxn modelId="{CA0AE9E2-B1B1-4DC0-BDCF-8E984640EDFE}" type="presParOf" srcId="{EF727099-9EBF-49ED-85BC-1E77978C967D}" destId="{FD55FA53-15AF-448F-8440-BB7B1ABC5825}" srcOrd="0" destOrd="0" presId="urn:microsoft.com/office/officeart/2005/8/layout/radial1"/>
    <dgm:cxn modelId="{4747E229-9ED3-4D62-9271-1DAE37CC0AA9}" type="presParOf" srcId="{145BC0EE-0265-4D21-BBC3-FCCF72187D36}" destId="{ACCA41B4-35F4-4D95-A96D-20AC54D7C4AB}" srcOrd="4" destOrd="0" presId="urn:microsoft.com/office/officeart/2005/8/layout/radial1"/>
    <dgm:cxn modelId="{D67E67F4-293F-4BAF-9F14-F4D715EE916E}" type="presParOf" srcId="{145BC0EE-0265-4D21-BBC3-FCCF72187D36}" destId="{2C735A38-0F98-44E7-891C-1A088F4A8777}" srcOrd="5" destOrd="0" presId="urn:microsoft.com/office/officeart/2005/8/layout/radial1"/>
    <dgm:cxn modelId="{0C37C16F-7102-4F08-A370-D3F75407C184}" type="presParOf" srcId="{2C735A38-0F98-44E7-891C-1A088F4A8777}" destId="{0E288411-D6F9-4E86-8163-0E4EBD9A1A51}" srcOrd="0" destOrd="0" presId="urn:microsoft.com/office/officeart/2005/8/layout/radial1"/>
    <dgm:cxn modelId="{70F38DE2-0E8F-4153-8A0C-7FAAF2117A29}" type="presParOf" srcId="{145BC0EE-0265-4D21-BBC3-FCCF72187D36}" destId="{6E3DC7E2-0DF1-4877-B215-F718E234F9D4}" srcOrd="6" destOrd="0" presId="urn:microsoft.com/office/officeart/2005/8/layout/radial1"/>
    <dgm:cxn modelId="{F4E0106E-45FA-403D-BE11-18AE6EE97EDC}" type="presParOf" srcId="{145BC0EE-0265-4D21-BBC3-FCCF72187D36}" destId="{D2EE49C3-1C04-4A20-9A3E-7C0BDFDECCC0}" srcOrd="7" destOrd="0" presId="urn:microsoft.com/office/officeart/2005/8/layout/radial1"/>
    <dgm:cxn modelId="{FE6C8CA7-2958-442B-842A-FD8192B2B576}" type="presParOf" srcId="{D2EE49C3-1C04-4A20-9A3E-7C0BDFDECCC0}" destId="{37B2415C-542D-446D-BE3A-6C294DF53A7A}" srcOrd="0" destOrd="0" presId="urn:microsoft.com/office/officeart/2005/8/layout/radial1"/>
    <dgm:cxn modelId="{9BC7A876-2CCD-43EC-86C3-95796B03CCAD}" type="presParOf" srcId="{145BC0EE-0265-4D21-BBC3-FCCF72187D36}" destId="{A58F7F43-785C-4E26-A532-61595CCD2D83}" srcOrd="8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427D5-8530-4E6B-A1A5-F1589F4B2A04}" type="datetimeFigureOut">
              <a:rPr lang="pt-BR" smtClean="0"/>
              <a:pPr/>
              <a:t>15/8/2012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38184-B003-460E-8A70-70A1DC7890C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3E269E-FC6A-459E-9C6E-A3D2A2FB9CC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F792EC-2A50-4B11-818D-7938436D961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6EBBB-B9C3-4296-AEE8-0785FD6BC39D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01BFA-0EA9-401D-844B-B3A21348BA3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E3ABE2-71F1-4D7D-B5C5-817C1A1C92F3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2B945-ABDE-4830-9A73-51BBBD03253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D9BB6-C947-4F1C-86DB-8DF6A50721F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A3607-E16B-46BE-A050-881183DB863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19A8C-766C-45A6-AD48-7EB98ECDF859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DD72E2B-6C40-4501-B31E-AD67F491035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F43017-9AF7-4636-8040-F6A25792B56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B4F1A7-E684-4585-A798-19286ADB39D2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Juizados Especiais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pt-BR" sz="2400" dirty="0" smtClean="0"/>
              <a:t>AULA 8 – </a:t>
            </a:r>
            <a:r>
              <a:rPr lang="pt-BR" sz="2400" b="1" dirty="0" smtClean="0"/>
              <a:t>DO PEDIDO &amp; DAS CITAÇÕES E INTIMAÇÕES</a:t>
            </a:r>
            <a:endParaRPr lang="pt-BR" sz="24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CFMVZ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  <p:pic>
        <p:nvPicPr>
          <p:cNvPr id="9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357322"/>
          </a:xfrm>
        </p:spPr>
        <p:txBody>
          <a:bodyPr>
            <a:normAutofit/>
          </a:bodyPr>
          <a:lstStyle/>
          <a:p>
            <a:pPr lvl="0" algn="ctr"/>
            <a:r>
              <a:rPr lang="pt-BR" sz="3200" u="sng" cap="all" dirty="0" smtClean="0"/>
              <a:t>CITAÇÃO DE PESSOA JURÍDICA:</a:t>
            </a:r>
            <a:br>
              <a:rPr lang="pt-BR" sz="3200" u="sng" cap="all" dirty="0" smtClean="0"/>
            </a:br>
            <a:r>
              <a:rPr lang="pt-BR" sz="3200" cap="all" dirty="0" smtClean="0"/>
              <a:t>Citação postal</a:t>
            </a:r>
            <a:endParaRPr lang="pt-BR" sz="3200" cap="all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643050"/>
            <a:ext cx="9001156" cy="5214950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É possível a citação postal com simples </a:t>
            </a:r>
            <a:r>
              <a:rPr lang="pt-BR" sz="2400" dirty="0" err="1" smtClean="0"/>
              <a:t>A.R.</a:t>
            </a:r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Desde que entregue e assinado pelo encarregado da recepção.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Aplicável para condomínios</a:t>
            </a:r>
          </a:p>
          <a:p>
            <a:pPr lvl="1" algn="just"/>
            <a:endParaRPr lang="pt-BR" sz="2000" dirty="0" smtClean="0"/>
          </a:p>
          <a:p>
            <a:pPr lvl="1" algn="just"/>
            <a:r>
              <a:rPr lang="pt-BR" sz="2000" dirty="0" smtClean="0"/>
              <a:t>Não sendo exigido assinatura do síndico</a:t>
            </a:r>
            <a:endParaRPr lang="pt-BR" sz="2000" dirty="0" smtClean="0">
              <a:solidFill>
                <a:srgbClr val="FF0000"/>
              </a:solidFill>
            </a:endParaRPr>
          </a:p>
          <a:p>
            <a:pPr algn="just"/>
            <a:endParaRPr lang="pt-BR" sz="2400" dirty="0" smtClean="0"/>
          </a:p>
          <a:p>
            <a:pPr algn="just"/>
            <a:endParaRPr lang="pt-B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357322"/>
          </a:xfrm>
        </p:spPr>
        <p:txBody>
          <a:bodyPr>
            <a:normAutofit/>
          </a:bodyPr>
          <a:lstStyle/>
          <a:p>
            <a:pPr lvl="0" algn="ctr"/>
            <a:r>
              <a:rPr lang="pt-BR" sz="3200" u="sng" cap="all" dirty="0" smtClean="0"/>
              <a:t>Citação POR OFICIAL DE JUSTIÇA</a:t>
            </a:r>
            <a:endParaRPr lang="pt-BR" sz="3200" u="sng" cap="all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643050"/>
            <a:ext cx="9001156" cy="5214950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Em caráter excepcional...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Autor pode requerer...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Desde que previamente justificado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/>
          <a:p>
            <a:pPr lvl="0" algn="ctr"/>
            <a:r>
              <a:rPr lang="pt-BR" sz="3200" u="sng" cap="all" dirty="0" smtClean="0"/>
              <a:t>CONTEÚDO DA Citação</a:t>
            </a:r>
            <a:endParaRPr lang="pt-BR" sz="3200" u="sng" cap="all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142844" y="642918"/>
          <a:ext cx="8858312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Pergaminho horizontal 9"/>
          <p:cNvSpPr/>
          <p:nvPr/>
        </p:nvSpPr>
        <p:spPr>
          <a:xfrm>
            <a:off x="0" y="4714884"/>
            <a:ext cx="1571604" cy="214311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rgbClr val="FFFF00"/>
                </a:solidFill>
              </a:rPr>
              <a:t>Não basta expressão genérica de pena de revelia</a:t>
            </a:r>
            <a:endParaRPr lang="pt-BR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 fontScale="90000"/>
          </a:bodyPr>
          <a:lstStyle/>
          <a:p>
            <a:pPr lvl="0" algn="ctr"/>
            <a:r>
              <a:rPr lang="pt-BR" sz="3200" u="sng" cap="all" dirty="0" smtClean="0"/>
              <a:t>PRAZO MÍNIMO ENTRE A Citação E A AUDIÊNCIA</a:t>
            </a:r>
            <a:endParaRPr lang="pt-BR" sz="3200" u="sng" cap="all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142844" y="642918"/>
          <a:ext cx="8858312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714488"/>
            <a:ext cx="8572560" cy="514351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b="1" dirty="0" smtClean="0"/>
              <a:t>ENUNCIADO FONAJE N. 13 - </a:t>
            </a:r>
            <a:r>
              <a:rPr lang="pt-BR" sz="2400" dirty="0" smtClean="0"/>
              <a:t>Os </a:t>
            </a:r>
            <a:r>
              <a:rPr lang="pt-BR" sz="2400" b="1" u="sng" dirty="0" smtClean="0"/>
              <a:t>prazos processuais nos Juizados Especiais Cíveis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contam-se da data da intimação ou ciência</a:t>
            </a:r>
            <a:r>
              <a:rPr lang="pt-BR" sz="2400" dirty="0" smtClean="0"/>
              <a:t> do ato respectivo, </a:t>
            </a:r>
            <a:r>
              <a:rPr lang="pt-BR" sz="2400" b="1" u="sng" dirty="0" smtClean="0"/>
              <a:t>e não da juntada do comprovante da intimação</a:t>
            </a:r>
            <a:r>
              <a:rPr lang="pt-BR" sz="2400" dirty="0" smtClean="0"/>
              <a:t>, observando-se as regras de contagem do CPC ou do Código Civil, conforme o caso. </a:t>
            </a:r>
            <a:r>
              <a:rPr lang="pt-BR" sz="1800" dirty="0" smtClean="0"/>
              <a:t>(Nova Redação aprovada no XXI Encontro – Vitória/ES).</a:t>
            </a:r>
            <a:endParaRPr lang="pt-BR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714488"/>
            <a:ext cx="8572560" cy="514351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b="1" dirty="0" smtClean="0"/>
              <a:t>ENUNCIADO 86 – Os prazos processuais nos procedimentos sujeitos ao rito especial dos Juizados Especiais não se suspendem e nem se interrompem.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200" b="1" dirty="0" smtClean="0"/>
              <a:t>(Aprovado no XV Encontro – Florianópolis/SC-. Nova redação aprovada no XXI Encontro – Vitória/ES).</a:t>
            </a:r>
            <a:endParaRPr lang="pt-BR" sz="1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357322"/>
          </a:xfrm>
        </p:spPr>
        <p:txBody>
          <a:bodyPr>
            <a:normAutofit/>
          </a:bodyPr>
          <a:lstStyle/>
          <a:p>
            <a:pPr lvl="0" algn="ctr"/>
            <a:r>
              <a:rPr lang="pt-BR" sz="3200" u="sng" cap="all" dirty="0" smtClean="0"/>
              <a:t>Citação EDITÁLICA E POR HORA CERTA</a:t>
            </a:r>
            <a:endParaRPr lang="pt-BR" sz="3200" u="sng" cap="all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643050"/>
            <a:ext cx="8786874" cy="5214950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Citação </a:t>
            </a:r>
            <a:r>
              <a:rPr lang="pt-BR" sz="2400" dirty="0" err="1" smtClean="0"/>
              <a:t>editálica</a:t>
            </a:r>
            <a:r>
              <a:rPr lang="pt-BR" sz="2400" dirty="0" smtClean="0"/>
              <a:t> foi excluída dos Juizados Especiais</a:t>
            </a:r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Citação por hora certa é permitido no JECRIM</a:t>
            </a:r>
          </a:p>
          <a:p>
            <a:pPr algn="just">
              <a:buNone/>
            </a:pPr>
            <a:endParaRPr lang="pt-BR" sz="2400" b="1" dirty="0" smtClean="0"/>
          </a:p>
          <a:p>
            <a:pPr algn="just">
              <a:buNone/>
            </a:pPr>
            <a:endParaRPr lang="pt-BR" sz="2400" b="1" dirty="0" smtClean="0"/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b="1" dirty="0" smtClean="0"/>
              <a:t>ENUNCIADO FONAJE N. 110 - No Juizado Especial Criminal é cabível a citação com hora certa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b="1" dirty="0" smtClean="0"/>
              <a:t>				       </a:t>
            </a:r>
            <a:r>
              <a:rPr lang="pt-BR" sz="1600" b="1" dirty="0" smtClean="0"/>
              <a:t>(Aprovado no XXV FONAJE – São Luís/MA).</a:t>
            </a:r>
          </a:p>
          <a:p>
            <a:pPr algn="just"/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CITAÇÃO POR HORA CERTA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642918"/>
            <a:ext cx="8786874" cy="6215082"/>
          </a:xfrm>
        </p:spPr>
        <p:txBody>
          <a:bodyPr>
            <a:normAutofit/>
          </a:bodyPr>
          <a:lstStyle/>
          <a:p>
            <a:pPr lvl="1" algn="just"/>
            <a:endParaRPr lang="pt-BR" sz="2000" dirty="0" smtClean="0"/>
          </a:p>
          <a:p>
            <a:pPr marL="0" indent="0" algn="just">
              <a:lnSpc>
                <a:spcPct val="17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Art. 227.  Quando, por três vezes, o oficial de justiça houver procurado o réu em seu domicílio ou residência, sem o encontrar, deverá, havendo suspeita de ocultação, intimar a qualquer pessoa da família, ou em sua falta a qualquer vizinho, que, no dia      imediato, voltará, a fim de efetuar a citação, na hora que designar.</a:t>
            </a:r>
          </a:p>
          <a:p>
            <a:pPr marL="0" indent="0" algn="r">
              <a:lnSpc>
                <a:spcPct val="17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 (CPC)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CITAÇÃO POR HORA CERTA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642918"/>
            <a:ext cx="8786874" cy="6215082"/>
          </a:xfrm>
        </p:spPr>
        <p:txBody>
          <a:bodyPr>
            <a:normAutofit fontScale="85000" lnSpcReduction="10000"/>
          </a:bodyPr>
          <a:lstStyle/>
          <a:p>
            <a:pPr lvl="1" algn="just"/>
            <a:endParaRPr lang="pt-BR" sz="2000" dirty="0" smtClean="0"/>
          </a:p>
          <a:p>
            <a:pPr marL="0" indent="0" algn="just">
              <a:lnSpc>
                <a:spcPct val="17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Art. 228.  No dia e hora designados, o oficial de justiça, independentemente de novo despacho, comparecerá ao domicílio ou residência do citando, a fim de realizar a diligência.</a:t>
            </a:r>
          </a:p>
          <a:p>
            <a:pPr marL="0" indent="0" algn="just">
              <a:lnSpc>
                <a:spcPct val="17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§ 1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  Se o citando não estiver presente, o oficial de justiça procurará informar-se das razões da ausência, dando por feita a citação, ainda que o citando se tenha ocultado em outra comarca.</a:t>
            </a:r>
          </a:p>
          <a:p>
            <a:pPr marL="0" indent="0" algn="just">
              <a:lnSpc>
                <a:spcPct val="17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§ 2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  Da certidão da ocorrência, o oficial de justiça deixará contrafé com pessoa da família ou com qualquer vizinho, conforme o caso, declarando-lhe o nome.</a:t>
            </a:r>
          </a:p>
          <a:p>
            <a:pPr marL="0" indent="0" algn="r">
              <a:lnSpc>
                <a:spcPct val="17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 (CPC)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CITAÇÃO POR HORA CERTA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642918"/>
            <a:ext cx="8786874" cy="6215082"/>
          </a:xfrm>
        </p:spPr>
        <p:txBody>
          <a:bodyPr>
            <a:normAutofit/>
          </a:bodyPr>
          <a:lstStyle/>
          <a:p>
            <a:pPr lvl="1" algn="just"/>
            <a:endParaRPr lang="pt-BR" sz="2000" dirty="0" smtClean="0"/>
          </a:p>
          <a:p>
            <a:pPr marL="0" indent="0" algn="just">
              <a:lnSpc>
                <a:spcPct val="17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Art. 229.  Feita a citação com hora certa, o escrivão enviará ao réu carta, telegrama ou radiograma, dando-lhe de tudo ciência.</a:t>
            </a:r>
          </a:p>
          <a:p>
            <a:pPr marL="0" indent="0" algn="r">
              <a:lnSpc>
                <a:spcPct val="17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 (CPC)</a:t>
            </a:r>
          </a:p>
          <a:p>
            <a:pPr marL="0" indent="0" algn="just">
              <a:lnSpc>
                <a:spcPct val="17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86544"/>
          </a:xfrm>
        </p:spPr>
        <p:txBody>
          <a:bodyPr>
            <a:normAutofit fontScale="92500"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600" dirty="0" smtClean="0"/>
              <a:t>Art. 14. O </a:t>
            </a:r>
            <a:r>
              <a:rPr lang="pt-BR" sz="2600" b="1" u="sng" dirty="0" smtClean="0"/>
              <a:t>processo instaurar-se-á</a:t>
            </a:r>
            <a:r>
              <a:rPr lang="pt-BR" sz="2600" b="1" dirty="0" smtClean="0"/>
              <a:t> </a:t>
            </a:r>
            <a:r>
              <a:rPr lang="pt-BR" sz="2600" dirty="0" smtClean="0"/>
              <a:t>com a apresentação do </a:t>
            </a:r>
            <a:r>
              <a:rPr lang="pt-BR" sz="2600" b="1" u="sng" dirty="0" smtClean="0"/>
              <a:t>pedido, escrito ou oral, à Secretaria do Juizado</a:t>
            </a:r>
            <a:r>
              <a:rPr lang="pt-BR" sz="2600" dirty="0" smtClean="0"/>
              <a:t>.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600" dirty="0" smtClean="0"/>
              <a:t>§ 1º Do </a:t>
            </a:r>
            <a:r>
              <a:rPr lang="pt-BR" sz="2600" b="1" u="sng" dirty="0" smtClean="0"/>
              <a:t>pedido constarão</a:t>
            </a:r>
            <a:r>
              <a:rPr lang="pt-BR" sz="2600" dirty="0" smtClean="0"/>
              <a:t>, de </a:t>
            </a:r>
            <a:r>
              <a:rPr lang="pt-BR" sz="2600" b="1" u="sng" dirty="0" smtClean="0"/>
              <a:t>forma simples</a:t>
            </a:r>
            <a:r>
              <a:rPr lang="pt-BR" sz="2600" b="1" dirty="0" smtClean="0"/>
              <a:t> </a:t>
            </a:r>
            <a:r>
              <a:rPr lang="pt-BR" sz="2600" dirty="0" smtClean="0"/>
              <a:t>e em </a:t>
            </a:r>
            <a:r>
              <a:rPr lang="pt-BR" sz="2600" b="1" u="sng" dirty="0" smtClean="0"/>
              <a:t>linguagem acessível</a:t>
            </a:r>
            <a:r>
              <a:rPr lang="pt-BR" sz="2600" dirty="0" smtClean="0"/>
              <a:t>: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600" dirty="0" smtClean="0"/>
              <a:t>I - o </a:t>
            </a:r>
            <a:r>
              <a:rPr lang="pt-BR" sz="2600" b="1" u="sng" dirty="0" smtClean="0"/>
              <a:t>nome, a qualificação e o endereço das partes</a:t>
            </a:r>
            <a:r>
              <a:rPr lang="pt-BR" sz="2600" dirty="0" smtClean="0"/>
              <a:t>;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600" dirty="0" smtClean="0"/>
              <a:t>II - os </a:t>
            </a:r>
            <a:r>
              <a:rPr lang="pt-BR" sz="2600" b="1" u="sng" dirty="0" smtClean="0"/>
              <a:t>fatos e os fundamentos</a:t>
            </a:r>
            <a:r>
              <a:rPr lang="pt-BR" sz="2600" dirty="0" smtClean="0"/>
              <a:t>, de forma sucinta;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600" dirty="0" smtClean="0"/>
              <a:t>III - o </a:t>
            </a:r>
            <a:r>
              <a:rPr lang="pt-BR" sz="2600" b="1" u="sng" dirty="0" smtClean="0"/>
              <a:t>objeto e seu valor</a:t>
            </a:r>
            <a:r>
              <a:rPr lang="pt-BR" sz="2600" dirty="0" smtClean="0"/>
              <a:t>.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600" dirty="0" smtClean="0"/>
              <a:t>§ 2º É </a:t>
            </a:r>
            <a:r>
              <a:rPr lang="pt-BR" sz="2600" b="1" u="sng" dirty="0" smtClean="0"/>
              <a:t>lícito formular pedido genérico</a:t>
            </a:r>
            <a:r>
              <a:rPr lang="pt-BR" sz="2600" b="1" dirty="0" smtClean="0"/>
              <a:t> </a:t>
            </a:r>
            <a:r>
              <a:rPr lang="pt-BR" sz="2600" dirty="0" smtClean="0"/>
              <a:t>quando não for possível determinar, desde logo, a extensão da obrigação.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600" dirty="0" smtClean="0"/>
              <a:t>§ 3º O </a:t>
            </a:r>
            <a:r>
              <a:rPr lang="pt-BR" sz="2600" b="1" u="sng" dirty="0" smtClean="0"/>
              <a:t>pedido oral será reduzido a escrito pela Secretaria do Juizado</a:t>
            </a:r>
            <a:r>
              <a:rPr lang="pt-BR" sz="2600" dirty="0" smtClean="0"/>
              <a:t>, podendo ser utilizado o sistema de fichas ou formulários impressos.</a:t>
            </a:r>
          </a:p>
          <a:p>
            <a:pPr algn="just">
              <a:buNone/>
            </a:pPr>
            <a:r>
              <a:rPr lang="pt-BR" dirty="0" smtClean="0"/>
              <a:t>								     </a:t>
            </a: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572164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Art. 19. As </a:t>
            </a:r>
            <a:r>
              <a:rPr lang="pt-BR" b="1" u="sng" dirty="0" smtClean="0"/>
              <a:t>intimações</a:t>
            </a:r>
            <a:r>
              <a:rPr lang="pt-BR" dirty="0" smtClean="0"/>
              <a:t> serão feitas na </a:t>
            </a:r>
            <a:r>
              <a:rPr lang="pt-BR" b="1" u="sng" dirty="0" smtClean="0"/>
              <a:t>forma prevista</a:t>
            </a:r>
            <a:r>
              <a:rPr lang="pt-BR" b="1" dirty="0" smtClean="0"/>
              <a:t> </a:t>
            </a:r>
            <a:r>
              <a:rPr lang="pt-BR" dirty="0" smtClean="0"/>
              <a:t>para </a:t>
            </a:r>
            <a:r>
              <a:rPr lang="pt-BR" b="1" u="sng" dirty="0" smtClean="0"/>
              <a:t>citação</a:t>
            </a:r>
            <a:r>
              <a:rPr lang="pt-BR" dirty="0" smtClean="0"/>
              <a:t>, </a:t>
            </a:r>
            <a:r>
              <a:rPr lang="pt-BR" b="1" u="sng" dirty="0" smtClean="0"/>
              <a:t>ou por qualquer outro meio idôneo de comunicação</a:t>
            </a:r>
            <a:r>
              <a:rPr lang="pt-BR" dirty="0" smtClean="0"/>
              <a:t>.</a:t>
            </a:r>
          </a:p>
          <a:p>
            <a:pPr marL="0" indent="0" algn="just"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§ 1º Dos </a:t>
            </a:r>
            <a:r>
              <a:rPr lang="pt-BR" b="1" u="sng" dirty="0" smtClean="0"/>
              <a:t>atos praticados na audiência</a:t>
            </a:r>
            <a:r>
              <a:rPr lang="pt-BR" dirty="0" smtClean="0"/>
              <a:t>, considerar-se-ão </a:t>
            </a:r>
            <a:r>
              <a:rPr lang="pt-BR" b="1" u="sng" dirty="0" smtClean="0"/>
              <a:t>desde logo cientes as partes</a:t>
            </a:r>
            <a:r>
              <a:rPr lang="pt-BR" dirty="0" smtClean="0"/>
              <a:t>.</a:t>
            </a:r>
          </a:p>
          <a:p>
            <a:pPr marL="0" indent="0" algn="just"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§ 2º As </a:t>
            </a:r>
            <a:r>
              <a:rPr lang="pt-BR" b="1" u="sng" dirty="0" smtClean="0"/>
              <a:t>partes comunicarão ao juízo as mudanças de endereço ocorridas no curso do processo</a:t>
            </a:r>
            <a:r>
              <a:rPr lang="pt-BR" dirty="0" smtClean="0"/>
              <a:t>, reputando-se </a:t>
            </a:r>
            <a:r>
              <a:rPr lang="pt-BR" b="1" u="sng" dirty="0" smtClean="0"/>
              <a:t>eficazes as intimações enviadas ao local anteriormente indicado</a:t>
            </a:r>
            <a:r>
              <a:rPr lang="pt-BR" dirty="0" smtClean="0"/>
              <a:t>, na ausência da comunicação.</a:t>
            </a:r>
          </a:p>
          <a:p>
            <a:pPr>
              <a:buNone/>
            </a:pPr>
            <a:r>
              <a:rPr lang="pt-BR" dirty="0" smtClean="0"/>
              <a:t> 								         </a:t>
            </a: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20</a:t>
            </a:fld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642966"/>
          </a:xfrm>
        </p:spPr>
        <p:txBody>
          <a:bodyPr>
            <a:noAutofit/>
          </a:bodyPr>
          <a:lstStyle/>
          <a:p>
            <a:pPr algn="ctr"/>
            <a:r>
              <a:rPr lang="pt-BR" sz="3600" dirty="0" smtClean="0"/>
              <a:t>DAS INTIMAÇÕES</a:t>
            </a:r>
            <a:endParaRPr lang="pt-BR" sz="3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57216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Art. 20. Não comparecendo o demandado à sessão de conciliação ou à audiência de instrução e julgamento, reputar-se-ão verdadeiros os fatos alegados no pedido inicial, salvo se o contrário resultar da convicção do Juiz.</a:t>
            </a:r>
          </a:p>
          <a:p>
            <a:pPr>
              <a:buNone/>
            </a:pPr>
            <a:r>
              <a:rPr lang="pt-BR" dirty="0" smtClean="0"/>
              <a:t> 				                     	               </a:t>
            </a: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22</a:t>
            </a:fld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642966"/>
          </a:xfrm>
        </p:spPr>
        <p:txBody>
          <a:bodyPr>
            <a:noAutofit/>
          </a:bodyPr>
          <a:lstStyle/>
          <a:p>
            <a:pPr algn="ctr"/>
            <a:r>
              <a:rPr lang="pt-BR" sz="3600" dirty="0" smtClean="0"/>
              <a:t>DA REVELIA</a:t>
            </a:r>
            <a:endParaRPr lang="pt-BR" sz="3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6433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Juizados Especiais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28641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Art. 264.  Feita a citação, é defeso ao autor modificar o pedido ou a causa de pedir, sem o consentimento do réu, mantendo-se as mesmas partes, salvo as substituições permitidas por lei.</a:t>
            </a:r>
          </a:p>
          <a:p>
            <a:pPr algn="just">
              <a:buNone/>
            </a:pPr>
            <a:r>
              <a:rPr lang="pt-BR" dirty="0" smtClean="0"/>
              <a:t>								 	    </a:t>
            </a:r>
            <a:r>
              <a:rPr lang="pt-BR" sz="1600" dirty="0" smtClean="0"/>
              <a:t>(CPC)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928694"/>
          </a:xfrm>
        </p:spPr>
        <p:txBody>
          <a:bodyPr>
            <a:noAutofit/>
          </a:bodyPr>
          <a:lstStyle/>
          <a:p>
            <a:pPr algn="ctr"/>
            <a:r>
              <a:rPr lang="pt-BR" sz="3600" dirty="0" smtClean="0"/>
              <a:t>DA MODIFICAÇÃO DO PEDIDO OU CAUSA DE PEDIR</a:t>
            </a:r>
            <a:endParaRPr lang="pt-BR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14380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DAS CITAÇÕES &amp; INTIMAÇÕES</a:t>
            </a:r>
            <a:endParaRPr lang="pt-BR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42844" y="214290"/>
          <a:ext cx="8858312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35798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 Art. 18. A citação far-se-á: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I - por </a:t>
            </a:r>
            <a:r>
              <a:rPr lang="pt-BR" b="1" u="sng" dirty="0" smtClean="0"/>
              <a:t>correspondência</a:t>
            </a:r>
            <a:r>
              <a:rPr lang="pt-BR" dirty="0" smtClean="0"/>
              <a:t>, com </a:t>
            </a:r>
            <a:r>
              <a:rPr lang="pt-BR" b="1" u="sng" dirty="0" smtClean="0"/>
              <a:t>aviso de recebimento em mão própria</a:t>
            </a:r>
            <a:r>
              <a:rPr lang="pt-BR" dirty="0" smtClean="0"/>
              <a:t>;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II - tratando-se de </a:t>
            </a:r>
            <a:r>
              <a:rPr lang="pt-BR" b="1" u="sng" dirty="0" smtClean="0"/>
              <a:t>pessoa jurídica ou firma individual</a:t>
            </a:r>
            <a:r>
              <a:rPr lang="pt-BR" dirty="0" smtClean="0"/>
              <a:t>, mediante </a:t>
            </a:r>
            <a:r>
              <a:rPr lang="pt-BR" b="1" u="sng" dirty="0" smtClean="0"/>
              <a:t>entrega ao encarregado da recepção</a:t>
            </a:r>
            <a:r>
              <a:rPr lang="pt-BR" dirty="0" smtClean="0"/>
              <a:t>, que será </a:t>
            </a:r>
            <a:r>
              <a:rPr lang="pt-BR" b="1" u="sng" dirty="0" smtClean="0"/>
              <a:t>obrigatoriamente identificado</a:t>
            </a:r>
            <a:r>
              <a:rPr lang="pt-BR" dirty="0" smtClean="0"/>
              <a:t>;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III - </a:t>
            </a:r>
            <a:r>
              <a:rPr lang="pt-BR" b="1" u="sng" dirty="0" smtClean="0"/>
              <a:t>sendo necessário</a:t>
            </a:r>
            <a:r>
              <a:rPr lang="pt-BR" dirty="0" smtClean="0"/>
              <a:t>, por </a:t>
            </a:r>
            <a:r>
              <a:rPr lang="pt-BR" b="1" u="sng" dirty="0" smtClean="0"/>
              <a:t>oficial de justiça</a:t>
            </a:r>
            <a:r>
              <a:rPr lang="pt-BR" dirty="0" smtClean="0"/>
              <a:t>, independentemente de mandado ou carta precatória.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§ 1º </a:t>
            </a:r>
            <a:r>
              <a:rPr lang="pt-BR" b="1" u="sng" dirty="0" smtClean="0"/>
              <a:t>A citação conterá </a:t>
            </a:r>
            <a:r>
              <a:rPr lang="pt-BR" dirty="0" smtClean="0"/>
              <a:t>cópia do </a:t>
            </a:r>
            <a:r>
              <a:rPr lang="pt-BR" b="1" u="sng" dirty="0" smtClean="0"/>
              <a:t>pedido inicial</a:t>
            </a:r>
            <a:r>
              <a:rPr lang="pt-BR" dirty="0" smtClean="0"/>
              <a:t>, </a:t>
            </a:r>
            <a:r>
              <a:rPr lang="pt-BR" b="1" u="sng" dirty="0" smtClean="0"/>
              <a:t>dia e hora para comparecimento</a:t>
            </a:r>
            <a:r>
              <a:rPr lang="pt-BR" dirty="0" smtClean="0"/>
              <a:t> do citando e </a:t>
            </a:r>
            <a:r>
              <a:rPr lang="pt-BR" b="1" u="sng" dirty="0" smtClean="0"/>
              <a:t>advertência de que, não comparecendo este, considerar-se-ão verdadeiras as alegações iniciais</a:t>
            </a:r>
            <a:r>
              <a:rPr lang="pt-BR" dirty="0" smtClean="0"/>
              <a:t>, e será proferido julgamento, de plano.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§ 2º </a:t>
            </a:r>
            <a:r>
              <a:rPr lang="pt-BR" b="1" u="sng" dirty="0" smtClean="0"/>
              <a:t>Não se fará citação por edital</a:t>
            </a:r>
            <a:r>
              <a:rPr lang="pt-BR" dirty="0" smtClean="0"/>
              <a:t>.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§ 3º </a:t>
            </a:r>
            <a:r>
              <a:rPr lang="pt-BR" b="1" u="sng" dirty="0" smtClean="0"/>
              <a:t>O comparecimento espontâneo suprirá a falta ou nulidade da citação</a:t>
            </a:r>
            <a:r>
              <a:rPr lang="pt-BR" dirty="0" smtClean="0"/>
              <a:t>. 				         </a:t>
            </a: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357322"/>
          </a:xfrm>
        </p:spPr>
        <p:txBody>
          <a:bodyPr>
            <a:normAutofit fontScale="90000"/>
          </a:bodyPr>
          <a:lstStyle/>
          <a:p>
            <a:pPr lvl="0" algn="ctr"/>
            <a:r>
              <a:rPr lang="pt-BR" sz="3200" u="sng" cap="all" dirty="0" smtClean="0"/>
              <a:t>CITAÇÃO DE PESSOA FÍSICA:</a:t>
            </a:r>
            <a:r>
              <a:rPr lang="pt-BR" sz="3200" cap="all" dirty="0" smtClean="0"/>
              <a:t/>
            </a:r>
            <a:br>
              <a:rPr lang="pt-BR" sz="3200" cap="all" dirty="0" smtClean="0"/>
            </a:br>
            <a:r>
              <a:rPr lang="pt-BR" sz="3200" cap="all" dirty="0" smtClean="0"/>
              <a:t>Correspondência com aviso de recebimento em mão própria</a:t>
            </a:r>
            <a:endParaRPr lang="pt-BR" sz="3200" cap="all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643050"/>
            <a:ext cx="9001156" cy="5214950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Inadmissível citação postal com simples </a:t>
            </a:r>
            <a:r>
              <a:rPr lang="pt-BR" sz="2400" dirty="0" err="1" smtClean="0"/>
              <a:t>A.R.</a:t>
            </a:r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Citação postal de mão própria</a:t>
            </a:r>
          </a:p>
          <a:p>
            <a:pPr algn="just"/>
            <a:endParaRPr lang="pt-BR" sz="2400" dirty="0" smtClean="0"/>
          </a:p>
          <a:p>
            <a:pPr algn="just"/>
            <a:endParaRPr lang="pt-BR" sz="2000" dirty="0" smtClean="0"/>
          </a:p>
        </p:txBody>
      </p:sp>
      <p:graphicFrame>
        <p:nvGraphicFramePr>
          <p:cNvPr id="4" name="Diagrama 3"/>
          <p:cNvGraphicFramePr/>
          <p:nvPr/>
        </p:nvGraphicFramePr>
        <p:xfrm>
          <a:off x="142844" y="2428868"/>
          <a:ext cx="8643998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2511</TotalTime>
  <Words>790</Words>
  <Application>Microsoft Office PowerPoint</Application>
  <PresentationFormat>Apresentação na tela (4:3)</PresentationFormat>
  <Paragraphs>139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Concurso</vt:lpstr>
      <vt:lpstr>Disciplina: Juizados Especiais</vt:lpstr>
      <vt:lpstr>Slide 2</vt:lpstr>
      <vt:lpstr>Slide 3</vt:lpstr>
      <vt:lpstr>DA MODIFICAÇÃO DO PEDIDO OU CAUSA DE PEDIR</vt:lpstr>
      <vt:lpstr>DAS CITAÇÕES &amp; INTIMAÇÕES</vt:lpstr>
      <vt:lpstr>Slide 6</vt:lpstr>
      <vt:lpstr>Slide 7</vt:lpstr>
      <vt:lpstr>Slide 8</vt:lpstr>
      <vt:lpstr>CITAÇÃO DE PESSOA FÍSICA: Correspondência com aviso de recebimento em mão própria</vt:lpstr>
      <vt:lpstr>CITAÇÃO DE PESSOA JURÍDICA: Citação postal</vt:lpstr>
      <vt:lpstr>Citação POR OFICIAL DE JUSTIÇA</vt:lpstr>
      <vt:lpstr>CONTEÚDO DA Citação</vt:lpstr>
      <vt:lpstr>PRAZO MÍNIMO ENTRE A Citação E A AUDIÊNCIA</vt:lpstr>
      <vt:lpstr>Slide 14</vt:lpstr>
      <vt:lpstr>Slide 15</vt:lpstr>
      <vt:lpstr>Citação EDITÁLICA E POR HORA CERTA</vt:lpstr>
      <vt:lpstr>CITAÇÃO POR HORA CERTA</vt:lpstr>
      <vt:lpstr>CITAÇÃO POR HORA CERTA</vt:lpstr>
      <vt:lpstr>CITAÇÃO POR HORA CERTA</vt:lpstr>
      <vt:lpstr>DAS INTIMAÇÕES</vt:lpstr>
      <vt:lpstr>Slide 21</vt:lpstr>
      <vt:lpstr>DA REVELIA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342</cp:revision>
  <dcterms:created xsi:type="dcterms:W3CDTF">2011-02-08T02:22:21Z</dcterms:created>
  <dcterms:modified xsi:type="dcterms:W3CDTF">2012-08-15T19:31:04Z</dcterms:modified>
</cp:coreProperties>
</file>