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quickStyle9.xml" ContentType="application/vnd.openxmlformats-officedocument.drawingml.diagramStyl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quickStyle6.xml" ContentType="application/vnd.openxmlformats-officedocument.drawingml.diagramStyle+xml"/>
  <Override PartName="/ppt/diagrams/quickStyle7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notesSlides/notesSlide1.xml" ContentType="application/vnd.openxmlformats-officedocument.presentationml.notesSlide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quickStyle8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6"/>
  </p:notesMasterIdLst>
  <p:sldIdLst>
    <p:sldId id="256" r:id="rId2"/>
    <p:sldId id="400" r:id="rId3"/>
    <p:sldId id="382" r:id="rId4"/>
    <p:sldId id="399" r:id="rId5"/>
    <p:sldId id="430" r:id="rId6"/>
    <p:sldId id="403" r:id="rId7"/>
    <p:sldId id="431" r:id="rId8"/>
    <p:sldId id="404" r:id="rId9"/>
    <p:sldId id="432" r:id="rId10"/>
    <p:sldId id="409" r:id="rId11"/>
    <p:sldId id="411" r:id="rId12"/>
    <p:sldId id="413" r:id="rId13"/>
    <p:sldId id="433" r:id="rId14"/>
    <p:sldId id="434" r:id="rId15"/>
    <p:sldId id="415" r:id="rId16"/>
    <p:sldId id="412" r:id="rId17"/>
    <p:sldId id="417" r:id="rId18"/>
    <p:sldId id="435" r:id="rId19"/>
    <p:sldId id="436" r:id="rId20"/>
    <p:sldId id="437" r:id="rId21"/>
    <p:sldId id="438" r:id="rId22"/>
    <p:sldId id="439" r:id="rId23"/>
    <p:sldId id="441" r:id="rId24"/>
    <p:sldId id="398" r:id="rId25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120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D8AEAD9-2536-41F5-83CB-357EC3F167D0}" type="doc">
      <dgm:prSet loTypeId="urn:microsoft.com/office/officeart/2005/8/layout/radial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03BF2350-D9B8-430A-9C2B-A8F60CAEB860}">
      <dgm:prSet phldrT="[Texto]"/>
      <dgm:spPr/>
      <dgm:t>
        <a:bodyPr/>
        <a:lstStyle/>
        <a:p>
          <a:r>
            <a:rPr lang="pt-BR" dirty="0" smtClean="0"/>
            <a:t>Juizados Especiais</a:t>
          </a:r>
          <a:endParaRPr lang="pt-BR" dirty="0"/>
        </a:p>
      </dgm:t>
    </dgm:pt>
    <dgm:pt modelId="{6DC6FAC5-7968-4B25-8381-80A845C5C87A}" type="parTrans" cxnId="{A9D7AC5D-2BB4-45C6-B4BF-5F424928D02D}">
      <dgm:prSet/>
      <dgm:spPr/>
      <dgm:t>
        <a:bodyPr/>
        <a:lstStyle/>
        <a:p>
          <a:endParaRPr lang="pt-BR"/>
        </a:p>
      </dgm:t>
    </dgm:pt>
    <dgm:pt modelId="{FC321DA2-971F-4798-A86E-2694DF8BF8CE}" type="sibTrans" cxnId="{A9D7AC5D-2BB4-45C6-B4BF-5F424928D02D}">
      <dgm:prSet/>
      <dgm:spPr/>
      <dgm:t>
        <a:bodyPr/>
        <a:lstStyle/>
        <a:p>
          <a:endParaRPr lang="pt-BR"/>
        </a:p>
      </dgm:t>
    </dgm:pt>
    <dgm:pt modelId="{09719A53-661E-446B-B0F0-36EBA6BC7ED3}">
      <dgm:prSet phldrT="[Texto]"/>
      <dgm:spPr/>
      <dgm:t>
        <a:bodyPr/>
        <a:lstStyle/>
        <a:p>
          <a:r>
            <a:rPr lang="pt-BR" dirty="0" smtClean="0"/>
            <a:t>Juiz Togado</a:t>
          </a:r>
          <a:endParaRPr lang="pt-BR" dirty="0"/>
        </a:p>
      </dgm:t>
    </dgm:pt>
    <dgm:pt modelId="{2B711080-6448-44F9-9BD3-77881EE6FD78}" type="parTrans" cxnId="{94D5649D-4304-42C3-A5A8-6734E8DB8342}">
      <dgm:prSet/>
      <dgm:spPr/>
      <dgm:t>
        <a:bodyPr/>
        <a:lstStyle/>
        <a:p>
          <a:endParaRPr lang="pt-BR"/>
        </a:p>
      </dgm:t>
    </dgm:pt>
    <dgm:pt modelId="{DF304F9E-0A9F-452D-82AE-625745EA8A20}" type="sibTrans" cxnId="{94D5649D-4304-42C3-A5A8-6734E8DB8342}">
      <dgm:prSet/>
      <dgm:spPr/>
      <dgm:t>
        <a:bodyPr/>
        <a:lstStyle/>
        <a:p>
          <a:endParaRPr lang="pt-BR"/>
        </a:p>
      </dgm:t>
    </dgm:pt>
    <dgm:pt modelId="{91D3D1CF-FB46-46BC-8824-39E5DEDFD4A0}">
      <dgm:prSet phldrT="[Texto]"/>
      <dgm:spPr/>
      <dgm:t>
        <a:bodyPr/>
        <a:lstStyle/>
        <a:p>
          <a:r>
            <a:rPr lang="pt-BR" dirty="0" smtClean="0"/>
            <a:t>Juiz Leigo</a:t>
          </a:r>
          <a:endParaRPr lang="pt-BR" dirty="0"/>
        </a:p>
      </dgm:t>
    </dgm:pt>
    <dgm:pt modelId="{1B05350A-7D18-4C6D-B642-31AE063ADDFD}" type="parTrans" cxnId="{E3B3E15E-0273-4D0D-842D-3F4F0D489541}">
      <dgm:prSet/>
      <dgm:spPr/>
      <dgm:t>
        <a:bodyPr/>
        <a:lstStyle/>
        <a:p>
          <a:endParaRPr lang="pt-BR"/>
        </a:p>
      </dgm:t>
    </dgm:pt>
    <dgm:pt modelId="{6CFB357B-C1C1-47DF-8B51-EACB4EF59575}" type="sibTrans" cxnId="{E3B3E15E-0273-4D0D-842D-3F4F0D489541}">
      <dgm:prSet/>
      <dgm:spPr/>
      <dgm:t>
        <a:bodyPr/>
        <a:lstStyle/>
        <a:p>
          <a:endParaRPr lang="pt-BR"/>
        </a:p>
      </dgm:t>
    </dgm:pt>
    <dgm:pt modelId="{E11ABF50-9718-4390-B203-70A27F6FF194}">
      <dgm:prSet phldrT="[Texto]"/>
      <dgm:spPr/>
      <dgm:t>
        <a:bodyPr/>
        <a:lstStyle/>
        <a:p>
          <a:r>
            <a:rPr lang="pt-BR" dirty="0" smtClean="0"/>
            <a:t>Conciliador</a:t>
          </a:r>
          <a:endParaRPr lang="pt-BR" dirty="0"/>
        </a:p>
      </dgm:t>
    </dgm:pt>
    <dgm:pt modelId="{28F7DC2F-A9F4-48CF-ACCF-CF9885F48C7C}" type="parTrans" cxnId="{CCC6ACE0-8832-4C78-AADB-D0BC66FFAF3D}">
      <dgm:prSet/>
      <dgm:spPr/>
      <dgm:t>
        <a:bodyPr/>
        <a:lstStyle/>
        <a:p>
          <a:endParaRPr lang="pt-BR"/>
        </a:p>
      </dgm:t>
    </dgm:pt>
    <dgm:pt modelId="{3BCAB0BE-6DE9-4A0A-89F0-156708F9B8AC}" type="sibTrans" cxnId="{CCC6ACE0-8832-4C78-AADB-D0BC66FFAF3D}">
      <dgm:prSet/>
      <dgm:spPr/>
      <dgm:t>
        <a:bodyPr/>
        <a:lstStyle/>
        <a:p>
          <a:endParaRPr lang="pt-BR"/>
        </a:p>
      </dgm:t>
    </dgm:pt>
    <dgm:pt modelId="{A7A30430-9585-467E-ABE4-77BA845629D4}" type="pres">
      <dgm:prSet presAssocID="{DD8AEAD9-2536-41F5-83CB-357EC3F167D0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B9A5DCCE-A33D-4AB3-AD5D-F306675DF324}" type="pres">
      <dgm:prSet presAssocID="{03BF2350-D9B8-430A-9C2B-A8F60CAEB860}" presName="centerShape" presStyleLbl="node0" presStyleIdx="0" presStyleCnt="1"/>
      <dgm:spPr/>
      <dgm:t>
        <a:bodyPr/>
        <a:lstStyle/>
        <a:p>
          <a:endParaRPr lang="pt-BR"/>
        </a:p>
      </dgm:t>
    </dgm:pt>
    <dgm:pt modelId="{274E90EA-52C8-41C7-9865-D155DA5BF786}" type="pres">
      <dgm:prSet presAssocID="{2B711080-6448-44F9-9BD3-77881EE6FD78}" presName="Name9" presStyleLbl="parChTrans1D2" presStyleIdx="0" presStyleCnt="3"/>
      <dgm:spPr/>
      <dgm:t>
        <a:bodyPr/>
        <a:lstStyle/>
        <a:p>
          <a:endParaRPr lang="pt-BR"/>
        </a:p>
      </dgm:t>
    </dgm:pt>
    <dgm:pt modelId="{600FC21C-ADD9-4F27-90E4-AB415C93DCF4}" type="pres">
      <dgm:prSet presAssocID="{2B711080-6448-44F9-9BD3-77881EE6FD78}" presName="connTx" presStyleLbl="parChTrans1D2" presStyleIdx="0" presStyleCnt="3"/>
      <dgm:spPr/>
      <dgm:t>
        <a:bodyPr/>
        <a:lstStyle/>
        <a:p>
          <a:endParaRPr lang="pt-BR"/>
        </a:p>
      </dgm:t>
    </dgm:pt>
    <dgm:pt modelId="{CAA91603-5586-4B23-9962-0D84467C8365}" type="pres">
      <dgm:prSet presAssocID="{09719A53-661E-446B-B0F0-36EBA6BC7ED3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2EDEA195-F2D5-44E2-8E12-07736EBABDB1}" type="pres">
      <dgm:prSet presAssocID="{1B05350A-7D18-4C6D-B642-31AE063ADDFD}" presName="Name9" presStyleLbl="parChTrans1D2" presStyleIdx="1" presStyleCnt="3"/>
      <dgm:spPr/>
      <dgm:t>
        <a:bodyPr/>
        <a:lstStyle/>
        <a:p>
          <a:endParaRPr lang="pt-BR"/>
        </a:p>
      </dgm:t>
    </dgm:pt>
    <dgm:pt modelId="{411B8A33-FF7C-461C-BE23-A12D3B16E2DD}" type="pres">
      <dgm:prSet presAssocID="{1B05350A-7D18-4C6D-B642-31AE063ADDFD}" presName="connTx" presStyleLbl="parChTrans1D2" presStyleIdx="1" presStyleCnt="3"/>
      <dgm:spPr/>
      <dgm:t>
        <a:bodyPr/>
        <a:lstStyle/>
        <a:p>
          <a:endParaRPr lang="pt-BR"/>
        </a:p>
      </dgm:t>
    </dgm:pt>
    <dgm:pt modelId="{ED9C1ECE-49DF-4427-82B8-A2A5973616E0}" type="pres">
      <dgm:prSet presAssocID="{91D3D1CF-FB46-46BC-8824-39E5DEDFD4A0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372AB625-A71F-45E7-ABFD-110255AE110C}" type="pres">
      <dgm:prSet presAssocID="{28F7DC2F-A9F4-48CF-ACCF-CF9885F48C7C}" presName="Name9" presStyleLbl="parChTrans1D2" presStyleIdx="2" presStyleCnt="3"/>
      <dgm:spPr/>
      <dgm:t>
        <a:bodyPr/>
        <a:lstStyle/>
        <a:p>
          <a:endParaRPr lang="pt-BR"/>
        </a:p>
      </dgm:t>
    </dgm:pt>
    <dgm:pt modelId="{ACB48A08-56B5-44DB-9102-F1070C9FBE52}" type="pres">
      <dgm:prSet presAssocID="{28F7DC2F-A9F4-48CF-ACCF-CF9885F48C7C}" presName="connTx" presStyleLbl="parChTrans1D2" presStyleIdx="2" presStyleCnt="3"/>
      <dgm:spPr/>
      <dgm:t>
        <a:bodyPr/>
        <a:lstStyle/>
        <a:p>
          <a:endParaRPr lang="pt-BR"/>
        </a:p>
      </dgm:t>
    </dgm:pt>
    <dgm:pt modelId="{D1220005-C5A6-4DA4-B5B5-4F785715FF83}" type="pres">
      <dgm:prSet presAssocID="{E11ABF50-9718-4390-B203-70A27F6FF194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A9D7AC5D-2BB4-45C6-B4BF-5F424928D02D}" srcId="{DD8AEAD9-2536-41F5-83CB-357EC3F167D0}" destId="{03BF2350-D9B8-430A-9C2B-A8F60CAEB860}" srcOrd="0" destOrd="0" parTransId="{6DC6FAC5-7968-4B25-8381-80A845C5C87A}" sibTransId="{FC321DA2-971F-4798-A86E-2694DF8BF8CE}"/>
    <dgm:cxn modelId="{60D1DF22-34FC-46A8-B364-CDFAB7CB1912}" type="presOf" srcId="{28F7DC2F-A9F4-48CF-ACCF-CF9885F48C7C}" destId="{372AB625-A71F-45E7-ABFD-110255AE110C}" srcOrd="0" destOrd="0" presId="urn:microsoft.com/office/officeart/2005/8/layout/radial1"/>
    <dgm:cxn modelId="{DD270093-9428-415D-BB9E-F0BA69E14A8A}" type="presOf" srcId="{28F7DC2F-A9F4-48CF-ACCF-CF9885F48C7C}" destId="{ACB48A08-56B5-44DB-9102-F1070C9FBE52}" srcOrd="1" destOrd="0" presId="urn:microsoft.com/office/officeart/2005/8/layout/radial1"/>
    <dgm:cxn modelId="{CCC6ACE0-8832-4C78-AADB-D0BC66FFAF3D}" srcId="{03BF2350-D9B8-430A-9C2B-A8F60CAEB860}" destId="{E11ABF50-9718-4390-B203-70A27F6FF194}" srcOrd="2" destOrd="0" parTransId="{28F7DC2F-A9F4-48CF-ACCF-CF9885F48C7C}" sibTransId="{3BCAB0BE-6DE9-4A0A-89F0-156708F9B8AC}"/>
    <dgm:cxn modelId="{A061BBED-77C7-4D6A-AB5F-4B3FAA83B4A4}" type="presOf" srcId="{E11ABF50-9718-4390-B203-70A27F6FF194}" destId="{D1220005-C5A6-4DA4-B5B5-4F785715FF83}" srcOrd="0" destOrd="0" presId="urn:microsoft.com/office/officeart/2005/8/layout/radial1"/>
    <dgm:cxn modelId="{B79C2F39-41A4-420C-9AE0-C30A0CFDEBF1}" type="presOf" srcId="{DD8AEAD9-2536-41F5-83CB-357EC3F167D0}" destId="{A7A30430-9585-467E-ABE4-77BA845629D4}" srcOrd="0" destOrd="0" presId="urn:microsoft.com/office/officeart/2005/8/layout/radial1"/>
    <dgm:cxn modelId="{C59C2608-D064-47F3-AA49-A20B6D432BDB}" type="presOf" srcId="{2B711080-6448-44F9-9BD3-77881EE6FD78}" destId="{274E90EA-52C8-41C7-9865-D155DA5BF786}" srcOrd="0" destOrd="0" presId="urn:microsoft.com/office/officeart/2005/8/layout/radial1"/>
    <dgm:cxn modelId="{C3C7D059-B3BB-41DB-AA3A-3D50B3DA0847}" type="presOf" srcId="{2B711080-6448-44F9-9BD3-77881EE6FD78}" destId="{600FC21C-ADD9-4F27-90E4-AB415C93DCF4}" srcOrd="1" destOrd="0" presId="urn:microsoft.com/office/officeart/2005/8/layout/radial1"/>
    <dgm:cxn modelId="{D9D0CE29-E944-4F62-81A0-6A15F32DFD52}" type="presOf" srcId="{09719A53-661E-446B-B0F0-36EBA6BC7ED3}" destId="{CAA91603-5586-4B23-9962-0D84467C8365}" srcOrd="0" destOrd="0" presId="urn:microsoft.com/office/officeart/2005/8/layout/radial1"/>
    <dgm:cxn modelId="{723C142C-9888-4AA5-884E-78C32D490CD0}" type="presOf" srcId="{1B05350A-7D18-4C6D-B642-31AE063ADDFD}" destId="{411B8A33-FF7C-461C-BE23-A12D3B16E2DD}" srcOrd="1" destOrd="0" presId="urn:microsoft.com/office/officeart/2005/8/layout/radial1"/>
    <dgm:cxn modelId="{A4B60F32-85B4-47C3-9E6C-1850DC07DBF3}" type="presOf" srcId="{1B05350A-7D18-4C6D-B642-31AE063ADDFD}" destId="{2EDEA195-F2D5-44E2-8E12-07736EBABDB1}" srcOrd="0" destOrd="0" presId="urn:microsoft.com/office/officeart/2005/8/layout/radial1"/>
    <dgm:cxn modelId="{DEBFF3E2-0C50-4DBA-AA57-8538BAFE68CF}" type="presOf" srcId="{03BF2350-D9B8-430A-9C2B-A8F60CAEB860}" destId="{B9A5DCCE-A33D-4AB3-AD5D-F306675DF324}" srcOrd="0" destOrd="0" presId="urn:microsoft.com/office/officeart/2005/8/layout/radial1"/>
    <dgm:cxn modelId="{E3B3E15E-0273-4D0D-842D-3F4F0D489541}" srcId="{03BF2350-D9B8-430A-9C2B-A8F60CAEB860}" destId="{91D3D1CF-FB46-46BC-8824-39E5DEDFD4A0}" srcOrd="1" destOrd="0" parTransId="{1B05350A-7D18-4C6D-B642-31AE063ADDFD}" sibTransId="{6CFB357B-C1C1-47DF-8B51-EACB4EF59575}"/>
    <dgm:cxn modelId="{94D5649D-4304-42C3-A5A8-6734E8DB8342}" srcId="{03BF2350-D9B8-430A-9C2B-A8F60CAEB860}" destId="{09719A53-661E-446B-B0F0-36EBA6BC7ED3}" srcOrd="0" destOrd="0" parTransId="{2B711080-6448-44F9-9BD3-77881EE6FD78}" sibTransId="{DF304F9E-0A9F-452D-82AE-625745EA8A20}"/>
    <dgm:cxn modelId="{5DDD7546-650B-403E-B29C-5AC5165F345D}" type="presOf" srcId="{91D3D1CF-FB46-46BC-8824-39E5DEDFD4A0}" destId="{ED9C1ECE-49DF-4427-82B8-A2A5973616E0}" srcOrd="0" destOrd="0" presId="urn:microsoft.com/office/officeart/2005/8/layout/radial1"/>
    <dgm:cxn modelId="{B8D9586B-22B3-400D-84C3-81B79A4E681C}" type="presParOf" srcId="{A7A30430-9585-467E-ABE4-77BA845629D4}" destId="{B9A5DCCE-A33D-4AB3-AD5D-F306675DF324}" srcOrd="0" destOrd="0" presId="urn:microsoft.com/office/officeart/2005/8/layout/radial1"/>
    <dgm:cxn modelId="{D61651AB-6160-4F2E-962C-94E2F7DDDFA1}" type="presParOf" srcId="{A7A30430-9585-467E-ABE4-77BA845629D4}" destId="{274E90EA-52C8-41C7-9865-D155DA5BF786}" srcOrd="1" destOrd="0" presId="urn:microsoft.com/office/officeart/2005/8/layout/radial1"/>
    <dgm:cxn modelId="{FB43F4A2-0923-4226-B966-DCDFE8015350}" type="presParOf" srcId="{274E90EA-52C8-41C7-9865-D155DA5BF786}" destId="{600FC21C-ADD9-4F27-90E4-AB415C93DCF4}" srcOrd="0" destOrd="0" presId="urn:microsoft.com/office/officeart/2005/8/layout/radial1"/>
    <dgm:cxn modelId="{024BC237-DD0D-4D19-ADCD-B81A0A151E79}" type="presParOf" srcId="{A7A30430-9585-467E-ABE4-77BA845629D4}" destId="{CAA91603-5586-4B23-9962-0D84467C8365}" srcOrd="2" destOrd="0" presId="urn:microsoft.com/office/officeart/2005/8/layout/radial1"/>
    <dgm:cxn modelId="{5B8134E5-BA39-493B-8B57-F1995EB6F9CD}" type="presParOf" srcId="{A7A30430-9585-467E-ABE4-77BA845629D4}" destId="{2EDEA195-F2D5-44E2-8E12-07736EBABDB1}" srcOrd="3" destOrd="0" presId="urn:microsoft.com/office/officeart/2005/8/layout/radial1"/>
    <dgm:cxn modelId="{F54C023E-A59A-4698-80F2-67B72B5B46ED}" type="presParOf" srcId="{2EDEA195-F2D5-44E2-8E12-07736EBABDB1}" destId="{411B8A33-FF7C-461C-BE23-A12D3B16E2DD}" srcOrd="0" destOrd="0" presId="urn:microsoft.com/office/officeart/2005/8/layout/radial1"/>
    <dgm:cxn modelId="{25F0E053-1C54-4055-AB46-D27E0EAAEA7C}" type="presParOf" srcId="{A7A30430-9585-467E-ABE4-77BA845629D4}" destId="{ED9C1ECE-49DF-4427-82B8-A2A5973616E0}" srcOrd="4" destOrd="0" presId="urn:microsoft.com/office/officeart/2005/8/layout/radial1"/>
    <dgm:cxn modelId="{A37100FD-C3D0-4201-8D95-9A4686E0DE3B}" type="presParOf" srcId="{A7A30430-9585-467E-ABE4-77BA845629D4}" destId="{372AB625-A71F-45E7-ABFD-110255AE110C}" srcOrd="5" destOrd="0" presId="urn:microsoft.com/office/officeart/2005/8/layout/radial1"/>
    <dgm:cxn modelId="{6FFDA561-6E4F-4283-97FE-3D9E2CC9933E}" type="presParOf" srcId="{372AB625-A71F-45E7-ABFD-110255AE110C}" destId="{ACB48A08-56B5-44DB-9102-F1070C9FBE52}" srcOrd="0" destOrd="0" presId="urn:microsoft.com/office/officeart/2005/8/layout/radial1"/>
    <dgm:cxn modelId="{DDFF469E-B36D-4A47-9F32-A268498622C5}" type="presParOf" srcId="{A7A30430-9585-467E-ABE4-77BA845629D4}" destId="{D1220005-C5A6-4DA4-B5B5-4F785715FF83}" srcOrd="6" destOrd="0" presId="urn:microsoft.com/office/officeart/2005/8/layout/radial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41DBC77-31D6-4404-B9A8-8DE2BD6C9960}" type="doc">
      <dgm:prSet loTypeId="urn:microsoft.com/office/officeart/2005/8/layout/radial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DE8E2E8E-FD80-4ED2-8CEA-6FDADD6DE304}">
      <dgm:prSet phldrT="[Texto]"/>
      <dgm:spPr/>
      <dgm:t>
        <a:bodyPr/>
        <a:lstStyle/>
        <a:p>
          <a:r>
            <a:rPr lang="pt-BR" dirty="0" smtClean="0"/>
            <a:t>JUIZ</a:t>
          </a:r>
        </a:p>
        <a:p>
          <a:r>
            <a:rPr lang="pt-BR" dirty="0" smtClean="0"/>
            <a:t>Dirige os atos</a:t>
          </a:r>
          <a:endParaRPr lang="pt-BR" dirty="0"/>
        </a:p>
      </dgm:t>
    </dgm:pt>
    <dgm:pt modelId="{E03E1881-8707-4145-8168-860E6CA569C3}" type="parTrans" cxnId="{25DF0353-DDA4-40A4-8222-173476A18E0D}">
      <dgm:prSet/>
      <dgm:spPr/>
      <dgm:t>
        <a:bodyPr/>
        <a:lstStyle/>
        <a:p>
          <a:endParaRPr lang="pt-BR"/>
        </a:p>
      </dgm:t>
    </dgm:pt>
    <dgm:pt modelId="{5239BBA6-2BA1-496D-AF58-D9FE62A71F8E}" type="sibTrans" cxnId="{25DF0353-DDA4-40A4-8222-173476A18E0D}">
      <dgm:prSet/>
      <dgm:spPr/>
      <dgm:t>
        <a:bodyPr/>
        <a:lstStyle/>
        <a:p>
          <a:endParaRPr lang="pt-BR"/>
        </a:p>
      </dgm:t>
    </dgm:pt>
    <dgm:pt modelId="{DD7125F4-BB7A-4C1B-A739-507220F8EF3E}">
      <dgm:prSet phldrT="[Texto]"/>
      <dgm:spPr/>
      <dgm:t>
        <a:bodyPr/>
        <a:lstStyle/>
        <a:p>
          <a:r>
            <a:rPr lang="pt-BR" dirty="0" smtClean="0"/>
            <a:t>Formal</a:t>
          </a:r>
          <a:endParaRPr lang="pt-BR" dirty="0"/>
        </a:p>
      </dgm:t>
    </dgm:pt>
    <dgm:pt modelId="{DB89B2E8-4CEF-458A-A5D2-8208161DB4E5}" type="parTrans" cxnId="{FD3C79C6-D1DB-4E21-93C4-906F54FF2DFE}">
      <dgm:prSet/>
      <dgm:spPr/>
      <dgm:t>
        <a:bodyPr/>
        <a:lstStyle/>
        <a:p>
          <a:endParaRPr lang="pt-BR"/>
        </a:p>
      </dgm:t>
    </dgm:pt>
    <dgm:pt modelId="{7400658F-6122-4026-9B2E-385DB8F91072}" type="sibTrans" cxnId="{FD3C79C6-D1DB-4E21-93C4-906F54FF2DFE}">
      <dgm:prSet/>
      <dgm:spPr/>
      <dgm:t>
        <a:bodyPr/>
        <a:lstStyle/>
        <a:p>
          <a:endParaRPr lang="pt-BR"/>
        </a:p>
      </dgm:t>
    </dgm:pt>
    <dgm:pt modelId="{9EAFBD7A-F781-4681-8AD5-5CE512B56735}">
      <dgm:prSet phldrT="[Texto]"/>
      <dgm:spPr/>
      <dgm:t>
        <a:bodyPr/>
        <a:lstStyle/>
        <a:p>
          <a:r>
            <a:rPr lang="pt-BR" dirty="0" smtClean="0"/>
            <a:t>Informal</a:t>
          </a:r>
          <a:endParaRPr lang="pt-BR" dirty="0"/>
        </a:p>
      </dgm:t>
    </dgm:pt>
    <dgm:pt modelId="{72861A60-7E04-417F-A682-2AE617AFEDF5}" type="parTrans" cxnId="{CB2A6FE1-1EAD-4B7C-A9CD-AAB32564BA5A}">
      <dgm:prSet/>
      <dgm:spPr/>
      <dgm:t>
        <a:bodyPr/>
        <a:lstStyle/>
        <a:p>
          <a:endParaRPr lang="pt-BR"/>
        </a:p>
      </dgm:t>
    </dgm:pt>
    <dgm:pt modelId="{2444214F-B492-4190-A3D4-E9D54E841448}" type="sibTrans" cxnId="{CB2A6FE1-1EAD-4B7C-A9CD-AAB32564BA5A}">
      <dgm:prSet/>
      <dgm:spPr/>
      <dgm:t>
        <a:bodyPr/>
        <a:lstStyle/>
        <a:p>
          <a:endParaRPr lang="pt-BR"/>
        </a:p>
      </dgm:t>
    </dgm:pt>
    <dgm:pt modelId="{B6B9AF42-9158-4E55-958B-B3FA2EFA1893}">
      <dgm:prSet phldrT="[Texto]"/>
      <dgm:spPr/>
      <dgm:t>
        <a:bodyPr/>
        <a:lstStyle/>
        <a:p>
          <a:r>
            <a:rPr lang="pt-BR" dirty="0" smtClean="0"/>
            <a:t>Juízes Leigos</a:t>
          </a:r>
          <a:endParaRPr lang="pt-BR" dirty="0"/>
        </a:p>
      </dgm:t>
    </dgm:pt>
    <dgm:pt modelId="{2264B329-EA20-436C-9721-C44C6DC17322}" type="parTrans" cxnId="{6BE96335-6006-42E1-AC07-03883E1F6BD7}">
      <dgm:prSet/>
      <dgm:spPr/>
      <dgm:t>
        <a:bodyPr/>
        <a:lstStyle/>
        <a:p>
          <a:endParaRPr lang="pt-BR"/>
        </a:p>
      </dgm:t>
    </dgm:pt>
    <dgm:pt modelId="{417C5186-44AB-44D7-A5CA-540200AA8F79}" type="sibTrans" cxnId="{6BE96335-6006-42E1-AC07-03883E1F6BD7}">
      <dgm:prSet/>
      <dgm:spPr/>
      <dgm:t>
        <a:bodyPr/>
        <a:lstStyle/>
        <a:p>
          <a:endParaRPr lang="pt-BR"/>
        </a:p>
      </dgm:t>
    </dgm:pt>
    <dgm:pt modelId="{C70E10DE-588F-4CB3-A5AC-741FCBFA303E}">
      <dgm:prSet phldrT="[Texto]"/>
      <dgm:spPr/>
      <dgm:t>
        <a:bodyPr/>
        <a:lstStyle/>
        <a:p>
          <a:r>
            <a:rPr lang="pt-BR" dirty="0" smtClean="0"/>
            <a:t>Conciliadores</a:t>
          </a:r>
          <a:endParaRPr lang="pt-BR" dirty="0"/>
        </a:p>
      </dgm:t>
    </dgm:pt>
    <dgm:pt modelId="{D917FD34-7C04-4C79-897D-1432D2B32066}" type="parTrans" cxnId="{D7E76F85-1DB4-4380-8A37-3BE171EE433B}">
      <dgm:prSet/>
      <dgm:spPr/>
      <dgm:t>
        <a:bodyPr/>
        <a:lstStyle/>
        <a:p>
          <a:endParaRPr lang="pt-BR"/>
        </a:p>
      </dgm:t>
    </dgm:pt>
    <dgm:pt modelId="{BB94C512-D1B1-48EF-9D13-6E7E0C798B84}" type="sibTrans" cxnId="{D7E76F85-1DB4-4380-8A37-3BE171EE433B}">
      <dgm:prSet/>
      <dgm:spPr/>
      <dgm:t>
        <a:bodyPr/>
        <a:lstStyle/>
        <a:p>
          <a:endParaRPr lang="pt-BR"/>
        </a:p>
      </dgm:t>
    </dgm:pt>
    <dgm:pt modelId="{B24C13F9-89D0-4FC6-B4F9-50DF17860B9C}" type="pres">
      <dgm:prSet presAssocID="{F41DBC77-31D6-4404-B9A8-8DE2BD6C9960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2DF515F2-81B0-4BEF-86A5-CD4578D85C8C}" type="pres">
      <dgm:prSet presAssocID="{DE8E2E8E-FD80-4ED2-8CEA-6FDADD6DE304}" presName="centerShape" presStyleLbl="node0" presStyleIdx="0" presStyleCnt="1"/>
      <dgm:spPr/>
      <dgm:t>
        <a:bodyPr/>
        <a:lstStyle/>
        <a:p>
          <a:endParaRPr lang="pt-BR"/>
        </a:p>
      </dgm:t>
    </dgm:pt>
    <dgm:pt modelId="{E10D630A-2017-4472-9A8C-444C7016F7FA}" type="pres">
      <dgm:prSet presAssocID="{DB89B2E8-4CEF-458A-A5D2-8208161DB4E5}" presName="Name9" presStyleLbl="parChTrans1D2" presStyleIdx="0" presStyleCnt="4"/>
      <dgm:spPr/>
      <dgm:t>
        <a:bodyPr/>
        <a:lstStyle/>
        <a:p>
          <a:endParaRPr lang="pt-BR"/>
        </a:p>
      </dgm:t>
    </dgm:pt>
    <dgm:pt modelId="{9D98FDF5-C1CC-4D10-BAE2-EBEE693590E8}" type="pres">
      <dgm:prSet presAssocID="{DB89B2E8-4CEF-458A-A5D2-8208161DB4E5}" presName="connTx" presStyleLbl="parChTrans1D2" presStyleIdx="0" presStyleCnt="4"/>
      <dgm:spPr/>
      <dgm:t>
        <a:bodyPr/>
        <a:lstStyle/>
        <a:p>
          <a:endParaRPr lang="pt-BR"/>
        </a:p>
      </dgm:t>
    </dgm:pt>
    <dgm:pt modelId="{BC236AF7-7689-4E1C-B712-035CB866EFDF}" type="pres">
      <dgm:prSet presAssocID="{DD7125F4-BB7A-4C1B-A739-507220F8EF3E}" presName="node" presStyleLbl="node1" presStyleIdx="0" presStyleCnt="4" custScaleX="124353" custScaleY="112782" custRadScaleRad="116383" custRadScaleInc="-45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0DF418CA-4A33-4440-B98D-F9B8DE4DC580}" type="pres">
      <dgm:prSet presAssocID="{72861A60-7E04-417F-A682-2AE617AFEDF5}" presName="Name9" presStyleLbl="parChTrans1D2" presStyleIdx="1" presStyleCnt="4"/>
      <dgm:spPr/>
      <dgm:t>
        <a:bodyPr/>
        <a:lstStyle/>
        <a:p>
          <a:endParaRPr lang="pt-BR"/>
        </a:p>
      </dgm:t>
    </dgm:pt>
    <dgm:pt modelId="{39938837-BF2B-4E67-94C6-9290914D5C39}" type="pres">
      <dgm:prSet presAssocID="{72861A60-7E04-417F-A682-2AE617AFEDF5}" presName="connTx" presStyleLbl="parChTrans1D2" presStyleIdx="1" presStyleCnt="4"/>
      <dgm:spPr/>
      <dgm:t>
        <a:bodyPr/>
        <a:lstStyle/>
        <a:p>
          <a:endParaRPr lang="pt-BR"/>
        </a:p>
      </dgm:t>
    </dgm:pt>
    <dgm:pt modelId="{909E0F5B-A5E5-40C5-8797-DF2CFCB6D5DC}" type="pres">
      <dgm:prSet presAssocID="{9EAFBD7A-F781-4681-8AD5-5CE512B56735}" presName="node" presStyleLbl="node1" presStyleIdx="1" presStyleCnt="4" custScaleX="111362" custScaleY="117349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9BDE567-0FB4-4F7F-886B-E3743DF59C19}" type="pres">
      <dgm:prSet presAssocID="{2264B329-EA20-436C-9721-C44C6DC17322}" presName="Name9" presStyleLbl="parChTrans1D2" presStyleIdx="2" presStyleCnt="4"/>
      <dgm:spPr/>
      <dgm:t>
        <a:bodyPr/>
        <a:lstStyle/>
        <a:p>
          <a:endParaRPr lang="pt-BR"/>
        </a:p>
      </dgm:t>
    </dgm:pt>
    <dgm:pt modelId="{4AFBE393-2966-4743-98DE-F35CDB61010C}" type="pres">
      <dgm:prSet presAssocID="{2264B329-EA20-436C-9721-C44C6DC17322}" presName="connTx" presStyleLbl="parChTrans1D2" presStyleIdx="2" presStyleCnt="4"/>
      <dgm:spPr/>
      <dgm:t>
        <a:bodyPr/>
        <a:lstStyle/>
        <a:p>
          <a:endParaRPr lang="pt-BR"/>
        </a:p>
      </dgm:t>
    </dgm:pt>
    <dgm:pt modelId="{E966B4BB-A1A2-42BB-B68F-EE1E6B370667}" type="pres">
      <dgm:prSet presAssocID="{B6B9AF42-9158-4E55-958B-B3FA2EFA1893}" presName="node" presStyleLbl="node1" presStyleIdx="2" presStyleCnt="4" custScaleX="114068" custScaleY="11917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E46AF279-B041-4057-9C95-CD45A4D75720}" type="pres">
      <dgm:prSet presAssocID="{D917FD34-7C04-4C79-897D-1432D2B32066}" presName="Name9" presStyleLbl="parChTrans1D2" presStyleIdx="3" presStyleCnt="4"/>
      <dgm:spPr/>
      <dgm:t>
        <a:bodyPr/>
        <a:lstStyle/>
        <a:p>
          <a:endParaRPr lang="pt-BR"/>
        </a:p>
      </dgm:t>
    </dgm:pt>
    <dgm:pt modelId="{AB4289A1-EE26-4A09-84DF-E9EE088AA744}" type="pres">
      <dgm:prSet presAssocID="{D917FD34-7C04-4C79-897D-1432D2B32066}" presName="connTx" presStyleLbl="parChTrans1D2" presStyleIdx="3" presStyleCnt="4"/>
      <dgm:spPr/>
      <dgm:t>
        <a:bodyPr/>
        <a:lstStyle/>
        <a:p>
          <a:endParaRPr lang="pt-BR"/>
        </a:p>
      </dgm:t>
    </dgm:pt>
    <dgm:pt modelId="{4C4D839E-B4CE-496B-B5D0-5B3FE665B244}" type="pres">
      <dgm:prSet presAssocID="{C70E10DE-588F-4CB3-A5AC-741FCBFA303E}" presName="node" presStyleLbl="node1" presStyleIdx="3" presStyleCnt="4" custScaleX="138690" custScaleY="123740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25DF0353-DDA4-40A4-8222-173476A18E0D}" srcId="{F41DBC77-31D6-4404-B9A8-8DE2BD6C9960}" destId="{DE8E2E8E-FD80-4ED2-8CEA-6FDADD6DE304}" srcOrd="0" destOrd="0" parTransId="{E03E1881-8707-4145-8168-860E6CA569C3}" sibTransId="{5239BBA6-2BA1-496D-AF58-D9FE62A71F8E}"/>
    <dgm:cxn modelId="{CB2A6FE1-1EAD-4B7C-A9CD-AAB32564BA5A}" srcId="{DE8E2E8E-FD80-4ED2-8CEA-6FDADD6DE304}" destId="{9EAFBD7A-F781-4681-8AD5-5CE512B56735}" srcOrd="1" destOrd="0" parTransId="{72861A60-7E04-417F-A682-2AE617AFEDF5}" sibTransId="{2444214F-B492-4190-A3D4-E9D54E841448}"/>
    <dgm:cxn modelId="{B1D43581-44D1-407B-9805-B2E7D86EAE5E}" type="presOf" srcId="{D917FD34-7C04-4C79-897D-1432D2B32066}" destId="{AB4289A1-EE26-4A09-84DF-E9EE088AA744}" srcOrd="1" destOrd="0" presId="urn:microsoft.com/office/officeart/2005/8/layout/radial1"/>
    <dgm:cxn modelId="{40A079E3-F317-46B6-B6D9-89B4BA467112}" type="presOf" srcId="{B6B9AF42-9158-4E55-958B-B3FA2EFA1893}" destId="{E966B4BB-A1A2-42BB-B68F-EE1E6B370667}" srcOrd="0" destOrd="0" presId="urn:microsoft.com/office/officeart/2005/8/layout/radial1"/>
    <dgm:cxn modelId="{4351AD10-B444-44AC-BEA1-3EBCB97E07D8}" type="presOf" srcId="{72861A60-7E04-417F-A682-2AE617AFEDF5}" destId="{0DF418CA-4A33-4440-B98D-F9B8DE4DC580}" srcOrd="0" destOrd="0" presId="urn:microsoft.com/office/officeart/2005/8/layout/radial1"/>
    <dgm:cxn modelId="{6A9523F5-CBA4-4775-A7B0-A23107C26C55}" type="presOf" srcId="{DB89B2E8-4CEF-458A-A5D2-8208161DB4E5}" destId="{9D98FDF5-C1CC-4D10-BAE2-EBEE693590E8}" srcOrd="1" destOrd="0" presId="urn:microsoft.com/office/officeart/2005/8/layout/radial1"/>
    <dgm:cxn modelId="{65BCF851-B0E0-445E-955D-1C16B93055E6}" type="presOf" srcId="{D917FD34-7C04-4C79-897D-1432D2B32066}" destId="{E46AF279-B041-4057-9C95-CD45A4D75720}" srcOrd="0" destOrd="0" presId="urn:microsoft.com/office/officeart/2005/8/layout/radial1"/>
    <dgm:cxn modelId="{FD3C79C6-D1DB-4E21-93C4-906F54FF2DFE}" srcId="{DE8E2E8E-FD80-4ED2-8CEA-6FDADD6DE304}" destId="{DD7125F4-BB7A-4C1B-A739-507220F8EF3E}" srcOrd="0" destOrd="0" parTransId="{DB89B2E8-4CEF-458A-A5D2-8208161DB4E5}" sibTransId="{7400658F-6122-4026-9B2E-385DB8F91072}"/>
    <dgm:cxn modelId="{BCB824B8-0B2D-4E70-8B60-A85B908DBA39}" type="presOf" srcId="{DD7125F4-BB7A-4C1B-A739-507220F8EF3E}" destId="{BC236AF7-7689-4E1C-B712-035CB866EFDF}" srcOrd="0" destOrd="0" presId="urn:microsoft.com/office/officeart/2005/8/layout/radial1"/>
    <dgm:cxn modelId="{5000BA9F-78F5-4046-B46B-865F3C78CE01}" type="presOf" srcId="{C70E10DE-588F-4CB3-A5AC-741FCBFA303E}" destId="{4C4D839E-B4CE-496B-B5D0-5B3FE665B244}" srcOrd="0" destOrd="0" presId="urn:microsoft.com/office/officeart/2005/8/layout/radial1"/>
    <dgm:cxn modelId="{6BE96335-6006-42E1-AC07-03883E1F6BD7}" srcId="{DE8E2E8E-FD80-4ED2-8CEA-6FDADD6DE304}" destId="{B6B9AF42-9158-4E55-958B-B3FA2EFA1893}" srcOrd="2" destOrd="0" parTransId="{2264B329-EA20-436C-9721-C44C6DC17322}" sibTransId="{417C5186-44AB-44D7-A5CA-540200AA8F79}"/>
    <dgm:cxn modelId="{D7E76F85-1DB4-4380-8A37-3BE171EE433B}" srcId="{DE8E2E8E-FD80-4ED2-8CEA-6FDADD6DE304}" destId="{C70E10DE-588F-4CB3-A5AC-741FCBFA303E}" srcOrd="3" destOrd="0" parTransId="{D917FD34-7C04-4C79-897D-1432D2B32066}" sibTransId="{BB94C512-D1B1-48EF-9D13-6E7E0C798B84}"/>
    <dgm:cxn modelId="{ACF245E0-19F3-478D-906F-DAF5FA01675A}" type="presOf" srcId="{2264B329-EA20-436C-9721-C44C6DC17322}" destId="{A9BDE567-0FB4-4F7F-886B-E3743DF59C19}" srcOrd="0" destOrd="0" presId="urn:microsoft.com/office/officeart/2005/8/layout/radial1"/>
    <dgm:cxn modelId="{5D0160E2-4DCA-43FB-A61B-E2F5D920A5F0}" type="presOf" srcId="{F41DBC77-31D6-4404-B9A8-8DE2BD6C9960}" destId="{B24C13F9-89D0-4FC6-B4F9-50DF17860B9C}" srcOrd="0" destOrd="0" presId="urn:microsoft.com/office/officeart/2005/8/layout/radial1"/>
    <dgm:cxn modelId="{0B9418E5-8A5B-4E39-8329-2E910B4A1ABD}" type="presOf" srcId="{2264B329-EA20-436C-9721-C44C6DC17322}" destId="{4AFBE393-2966-4743-98DE-F35CDB61010C}" srcOrd="1" destOrd="0" presId="urn:microsoft.com/office/officeart/2005/8/layout/radial1"/>
    <dgm:cxn modelId="{40FDAB54-A644-4428-BD89-A8C917D2423E}" type="presOf" srcId="{9EAFBD7A-F781-4681-8AD5-5CE512B56735}" destId="{909E0F5B-A5E5-40C5-8797-DF2CFCB6D5DC}" srcOrd="0" destOrd="0" presId="urn:microsoft.com/office/officeart/2005/8/layout/radial1"/>
    <dgm:cxn modelId="{061306BF-5114-4CCF-9E86-7DB4164167E5}" type="presOf" srcId="{DE8E2E8E-FD80-4ED2-8CEA-6FDADD6DE304}" destId="{2DF515F2-81B0-4BEF-86A5-CD4578D85C8C}" srcOrd="0" destOrd="0" presId="urn:microsoft.com/office/officeart/2005/8/layout/radial1"/>
    <dgm:cxn modelId="{F8671DEB-3F8C-4ABA-AD37-6D90DB635C70}" type="presOf" srcId="{DB89B2E8-4CEF-458A-A5D2-8208161DB4E5}" destId="{E10D630A-2017-4472-9A8C-444C7016F7FA}" srcOrd="0" destOrd="0" presId="urn:microsoft.com/office/officeart/2005/8/layout/radial1"/>
    <dgm:cxn modelId="{07A49213-2D10-41A1-8285-1781C95ACF64}" type="presOf" srcId="{72861A60-7E04-417F-A682-2AE617AFEDF5}" destId="{39938837-BF2B-4E67-94C6-9290914D5C39}" srcOrd="1" destOrd="0" presId="urn:microsoft.com/office/officeart/2005/8/layout/radial1"/>
    <dgm:cxn modelId="{499805D9-A319-4881-9F47-504058A03C50}" type="presParOf" srcId="{B24C13F9-89D0-4FC6-B4F9-50DF17860B9C}" destId="{2DF515F2-81B0-4BEF-86A5-CD4578D85C8C}" srcOrd="0" destOrd="0" presId="urn:microsoft.com/office/officeart/2005/8/layout/radial1"/>
    <dgm:cxn modelId="{B50E9A41-AD46-4C0C-BFC9-2C0D82F87C77}" type="presParOf" srcId="{B24C13F9-89D0-4FC6-B4F9-50DF17860B9C}" destId="{E10D630A-2017-4472-9A8C-444C7016F7FA}" srcOrd="1" destOrd="0" presId="urn:microsoft.com/office/officeart/2005/8/layout/radial1"/>
    <dgm:cxn modelId="{718BE29E-E523-40A3-AAC4-CFC6F1304164}" type="presParOf" srcId="{E10D630A-2017-4472-9A8C-444C7016F7FA}" destId="{9D98FDF5-C1CC-4D10-BAE2-EBEE693590E8}" srcOrd="0" destOrd="0" presId="urn:microsoft.com/office/officeart/2005/8/layout/radial1"/>
    <dgm:cxn modelId="{33E92749-F783-4EC8-8A40-C0DA9F10793B}" type="presParOf" srcId="{B24C13F9-89D0-4FC6-B4F9-50DF17860B9C}" destId="{BC236AF7-7689-4E1C-B712-035CB866EFDF}" srcOrd="2" destOrd="0" presId="urn:microsoft.com/office/officeart/2005/8/layout/radial1"/>
    <dgm:cxn modelId="{C4FB516E-394B-43C6-87A0-4E981CBF34DB}" type="presParOf" srcId="{B24C13F9-89D0-4FC6-B4F9-50DF17860B9C}" destId="{0DF418CA-4A33-4440-B98D-F9B8DE4DC580}" srcOrd="3" destOrd="0" presId="urn:microsoft.com/office/officeart/2005/8/layout/radial1"/>
    <dgm:cxn modelId="{2387F101-57C8-4FA6-98F8-D48272795596}" type="presParOf" srcId="{0DF418CA-4A33-4440-B98D-F9B8DE4DC580}" destId="{39938837-BF2B-4E67-94C6-9290914D5C39}" srcOrd="0" destOrd="0" presId="urn:microsoft.com/office/officeart/2005/8/layout/radial1"/>
    <dgm:cxn modelId="{2C124D2D-A6E9-4BEB-88A0-73252D7AE3C3}" type="presParOf" srcId="{B24C13F9-89D0-4FC6-B4F9-50DF17860B9C}" destId="{909E0F5B-A5E5-40C5-8797-DF2CFCB6D5DC}" srcOrd="4" destOrd="0" presId="urn:microsoft.com/office/officeart/2005/8/layout/radial1"/>
    <dgm:cxn modelId="{AAA3C318-DED2-4084-A871-C7081363A6A7}" type="presParOf" srcId="{B24C13F9-89D0-4FC6-B4F9-50DF17860B9C}" destId="{A9BDE567-0FB4-4F7F-886B-E3743DF59C19}" srcOrd="5" destOrd="0" presId="urn:microsoft.com/office/officeart/2005/8/layout/radial1"/>
    <dgm:cxn modelId="{8892102A-9284-447B-AE7E-2A11A43FB190}" type="presParOf" srcId="{A9BDE567-0FB4-4F7F-886B-E3743DF59C19}" destId="{4AFBE393-2966-4743-98DE-F35CDB61010C}" srcOrd="0" destOrd="0" presId="urn:microsoft.com/office/officeart/2005/8/layout/radial1"/>
    <dgm:cxn modelId="{2F3CC3D6-95E6-473D-99BD-B928449A646A}" type="presParOf" srcId="{B24C13F9-89D0-4FC6-B4F9-50DF17860B9C}" destId="{E966B4BB-A1A2-42BB-B68F-EE1E6B370667}" srcOrd="6" destOrd="0" presId="urn:microsoft.com/office/officeart/2005/8/layout/radial1"/>
    <dgm:cxn modelId="{218F4A23-1FB8-4C10-894C-34983952F0AF}" type="presParOf" srcId="{B24C13F9-89D0-4FC6-B4F9-50DF17860B9C}" destId="{E46AF279-B041-4057-9C95-CD45A4D75720}" srcOrd="7" destOrd="0" presId="urn:microsoft.com/office/officeart/2005/8/layout/radial1"/>
    <dgm:cxn modelId="{AE2CF87E-A937-44B1-B7AE-263DAFDC0EF7}" type="presParOf" srcId="{E46AF279-B041-4057-9C95-CD45A4D75720}" destId="{AB4289A1-EE26-4A09-84DF-E9EE088AA744}" srcOrd="0" destOrd="0" presId="urn:microsoft.com/office/officeart/2005/8/layout/radial1"/>
    <dgm:cxn modelId="{ACD19147-4118-4571-BBDC-B88A4579FFA9}" type="presParOf" srcId="{B24C13F9-89D0-4FC6-B4F9-50DF17860B9C}" destId="{4C4D839E-B4CE-496B-B5D0-5B3FE665B244}" srcOrd="8" destOrd="0" presId="urn:microsoft.com/office/officeart/2005/8/layout/radial1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D8AEAD9-2536-41F5-83CB-357EC3F167D0}" type="doc">
      <dgm:prSet loTypeId="urn:microsoft.com/office/officeart/2005/8/layout/radial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03BF2350-D9B8-430A-9C2B-A8F60CAEB860}">
      <dgm:prSet phldrT="[Texto]"/>
      <dgm:spPr/>
      <dgm:t>
        <a:bodyPr/>
        <a:lstStyle/>
        <a:p>
          <a:r>
            <a:rPr lang="pt-BR" dirty="0" smtClean="0"/>
            <a:t>Maior liberdade para valorar as provas</a:t>
          </a:r>
          <a:endParaRPr lang="pt-BR" dirty="0"/>
        </a:p>
      </dgm:t>
    </dgm:pt>
    <dgm:pt modelId="{6DC6FAC5-7968-4B25-8381-80A845C5C87A}" type="parTrans" cxnId="{A9D7AC5D-2BB4-45C6-B4BF-5F424928D02D}">
      <dgm:prSet/>
      <dgm:spPr/>
      <dgm:t>
        <a:bodyPr/>
        <a:lstStyle/>
        <a:p>
          <a:endParaRPr lang="pt-BR"/>
        </a:p>
      </dgm:t>
    </dgm:pt>
    <dgm:pt modelId="{FC321DA2-971F-4798-A86E-2694DF8BF8CE}" type="sibTrans" cxnId="{A9D7AC5D-2BB4-45C6-B4BF-5F424928D02D}">
      <dgm:prSet/>
      <dgm:spPr/>
      <dgm:t>
        <a:bodyPr/>
        <a:lstStyle/>
        <a:p>
          <a:endParaRPr lang="pt-BR"/>
        </a:p>
      </dgm:t>
    </dgm:pt>
    <dgm:pt modelId="{09719A53-661E-446B-B0F0-36EBA6BC7ED3}">
      <dgm:prSet phldrT="[Texto]"/>
      <dgm:spPr/>
      <dgm:t>
        <a:bodyPr/>
        <a:lstStyle/>
        <a:p>
          <a:r>
            <a:rPr lang="pt-BR" dirty="0" smtClean="0"/>
            <a:t>Juiz Togado</a:t>
          </a:r>
          <a:endParaRPr lang="pt-BR" dirty="0"/>
        </a:p>
      </dgm:t>
    </dgm:pt>
    <dgm:pt modelId="{2B711080-6448-44F9-9BD3-77881EE6FD78}" type="parTrans" cxnId="{94D5649D-4304-42C3-A5A8-6734E8DB8342}">
      <dgm:prSet/>
      <dgm:spPr/>
      <dgm:t>
        <a:bodyPr/>
        <a:lstStyle/>
        <a:p>
          <a:endParaRPr lang="pt-BR"/>
        </a:p>
      </dgm:t>
    </dgm:pt>
    <dgm:pt modelId="{DF304F9E-0A9F-452D-82AE-625745EA8A20}" type="sibTrans" cxnId="{94D5649D-4304-42C3-A5A8-6734E8DB8342}">
      <dgm:prSet/>
      <dgm:spPr/>
      <dgm:t>
        <a:bodyPr/>
        <a:lstStyle/>
        <a:p>
          <a:endParaRPr lang="pt-BR"/>
        </a:p>
      </dgm:t>
    </dgm:pt>
    <dgm:pt modelId="{91D3D1CF-FB46-46BC-8824-39E5DEDFD4A0}">
      <dgm:prSet phldrT="[Texto]"/>
      <dgm:spPr/>
      <dgm:t>
        <a:bodyPr/>
        <a:lstStyle/>
        <a:p>
          <a:r>
            <a:rPr lang="pt-BR" dirty="0" smtClean="0"/>
            <a:t>Juiz Leigo</a:t>
          </a:r>
          <a:endParaRPr lang="pt-BR" dirty="0"/>
        </a:p>
      </dgm:t>
    </dgm:pt>
    <dgm:pt modelId="{1B05350A-7D18-4C6D-B642-31AE063ADDFD}" type="parTrans" cxnId="{E3B3E15E-0273-4D0D-842D-3F4F0D489541}">
      <dgm:prSet/>
      <dgm:spPr/>
      <dgm:t>
        <a:bodyPr/>
        <a:lstStyle/>
        <a:p>
          <a:endParaRPr lang="pt-BR"/>
        </a:p>
      </dgm:t>
    </dgm:pt>
    <dgm:pt modelId="{6CFB357B-C1C1-47DF-8B51-EACB4EF59575}" type="sibTrans" cxnId="{E3B3E15E-0273-4D0D-842D-3F4F0D489541}">
      <dgm:prSet/>
      <dgm:spPr/>
      <dgm:t>
        <a:bodyPr/>
        <a:lstStyle/>
        <a:p>
          <a:endParaRPr lang="pt-BR"/>
        </a:p>
      </dgm:t>
    </dgm:pt>
    <dgm:pt modelId="{E11ABF50-9718-4390-B203-70A27F6FF194}">
      <dgm:prSet phldrT="[Texto]"/>
      <dgm:spPr/>
      <dgm:t>
        <a:bodyPr/>
        <a:lstStyle/>
        <a:p>
          <a:r>
            <a:rPr lang="pt-BR" dirty="0" smtClean="0"/>
            <a:t>Conciliador</a:t>
          </a:r>
          <a:endParaRPr lang="pt-BR" dirty="0"/>
        </a:p>
      </dgm:t>
    </dgm:pt>
    <dgm:pt modelId="{28F7DC2F-A9F4-48CF-ACCF-CF9885F48C7C}" type="parTrans" cxnId="{CCC6ACE0-8832-4C78-AADB-D0BC66FFAF3D}">
      <dgm:prSet/>
      <dgm:spPr/>
      <dgm:t>
        <a:bodyPr/>
        <a:lstStyle/>
        <a:p>
          <a:endParaRPr lang="pt-BR"/>
        </a:p>
      </dgm:t>
    </dgm:pt>
    <dgm:pt modelId="{3BCAB0BE-6DE9-4A0A-89F0-156708F9B8AC}" type="sibTrans" cxnId="{CCC6ACE0-8832-4C78-AADB-D0BC66FFAF3D}">
      <dgm:prSet/>
      <dgm:spPr/>
      <dgm:t>
        <a:bodyPr/>
        <a:lstStyle/>
        <a:p>
          <a:endParaRPr lang="pt-BR"/>
        </a:p>
      </dgm:t>
    </dgm:pt>
    <dgm:pt modelId="{A7A30430-9585-467E-ABE4-77BA845629D4}" type="pres">
      <dgm:prSet presAssocID="{DD8AEAD9-2536-41F5-83CB-357EC3F167D0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B9A5DCCE-A33D-4AB3-AD5D-F306675DF324}" type="pres">
      <dgm:prSet presAssocID="{03BF2350-D9B8-430A-9C2B-A8F60CAEB860}" presName="centerShape" presStyleLbl="node0" presStyleIdx="0" presStyleCnt="1" custScaleX="139038"/>
      <dgm:spPr/>
      <dgm:t>
        <a:bodyPr/>
        <a:lstStyle/>
        <a:p>
          <a:endParaRPr lang="pt-BR"/>
        </a:p>
      </dgm:t>
    </dgm:pt>
    <dgm:pt modelId="{274E90EA-52C8-41C7-9865-D155DA5BF786}" type="pres">
      <dgm:prSet presAssocID="{2B711080-6448-44F9-9BD3-77881EE6FD78}" presName="Name9" presStyleLbl="parChTrans1D2" presStyleIdx="0" presStyleCnt="3"/>
      <dgm:spPr/>
      <dgm:t>
        <a:bodyPr/>
        <a:lstStyle/>
        <a:p>
          <a:endParaRPr lang="pt-BR"/>
        </a:p>
      </dgm:t>
    </dgm:pt>
    <dgm:pt modelId="{600FC21C-ADD9-4F27-90E4-AB415C93DCF4}" type="pres">
      <dgm:prSet presAssocID="{2B711080-6448-44F9-9BD3-77881EE6FD78}" presName="connTx" presStyleLbl="parChTrans1D2" presStyleIdx="0" presStyleCnt="3"/>
      <dgm:spPr/>
      <dgm:t>
        <a:bodyPr/>
        <a:lstStyle/>
        <a:p>
          <a:endParaRPr lang="pt-BR"/>
        </a:p>
      </dgm:t>
    </dgm:pt>
    <dgm:pt modelId="{CAA91603-5586-4B23-9962-0D84467C8365}" type="pres">
      <dgm:prSet presAssocID="{09719A53-661E-446B-B0F0-36EBA6BC7ED3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2EDEA195-F2D5-44E2-8E12-07736EBABDB1}" type="pres">
      <dgm:prSet presAssocID="{1B05350A-7D18-4C6D-B642-31AE063ADDFD}" presName="Name9" presStyleLbl="parChTrans1D2" presStyleIdx="1" presStyleCnt="3"/>
      <dgm:spPr/>
      <dgm:t>
        <a:bodyPr/>
        <a:lstStyle/>
        <a:p>
          <a:endParaRPr lang="pt-BR"/>
        </a:p>
      </dgm:t>
    </dgm:pt>
    <dgm:pt modelId="{411B8A33-FF7C-461C-BE23-A12D3B16E2DD}" type="pres">
      <dgm:prSet presAssocID="{1B05350A-7D18-4C6D-B642-31AE063ADDFD}" presName="connTx" presStyleLbl="parChTrans1D2" presStyleIdx="1" presStyleCnt="3"/>
      <dgm:spPr/>
      <dgm:t>
        <a:bodyPr/>
        <a:lstStyle/>
        <a:p>
          <a:endParaRPr lang="pt-BR"/>
        </a:p>
      </dgm:t>
    </dgm:pt>
    <dgm:pt modelId="{ED9C1ECE-49DF-4427-82B8-A2A5973616E0}" type="pres">
      <dgm:prSet presAssocID="{91D3D1CF-FB46-46BC-8824-39E5DEDFD4A0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372AB625-A71F-45E7-ABFD-110255AE110C}" type="pres">
      <dgm:prSet presAssocID="{28F7DC2F-A9F4-48CF-ACCF-CF9885F48C7C}" presName="Name9" presStyleLbl="parChTrans1D2" presStyleIdx="2" presStyleCnt="3"/>
      <dgm:spPr/>
      <dgm:t>
        <a:bodyPr/>
        <a:lstStyle/>
        <a:p>
          <a:endParaRPr lang="pt-BR"/>
        </a:p>
      </dgm:t>
    </dgm:pt>
    <dgm:pt modelId="{ACB48A08-56B5-44DB-9102-F1070C9FBE52}" type="pres">
      <dgm:prSet presAssocID="{28F7DC2F-A9F4-48CF-ACCF-CF9885F48C7C}" presName="connTx" presStyleLbl="parChTrans1D2" presStyleIdx="2" presStyleCnt="3"/>
      <dgm:spPr/>
      <dgm:t>
        <a:bodyPr/>
        <a:lstStyle/>
        <a:p>
          <a:endParaRPr lang="pt-BR"/>
        </a:p>
      </dgm:t>
    </dgm:pt>
    <dgm:pt modelId="{D1220005-C5A6-4DA4-B5B5-4F785715FF83}" type="pres">
      <dgm:prSet presAssocID="{E11ABF50-9718-4390-B203-70A27F6FF194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A9D7AC5D-2BB4-45C6-B4BF-5F424928D02D}" srcId="{DD8AEAD9-2536-41F5-83CB-357EC3F167D0}" destId="{03BF2350-D9B8-430A-9C2B-A8F60CAEB860}" srcOrd="0" destOrd="0" parTransId="{6DC6FAC5-7968-4B25-8381-80A845C5C87A}" sibTransId="{FC321DA2-971F-4798-A86E-2694DF8BF8CE}"/>
    <dgm:cxn modelId="{852CFCB4-FE00-47F2-B505-6E119947F8B8}" type="presOf" srcId="{28F7DC2F-A9F4-48CF-ACCF-CF9885F48C7C}" destId="{ACB48A08-56B5-44DB-9102-F1070C9FBE52}" srcOrd="1" destOrd="0" presId="urn:microsoft.com/office/officeart/2005/8/layout/radial1"/>
    <dgm:cxn modelId="{CCC6ACE0-8832-4C78-AADB-D0BC66FFAF3D}" srcId="{03BF2350-D9B8-430A-9C2B-A8F60CAEB860}" destId="{E11ABF50-9718-4390-B203-70A27F6FF194}" srcOrd="2" destOrd="0" parTransId="{28F7DC2F-A9F4-48CF-ACCF-CF9885F48C7C}" sibTransId="{3BCAB0BE-6DE9-4A0A-89F0-156708F9B8AC}"/>
    <dgm:cxn modelId="{9AB7D081-C0ED-4497-A6C4-E65E59AF7B4F}" type="presOf" srcId="{91D3D1CF-FB46-46BC-8824-39E5DEDFD4A0}" destId="{ED9C1ECE-49DF-4427-82B8-A2A5973616E0}" srcOrd="0" destOrd="0" presId="urn:microsoft.com/office/officeart/2005/8/layout/radial1"/>
    <dgm:cxn modelId="{3339CA10-0338-4A16-B1CD-A04A1123A9E9}" type="presOf" srcId="{1B05350A-7D18-4C6D-B642-31AE063ADDFD}" destId="{2EDEA195-F2D5-44E2-8E12-07736EBABDB1}" srcOrd="0" destOrd="0" presId="urn:microsoft.com/office/officeart/2005/8/layout/radial1"/>
    <dgm:cxn modelId="{11D63EDA-AF4A-4BD4-812E-CC25DA206CB5}" type="presOf" srcId="{E11ABF50-9718-4390-B203-70A27F6FF194}" destId="{D1220005-C5A6-4DA4-B5B5-4F785715FF83}" srcOrd="0" destOrd="0" presId="urn:microsoft.com/office/officeart/2005/8/layout/radial1"/>
    <dgm:cxn modelId="{D90E427D-FB10-42F0-93FD-4D20119382A3}" type="presOf" srcId="{1B05350A-7D18-4C6D-B642-31AE063ADDFD}" destId="{411B8A33-FF7C-461C-BE23-A12D3B16E2DD}" srcOrd="1" destOrd="0" presId="urn:microsoft.com/office/officeart/2005/8/layout/radial1"/>
    <dgm:cxn modelId="{7976614F-B418-4DC8-A7EC-3E2C3D8AB76D}" type="presOf" srcId="{03BF2350-D9B8-430A-9C2B-A8F60CAEB860}" destId="{B9A5DCCE-A33D-4AB3-AD5D-F306675DF324}" srcOrd="0" destOrd="0" presId="urn:microsoft.com/office/officeart/2005/8/layout/radial1"/>
    <dgm:cxn modelId="{DFC72AC2-EDE4-4682-9C03-934F98BB5740}" type="presOf" srcId="{09719A53-661E-446B-B0F0-36EBA6BC7ED3}" destId="{CAA91603-5586-4B23-9962-0D84467C8365}" srcOrd="0" destOrd="0" presId="urn:microsoft.com/office/officeart/2005/8/layout/radial1"/>
    <dgm:cxn modelId="{1F1F90C2-489C-4DD0-80FF-3E8498E131C7}" type="presOf" srcId="{DD8AEAD9-2536-41F5-83CB-357EC3F167D0}" destId="{A7A30430-9585-467E-ABE4-77BA845629D4}" srcOrd="0" destOrd="0" presId="urn:microsoft.com/office/officeart/2005/8/layout/radial1"/>
    <dgm:cxn modelId="{E0FB661E-A7A3-4606-83EE-4D68E1942D7C}" type="presOf" srcId="{2B711080-6448-44F9-9BD3-77881EE6FD78}" destId="{600FC21C-ADD9-4F27-90E4-AB415C93DCF4}" srcOrd="1" destOrd="0" presId="urn:microsoft.com/office/officeart/2005/8/layout/radial1"/>
    <dgm:cxn modelId="{5E1AE2F9-FCC7-4BA0-B57B-AAF2AA282D36}" type="presOf" srcId="{28F7DC2F-A9F4-48CF-ACCF-CF9885F48C7C}" destId="{372AB625-A71F-45E7-ABFD-110255AE110C}" srcOrd="0" destOrd="0" presId="urn:microsoft.com/office/officeart/2005/8/layout/radial1"/>
    <dgm:cxn modelId="{20D7060A-F24C-494D-8DC1-9FC423EB73B5}" type="presOf" srcId="{2B711080-6448-44F9-9BD3-77881EE6FD78}" destId="{274E90EA-52C8-41C7-9865-D155DA5BF786}" srcOrd="0" destOrd="0" presId="urn:microsoft.com/office/officeart/2005/8/layout/radial1"/>
    <dgm:cxn modelId="{E3B3E15E-0273-4D0D-842D-3F4F0D489541}" srcId="{03BF2350-D9B8-430A-9C2B-A8F60CAEB860}" destId="{91D3D1CF-FB46-46BC-8824-39E5DEDFD4A0}" srcOrd="1" destOrd="0" parTransId="{1B05350A-7D18-4C6D-B642-31AE063ADDFD}" sibTransId="{6CFB357B-C1C1-47DF-8B51-EACB4EF59575}"/>
    <dgm:cxn modelId="{94D5649D-4304-42C3-A5A8-6734E8DB8342}" srcId="{03BF2350-D9B8-430A-9C2B-A8F60CAEB860}" destId="{09719A53-661E-446B-B0F0-36EBA6BC7ED3}" srcOrd="0" destOrd="0" parTransId="{2B711080-6448-44F9-9BD3-77881EE6FD78}" sibTransId="{DF304F9E-0A9F-452D-82AE-625745EA8A20}"/>
    <dgm:cxn modelId="{2623EFE5-491E-438C-9525-B7A90F8D2128}" type="presParOf" srcId="{A7A30430-9585-467E-ABE4-77BA845629D4}" destId="{B9A5DCCE-A33D-4AB3-AD5D-F306675DF324}" srcOrd="0" destOrd="0" presId="urn:microsoft.com/office/officeart/2005/8/layout/radial1"/>
    <dgm:cxn modelId="{7805D81E-0184-4C96-BACB-68BEB3F38E7A}" type="presParOf" srcId="{A7A30430-9585-467E-ABE4-77BA845629D4}" destId="{274E90EA-52C8-41C7-9865-D155DA5BF786}" srcOrd="1" destOrd="0" presId="urn:microsoft.com/office/officeart/2005/8/layout/radial1"/>
    <dgm:cxn modelId="{F39BD688-D72F-42CC-9283-EDE2EE622064}" type="presParOf" srcId="{274E90EA-52C8-41C7-9865-D155DA5BF786}" destId="{600FC21C-ADD9-4F27-90E4-AB415C93DCF4}" srcOrd="0" destOrd="0" presId="urn:microsoft.com/office/officeart/2005/8/layout/radial1"/>
    <dgm:cxn modelId="{70C52F27-2658-48CD-B6E2-F4A5DC5E4DA0}" type="presParOf" srcId="{A7A30430-9585-467E-ABE4-77BA845629D4}" destId="{CAA91603-5586-4B23-9962-0D84467C8365}" srcOrd="2" destOrd="0" presId="urn:microsoft.com/office/officeart/2005/8/layout/radial1"/>
    <dgm:cxn modelId="{34B29A64-B3ED-4482-A4C9-A7C4DAD11E47}" type="presParOf" srcId="{A7A30430-9585-467E-ABE4-77BA845629D4}" destId="{2EDEA195-F2D5-44E2-8E12-07736EBABDB1}" srcOrd="3" destOrd="0" presId="urn:microsoft.com/office/officeart/2005/8/layout/radial1"/>
    <dgm:cxn modelId="{FFBCD7D5-6C89-4149-B93D-EA9A473E6532}" type="presParOf" srcId="{2EDEA195-F2D5-44E2-8E12-07736EBABDB1}" destId="{411B8A33-FF7C-461C-BE23-A12D3B16E2DD}" srcOrd="0" destOrd="0" presId="urn:microsoft.com/office/officeart/2005/8/layout/radial1"/>
    <dgm:cxn modelId="{8E0F2105-2F0B-4A1C-9C3B-0FF064B6C859}" type="presParOf" srcId="{A7A30430-9585-467E-ABE4-77BA845629D4}" destId="{ED9C1ECE-49DF-4427-82B8-A2A5973616E0}" srcOrd="4" destOrd="0" presId="urn:microsoft.com/office/officeart/2005/8/layout/radial1"/>
    <dgm:cxn modelId="{E4983A15-FC59-48C0-82C2-1070D5AA4590}" type="presParOf" srcId="{A7A30430-9585-467E-ABE4-77BA845629D4}" destId="{372AB625-A71F-45E7-ABFD-110255AE110C}" srcOrd="5" destOrd="0" presId="urn:microsoft.com/office/officeart/2005/8/layout/radial1"/>
    <dgm:cxn modelId="{D0B1ED99-147A-4B71-84A0-92E7E3B04F5A}" type="presParOf" srcId="{372AB625-A71F-45E7-ABFD-110255AE110C}" destId="{ACB48A08-56B5-44DB-9102-F1070C9FBE52}" srcOrd="0" destOrd="0" presId="urn:microsoft.com/office/officeart/2005/8/layout/radial1"/>
    <dgm:cxn modelId="{27D09D35-3169-47EA-BFBC-831823B9022E}" type="presParOf" srcId="{A7A30430-9585-467E-ABE4-77BA845629D4}" destId="{D1220005-C5A6-4DA4-B5B5-4F785715FF83}" srcOrd="6" destOrd="0" presId="urn:microsoft.com/office/officeart/2005/8/layout/radial1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DD4569F-67F4-4933-81BD-F218617A085E}" type="doc">
      <dgm:prSet loTypeId="urn:microsoft.com/office/officeart/2005/8/layout/equation1" loCatId="process" qsTypeId="urn:microsoft.com/office/officeart/2005/8/quickstyle/simple1" qsCatId="simple" csTypeId="urn:microsoft.com/office/officeart/2005/8/colors/accent1_2" csCatId="accent1" phldr="1"/>
      <dgm:spPr/>
    </dgm:pt>
    <dgm:pt modelId="{78938DAE-1D79-4D87-8004-BF9BF60E8670}">
      <dgm:prSet phldrT="[Texto]"/>
      <dgm:spPr/>
      <dgm:t>
        <a:bodyPr/>
        <a:lstStyle/>
        <a:p>
          <a:r>
            <a:rPr lang="pt-BR" dirty="0" smtClean="0"/>
            <a:t>Regras de experiência</a:t>
          </a:r>
          <a:endParaRPr lang="pt-BR" dirty="0"/>
        </a:p>
      </dgm:t>
    </dgm:pt>
    <dgm:pt modelId="{553F92CE-250F-41D7-B7C4-D72E358B11F5}" type="parTrans" cxnId="{E99ACB5C-7E62-4130-BDB5-4D6FE6F3B390}">
      <dgm:prSet/>
      <dgm:spPr/>
      <dgm:t>
        <a:bodyPr/>
        <a:lstStyle/>
        <a:p>
          <a:endParaRPr lang="pt-BR"/>
        </a:p>
      </dgm:t>
    </dgm:pt>
    <dgm:pt modelId="{78EDF008-FEA2-4BEB-8BEF-7F5CB702BC27}" type="sibTrans" cxnId="{E99ACB5C-7E62-4130-BDB5-4D6FE6F3B390}">
      <dgm:prSet/>
      <dgm:spPr/>
      <dgm:t>
        <a:bodyPr/>
        <a:lstStyle/>
        <a:p>
          <a:endParaRPr lang="pt-BR"/>
        </a:p>
      </dgm:t>
    </dgm:pt>
    <dgm:pt modelId="{3B389BE1-9AC7-45F0-8778-412F42C359C3}">
      <dgm:prSet phldrT="[Texto]"/>
      <dgm:spPr/>
      <dgm:t>
        <a:bodyPr/>
        <a:lstStyle/>
        <a:p>
          <a:r>
            <a:rPr lang="pt-BR" dirty="0" smtClean="0"/>
            <a:t>Provas</a:t>
          </a:r>
          <a:endParaRPr lang="pt-BR" dirty="0"/>
        </a:p>
      </dgm:t>
    </dgm:pt>
    <dgm:pt modelId="{BD084EFB-8D39-411C-8C0E-D239BD265FD4}" type="parTrans" cxnId="{BC40821F-20F6-4C5A-9A20-28660A3E6618}">
      <dgm:prSet/>
      <dgm:spPr/>
      <dgm:t>
        <a:bodyPr/>
        <a:lstStyle/>
        <a:p>
          <a:endParaRPr lang="pt-BR"/>
        </a:p>
      </dgm:t>
    </dgm:pt>
    <dgm:pt modelId="{BC04250F-9724-4121-8664-412AB61F3620}" type="sibTrans" cxnId="{BC40821F-20F6-4C5A-9A20-28660A3E6618}">
      <dgm:prSet/>
      <dgm:spPr/>
      <dgm:t>
        <a:bodyPr/>
        <a:lstStyle/>
        <a:p>
          <a:endParaRPr lang="pt-BR"/>
        </a:p>
      </dgm:t>
    </dgm:pt>
    <dgm:pt modelId="{EC2DB790-F4E1-4A28-BE4C-FDA8241C6705}" type="pres">
      <dgm:prSet presAssocID="{7DD4569F-67F4-4933-81BD-F218617A085E}" presName="linearFlow" presStyleCnt="0">
        <dgm:presLayoutVars>
          <dgm:dir/>
          <dgm:resizeHandles val="exact"/>
        </dgm:presLayoutVars>
      </dgm:prSet>
      <dgm:spPr/>
    </dgm:pt>
    <dgm:pt modelId="{DADC5657-C6E3-44A4-967C-4820CAE7D4CD}" type="pres">
      <dgm:prSet presAssocID="{78938DAE-1D79-4D87-8004-BF9BF60E8670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7AD58BF4-DAB3-4045-B5BF-26B22A5B89D0}" type="pres">
      <dgm:prSet presAssocID="{78EDF008-FEA2-4BEB-8BEF-7F5CB702BC27}" presName="spacerL" presStyleCnt="0"/>
      <dgm:spPr/>
    </dgm:pt>
    <dgm:pt modelId="{6BB182D6-30D2-4FA3-BB63-896A9A01D155}" type="pres">
      <dgm:prSet presAssocID="{78EDF008-FEA2-4BEB-8BEF-7F5CB702BC27}" presName="sibTrans" presStyleLbl="sibTrans2D1" presStyleIdx="0" presStyleCnt="1"/>
      <dgm:spPr>
        <a:prstGeom prst="mathNotEqual">
          <a:avLst/>
        </a:prstGeom>
      </dgm:spPr>
      <dgm:t>
        <a:bodyPr/>
        <a:lstStyle/>
        <a:p>
          <a:endParaRPr lang="pt-BR"/>
        </a:p>
      </dgm:t>
    </dgm:pt>
    <dgm:pt modelId="{0627B071-8E58-42E1-9950-A21D9D52C1CE}" type="pres">
      <dgm:prSet presAssocID="{78EDF008-FEA2-4BEB-8BEF-7F5CB702BC27}" presName="spacerR" presStyleCnt="0"/>
      <dgm:spPr/>
    </dgm:pt>
    <dgm:pt modelId="{48959D16-47CB-41A1-A872-E7ADBBF4F922}" type="pres">
      <dgm:prSet presAssocID="{3B389BE1-9AC7-45F0-8778-412F42C359C3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BC40821F-20F6-4C5A-9A20-28660A3E6618}" srcId="{7DD4569F-67F4-4933-81BD-F218617A085E}" destId="{3B389BE1-9AC7-45F0-8778-412F42C359C3}" srcOrd="1" destOrd="0" parTransId="{BD084EFB-8D39-411C-8C0E-D239BD265FD4}" sibTransId="{BC04250F-9724-4121-8664-412AB61F3620}"/>
    <dgm:cxn modelId="{BEA1F6D1-D3A1-45A9-87AE-EA3043C953CA}" type="presOf" srcId="{78EDF008-FEA2-4BEB-8BEF-7F5CB702BC27}" destId="{6BB182D6-30D2-4FA3-BB63-896A9A01D155}" srcOrd="0" destOrd="0" presId="urn:microsoft.com/office/officeart/2005/8/layout/equation1"/>
    <dgm:cxn modelId="{E99ACB5C-7E62-4130-BDB5-4D6FE6F3B390}" srcId="{7DD4569F-67F4-4933-81BD-F218617A085E}" destId="{78938DAE-1D79-4D87-8004-BF9BF60E8670}" srcOrd="0" destOrd="0" parTransId="{553F92CE-250F-41D7-B7C4-D72E358B11F5}" sibTransId="{78EDF008-FEA2-4BEB-8BEF-7F5CB702BC27}"/>
    <dgm:cxn modelId="{5558874F-B3EE-476D-8561-AE8317862990}" type="presOf" srcId="{78938DAE-1D79-4D87-8004-BF9BF60E8670}" destId="{DADC5657-C6E3-44A4-967C-4820CAE7D4CD}" srcOrd="0" destOrd="0" presId="urn:microsoft.com/office/officeart/2005/8/layout/equation1"/>
    <dgm:cxn modelId="{31667528-67E4-49F2-97D4-37118835DE7C}" type="presOf" srcId="{3B389BE1-9AC7-45F0-8778-412F42C359C3}" destId="{48959D16-47CB-41A1-A872-E7ADBBF4F922}" srcOrd="0" destOrd="0" presId="urn:microsoft.com/office/officeart/2005/8/layout/equation1"/>
    <dgm:cxn modelId="{0FE3E8E4-811E-4AD6-A5F4-8350EEDBEFC8}" type="presOf" srcId="{7DD4569F-67F4-4933-81BD-F218617A085E}" destId="{EC2DB790-F4E1-4A28-BE4C-FDA8241C6705}" srcOrd="0" destOrd="0" presId="urn:microsoft.com/office/officeart/2005/8/layout/equation1"/>
    <dgm:cxn modelId="{CA718F16-A433-4763-83ED-88013A82416C}" type="presParOf" srcId="{EC2DB790-F4E1-4A28-BE4C-FDA8241C6705}" destId="{DADC5657-C6E3-44A4-967C-4820CAE7D4CD}" srcOrd="0" destOrd="0" presId="urn:microsoft.com/office/officeart/2005/8/layout/equation1"/>
    <dgm:cxn modelId="{CBCBDD6B-9C49-4308-A882-744A546BB96B}" type="presParOf" srcId="{EC2DB790-F4E1-4A28-BE4C-FDA8241C6705}" destId="{7AD58BF4-DAB3-4045-B5BF-26B22A5B89D0}" srcOrd="1" destOrd="0" presId="urn:microsoft.com/office/officeart/2005/8/layout/equation1"/>
    <dgm:cxn modelId="{34C4418B-7B9C-40C5-8636-DDF560089145}" type="presParOf" srcId="{EC2DB790-F4E1-4A28-BE4C-FDA8241C6705}" destId="{6BB182D6-30D2-4FA3-BB63-896A9A01D155}" srcOrd="2" destOrd="0" presId="urn:microsoft.com/office/officeart/2005/8/layout/equation1"/>
    <dgm:cxn modelId="{C3098F25-FF57-4EA7-BF33-8594FB39099B}" type="presParOf" srcId="{EC2DB790-F4E1-4A28-BE4C-FDA8241C6705}" destId="{0627B071-8E58-42E1-9950-A21D9D52C1CE}" srcOrd="3" destOrd="0" presId="urn:microsoft.com/office/officeart/2005/8/layout/equation1"/>
    <dgm:cxn modelId="{71C54EAE-26FE-4059-9CFE-91B063E38406}" type="presParOf" srcId="{EC2DB790-F4E1-4A28-BE4C-FDA8241C6705}" destId="{48959D16-47CB-41A1-A872-E7ADBBF4F922}" srcOrd="4" destOrd="0" presId="urn:microsoft.com/office/officeart/2005/8/layout/equation1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651503C-C4A4-48FE-B5F3-F1445B8B6034}" type="doc">
      <dgm:prSet loTypeId="urn:microsoft.com/office/officeart/2005/8/layout/equation1" loCatId="process" qsTypeId="urn:microsoft.com/office/officeart/2005/8/quickstyle/simple1" qsCatId="simple" csTypeId="urn:microsoft.com/office/officeart/2005/8/colors/accent1_2" csCatId="accent1" phldr="1"/>
      <dgm:spPr/>
    </dgm:pt>
    <dgm:pt modelId="{8B36BF73-2B40-4936-99B3-076C1E9F47B3}">
      <dgm:prSet phldrT="[Texto]"/>
      <dgm:spPr/>
      <dgm:t>
        <a:bodyPr/>
        <a:lstStyle/>
        <a:p>
          <a:r>
            <a:rPr lang="pt-BR" dirty="0" smtClean="0"/>
            <a:t>Decisão Justa</a:t>
          </a:r>
          <a:endParaRPr lang="pt-BR" dirty="0"/>
        </a:p>
      </dgm:t>
    </dgm:pt>
    <dgm:pt modelId="{28CC9CE6-9C8E-4909-BA70-40AE847D516F}" type="parTrans" cxnId="{4D32B803-EBF7-4325-AC56-48DB5C328551}">
      <dgm:prSet/>
      <dgm:spPr/>
      <dgm:t>
        <a:bodyPr/>
        <a:lstStyle/>
        <a:p>
          <a:endParaRPr lang="pt-BR"/>
        </a:p>
      </dgm:t>
    </dgm:pt>
    <dgm:pt modelId="{9F5C4A12-39FE-4684-A3FA-0AE0CB8E6A92}" type="sibTrans" cxnId="{4D32B803-EBF7-4325-AC56-48DB5C328551}">
      <dgm:prSet/>
      <dgm:spPr/>
      <dgm:t>
        <a:bodyPr/>
        <a:lstStyle/>
        <a:p>
          <a:endParaRPr lang="pt-BR"/>
        </a:p>
      </dgm:t>
    </dgm:pt>
    <dgm:pt modelId="{99316E22-E580-4330-9822-93F32E9F1B35}">
      <dgm:prSet phldrT="[Texto]"/>
      <dgm:spPr/>
      <dgm:t>
        <a:bodyPr/>
        <a:lstStyle/>
        <a:p>
          <a:r>
            <a:rPr lang="pt-BR" dirty="0" smtClean="0"/>
            <a:t>Norma Jurídica</a:t>
          </a:r>
          <a:endParaRPr lang="pt-BR" dirty="0"/>
        </a:p>
      </dgm:t>
    </dgm:pt>
    <dgm:pt modelId="{610301D9-B433-452D-B3E1-430C9BE1F964}" type="parTrans" cxnId="{FE6901D3-FBAD-4B96-B5D0-2F0BD80D4086}">
      <dgm:prSet/>
      <dgm:spPr/>
      <dgm:t>
        <a:bodyPr/>
        <a:lstStyle/>
        <a:p>
          <a:endParaRPr lang="pt-BR"/>
        </a:p>
      </dgm:t>
    </dgm:pt>
    <dgm:pt modelId="{915AFEE0-5C91-4831-9B26-D76FF74B45F3}" type="sibTrans" cxnId="{FE6901D3-FBAD-4B96-B5D0-2F0BD80D4086}">
      <dgm:prSet/>
      <dgm:spPr/>
      <dgm:t>
        <a:bodyPr/>
        <a:lstStyle/>
        <a:p>
          <a:r>
            <a:rPr lang="pt-BR" dirty="0" smtClean="0"/>
            <a:t>subsume</a:t>
          </a:r>
          <a:endParaRPr lang="pt-BR" dirty="0"/>
        </a:p>
      </dgm:t>
    </dgm:pt>
    <dgm:pt modelId="{79B85A45-3B8C-4441-9FBA-E35DFF1A05A6}">
      <dgm:prSet phldrT="[Texto]"/>
      <dgm:spPr/>
      <dgm:t>
        <a:bodyPr/>
        <a:lstStyle/>
        <a:p>
          <a:r>
            <a:rPr lang="pt-BR" dirty="0" smtClean="0"/>
            <a:t>Caso Concreto</a:t>
          </a:r>
          <a:endParaRPr lang="pt-BR" dirty="0"/>
        </a:p>
      </dgm:t>
    </dgm:pt>
    <dgm:pt modelId="{31FB68F8-E630-4AB4-89B0-1C0C26A3A7F1}" type="parTrans" cxnId="{35D2A36A-ED14-4352-8C0B-C1CA15121566}">
      <dgm:prSet/>
      <dgm:spPr/>
      <dgm:t>
        <a:bodyPr/>
        <a:lstStyle/>
        <a:p>
          <a:endParaRPr lang="pt-BR"/>
        </a:p>
      </dgm:t>
    </dgm:pt>
    <dgm:pt modelId="{8311BA60-00F5-43B6-B6B4-14FBBC452DBA}" type="sibTrans" cxnId="{35D2A36A-ED14-4352-8C0B-C1CA15121566}">
      <dgm:prSet/>
      <dgm:spPr/>
      <dgm:t>
        <a:bodyPr/>
        <a:lstStyle/>
        <a:p>
          <a:endParaRPr lang="pt-BR"/>
        </a:p>
      </dgm:t>
    </dgm:pt>
    <dgm:pt modelId="{BD9DB4BD-9779-42F1-A72C-2CD3499FDD0D}" type="pres">
      <dgm:prSet presAssocID="{E651503C-C4A4-48FE-B5F3-F1445B8B6034}" presName="linearFlow" presStyleCnt="0">
        <dgm:presLayoutVars>
          <dgm:dir/>
          <dgm:resizeHandles val="exact"/>
        </dgm:presLayoutVars>
      </dgm:prSet>
      <dgm:spPr/>
    </dgm:pt>
    <dgm:pt modelId="{972F44D5-D49B-4D1A-B039-A1E69C893824}" type="pres">
      <dgm:prSet presAssocID="{8B36BF73-2B40-4936-99B3-076C1E9F47B3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E100A5C6-C9B5-4127-9709-70E21E7B0005}" type="pres">
      <dgm:prSet presAssocID="{9F5C4A12-39FE-4684-A3FA-0AE0CB8E6A92}" presName="spacerL" presStyleCnt="0"/>
      <dgm:spPr/>
    </dgm:pt>
    <dgm:pt modelId="{162803C4-F729-485B-80E7-3A048993E414}" type="pres">
      <dgm:prSet presAssocID="{9F5C4A12-39FE-4684-A3FA-0AE0CB8E6A92}" presName="sibTrans" presStyleLbl="sibTrans2D1" presStyleIdx="0" presStyleCnt="2"/>
      <dgm:spPr>
        <a:prstGeom prst="mathNotEqual">
          <a:avLst/>
        </a:prstGeom>
      </dgm:spPr>
      <dgm:t>
        <a:bodyPr/>
        <a:lstStyle/>
        <a:p>
          <a:endParaRPr lang="pt-BR"/>
        </a:p>
      </dgm:t>
    </dgm:pt>
    <dgm:pt modelId="{A52E5DE7-4A83-4384-B904-CAB9B384D785}" type="pres">
      <dgm:prSet presAssocID="{9F5C4A12-39FE-4684-A3FA-0AE0CB8E6A92}" presName="spacerR" presStyleCnt="0"/>
      <dgm:spPr/>
    </dgm:pt>
    <dgm:pt modelId="{384AEB59-6F7A-4084-8ACA-289E62303F7A}" type="pres">
      <dgm:prSet presAssocID="{99316E22-E580-4330-9822-93F32E9F1B35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68E42F72-6A62-43EC-8E47-EB7ED727D9A2}" type="pres">
      <dgm:prSet presAssocID="{915AFEE0-5C91-4831-9B26-D76FF74B45F3}" presName="spacerL" presStyleCnt="0"/>
      <dgm:spPr/>
    </dgm:pt>
    <dgm:pt modelId="{CB185436-7BDD-48E0-A763-58CF306439B4}" type="pres">
      <dgm:prSet presAssocID="{915AFEE0-5C91-4831-9B26-D76FF74B45F3}" presName="sibTrans" presStyleLbl="sibTrans2D1" presStyleIdx="1" presStyleCnt="2" custScaleX="132765"/>
      <dgm:spPr>
        <a:prstGeom prst="leftRightArrow">
          <a:avLst/>
        </a:prstGeom>
      </dgm:spPr>
      <dgm:t>
        <a:bodyPr/>
        <a:lstStyle/>
        <a:p>
          <a:endParaRPr lang="pt-BR"/>
        </a:p>
      </dgm:t>
    </dgm:pt>
    <dgm:pt modelId="{01AFB49D-E0A6-4953-BAFD-6D016E1A7CDB}" type="pres">
      <dgm:prSet presAssocID="{915AFEE0-5C91-4831-9B26-D76FF74B45F3}" presName="spacerR" presStyleCnt="0"/>
      <dgm:spPr/>
    </dgm:pt>
    <dgm:pt modelId="{33D3C42A-B0B9-4644-A738-E9D2076E3D61}" type="pres">
      <dgm:prSet presAssocID="{79B85A45-3B8C-4441-9FBA-E35DFF1A05A6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8CC345EE-D3D9-4C17-A3D6-19758C6AA18B}" type="presOf" srcId="{99316E22-E580-4330-9822-93F32E9F1B35}" destId="{384AEB59-6F7A-4084-8ACA-289E62303F7A}" srcOrd="0" destOrd="0" presId="urn:microsoft.com/office/officeart/2005/8/layout/equation1"/>
    <dgm:cxn modelId="{ACFA526A-F596-45F9-A688-7CA1CE78628B}" type="presOf" srcId="{E651503C-C4A4-48FE-B5F3-F1445B8B6034}" destId="{BD9DB4BD-9779-42F1-A72C-2CD3499FDD0D}" srcOrd="0" destOrd="0" presId="urn:microsoft.com/office/officeart/2005/8/layout/equation1"/>
    <dgm:cxn modelId="{4D32B803-EBF7-4325-AC56-48DB5C328551}" srcId="{E651503C-C4A4-48FE-B5F3-F1445B8B6034}" destId="{8B36BF73-2B40-4936-99B3-076C1E9F47B3}" srcOrd="0" destOrd="0" parTransId="{28CC9CE6-9C8E-4909-BA70-40AE847D516F}" sibTransId="{9F5C4A12-39FE-4684-A3FA-0AE0CB8E6A92}"/>
    <dgm:cxn modelId="{D6891C3F-5C4C-48D5-9F56-52C607330F73}" type="presOf" srcId="{8B36BF73-2B40-4936-99B3-076C1E9F47B3}" destId="{972F44D5-D49B-4D1A-B039-A1E69C893824}" srcOrd="0" destOrd="0" presId="urn:microsoft.com/office/officeart/2005/8/layout/equation1"/>
    <dgm:cxn modelId="{35D2A36A-ED14-4352-8C0B-C1CA15121566}" srcId="{E651503C-C4A4-48FE-B5F3-F1445B8B6034}" destId="{79B85A45-3B8C-4441-9FBA-E35DFF1A05A6}" srcOrd="2" destOrd="0" parTransId="{31FB68F8-E630-4AB4-89B0-1C0C26A3A7F1}" sibTransId="{8311BA60-00F5-43B6-B6B4-14FBBC452DBA}"/>
    <dgm:cxn modelId="{FE6901D3-FBAD-4B96-B5D0-2F0BD80D4086}" srcId="{E651503C-C4A4-48FE-B5F3-F1445B8B6034}" destId="{99316E22-E580-4330-9822-93F32E9F1B35}" srcOrd="1" destOrd="0" parTransId="{610301D9-B433-452D-B3E1-430C9BE1F964}" sibTransId="{915AFEE0-5C91-4831-9B26-D76FF74B45F3}"/>
    <dgm:cxn modelId="{848183E9-ADC5-4699-B2A3-9E68E831D295}" type="presOf" srcId="{79B85A45-3B8C-4441-9FBA-E35DFF1A05A6}" destId="{33D3C42A-B0B9-4644-A738-E9D2076E3D61}" srcOrd="0" destOrd="0" presId="urn:microsoft.com/office/officeart/2005/8/layout/equation1"/>
    <dgm:cxn modelId="{6C9CFAA8-1075-406C-9C94-41EF001BC08E}" type="presOf" srcId="{9F5C4A12-39FE-4684-A3FA-0AE0CB8E6A92}" destId="{162803C4-F729-485B-80E7-3A048993E414}" srcOrd="0" destOrd="0" presId="urn:microsoft.com/office/officeart/2005/8/layout/equation1"/>
    <dgm:cxn modelId="{18D09068-A5C2-44E0-8DD7-A4DC2DC44B7A}" type="presOf" srcId="{915AFEE0-5C91-4831-9B26-D76FF74B45F3}" destId="{CB185436-7BDD-48E0-A763-58CF306439B4}" srcOrd="0" destOrd="0" presId="urn:microsoft.com/office/officeart/2005/8/layout/equation1"/>
    <dgm:cxn modelId="{84707660-C9DC-4AC6-82E3-E8408726811F}" type="presParOf" srcId="{BD9DB4BD-9779-42F1-A72C-2CD3499FDD0D}" destId="{972F44D5-D49B-4D1A-B039-A1E69C893824}" srcOrd="0" destOrd="0" presId="urn:microsoft.com/office/officeart/2005/8/layout/equation1"/>
    <dgm:cxn modelId="{D8D60956-F9F5-4BC7-87A2-9F025C060E89}" type="presParOf" srcId="{BD9DB4BD-9779-42F1-A72C-2CD3499FDD0D}" destId="{E100A5C6-C9B5-4127-9709-70E21E7B0005}" srcOrd="1" destOrd="0" presId="urn:microsoft.com/office/officeart/2005/8/layout/equation1"/>
    <dgm:cxn modelId="{D4C9A308-53B7-4308-97EB-1AF512B04665}" type="presParOf" srcId="{BD9DB4BD-9779-42F1-A72C-2CD3499FDD0D}" destId="{162803C4-F729-485B-80E7-3A048993E414}" srcOrd="2" destOrd="0" presId="urn:microsoft.com/office/officeart/2005/8/layout/equation1"/>
    <dgm:cxn modelId="{E4530464-DFC8-424D-9F08-B63B99513450}" type="presParOf" srcId="{BD9DB4BD-9779-42F1-A72C-2CD3499FDD0D}" destId="{A52E5DE7-4A83-4384-B904-CAB9B384D785}" srcOrd="3" destOrd="0" presId="urn:microsoft.com/office/officeart/2005/8/layout/equation1"/>
    <dgm:cxn modelId="{F11B3C9D-8621-4087-9373-20D4535B7F41}" type="presParOf" srcId="{BD9DB4BD-9779-42F1-A72C-2CD3499FDD0D}" destId="{384AEB59-6F7A-4084-8ACA-289E62303F7A}" srcOrd="4" destOrd="0" presId="urn:microsoft.com/office/officeart/2005/8/layout/equation1"/>
    <dgm:cxn modelId="{40C594FD-6CDE-4360-93D8-56631A8B66FE}" type="presParOf" srcId="{BD9DB4BD-9779-42F1-A72C-2CD3499FDD0D}" destId="{68E42F72-6A62-43EC-8E47-EB7ED727D9A2}" srcOrd="5" destOrd="0" presId="urn:microsoft.com/office/officeart/2005/8/layout/equation1"/>
    <dgm:cxn modelId="{F25A4590-3C8B-413F-8D92-489F42A30D2E}" type="presParOf" srcId="{BD9DB4BD-9779-42F1-A72C-2CD3499FDD0D}" destId="{CB185436-7BDD-48E0-A763-58CF306439B4}" srcOrd="6" destOrd="0" presId="urn:microsoft.com/office/officeart/2005/8/layout/equation1"/>
    <dgm:cxn modelId="{FD086AC3-481D-41F5-8FFC-DF958F2917D5}" type="presParOf" srcId="{BD9DB4BD-9779-42F1-A72C-2CD3499FDD0D}" destId="{01AFB49D-E0A6-4953-BAFD-6D016E1A7CDB}" srcOrd="7" destOrd="0" presId="urn:microsoft.com/office/officeart/2005/8/layout/equation1"/>
    <dgm:cxn modelId="{86D668C7-F8D6-4755-B3A1-B4866B47601E}" type="presParOf" srcId="{BD9DB4BD-9779-42F1-A72C-2CD3499FDD0D}" destId="{33D3C42A-B0B9-4644-A738-E9D2076E3D61}" srcOrd="8" destOrd="0" presId="urn:microsoft.com/office/officeart/2005/8/layout/equation1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FA4A78C-8252-4FAC-8D95-319054A1E4C7}" type="doc">
      <dgm:prSet loTypeId="urn:microsoft.com/office/officeart/2005/8/layout/radial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A051AACF-5599-4503-81A9-87BE69F1B922}">
      <dgm:prSet phldrT="[Texto]"/>
      <dgm:spPr/>
      <dgm:t>
        <a:bodyPr/>
        <a:lstStyle/>
        <a:p>
          <a:r>
            <a:rPr lang="pt-BR" dirty="0" smtClean="0"/>
            <a:t>CHA</a:t>
          </a:r>
          <a:endParaRPr lang="pt-BR" dirty="0"/>
        </a:p>
      </dgm:t>
    </dgm:pt>
    <dgm:pt modelId="{7161DCBF-E420-4B23-A2C4-7CCC77F2CB75}" type="parTrans" cxnId="{0E812183-9222-4CE8-A5FE-9C385B1C0AA4}">
      <dgm:prSet/>
      <dgm:spPr/>
      <dgm:t>
        <a:bodyPr/>
        <a:lstStyle/>
        <a:p>
          <a:endParaRPr lang="pt-BR"/>
        </a:p>
      </dgm:t>
    </dgm:pt>
    <dgm:pt modelId="{4DDF7756-1143-40B0-AB6A-AC61495A0C66}" type="sibTrans" cxnId="{0E812183-9222-4CE8-A5FE-9C385B1C0AA4}">
      <dgm:prSet/>
      <dgm:spPr/>
      <dgm:t>
        <a:bodyPr/>
        <a:lstStyle/>
        <a:p>
          <a:endParaRPr lang="pt-BR"/>
        </a:p>
      </dgm:t>
    </dgm:pt>
    <dgm:pt modelId="{DE7B7580-A35B-42F9-A293-589207871046}">
      <dgm:prSet phldrT="[Texto]"/>
      <dgm:spPr/>
      <dgm:t>
        <a:bodyPr/>
        <a:lstStyle/>
        <a:p>
          <a:r>
            <a:rPr lang="pt-BR" dirty="0" smtClean="0"/>
            <a:t>Saber Jurídico</a:t>
          </a:r>
          <a:endParaRPr lang="pt-BR" dirty="0"/>
        </a:p>
      </dgm:t>
    </dgm:pt>
    <dgm:pt modelId="{E10BB7E1-4722-4E23-9AA1-EDBFB5429A01}" type="parTrans" cxnId="{6B42B264-1F1E-4628-91BD-F26E9A5192B8}">
      <dgm:prSet/>
      <dgm:spPr/>
      <dgm:t>
        <a:bodyPr/>
        <a:lstStyle/>
        <a:p>
          <a:endParaRPr lang="pt-BR"/>
        </a:p>
      </dgm:t>
    </dgm:pt>
    <dgm:pt modelId="{D108C4F2-AE18-43B2-BC4E-22E1FCEDD209}" type="sibTrans" cxnId="{6B42B264-1F1E-4628-91BD-F26E9A5192B8}">
      <dgm:prSet/>
      <dgm:spPr/>
      <dgm:t>
        <a:bodyPr/>
        <a:lstStyle/>
        <a:p>
          <a:endParaRPr lang="pt-BR"/>
        </a:p>
      </dgm:t>
    </dgm:pt>
    <dgm:pt modelId="{132DB50C-819C-425E-B48E-EC15712234FB}">
      <dgm:prSet phldrT="[Texto]"/>
      <dgm:spPr/>
      <dgm:t>
        <a:bodyPr/>
        <a:lstStyle/>
        <a:p>
          <a:r>
            <a:rPr lang="pt-BR" dirty="0" smtClean="0"/>
            <a:t>Vocação para Magistratura</a:t>
          </a:r>
          <a:endParaRPr lang="pt-BR" dirty="0"/>
        </a:p>
      </dgm:t>
    </dgm:pt>
    <dgm:pt modelId="{99FF8EC1-00B4-4D2B-8918-1F1B9603F5A7}" type="parTrans" cxnId="{F5DDDF71-CBBE-42F6-965C-BFA4D3C6B0F3}">
      <dgm:prSet/>
      <dgm:spPr/>
      <dgm:t>
        <a:bodyPr/>
        <a:lstStyle/>
        <a:p>
          <a:endParaRPr lang="pt-BR"/>
        </a:p>
      </dgm:t>
    </dgm:pt>
    <dgm:pt modelId="{998DEEA8-847A-4292-BE94-E6ED10771580}" type="sibTrans" cxnId="{F5DDDF71-CBBE-42F6-965C-BFA4D3C6B0F3}">
      <dgm:prSet/>
      <dgm:spPr/>
      <dgm:t>
        <a:bodyPr/>
        <a:lstStyle/>
        <a:p>
          <a:endParaRPr lang="pt-BR"/>
        </a:p>
      </dgm:t>
    </dgm:pt>
    <dgm:pt modelId="{DB574F62-B768-464E-B57C-30566C88D1FC}">
      <dgm:prSet phldrT="[Texto]"/>
      <dgm:spPr/>
      <dgm:t>
        <a:bodyPr/>
        <a:lstStyle/>
        <a:p>
          <a:r>
            <a:rPr lang="pt-BR" dirty="0" smtClean="0"/>
            <a:t>Personalidade Conciliatória</a:t>
          </a:r>
          <a:endParaRPr lang="pt-BR" dirty="0"/>
        </a:p>
      </dgm:t>
    </dgm:pt>
    <dgm:pt modelId="{85C755F2-3024-465D-A1EE-43D2016AB7B7}" type="parTrans" cxnId="{A059CA01-2DC4-4847-909D-13862A8093EA}">
      <dgm:prSet/>
      <dgm:spPr/>
      <dgm:t>
        <a:bodyPr/>
        <a:lstStyle/>
        <a:p>
          <a:endParaRPr lang="pt-BR"/>
        </a:p>
      </dgm:t>
    </dgm:pt>
    <dgm:pt modelId="{244CF74E-D369-4AFA-B11C-3B0CC7CD5051}" type="sibTrans" cxnId="{A059CA01-2DC4-4847-909D-13862A8093EA}">
      <dgm:prSet/>
      <dgm:spPr/>
      <dgm:t>
        <a:bodyPr/>
        <a:lstStyle/>
        <a:p>
          <a:endParaRPr lang="pt-BR"/>
        </a:p>
      </dgm:t>
    </dgm:pt>
    <dgm:pt modelId="{4B174285-BDE9-4041-BB52-147A500A7024}" type="pres">
      <dgm:prSet presAssocID="{6FA4A78C-8252-4FAC-8D95-319054A1E4C7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514BF978-57AB-42D0-8442-5AAB4F7A7D69}" type="pres">
      <dgm:prSet presAssocID="{A051AACF-5599-4503-81A9-87BE69F1B922}" presName="centerShape" presStyleLbl="node0" presStyleIdx="0" presStyleCnt="1"/>
      <dgm:spPr/>
      <dgm:t>
        <a:bodyPr/>
        <a:lstStyle/>
        <a:p>
          <a:endParaRPr lang="pt-BR"/>
        </a:p>
      </dgm:t>
    </dgm:pt>
    <dgm:pt modelId="{FDA5F13C-8EFD-4EF7-A5E5-B7EA9B2FFDEE}" type="pres">
      <dgm:prSet presAssocID="{E10BB7E1-4722-4E23-9AA1-EDBFB5429A01}" presName="Name9" presStyleLbl="parChTrans1D2" presStyleIdx="0" presStyleCnt="3"/>
      <dgm:spPr/>
      <dgm:t>
        <a:bodyPr/>
        <a:lstStyle/>
        <a:p>
          <a:endParaRPr lang="pt-BR"/>
        </a:p>
      </dgm:t>
    </dgm:pt>
    <dgm:pt modelId="{F853E492-400C-4A18-B82B-3C9E4E43DD68}" type="pres">
      <dgm:prSet presAssocID="{E10BB7E1-4722-4E23-9AA1-EDBFB5429A01}" presName="connTx" presStyleLbl="parChTrans1D2" presStyleIdx="0" presStyleCnt="3"/>
      <dgm:spPr/>
      <dgm:t>
        <a:bodyPr/>
        <a:lstStyle/>
        <a:p>
          <a:endParaRPr lang="pt-BR"/>
        </a:p>
      </dgm:t>
    </dgm:pt>
    <dgm:pt modelId="{0B646014-C0E1-4FAD-8ABA-D397B5224325}" type="pres">
      <dgm:prSet presAssocID="{DE7B7580-A35B-42F9-A293-589207871046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86D1270F-35A1-4054-85E1-2EDC8E1442DE}" type="pres">
      <dgm:prSet presAssocID="{99FF8EC1-00B4-4D2B-8918-1F1B9603F5A7}" presName="Name9" presStyleLbl="parChTrans1D2" presStyleIdx="1" presStyleCnt="3"/>
      <dgm:spPr/>
      <dgm:t>
        <a:bodyPr/>
        <a:lstStyle/>
        <a:p>
          <a:endParaRPr lang="pt-BR"/>
        </a:p>
      </dgm:t>
    </dgm:pt>
    <dgm:pt modelId="{AA8B6CDC-D290-4270-BB6D-3DA596D68A8A}" type="pres">
      <dgm:prSet presAssocID="{99FF8EC1-00B4-4D2B-8918-1F1B9603F5A7}" presName="connTx" presStyleLbl="parChTrans1D2" presStyleIdx="1" presStyleCnt="3"/>
      <dgm:spPr/>
      <dgm:t>
        <a:bodyPr/>
        <a:lstStyle/>
        <a:p>
          <a:endParaRPr lang="pt-BR"/>
        </a:p>
      </dgm:t>
    </dgm:pt>
    <dgm:pt modelId="{4FA321EA-3883-4605-8F0C-CA24E8205DEC}" type="pres">
      <dgm:prSet presAssocID="{132DB50C-819C-425E-B48E-EC15712234FB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60655578-B410-49AE-A267-633D4FC7C666}" type="pres">
      <dgm:prSet presAssocID="{85C755F2-3024-465D-A1EE-43D2016AB7B7}" presName="Name9" presStyleLbl="parChTrans1D2" presStyleIdx="2" presStyleCnt="3"/>
      <dgm:spPr/>
      <dgm:t>
        <a:bodyPr/>
        <a:lstStyle/>
        <a:p>
          <a:endParaRPr lang="pt-BR"/>
        </a:p>
      </dgm:t>
    </dgm:pt>
    <dgm:pt modelId="{29059C7C-76F8-4177-935D-3B2162FAFA28}" type="pres">
      <dgm:prSet presAssocID="{85C755F2-3024-465D-A1EE-43D2016AB7B7}" presName="connTx" presStyleLbl="parChTrans1D2" presStyleIdx="2" presStyleCnt="3"/>
      <dgm:spPr/>
      <dgm:t>
        <a:bodyPr/>
        <a:lstStyle/>
        <a:p>
          <a:endParaRPr lang="pt-BR"/>
        </a:p>
      </dgm:t>
    </dgm:pt>
    <dgm:pt modelId="{5BE28FDC-B6F9-4DC9-BD63-BFE12C53D3B3}" type="pres">
      <dgm:prSet presAssocID="{DB574F62-B768-464E-B57C-30566C88D1FC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6B42B264-1F1E-4628-91BD-F26E9A5192B8}" srcId="{A051AACF-5599-4503-81A9-87BE69F1B922}" destId="{DE7B7580-A35B-42F9-A293-589207871046}" srcOrd="0" destOrd="0" parTransId="{E10BB7E1-4722-4E23-9AA1-EDBFB5429A01}" sibTransId="{D108C4F2-AE18-43B2-BC4E-22E1FCEDD209}"/>
    <dgm:cxn modelId="{69ED0B97-AB53-4E07-BD3B-646210130503}" type="presOf" srcId="{DB574F62-B768-464E-B57C-30566C88D1FC}" destId="{5BE28FDC-B6F9-4DC9-BD63-BFE12C53D3B3}" srcOrd="0" destOrd="0" presId="urn:microsoft.com/office/officeart/2005/8/layout/radial1"/>
    <dgm:cxn modelId="{9C157286-0890-454F-9FAA-938FEB2C6EC8}" type="presOf" srcId="{A051AACF-5599-4503-81A9-87BE69F1B922}" destId="{514BF978-57AB-42D0-8442-5AAB4F7A7D69}" srcOrd="0" destOrd="0" presId="urn:microsoft.com/office/officeart/2005/8/layout/radial1"/>
    <dgm:cxn modelId="{A059CA01-2DC4-4847-909D-13862A8093EA}" srcId="{A051AACF-5599-4503-81A9-87BE69F1B922}" destId="{DB574F62-B768-464E-B57C-30566C88D1FC}" srcOrd="2" destOrd="0" parTransId="{85C755F2-3024-465D-A1EE-43D2016AB7B7}" sibTransId="{244CF74E-D369-4AFA-B11C-3B0CC7CD5051}"/>
    <dgm:cxn modelId="{FDFD0AB2-7A2E-4056-8B52-FA6DFB6B08E2}" type="presOf" srcId="{99FF8EC1-00B4-4D2B-8918-1F1B9603F5A7}" destId="{AA8B6CDC-D290-4270-BB6D-3DA596D68A8A}" srcOrd="1" destOrd="0" presId="urn:microsoft.com/office/officeart/2005/8/layout/radial1"/>
    <dgm:cxn modelId="{F5DDDF71-CBBE-42F6-965C-BFA4D3C6B0F3}" srcId="{A051AACF-5599-4503-81A9-87BE69F1B922}" destId="{132DB50C-819C-425E-B48E-EC15712234FB}" srcOrd="1" destOrd="0" parTransId="{99FF8EC1-00B4-4D2B-8918-1F1B9603F5A7}" sibTransId="{998DEEA8-847A-4292-BE94-E6ED10771580}"/>
    <dgm:cxn modelId="{D5AFB477-A349-431C-88A1-59F703EF8C8D}" type="presOf" srcId="{6FA4A78C-8252-4FAC-8D95-319054A1E4C7}" destId="{4B174285-BDE9-4041-BB52-147A500A7024}" srcOrd="0" destOrd="0" presId="urn:microsoft.com/office/officeart/2005/8/layout/radial1"/>
    <dgm:cxn modelId="{FA2803B1-0AE5-42ED-BE1C-C81B90D89CBE}" type="presOf" srcId="{DE7B7580-A35B-42F9-A293-589207871046}" destId="{0B646014-C0E1-4FAD-8ABA-D397B5224325}" srcOrd="0" destOrd="0" presId="urn:microsoft.com/office/officeart/2005/8/layout/radial1"/>
    <dgm:cxn modelId="{1725CC60-5A76-4D83-9CE5-7E5D8B5AF05B}" type="presOf" srcId="{E10BB7E1-4722-4E23-9AA1-EDBFB5429A01}" destId="{FDA5F13C-8EFD-4EF7-A5E5-B7EA9B2FFDEE}" srcOrd="0" destOrd="0" presId="urn:microsoft.com/office/officeart/2005/8/layout/radial1"/>
    <dgm:cxn modelId="{AD49996D-B833-4499-B570-2FF4E0BE4CE2}" type="presOf" srcId="{132DB50C-819C-425E-B48E-EC15712234FB}" destId="{4FA321EA-3883-4605-8F0C-CA24E8205DEC}" srcOrd="0" destOrd="0" presId="urn:microsoft.com/office/officeart/2005/8/layout/radial1"/>
    <dgm:cxn modelId="{BF61C0BE-079D-4F31-8390-0B32B59B8E98}" type="presOf" srcId="{99FF8EC1-00B4-4D2B-8918-1F1B9603F5A7}" destId="{86D1270F-35A1-4054-85E1-2EDC8E1442DE}" srcOrd="0" destOrd="0" presId="urn:microsoft.com/office/officeart/2005/8/layout/radial1"/>
    <dgm:cxn modelId="{C1E8C453-CCD7-4C31-AFDC-52BC50B1E69A}" type="presOf" srcId="{85C755F2-3024-465D-A1EE-43D2016AB7B7}" destId="{29059C7C-76F8-4177-935D-3B2162FAFA28}" srcOrd="1" destOrd="0" presId="urn:microsoft.com/office/officeart/2005/8/layout/radial1"/>
    <dgm:cxn modelId="{96F2A2F9-FA30-46B2-9124-8412560FA7E3}" type="presOf" srcId="{85C755F2-3024-465D-A1EE-43D2016AB7B7}" destId="{60655578-B410-49AE-A267-633D4FC7C666}" srcOrd="0" destOrd="0" presId="urn:microsoft.com/office/officeart/2005/8/layout/radial1"/>
    <dgm:cxn modelId="{0E812183-9222-4CE8-A5FE-9C385B1C0AA4}" srcId="{6FA4A78C-8252-4FAC-8D95-319054A1E4C7}" destId="{A051AACF-5599-4503-81A9-87BE69F1B922}" srcOrd="0" destOrd="0" parTransId="{7161DCBF-E420-4B23-A2C4-7CCC77F2CB75}" sibTransId="{4DDF7756-1143-40B0-AB6A-AC61495A0C66}"/>
    <dgm:cxn modelId="{0681564A-3C8E-4B77-86AB-C2819D0E6305}" type="presOf" srcId="{E10BB7E1-4722-4E23-9AA1-EDBFB5429A01}" destId="{F853E492-400C-4A18-B82B-3C9E4E43DD68}" srcOrd="1" destOrd="0" presId="urn:microsoft.com/office/officeart/2005/8/layout/radial1"/>
    <dgm:cxn modelId="{BE847DE0-96D5-4163-9395-70EF3AE2C820}" type="presParOf" srcId="{4B174285-BDE9-4041-BB52-147A500A7024}" destId="{514BF978-57AB-42D0-8442-5AAB4F7A7D69}" srcOrd="0" destOrd="0" presId="urn:microsoft.com/office/officeart/2005/8/layout/radial1"/>
    <dgm:cxn modelId="{819F3AF1-D9C7-4433-9B3C-28A098217B67}" type="presParOf" srcId="{4B174285-BDE9-4041-BB52-147A500A7024}" destId="{FDA5F13C-8EFD-4EF7-A5E5-B7EA9B2FFDEE}" srcOrd="1" destOrd="0" presId="urn:microsoft.com/office/officeart/2005/8/layout/radial1"/>
    <dgm:cxn modelId="{BD112B97-322C-4DAB-A352-B76472599DF9}" type="presParOf" srcId="{FDA5F13C-8EFD-4EF7-A5E5-B7EA9B2FFDEE}" destId="{F853E492-400C-4A18-B82B-3C9E4E43DD68}" srcOrd="0" destOrd="0" presId="urn:microsoft.com/office/officeart/2005/8/layout/radial1"/>
    <dgm:cxn modelId="{3B6B1844-9806-4C58-81F3-D3CF23FB44C4}" type="presParOf" srcId="{4B174285-BDE9-4041-BB52-147A500A7024}" destId="{0B646014-C0E1-4FAD-8ABA-D397B5224325}" srcOrd="2" destOrd="0" presId="urn:microsoft.com/office/officeart/2005/8/layout/radial1"/>
    <dgm:cxn modelId="{E4E51C70-FC4A-4CE4-A85A-F6103BA0D14A}" type="presParOf" srcId="{4B174285-BDE9-4041-BB52-147A500A7024}" destId="{86D1270F-35A1-4054-85E1-2EDC8E1442DE}" srcOrd="3" destOrd="0" presId="urn:microsoft.com/office/officeart/2005/8/layout/radial1"/>
    <dgm:cxn modelId="{DCAF95B5-3C8E-4101-B2FB-949213A178D0}" type="presParOf" srcId="{86D1270F-35A1-4054-85E1-2EDC8E1442DE}" destId="{AA8B6CDC-D290-4270-BB6D-3DA596D68A8A}" srcOrd="0" destOrd="0" presId="urn:microsoft.com/office/officeart/2005/8/layout/radial1"/>
    <dgm:cxn modelId="{780865F1-1DF2-42C0-915A-49850EA54905}" type="presParOf" srcId="{4B174285-BDE9-4041-BB52-147A500A7024}" destId="{4FA321EA-3883-4605-8F0C-CA24E8205DEC}" srcOrd="4" destOrd="0" presId="urn:microsoft.com/office/officeart/2005/8/layout/radial1"/>
    <dgm:cxn modelId="{C5586C89-8E1A-4D41-AEC8-CFE39D6417E2}" type="presParOf" srcId="{4B174285-BDE9-4041-BB52-147A500A7024}" destId="{60655578-B410-49AE-A267-633D4FC7C666}" srcOrd="5" destOrd="0" presId="urn:microsoft.com/office/officeart/2005/8/layout/radial1"/>
    <dgm:cxn modelId="{4470BE7D-D5B7-43B3-B803-11A3EAA5316E}" type="presParOf" srcId="{60655578-B410-49AE-A267-633D4FC7C666}" destId="{29059C7C-76F8-4177-935D-3B2162FAFA28}" srcOrd="0" destOrd="0" presId="urn:microsoft.com/office/officeart/2005/8/layout/radial1"/>
    <dgm:cxn modelId="{00C8B41D-5154-4CAB-B402-DA29AB5CA204}" type="presParOf" srcId="{4B174285-BDE9-4041-BB52-147A500A7024}" destId="{5BE28FDC-B6F9-4DC9-BD63-BFE12C53D3B3}" srcOrd="6" destOrd="0" presId="urn:microsoft.com/office/officeart/2005/8/layout/radial1"/>
  </dgm:cxnLst>
  <dgm:bg/>
  <dgm:whole/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6FA4A78C-8252-4FAC-8D95-319054A1E4C7}" type="doc">
      <dgm:prSet loTypeId="urn:microsoft.com/office/officeart/2005/8/layout/radial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A051AACF-5599-4503-81A9-87BE69F1B922}">
      <dgm:prSet phldrT="[Texto]"/>
      <dgm:spPr/>
      <dgm:t>
        <a:bodyPr/>
        <a:lstStyle/>
        <a:p>
          <a:r>
            <a:rPr lang="pt-BR" dirty="0" smtClean="0"/>
            <a:t>Saber Jurídico</a:t>
          </a:r>
          <a:endParaRPr lang="pt-BR" dirty="0"/>
        </a:p>
      </dgm:t>
    </dgm:pt>
    <dgm:pt modelId="{7161DCBF-E420-4B23-A2C4-7CCC77F2CB75}" type="parTrans" cxnId="{0E812183-9222-4CE8-A5FE-9C385B1C0AA4}">
      <dgm:prSet/>
      <dgm:spPr/>
      <dgm:t>
        <a:bodyPr/>
        <a:lstStyle/>
        <a:p>
          <a:endParaRPr lang="pt-BR"/>
        </a:p>
      </dgm:t>
    </dgm:pt>
    <dgm:pt modelId="{4DDF7756-1143-40B0-AB6A-AC61495A0C66}" type="sibTrans" cxnId="{0E812183-9222-4CE8-A5FE-9C385B1C0AA4}">
      <dgm:prSet/>
      <dgm:spPr/>
      <dgm:t>
        <a:bodyPr/>
        <a:lstStyle/>
        <a:p>
          <a:endParaRPr lang="pt-BR"/>
        </a:p>
      </dgm:t>
    </dgm:pt>
    <dgm:pt modelId="{DE7B7580-A35B-42F9-A293-589207871046}">
      <dgm:prSet phldrT="[Texto]"/>
      <dgm:spPr/>
      <dgm:t>
        <a:bodyPr/>
        <a:lstStyle/>
        <a:p>
          <a:r>
            <a:rPr lang="pt-BR" dirty="0" smtClean="0"/>
            <a:t>Alunos da Escola de Magistratura</a:t>
          </a:r>
          <a:endParaRPr lang="pt-BR" dirty="0"/>
        </a:p>
      </dgm:t>
    </dgm:pt>
    <dgm:pt modelId="{E10BB7E1-4722-4E23-9AA1-EDBFB5429A01}" type="parTrans" cxnId="{6B42B264-1F1E-4628-91BD-F26E9A5192B8}">
      <dgm:prSet/>
      <dgm:spPr/>
      <dgm:t>
        <a:bodyPr/>
        <a:lstStyle/>
        <a:p>
          <a:endParaRPr lang="pt-BR"/>
        </a:p>
      </dgm:t>
    </dgm:pt>
    <dgm:pt modelId="{D108C4F2-AE18-43B2-BC4E-22E1FCEDD209}" type="sibTrans" cxnId="{6B42B264-1F1E-4628-91BD-F26E9A5192B8}">
      <dgm:prSet/>
      <dgm:spPr/>
      <dgm:t>
        <a:bodyPr/>
        <a:lstStyle/>
        <a:p>
          <a:endParaRPr lang="pt-BR"/>
        </a:p>
      </dgm:t>
    </dgm:pt>
    <dgm:pt modelId="{132DB50C-819C-425E-B48E-EC15712234FB}">
      <dgm:prSet phldrT="[Texto]"/>
      <dgm:spPr/>
      <dgm:t>
        <a:bodyPr/>
        <a:lstStyle/>
        <a:p>
          <a:r>
            <a:rPr lang="pt-BR" dirty="0" smtClean="0"/>
            <a:t>Bacharel em Direito</a:t>
          </a:r>
          <a:endParaRPr lang="pt-BR" dirty="0"/>
        </a:p>
      </dgm:t>
    </dgm:pt>
    <dgm:pt modelId="{99FF8EC1-00B4-4D2B-8918-1F1B9603F5A7}" type="parTrans" cxnId="{F5DDDF71-CBBE-42F6-965C-BFA4D3C6B0F3}">
      <dgm:prSet/>
      <dgm:spPr/>
      <dgm:t>
        <a:bodyPr/>
        <a:lstStyle/>
        <a:p>
          <a:endParaRPr lang="pt-BR"/>
        </a:p>
      </dgm:t>
    </dgm:pt>
    <dgm:pt modelId="{998DEEA8-847A-4292-BE94-E6ED10771580}" type="sibTrans" cxnId="{F5DDDF71-CBBE-42F6-965C-BFA4D3C6B0F3}">
      <dgm:prSet/>
      <dgm:spPr/>
      <dgm:t>
        <a:bodyPr/>
        <a:lstStyle/>
        <a:p>
          <a:endParaRPr lang="pt-BR"/>
        </a:p>
      </dgm:t>
    </dgm:pt>
    <dgm:pt modelId="{DB574F62-B768-464E-B57C-30566C88D1FC}">
      <dgm:prSet phldrT="[Texto]"/>
      <dgm:spPr/>
      <dgm:t>
        <a:bodyPr/>
        <a:lstStyle/>
        <a:p>
          <a:r>
            <a:rPr lang="pt-BR" dirty="0" smtClean="0"/>
            <a:t>Estagiário de Direito ...</a:t>
          </a:r>
          <a:endParaRPr lang="pt-BR" dirty="0"/>
        </a:p>
      </dgm:t>
    </dgm:pt>
    <dgm:pt modelId="{85C755F2-3024-465D-A1EE-43D2016AB7B7}" type="parTrans" cxnId="{A059CA01-2DC4-4847-909D-13862A8093EA}">
      <dgm:prSet/>
      <dgm:spPr/>
      <dgm:t>
        <a:bodyPr/>
        <a:lstStyle/>
        <a:p>
          <a:endParaRPr lang="pt-BR"/>
        </a:p>
      </dgm:t>
    </dgm:pt>
    <dgm:pt modelId="{244CF74E-D369-4AFA-B11C-3B0CC7CD5051}" type="sibTrans" cxnId="{A059CA01-2DC4-4847-909D-13862A8093EA}">
      <dgm:prSet/>
      <dgm:spPr/>
      <dgm:t>
        <a:bodyPr/>
        <a:lstStyle/>
        <a:p>
          <a:endParaRPr lang="pt-BR"/>
        </a:p>
      </dgm:t>
    </dgm:pt>
    <dgm:pt modelId="{4B174285-BDE9-4041-BB52-147A500A7024}" type="pres">
      <dgm:prSet presAssocID="{6FA4A78C-8252-4FAC-8D95-319054A1E4C7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514BF978-57AB-42D0-8442-5AAB4F7A7D69}" type="pres">
      <dgm:prSet presAssocID="{A051AACF-5599-4503-81A9-87BE69F1B922}" presName="centerShape" presStyleLbl="node0" presStyleIdx="0" presStyleCnt="1"/>
      <dgm:spPr/>
      <dgm:t>
        <a:bodyPr/>
        <a:lstStyle/>
        <a:p>
          <a:endParaRPr lang="pt-BR"/>
        </a:p>
      </dgm:t>
    </dgm:pt>
    <dgm:pt modelId="{FDA5F13C-8EFD-4EF7-A5E5-B7EA9B2FFDEE}" type="pres">
      <dgm:prSet presAssocID="{E10BB7E1-4722-4E23-9AA1-EDBFB5429A01}" presName="Name9" presStyleLbl="parChTrans1D2" presStyleIdx="0" presStyleCnt="3"/>
      <dgm:spPr/>
      <dgm:t>
        <a:bodyPr/>
        <a:lstStyle/>
        <a:p>
          <a:endParaRPr lang="pt-BR"/>
        </a:p>
      </dgm:t>
    </dgm:pt>
    <dgm:pt modelId="{F853E492-400C-4A18-B82B-3C9E4E43DD68}" type="pres">
      <dgm:prSet presAssocID="{E10BB7E1-4722-4E23-9AA1-EDBFB5429A01}" presName="connTx" presStyleLbl="parChTrans1D2" presStyleIdx="0" presStyleCnt="3"/>
      <dgm:spPr/>
      <dgm:t>
        <a:bodyPr/>
        <a:lstStyle/>
        <a:p>
          <a:endParaRPr lang="pt-BR"/>
        </a:p>
      </dgm:t>
    </dgm:pt>
    <dgm:pt modelId="{0B646014-C0E1-4FAD-8ABA-D397B5224325}" type="pres">
      <dgm:prSet presAssocID="{DE7B7580-A35B-42F9-A293-589207871046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86D1270F-35A1-4054-85E1-2EDC8E1442DE}" type="pres">
      <dgm:prSet presAssocID="{99FF8EC1-00B4-4D2B-8918-1F1B9603F5A7}" presName="Name9" presStyleLbl="parChTrans1D2" presStyleIdx="1" presStyleCnt="3"/>
      <dgm:spPr/>
      <dgm:t>
        <a:bodyPr/>
        <a:lstStyle/>
        <a:p>
          <a:endParaRPr lang="pt-BR"/>
        </a:p>
      </dgm:t>
    </dgm:pt>
    <dgm:pt modelId="{AA8B6CDC-D290-4270-BB6D-3DA596D68A8A}" type="pres">
      <dgm:prSet presAssocID="{99FF8EC1-00B4-4D2B-8918-1F1B9603F5A7}" presName="connTx" presStyleLbl="parChTrans1D2" presStyleIdx="1" presStyleCnt="3"/>
      <dgm:spPr/>
      <dgm:t>
        <a:bodyPr/>
        <a:lstStyle/>
        <a:p>
          <a:endParaRPr lang="pt-BR"/>
        </a:p>
      </dgm:t>
    </dgm:pt>
    <dgm:pt modelId="{4FA321EA-3883-4605-8F0C-CA24E8205DEC}" type="pres">
      <dgm:prSet presAssocID="{132DB50C-819C-425E-B48E-EC15712234FB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60655578-B410-49AE-A267-633D4FC7C666}" type="pres">
      <dgm:prSet presAssocID="{85C755F2-3024-465D-A1EE-43D2016AB7B7}" presName="Name9" presStyleLbl="parChTrans1D2" presStyleIdx="2" presStyleCnt="3"/>
      <dgm:spPr/>
      <dgm:t>
        <a:bodyPr/>
        <a:lstStyle/>
        <a:p>
          <a:endParaRPr lang="pt-BR"/>
        </a:p>
      </dgm:t>
    </dgm:pt>
    <dgm:pt modelId="{29059C7C-76F8-4177-935D-3B2162FAFA28}" type="pres">
      <dgm:prSet presAssocID="{85C755F2-3024-465D-A1EE-43D2016AB7B7}" presName="connTx" presStyleLbl="parChTrans1D2" presStyleIdx="2" presStyleCnt="3"/>
      <dgm:spPr/>
      <dgm:t>
        <a:bodyPr/>
        <a:lstStyle/>
        <a:p>
          <a:endParaRPr lang="pt-BR"/>
        </a:p>
      </dgm:t>
    </dgm:pt>
    <dgm:pt modelId="{5BE28FDC-B6F9-4DC9-BD63-BFE12C53D3B3}" type="pres">
      <dgm:prSet presAssocID="{DB574F62-B768-464E-B57C-30566C88D1FC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6B42B264-1F1E-4628-91BD-F26E9A5192B8}" srcId="{A051AACF-5599-4503-81A9-87BE69F1B922}" destId="{DE7B7580-A35B-42F9-A293-589207871046}" srcOrd="0" destOrd="0" parTransId="{E10BB7E1-4722-4E23-9AA1-EDBFB5429A01}" sibTransId="{D108C4F2-AE18-43B2-BC4E-22E1FCEDD209}"/>
    <dgm:cxn modelId="{CA44077B-71A9-40A8-8D21-3509756653B1}" type="presOf" srcId="{85C755F2-3024-465D-A1EE-43D2016AB7B7}" destId="{29059C7C-76F8-4177-935D-3B2162FAFA28}" srcOrd="1" destOrd="0" presId="urn:microsoft.com/office/officeart/2005/8/layout/radial1"/>
    <dgm:cxn modelId="{A059CA01-2DC4-4847-909D-13862A8093EA}" srcId="{A051AACF-5599-4503-81A9-87BE69F1B922}" destId="{DB574F62-B768-464E-B57C-30566C88D1FC}" srcOrd="2" destOrd="0" parTransId="{85C755F2-3024-465D-A1EE-43D2016AB7B7}" sibTransId="{244CF74E-D369-4AFA-B11C-3B0CC7CD5051}"/>
    <dgm:cxn modelId="{F5DDDF71-CBBE-42F6-965C-BFA4D3C6B0F3}" srcId="{A051AACF-5599-4503-81A9-87BE69F1B922}" destId="{132DB50C-819C-425E-B48E-EC15712234FB}" srcOrd="1" destOrd="0" parTransId="{99FF8EC1-00B4-4D2B-8918-1F1B9603F5A7}" sibTransId="{998DEEA8-847A-4292-BE94-E6ED10771580}"/>
    <dgm:cxn modelId="{EA7551D2-A2D3-4F80-8863-4F7978A461BF}" type="presOf" srcId="{DE7B7580-A35B-42F9-A293-589207871046}" destId="{0B646014-C0E1-4FAD-8ABA-D397B5224325}" srcOrd="0" destOrd="0" presId="urn:microsoft.com/office/officeart/2005/8/layout/radial1"/>
    <dgm:cxn modelId="{1F0E464A-A242-458B-A0A6-C9093695409D}" type="presOf" srcId="{85C755F2-3024-465D-A1EE-43D2016AB7B7}" destId="{60655578-B410-49AE-A267-633D4FC7C666}" srcOrd="0" destOrd="0" presId="urn:microsoft.com/office/officeart/2005/8/layout/radial1"/>
    <dgm:cxn modelId="{1E70DAE3-D94F-4B50-97AD-DAF3E559BF7D}" type="presOf" srcId="{6FA4A78C-8252-4FAC-8D95-319054A1E4C7}" destId="{4B174285-BDE9-4041-BB52-147A500A7024}" srcOrd="0" destOrd="0" presId="urn:microsoft.com/office/officeart/2005/8/layout/radial1"/>
    <dgm:cxn modelId="{B0D1ADAC-2F37-48EC-8916-4F8F4F20DD29}" type="presOf" srcId="{99FF8EC1-00B4-4D2B-8918-1F1B9603F5A7}" destId="{AA8B6CDC-D290-4270-BB6D-3DA596D68A8A}" srcOrd="1" destOrd="0" presId="urn:microsoft.com/office/officeart/2005/8/layout/radial1"/>
    <dgm:cxn modelId="{982A90B5-2A7A-4D4F-9673-A137C895EF32}" type="presOf" srcId="{E10BB7E1-4722-4E23-9AA1-EDBFB5429A01}" destId="{F853E492-400C-4A18-B82B-3C9E4E43DD68}" srcOrd="1" destOrd="0" presId="urn:microsoft.com/office/officeart/2005/8/layout/radial1"/>
    <dgm:cxn modelId="{53E3DAFA-583B-45FE-8F47-D694D7C04513}" type="presOf" srcId="{A051AACF-5599-4503-81A9-87BE69F1B922}" destId="{514BF978-57AB-42D0-8442-5AAB4F7A7D69}" srcOrd="0" destOrd="0" presId="urn:microsoft.com/office/officeart/2005/8/layout/radial1"/>
    <dgm:cxn modelId="{2787445E-3AD1-4453-8761-3D8613009131}" type="presOf" srcId="{132DB50C-819C-425E-B48E-EC15712234FB}" destId="{4FA321EA-3883-4605-8F0C-CA24E8205DEC}" srcOrd="0" destOrd="0" presId="urn:microsoft.com/office/officeart/2005/8/layout/radial1"/>
    <dgm:cxn modelId="{9EBF40CF-B9E7-47AB-82D3-624A0E4611E4}" type="presOf" srcId="{99FF8EC1-00B4-4D2B-8918-1F1B9603F5A7}" destId="{86D1270F-35A1-4054-85E1-2EDC8E1442DE}" srcOrd="0" destOrd="0" presId="urn:microsoft.com/office/officeart/2005/8/layout/radial1"/>
    <dgm:cxn modelId="{0E812183-9222-4CE8-A5FE-9C385B1C0AA4}" srcId="{6FA4A78C-8252-4FAC-8D95-319054A1E4C7}" destId="{A051AACF-5599-4503-81A9-87BE69F1B922}" srcOrd="0" destOrd="0" parTransId="{7161DCBF-E420-4B23-A2C4-7CCC77F2CB75}" sibTransId="{4DDF7756-1143-40B0-AB6A-AC61495A0C66}"/>
    <dgm:cxn modelId="{73ECC10A-B2ED-4F91-88FB-4C6A28755F0C}" type="presOf" srcId="{E10BB7E1-4722-4E23-9AA1-EDBFB5429A01}" destId="{FDA5F13C-8EFD-4EF7-A5E5-B7EA9B2FFDEE}" srcOrd="0" destOrd="0" presId="urn:microsoft.com/office/officeart/2005/8/layout/radial1"/>
    <dgm:cxn modelId="{A88DFE21-64E4-46EA-A12B-07423A089F0E}" type="presOf" srcId="{DB574F62-B768-464E-B57C-30566C88D1FC}" destId="{5BE28FDC-B6F9-4DC9-BD63-BFE12C53D3B3}" srcOrd="0" destOrd="0" presId="urn:microsoft.com/office/officeart/2005/8/layout/radial1"/>
    <dgm:cxn modelId="{05794EF7-0A6D-4C1B-BCF1-506A03C1A59C}" type="presParOf" srcId="{4B174285-BDE9-4041-BB52-147A500A7024}" destId="{514BF978-57AB-42D0-8442-5AAB4F7A7D69}" srcOrd="0" destOrd="0" presId="urn:microsoft.com/office/officeart/2005/8/layout/radial1"/>
    <dgm:cxn modelId="{413ECC51-3841-49C2-8BED-6397CAE676D2}" type="presParOf" srcId="{4B174285-BDE9-4041-BB52-147A500A7024}" destId="{FDA5F13C-8EFD-4EF7-A5E5-B7EA9B2FFDEE}" srcOrd="1" destOrd="0" presId="urn:microsoft.com/office/officeart/2005/8/layout/radial1"/>
    <dgm:cxn modelId="{2A49FBFC-2B37-4AF0-80A2-6DB7DCFDA6AC}" type="presParOf" srcId="{FDA5F13C-8EFD-4EF7-A5E5-B7EA9B2FFDEE}" destId="{F853E492-400C-4A18-B82B-3C9E4E43DD68}" srcOrd="0" destOrd="0" presId="urn:microsoft.com/office/officeart/2005/8/layout/radial1"/>
    <dgm:cxn modelId="{D1818A97-5B01-47B9-859A-912264619C4D}" type="presParOf" srcId="{4B174285-BDE9-4041-BB52-147A500A7024}" destId="{0B646014-C0E1-4FAD-8ABA-D397B5224325}" srcOrd="2" destOrd="0" presId="urn:microsoft.com/office/officeart/2005/8/layout/radial1"/>
    <dgm:cxn modelId="{9A80F8DE-67B5-48ED-8BC5-78157EFE5EBC}" type="presParOf" srcId="{4B174285-BDE9-4041-BB52-147A500A7024}" destId="{86D1270F-35A1-4054-85E1-2EDC8E1442DE}" srcOrd="3" destOrd="0" presId="urn:microsoft.com/office/officeart/2005/8/layout/radial1"/>
    <dgm:cxn modelId="{6D614891-5003-4C3D-A866-3C279D36A8B2}" type="presParOf" srcId="{86D1270F-35A1-4054-85E1-2EDC8E1442DE}" destId="{AA8B6CDC-D290-4270-BB6D-3DA596D68A8A}" srcOrd="0" destOrd="0" presId="urn:microsoft.com/office/officeart/2005/8/layout/radial1"/>
    <dgm:cxn modelId="{AC137820-A189-4B43-A2B4-9BBB7900557D}" type="presParOf" srcId="{4B174285-BDE9-4041-BB52-147A500A7024}" destId="{4FA321EA-3883-4605-8F0C-CA24E8205DEC}" srcOrd="4" destOrd="0" presId="urn:microsoft.com/office/officeart/2005/8/layout/radial1"/>
    <dgm:cxn modelId="{6AE80861-A78F-4445-BE87-29A459C97183}" type="presParOf" srcId="{4B174285-BDE9-4041-BB52-147A500A7024}" destId="{60655578-B410-49AE-A267-633D4FC7C666}" srcOrd="5" destOrd="0" presId="urn:microsoft.com/office/officeart/2005/8/layout/radial1"/>
    <dgm:cxn modelId="{F5A52851-AEC4-4DA6-BB4E-F8A8A43B2756}" type="presParOf" srcId="{60655578-B410-49AE-A267-633D4FC7C666}" destId="{29059C7C-76F8-4177-935D-3B2162FAFA28}" srcOrd="0" destOrd="0" presId="urn:microsoft.com/office/officeart/2005/8/layout/radial1"/>
    <dgm:cxn modelId="{194559C8-567D-42FA-8A2E-19A8C4E80F2D}" type="presParOf" srcId="{4B174285-BDE9-4041-BB52-147A500A7024}" destId="{5BE28FDC-B6F9-4DC9-BD63-BFE12C53D3B3}" srcOrd="6" destOrd="0" presId="urn:microsoft.com/office/officeart/2005/8/layout/radial1"/>
  </dgm:cxnLst>
  <dgm:bg/>
  <dgm:whole/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6FA4A78C-8252-4FAC-8D95-319054A1E4C7}" type="doc">
      <dgm:prSet loTypeId="urn:microsoft.com/office/officeart/2005/8/layout/radial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A051AACF-5599-4503-81A9-87BE69F1B922}">
      <dgm:prSet phldrT="[Texto]"/>
      <dgm:spPr/>
      <dgm:t>
        <a:bodyPr/>
        <a:lstStyle/>
        <a:p>
          <a:r>
            <a:rPr lang="pt-BR" dirty="0" smtClean="0"/>
            <a:t>Saber Jurídico</a:t>
          </a:r>
          <a:endParaRPr lang="pt-BR" dirty="0"/>
        </a:p>
      </dgm:t>
    </dgm:pt>
    <dgm:pt modelId="{7161DCBF-E420-4B23-A2C4-7CCC77F2CB75}" type="parTrans" cxnId="{0E812183-9222-4CE8-A5FE-9C385B1C0AA4}">
      <dgm:prSet/>
      <dgm:spPr/>
      <dgm:t>
        <a:bodyPr/>
        <a:lstStyle/>
        <a:p>
          <a:endParaRPr lang="pt-BR"/>
        </a:p>
      </dgm:t>
    </dgm:pt>
    <dgm:pt modelId="{4DDF7756-1143-40B0-AB6A-AC61495A0C66}" type="sibTrans" cxnId="{0E812183-9222-4CE8-A5FE-9C385B1C0AA4}">
      <dgm:prSet/>
      <dgm:spPr/>
      <dgm:t>
        <a:bodyPr/>
        <a:lstStyle/>
        <a:p>
          <a:endParaRPr lang="pt-BR"/>
        </a:p>
      </dgm:t>
    </dgm:pt>
    <dgm:pt modelId="{DE7B7580-A35B-42F9-A293-589207871046}">
      <dgm:prSet phldrT="[Texto]"/>
      <dgm:spPr/>
      <dgm:t>
        <a:bodyPr/>
        <a:lstStyle/>
        <a:p>
          <a:r>
            <a:rPr lang="pt-BR" dirty="0" smtClean="0"/>
            <a:t>Advogado(a)</a:t>
          </a:r>
          <a:endParaRPr lang="pt-BR" dirty="0"/>
        </a:p>
      </dgm:t>
    </dgm:pt>
    <dgm:pt modelId="{E10BB7E1-4722-4E23-9AA1-EDBFB5429A01}" type="parTrans" cxnId="{6B42B264-1F1E-4628-91BD-F26E9A5192B8}">
      <dgm:prSet/>
      <dgm:spPr/>
      <dgm:t>
        <a:bodyPr/>
        <a:lstStyle/>
        <a:p>
          <a:endParaRPr lang="pt-BR"/>
        </a:p>
      </dgm:t>
    </dgm:pt>
    <dgm:pt modelId="{D108C4F2-AE18-43B2-BC4E-22E1FCEDD209}" type="sibTrans" cxnId="{6B42B264-1F1E-4628-91BD-F26E9A5192B8}">
      <dgm:prSet/>
      <dgm:spPr/>
      <dgm:t>
        <a:bodyPr/>
        <a:lstStyle/>
        <a:p>
          <a:endParaRPr lang="pt-BR"/>
        </a:p>
      </dgm:t>
    </dgm:pt>
    <dgm:pt modelId="{132DB50C-819C-425E-B48E-EC15712234FB}">
      <dgm:prSet phldrT="[Texto]"/>
      <dgm:spPr/>
      <dgm:t>
        <a:bodyPr/>
        <a:lstStyle/>
        <a:p>
          <a:r>
            <a:rPr lang="pt-BR" dirty="0" smtClean="0"/>
            <a:t>Regularmente habilitado</a:t>
          </a:r>
          <a:endParaRPr lang="pt-BR" dirty="0"/>
        </a:p>
      </dgm:t>
    </dgm:pt>
    <dgm:pt modelId="{99FF8EC1-00B4-4D2B-8918-1F1B9603F5A7}" type="parTrans" cxnId="{F5DDDF71-CBBE-42F6-965C-BFA4D3C6B0F3}">
      <dgm:prSet/>
      <dgm:spPr/>
      <dgm:t>
        <a:bodyPr/>
        <a:lstStyle/>
        <a:p>
          <a:endParaRPr lang="pt-BR"/>
        </a:p>
      </dgm:t>
    </dgm:pt>
    <dgm:pt modelId="{998DEEA8-847A-4292-BE94-E6ED10771580}" type="sibTrans" cxnId="{F5DDDF71-CBBE-42F6-965C-BFA4D3C6B0F3}">
      <dgm:prSet/>
      <dgm:spPr/>
      <dgm:t>
        <a:bodyPr/>
        <a:lstStyle/>
        <a:p>
          <a:endParaRPr lang="pt-BR"/>
        </a:p>
      </dgm:t>
    </dgm:pt>
    <dgm:pt modelId="{DB574F62-B768-464E-B57C-30566C88D1FC}">
      <dgm:prSet phldrT="[Texto]"/>
      <dgm:spPr/>
      <dgm:t>
        <a:bodyPr/>
        <a:lstStyle/>
        <a:p>
          <a:r>
            <a:rPr lang="pt-BR" dirty="0" smtClean="0"/>
            <a:t>5 anos de Prática Forense</a:t>
          </a:r>
          <a:endParaRPr lang="pt-BR" dirty="0"/>
        </a:p>
      </dgm:t>
    </dgm:pt>
    <dgm:pt modelId="{85C755F2-3024-465D-A1EE-43D2016AB7B7}" type="parTrans" cxnId="{A059CA01-2DC4-4847-909D-13862A8093EA}">
      <dgm:prSet/>
      <dgm:spPr/>
      <dgm:t>
        <a:bodyPr/>
        <a:lstStyle/>
        <a:p>
          <a:endParaRPr lang="pt-BR"/>
        </a:p>
      </dgm:t>
    </dgm:pt>
    <dgm:pt modelId="{244CF74E-D369-4AFA-B11C-3B0CC7CD5051}" type="sibTrans" cxnId="{A059CA01-2DC4-4847-909D-13862A8093EA}">
      <dgm:prSet/>
      <dgm:spPr/>
      <dgm:t>
        <a:bodyPr/>
        <a:lstStyle/>
        <a:p>
          <a:endParaRPr lang="pt-BR"/>
        </a:p>
      </dgm:t>
    </dgm:pt>
    <dgm:pt modelId="{4B174285-BDE9-4041-BB52-147A500A7024}" type="pres">
      <dgm:prSet presAssocID="{6FA4A78C-8252-4FAC-8D95-319054A1E4C7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514BF978-57AB-42D0-8442-5AAB4F7A7D69}" type="pres">
      <dgm:prSet presAssocID="{A051AACF-5599-4503-81A9-87BE69F1B922}" presName="centerShape" presStyleLbl="node0" presStyleIdx="0" presStyleCnt="1"/>
      <dgm:spPr/>
      <dgm:t>
        <a:bodyPr/>
        <a:lstStyle/>
        <a:p>
          <a:endParaRPr lang="pt-BR"/>
        </a:p>
      </dgm:t>
    </dgm:pt>
    <dgm:pt modelId="{FDA5F13C-8EFD-4EF7-A5E5-B7EA9B2FFDEE}" type="pres">
      <dgm:prSet presAssocID="{E10BB7E1-4722-4E23-9AA1-EDBFB5429A01}" presName="Name9" presStyleLbl="parChTrans1D2" presStyleIdx="0" presStyleCnt="3"/>
      <dgm:spPr/>
      <dgm:t>
        <a:bodyPr/>
        <a:lstStyle/>
        <a:p>
          <a:endParaRPr lang="pt-BR"/>
        </a:p>
      </dgm:t>
    </dgm:pt>
    <dgm:pt modelId="{F853E492-400C-4A18-B82B-3C9E4E43DD68}" type="pres">
      <dgm:prSet presAssocID="{E10BB7E1-4722-4E23-9AA1-EDBFB5429A01}" presName="connTx" presStyleLbl="parChTrans1D2" presStyleIdx="0" presStyleCnt="3"/>
      <dgm:spPr/>
      <dgm:t>
        <a:bodyPr/>
        <a:lstStyle/>
        <a:p>
          <a:endParaRPr lang="pt-BR"/>
        </a:p>
      </dgm:t>
    </dgm:pt>
    <dgm:pt modelId="{0B646014-C0E1-4FAD-8ABA-D397B5224325}" type="pres">
      <dgm:prSet presAssocID="{DE7B7580-A35B-42F9-A293-589207871046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86D1270F-35A1-4054-85E1-2EDC8E1442DE}" type="pres">
      <dgm:prSet presAssocID="{99FF8EC1-00B4-4D2B-8918-1F1B9603F5A7}" presName="Name9" presStyleLbl="parChTrans1D2" presStyleIdx="1" presStyleCnt="3"/>
      <dgm:spPr/>
      <dgm:t>
        <a:bodyPr/>
        <a:lstStyle/>
        <a:p>
          <a:endParaRPr lang="pt-BR"/>
        </a:p>
      </dgm:t>
    </dgm:pt>
    <dgm:pt modelId="{AA8B6CDC-D290-4270-BB6D-3DA596D68A8A}" type="pres">
      <dgm:prSet presAssocID="{99FF8EC1-00B4-4D2B-8918-1F1B9603F5A7}" presName="connTx" presStyleLbl="parChTrans1D2" presStyleIdx="1" presStyleCnt="3"/>
      <dgm:spPr/>
      <dgm:t>
        <a:bodyPr/>
        <a:lstStyle/>
        <a:p>
          <a:endParaRPr lang="pt-BR"/>
        </a:p>
      </dgm:t>
    </dgm:pt>
    <dgm:pt modelId="{4FA321EA-3883-4605-8F0C-CA24E8205DEC}" type="pres">
      <dgm:prSet presAssocID="{132DB50C-819C-425E-B48E-EC15712234FB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60655578-B410-49AE-A267-633D4FC7C666}" type="pres">
      <dgm:prSet presAssocID="{85C755F2-3024-465D-A1EE-43D2016AB7B7}" presName="Name9" presStyleLbl="parChTrans1D2" presStyleIdx="2" presStyleCnt="3"/>
      <dgm:spPr/>
      <dgm:t>
        <a:bodyPr/>
        <a:lstStyle/>
        <a:p>
          <a:endParaRPr lang="pt-BR"/>
        </a:p>
      </dgm:t>
    </dgm:pt>
    <dgm:pt modelId="{29059C7C-76F8-4177-935D-3B2162FAFA28}" type="pres">
      <dgm:prSet presAssocID="{85C755F2-3024-465D-A1EE-43D2016AB7B7}" presName="connTx" presStyleLbl="parChTrans1D2" presStyleIdx="2" presStyleCnt="3"/>
      <dgm:spPr/>
      <dgm:t>
        <a:bodyPr/>
        <a:lstStyle/>
        <a:p>
          <a:endParaRPr lang="pt-BR"/>
        </a:p>
      </dgm:t>
    </dgm:pt>
    <dgm:pt modelId="{5BE28FDC-B6F9-4DC9-BD63-BFE12C53D3B3}" type="pres">
      <dgm:prSet presAssocID="{DB574F62-B768-464E-B57C-30566C88D1FC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182ADF9D-F7DD-4103-B425-9C7651171401}" type="presOf" srcId="{99FF8EC1-00B4-4D2B-8918-1F1B9603F5A7}" destId="{AA8B6CDC-D290-4270-BB6D-3DA596D68A8A}" srcOrd="1" destOrd="0" presId="urn:microsoft.com/office/officeart/2005/8/layout/radial1"/>
    <dgm:cxn modelId="{809A8390-67EE-41A6-89C3-9784CDC1EE4C}" type="presOf" srcId="{85C755F2-3024-465D-A1EE-43D2016AB7B7}" destId="{60655578-B410-49AE-A267-633D4FC7C666}" srcOrd="0" destOrd="0" presId="urn:microsoft.com/office/officeart/2005/8/layout/radial1"/>
    <dgm:cxn modelId="{DB131C6C-1921-4532-AA7F-40A7705AE2D0}" type="presOf" srcId="{85C755F2-3024-465D-A1EE-43D2016AB7B7}" destId="{29059C7C-76F8-4177-935D-3B2162FAFA28}" srcOrd="1" destOrd="0" presId="urn:microsoft.com/office/officeart/2005/8/layout/radial1"/>
    <dgm:cxn modelId="{0E812183-9222-4CE8-A5FE-9C385B1C0AA4}" srcId="{6FA4A78C-8252-4FAC-8D95-319054A1E4C7}" destId="{A051AACF-5599-4503-81A9-87BE69F1B922}" srcOrd="0" destOrd="0" parTransId="{7161DCBF-E420-4B23-A2C4-7CCC77F2CB75}" sibTransId="{4DDF7756-1143-40B0-AB6A-AC61495A0C66}"/>
    <dgm:cxn modelId="{417A5E40-9526-4BE8-8831-5DDB59D14B0D}" type="presOf" srcId="{DB574F62-B768-464E-B57C-30566C88D1FC}" destId="{5BE28FDC-B6F9-4DC9-BD63-BFE12C53D3B3}" srcOrd="0" destOrd="0" presId="urn:microsoft.com/office/officeart/2005/8/layout/radial1"/>
    <dgm:cxn modelId="{E709DA06-1C0D-43BE-8415-95002871DA93}" type="presOf" srcId="{A051AACF-5599-4503-81A9-87BE69F1B922}" destId="{514BF978-57AB-42D0-8442-5AAB4F7A7D69}" srcOrd="0" destOrd="0" presId="urn:microsoft.com/office/officeart/2005/8/layout/radial1"/>
    <dgm:cxn modelId="{38B59D27-DF7F-4A2A-9E10-5AA284278C7D}" type="presOf" srcId="{DE7B7580-A35B-42F9-A293-589207871046}" destId="{0B646014-C0E1-4FAD-8ABA-D397B5224325}" srcOrd="0" destOrd="0" presId="urn:microsoft.com/office/officeart/2005/8/layout/radial1"/>
    <dgm:cxn modelId="{6B42B264-1F1E-4628-91BD-F26E9A5192B8}" srcId="{A051AACF-5599-4503-81A9-87BE69F1B922}" destId="{DE7B7580-A35B-42F9-A293-589207871046}" srcOrd="0" destOrd="0" parTransId="{E10BB7E1-4722-4E23-9AA1-EDBFB5429A01}" sibTransId="{D108C4F2-AE18-43B2-BC4E-22E1FCEDD209}"/>
    <dgm:cxn modelId="{B014FC96-66EC-40E9-AE4F-E7B7038A132D}" type="presOf" srcId="{6FA4A78C-8252-4FAC-8D95-319054A1E4C7}" destId="{4B174285-BDE9-4041-BB52-147A500A7024}" srcOrd="0" destOrd="0" presId="urn:microsoft.com/office/officeart/2005/8/layout/radial1"/>
    <dgm:cxn modelId="{A4C2BCE5-03F1-481F-BD6D-9DEAA06A474F}" type="presOf" srcId="{132DB50C-819C-425E-B48E-EC15712234FB}" destId="{4FA321EA-3883-4605-8F0C-CA24E8205DEC}" srcOrd="0" destOrd="0" presId="urn:microsoft.com/office/officeart/2005/8/layout/radial1"/>
    <dgm:cxn modelId="{12A8123E-1E2D-4E0F-B59D-8B43BD555EF7}" type="presOf" srcId="{99FF8EC1-00B4-4D2B-8918-1F1B9603F5A7}" destId="{86D1270F-35A1-4054-85E1-2EDC8E1442DE}" srcOrd="0" destOrd="0" presId="urn:microsoft.com/office/officeart/2005/8/layout/radial1"/>
    <dgm:cxn modelId="{F5DDDF71-CBBE-42F6-965C-BFA4D3C6B0F3}" srcId="{A051AACF-5599-4503-81A9-87BE69F1B922}" destId="{132DB50C-819C-425E-B48E-EC15712234FB}" srcOrd="1" destOrd="0" parTransId="{99FF8EC1-00B4-4D2B-8918-1F1B9603F5A7}" sibTransId="{998DEEA8-847A-4292-BE94-E6ED10771580}"/>
    <dgm:cxn modelId="{002076A2-D8E5-4356-AC48-17A093F2015D}" type="presOf" srcId="{E10BB7E1-4722-4E23-9AA1-EDBFB5429A01}" destId="{FDA5F13C-8EFD-4EF7-A5E5-B7EA9B2FFDEE}" srcOrd="0" destOrd="0" presId="urn:microsoft.com/office/officeart/2005/8/layout/radial1"/>
    <dgm:cxn modelId="{A059CA01-2DC4-4847-909D-13862A8093EA}" srcId="{A051AACF-5599-4503-81A9-87BE69F1B922}" destId="{DB574F62-B768-464E-B57C-30566C88D1FC}" srcOrd="2" destOrd="0" parTransId="{85C755F2-3024-465D-A1EE-43D2016AB7B7}" sibTransId="{244CF74E-D369-4AFA-B11C-3B0CC7CD5051}"/>
    <dgm:cxn modelId="{18E4D2D7-F926-424E-8203-394AC68F3D40}" type="presOf" srcId="{E10BB7E1-4722-4E23-9AA1-EDBFB5429A01}" destId="{F853E492-400C-4A18-B82B-3C9E4E43DD68}" srcOrd="1" destOrd="0" presId="urn:microsoft.com/office/officeart/2005/8/layout/radial1"/>
    <dgm:cxn modelId="{6D37A465-93CA-4EBA-AF87-4DB6D9044A72}" type="presParOf" srcId="{4B174285-BDE9-4041-BB52-147A500A7024}" destId="{514BF978-57AB-42D0-8442-5AAB4F7A7D69}" srcOrd="0" destOrd="0" presId="urn:microsoft.com/office/officeart/2005/8/layout/radial1"/>
    <dgm:cxn modelId="{6F384CB8-1AFE-46A1-B061-E53589480A1B}" type="presParOf" srcId="{4B174285-BDE9-4041-BB52-147A500A7024}" destId="{FDA5F13C-8EFD-4EF7-A5E5-B7EA9B2FFDEE}" srcOrd="1" destOrd="0" presId="urn:microsoft.com/office/officeart/2005/8/layout/radial1"/>
    <dgm:cxn modelId="{FE31E410-9F4E-4B76-827A-D0772E3D10DC}" type="presParOf" srcId="{FDA5F13C-8EFD-4EF7-A5E5-B7EA9B2FFDEE}" destId="{F853E492-400C-4A18-B82B-3C9E4E43DD68}" srcOrd="0" destOrd="0" presId="urn:microsoft.com/office/officeart/2005/8/layout/radial1"/>
    <dgm:cxn modelId="{690F6E67-F345-4B3E-B20D-1F27EF296740}" type="presParOf" srcId="{4B174285-BDE9-4041-BB52-147A500A7024}" destId="{0B646014-C0E1-4FAD-8ABA-D397B5224325}" srcOrd="2" destOrd="0" presId="urn:microsoft.com/office/officeart/2005/8/layout/radial1"/>
    <dgm:cxn modelId="{5804C596-CC18-4BD8-8269-4EDA6F3C2218}" type="presParOf" srcId="{4B174285-BDE9-4041-BB52-147A500A7024}" destId="{86D1270F-35A1-4054-85E1-2EDC8E1442DE}" srcOrd="3" destOrd="0" presId="urn:microsoft.com/office/officeart/2005/8/layout/radial1"/>
    <dgm:cxn modelId="{9F56719A-2386-453F-9AF2-4052D6DC23F2}" type="presParOf" srcId="{86D1270F-35A1-4054-85E1-2EDC8E1442DE}" destId="{AA8B6CDC-D290-4270-BB6D-3DA596D68A8A}" srcOrd="0" destOrd="0" presId="urn:microsoft.com/office/officeart/2005/8/layout/radial1"/>
    <dgm:cxn modelId="{1766B07F-D9A4-4D9C-BCAB-10989E40C7B6}" type="presParOf" srcId="{4B174285-BDE9-4041-BB52-147A500A7024}" destId="{4FA321EA-3883-4605-8F0C-CA24E8205DEC}" srcOrd="4" destOrd="0" presId="urn:microsoft.com/office/officeart/2005/8/layout/radial1"/>
    <dgm:cxn modelId="{57B7FA44-1274-4D8A-B6C4-48A72D5F76F7}" type="presParOf" srcId="{4B174285-BDE9-4041-BB52-147A500A7024}" destId="{60655578-B410-49AE-A267-633D4FC7C666}" srcOrd="5" destOrd="0" presId="urn:microsoft.com/office/officeart/2005/8/layout/radial1"/>
    <dgm:cxn modelId="{1F4C454B-31E4-4098-88E7-77DF0962AD8E}" type="presParOf" srcId="{60655578-B410-49AE-A267-633D4FC7C666}" destId="{29059C7C-76F8-4177-935D-3B2162FAFA28}" srcOrd="0" destOrd="0" presId="urn:microsoft.com/office/officeart/2005/8/layout/radial1"/>
    <dgm:cxn modelId="{EE3BE331-BEE6-4B55-A3F4-CC8316A0BDD4}" type="presParOf" srcId="{4B174285-BDE9-4041-BB52-147A500A7024}" destId="{5BE28FDC-B6F9-4DC9-BD63-BFE12C53D3B3}" srcOrd="6" destOrd="0" presId="urn:microsoft.com/office/officeart/2005/8/layout/radial1"/>
  </dgm:cxnLst>
  <dgm:bg/>
  <dgm:whole/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2CB1ACF1-11A1-4195-86A0-F99C6A3CC498}" type="doc">
      <dgm:prSet loTypeId="urn:microsoft.com/office/officeart/2005/8/layout/hProcess6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CF4311B8-557F-41B5-BD4F-D487BDDE13EA}">
      <dgm:prSet phldrT="[Texto]"/>
      <dgm:spPr/>
      <dgm:t>
        <a:bodyPr/>
        <a:lstStyle/>
        <a:p>
          <a:r>
            <a:rPr lang="pt-BR" dirty="0" smtClean="0"/>
            <a:t>Lei 9.099/95</a:t>
          </a:r>
          <a:endParaRPr lang="pt-BR" dirty="0"/>
        </a:p>
      </dgm:t>
    </dgm:pt>
    <dgm:pt modelId="{7687E862-4DA1-4F54-81E9-0037432B9EDC}" type="parTrans" cxnId="{8600B786-9A1D-4172-B054-4051FD407D16}">
      <dgm:prSet/>
      <dgm:spPr/>
      <dgm:t>
        <a:bodyPr/>
        <a:lstStyle/>
        <a:p>
          <a:endParaRPr lang="pt-BR"/>
        </a:p>
      </dgm:t>
    </dgm:pt>
    <dgm:pt modelId="{04E4073F-0752-475A-A188-7BBFB6BEEF83}" type="sibTrans" cxnId="{8600B786-9A1D-4172-B054-4051FD407D16}">
      <dgm:prSet/>
      <dgm:spPr/>
      <dgm:t>
        <a:bodyPr/>
        <a:lstStyle/>
        <a:p>
          <a:endParaRPr lang="pt-BR"/>
        </a:p>
      </dgm:t>
    </dgm:pt>
    <dgm:pt modelId="{8FC9BDAA-910C-45FE-B55B-A1983592450A}">
      <dgm:prSet phldrT="[Texto]"/>
      <dgm:spPr/>
      <dgm:t>
        <a:bodyPr/>
        <a:lstStyle/>
        <a:p>
          <a:r>
            <a:rPr lang="pt-BR" dirty="0" smtClean="0"/>
            <a:t>Lei dos Juizados Especiais</a:t>
          </a:r>
          <a:endParaRPr lang="pt-BR" dirty="0"/>
        </a:p>
      </dgm:t>
    </dgm:pt>
    <dgm:pt modelId="{050D47EF-B54D-4B88-BB1C-28E8FD42E5F4}" type="parTrans" cxnId="{9ED6079A-1DAB-4706-B073-4CDF9CCF7A1D}">
      <dgm:prSet/>
      <dgm:spPr/>
      <dgm:t>
        <a:bodyPr/>
        <a:lstStyle/>
        <a:p>
          <a:endParaRPr lang="pt-BR"/>
        </a:p>
      </dgm:t>
    </dgm:pt>
    <dgm:pt modelId="{99102316-46D2-42CF-86E5-68D7231B254D}" type="sibTrans" cxnId="{9ED6079A-1DAB-4706-B073-4CDF9CCF7A1D}">
      <dgm:prSet/>
      <dgm:spPr/>
      <dgm:t>
        <a:bodyPr/>
        <a:lstStyle/>
        <a:p>
          <a:endParaRPr lang="pt-BR"/>
        </a:p>
      </dgm:t>
    </dgm:pt>
    <dgm:pt modelId="{7D2C382F-8D64-4197-BBC2-42989DD4150E}">
      <dgm:prSet phldrT="[Texto]"/>
      <dgm:spPr/>
      <dgm:t>
        <a:bodyPr/>
        <a:lstStyle/>
        <a:p>
          <a:r>
            <a:rPr lang="pt-BR" b="1" u="sng" dirty="0" smtClean="0"/>
            <a:t>Lei Posterior Geral</a:t>
          </a:r>
          <a:endParaRPr lang="pt-BR" b="1" u="sng" dirty="0"/>
        </a:p>
      </dgm:t>
    </dgm:pt>
    <dgm:pt modelId="{F0CF4063-46A2-49BA-8CD4-B021DDB3CE32}" type="parTrans" cxnId="{BAE7D74D-B065-480C-B228-7D9FB467225A}">
      <dgm:prSet/>
      <dgm:spPr/>
      <dgm:t>
        <a:bodyPr/>
        <a:lstStyle/>
        <a:p>
          <a:endParaRPr lang="pt-BR"/>
        </a:p>
      </dgm:t>
    </dgm:pt>
    <dgm:pt modelId="{3E8F048F-F8BB-4C63-BA12-023E74E56687}" type="sibTrans" cxnId="{BAE7D74D-B065-480C-B228-7D9FB467225A}">
      <dgm:prSet/>
      <dgm:spPr/>
      <dgm:t>
        <a:bodyPr/>
        <a:lstStyle/>
        <a:p>
          <a:endParaRPr lang="pt-BR"/>
        </a:p>
      </dgm:t>
    </dgm:pt>
    <dgm:pt modelId="{81B1DC1B-3D11-4A78-B09E-A1C58545DCF0}">
      <dgm:prSet phldrT="[Texto]"/>
      <dgm:spPr/>
      <dgm:t>
        <a:bodyPr/>
        <a:lstStyle/>
        <a:p>
          <a:r>
            <a:rPr lang="pt-BR" dirty="0" smtClean="0"/>
            <a:t>NÃO DERROGA</a:t>
          </a:r>
          <a:endParaRPr lang="pt-BR" dirty="0"/>
        </a:p>
      </dgm:t>
    </dgm:pt>
    <dgm:pt modelId="{963C50C3-AB10-47D4-ADE3-B943D9129F9A}" type="parTrans" cxnId="{A177FBA8-CDF7-4C61-93C1-5E4D793F0160}">
      <dgm:prSet/>
      <dgm:spPr/>
      <dgm:t>
        <a:bodyPr/>
        <a:lstStyle/>
        <a:p>
          <a:endParaRPr lang="pt-BR"/>
        </a:p>
      </dgm:t>
    </dgm:pt>
    <dgm:pt modelId="{EE525047-C3CC-40EA-89D7-16E0190AEF51}" type="sibTrans" cxnId="{A177FBA8-CDF7-4C61-93C1-5E4D793F0160}">
      <dgm:prSet/>
      <dgm:spPr/>
      <dgm:t>
        <a:bodyPr/>
        <a:lstStyle/>
        <a:p>
          <a:endParaRPr lang="pt-BR"/>
        </a:p>
      </dgm:t>
    </dgm:pt>
    <dgm:pt modelId="{6D05002E-3D43-4B96-AF1B-F8D722C58DBD}">
      <dgm:prSet phldrT="[Texto]"/>
      <dgm:spPr/>
      <dgm:t>
        <a:bodyPr/>
        <a:lstStyle/>
        <a:p>
          <a:r>
            <a:rPr lang="pt-BR" dirty="0" smtClean="0"/>
            <a:t>Lei 8.906/94</a:t>
          </a:r>
          <a:endParaRPr lang="pt-BR" dirty="0"/>
        </a:p>
      </dgm:t>
    </dgm:pt>
    <dgm:pt modelId="{58777D4F-2799-410C-A5BB-E91D6CF0157F}" type="parTrans" cxnId="{7A0E2738-606B-411A-9B6C-B8A27C45048E}">
      <dgm:prSet/>
      <dgm:spPr/>
      <dgm:t>
        <a:bodyPr/>
        <a:lstStyle/>
        <a:p>
          <a:endParaRPr lang="pt-BR"/>
        </a:p>
      </dgm:t>
    </dgm:pt>
    <dgm:pt modelId="{87381DA6-43D5-4B5E-AA99-6A7FCDA21343}" type="sibTrans" cxnId="{7A0E2738-606B-411A-9B6C-B8A27C45048E}">
      <dgm:prSet/>
      <dgm:spPr/>
      <dgm:t>
        <a:bodyPr/>
        <a:lstStyle/>
        <a:p>
          <a:endParaRPr lang="pt-BR"/>
        </a:p>
      </dgm:t>
    </dgm:pt>
    <dgm:pt modelId="{3BBEA57F-D593-4164-9CD8-49E04740D1DD}">
      <dgm:prSet phldrT="[Texto]"/>
      <dgm:spPr/>
      <dgm:t>
        <a:bodyPr/>
        <a:lstStyle/>
        <a:p>
          <a:r>
            <a:rPr lang="pt-BR" dirty="0" smtClean="0"/>
            <a:t>Estatuto da Advocacia</a:t>
          </a:r>
          <a:endParaRPr lang="pt-BR" dirty="0"/>
        </a:p>
      </dgm:t>
    </dgm:pt>
    <dgm:pt modelId="{64079CAB-74F8-45FA-8C26-BADDF651E9E1}" type="parTrans" cxnId="{956ACEE1-D802-4E7F-B514-DEBBC04BB668}">
      <dgm:prSet/>
      <dgm:spPr/>
      <dgm:t>
        <a:bodyPr/>
        <a:lstStyle/>
        <a:p>
          <a:endParaRPr lang="pt-BR"/>
        </a:p>
      </dgm:t>
    </dgm:pt>
    <dgm:pt modelId="{328994A0-6AD1-4722-BC57-782A049D78DD}" type="sibTrans" cxnId="{956ACEE1-D802-4E7F-B514-DEBBC04BB668}">
      <dgm:prSet/>
      <dgm:spPr/>
      <dgm:t>
        <a:bodyPr/>
        <a:lstStyle/>
        <a:p>
          <a:endParaRPr lang="pt-BR"/>
        </a:p>
      </dgm:t>
    </dgm:pt>
    <dgm:pt modelId="{8890C074-DAF6-4F41-88B5-F7FDA50E3FF1}">
      <dgm:prSet phldrT="[Texto]"/>
      <dgm:spPr/>
      <dgm:t>
        <a:bodyPr/>
        <a:lstStyle/>
        <a:p>
          <a:r>
            <a:rPr lang="pt-BR" b="1" u="sng" dirty="0" smtClean="0"/>
            <a:t>Lei Anterior Especial</a:t>
          </a:r>
          <a:endParaRPr lang="pt-BR" b="1" u="sng" dirty="0"/>
        </a:p>
      </dgm:t>
    </dgm:pt>
    <dgm:pt modelId="{76613BE3-8632-45CE-BB0B-B4CF9475EDEF}" type="parTrans" cxnId="{AB7D806C-DF99-49F1-8E8F-C22D568D9F11}">
      <dgm:prSet/>
      <dgm:spPr/>
      <dgm:t>
        <a:bodyPr/>
        <a:lstStyle/>
        <a:p>
          <a:endParaRPr lang="pt-BR"/>
        </a:p>
      </dgm:t>
    </dgm:pt>
    <dgm:pt modelId="{54895AFC-C87E-42FD-B973-EE3A1F3FF32C}" type="sibTrans" cxnId="{AB7D806C-DF99-49F1-8E8F-C22D568D9F11}">
      <dgm:prSet/>
      <dgm:spPr/>
      <dgm:t>
        <a:bodyPr/>
        <a:lstStyle/>
        <a:p>
          <a:endParaRPr lang="pt-BR"/>
        </a:p>
      </dgm:t>
    </dgm:pt>
    <dgm:pt modelId="{2E98AEB3-7F5D-420C-8F1B-10B97A5E29F9}" type="pres">
      <dgm:prSet presAssocID="{2CB1ACF1-11A1-4195-86A0-F99C6A3CC498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F12F4C80-1496-4231-B340-5D7D9900F661}" type="pres">
      <dgm:prSet presAssocID="{CF4311B8-557F-41B5-BD4F-D487BDDE13EA}" presName="compNode" presStyleCnt="0"/>
      <dgm:spPr/>
    </dgm:pt>
    <dgm:pt modelId="{CE304E0A-232B-4540-8CA5-A3C2D515E3A9}" type="pres">
      <dgm:prSet presAssocID="{CF4311B8-557F-41B5-BD4F-D487BDDE13EA}" presName="noGeometry" presStyleCnt="0"/>
      <dgm:spPr/>
    </dgm:pt>
    <dgm:pt modelId="{339F7F76-BD6B-4133-B993-FFA387DC01D1}" type="pres">
      <dgm:prSet presAssocID="{CF4311B8-557F-41B5-BD4F-D487BDDE13EA}" presName="childTextVisible" presStyleLbl="b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4100E7FB-E3CD-449D-BB69-896214139B14}" type="pres">
      <dgm:prSet presAssocID="{CF4311B8-557F-41B5-BD4F-D487BDDE13EA}" presName="childTextHidden" presStyleLbl="bgAccFollowNode1" presStyleIdx="0" presStyleCnt="3"/>
      <dgm:spPr/>
      <dgm:t>
        <a:bodyPr/>
        <a:lstStyle/>
        <a:p>
          <a:endParaRPr lang="pt-BR"/>
        </a:p>
      </dgm:t>
    </dgm:pt>
    <dgm:pt modelId="{E69D192E-47C6-4820-8557-ADECC0368F7B}" type="pres">
      <dgm:prSet presAssocID="{CF4311B8-557F-41B5-BD4F-D487BDDE13EA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9EA14099-CF46-41DB-877E-B6E912391E10}" type="pres">
      <dgm:prSet presAssocID="{CF4311B8-557F-41B5-BD4F-D487BDDE13EA}" presName="aSpace" presStyleCnt="0"/>
      <dgm:spPr/>
    </dgm:pt>
    <dgm:pt modelId="{4D7DB945-1C65-4C17-A674-E7B591968BE3}" type="pres">
      <dgm:prSet presAssocID="{81B1DC1B-3D11-4A78-B09E-A1C58545DCF0}" presName="compNode" presStyleCnt="0"/>
      <dgm:spPr/>
    </dgm:pt>
    <dgm:pt modelId="{70BEBF1E-914C-4BD1-82DF-A627BB12D285}" type="pres">
      <dgm:prSet presAssocID="{81B1DC1B-3D11-4A78-B09E-A1C58545DCF0}" presName="noGeometry" presStyleCnt="0"/>
      <dgm:spPr/>
    </dgm:pt>
    <dgm:pt modelId="{1159D67F-F28B-44D6-8B7E-F64CCF60A4AA}" type="pres">
      <dgm:prSet presAssocID="{81B1DC1B-3D11-4A78-B09E-A1C58545DCF0}" presName="childTextVisible" presStyleLbl="bgAccFollowNode1" presStyleIdx="1" presStyleCnt="3">
        <dgm:presLayoutVars>
          <dgm:bulletEnabled val="1"/>
        </dgm:presLayoutVars>
      </dgm:prSet>
      <dgm:spPr/>
    </dgm:pt>
    <dgm:pt modelId="{A267A1EC-A828-40EE-913E-2487CDF52454}" type="pres">
      <dgm:prSet presAssocID="{81B1DC1B-3D11-4A78-B09E-A1C58545DCF0}" presName="childTextHidden" presStyleLbl="bgAccFollowNode1" presStyleIdx="1" presStyleCnt="3"/>
      <dgm:spPr/>
    </dgm:pt>
    <dgm:pt modelId="{3AB7AB5D-A5F5-4C54-B536-D74964D48246}" type="pres">
      <dgm:prSet presAssocID="{81B1DC1B-3D11-4A78-B09E-A1C58545DCF0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89F9E43D-C3DA-4A63-A21F-AAC87ABF2636}" type="pres">
      <dgm:prSet presAssocID="{81B1DC1B-3D11-4A78-B09E-A1C58545DCF0}" presName="aSpace" presStyleCnt="0"/>
      <dgm:spPr/>
    </dgm:pt>
    <dgm:pt modelId="{BBC31E4E-2CD4-4E43-9EE5-8566A942AF4E}" type="pres">
      <dgm:prSet presAssocID="{6D05002E-3D43-4B96-AF1B-F8D722C58DBD}" presName="compNode" presStyleCnt="0"/>
      <dgm:spPr/>
    </dgm:pt>
    <dgm:pt modelId="{3BF2F372-C3CF-459D-BE5E-A71DB4636572}" type="pres">
      <dgm:prSet presAssocID="{6D05002E-3D43-4B96-AF1B-F8D722C58DBD}" presName="noGeometry" presStyleCnt="0"/>
      <dgm:spPr/>
    </dgm:pt>
    <dgm:pt modelId="{7F71CDB1-4063-4989-9170-86AAEC2ED07C}" type="pres">
      <dgm:prSet presAssocID="{6D05002E-3D43-4B96-AF1B-F8D722C58DBD}" presName="childTextVisible" presStyleLbl="b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CC90CC47-2715-4A86-BBB8-0D0E52A97EC2}" type="pres">
      <dgm:prSet presAssocID="{6D05002E-3D43-4B96-AF1B-F8D722C58DBD}" presName="childTextHidden" presStyleLbl="bgAccFollowNode1" presStyleIdx="2" presStyleCnt="3"/>
      <dgm:spPr/>
      <dgm:t>
        <a:bodyPr/>
        <a:lstStyle/>
        <a:p>
          <a:endParaRPr lang="pt-BR"/>
        </a:p>
      </dgm:t>
    </dgm:pt>
    <dgm:pt modelId="{F8C0ED6D-4368-42D6-B288-F3169C5B66D7}" type="pres">
      <dgm:prSet presAssocID="{6D05002E-3D43-4B96-AF1B-F8D722C58DBD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9ED6079A-1DAB-4706-B073-4CDF9CCF7A1D}" srcId="{CF4311B8-557F-41B5-BD4F-D487BDDE13EA}" destId="{8FC9BDAA-910C-45FE-B55B-A1983592450A}" srcOrd="0" destOrd="0" parTransId="{050D47EF-B54D-4B88-BB1C-28E8FD42E5F4}" sibTransId="{99102316-46D2-42CF-86E5-68D7231B254D}"/>
    <dgm:cxn modelId="{1213D385-7134-4C37-B1F5-BD9CCE047C0D}" type="presOf" srcId="{6D05002E-3D43-4B96-AF1B-F8D722C58DBD}" destId="{F8C0ED6D-4368-42D6-B288-F3169C5B66D7}" srcOrd="0" destOrd="0" presId="urn:microsoft.com/office/officeart/2005/8/layout/hProcess6"/>
    <dgm:cxn modelId="{8600B786-9A1D-4172-B054-4051FD407D16}" srcId="{2CB1ACF1-11A1-4195-86A0-F99C6A3CC498}" destId="{CF4311B8-557F-41B5-BD4F-D487BDDE13EA}" srcOrd="0" destOrd="0" parTransId="{7687E862-4DA1-4F54-81E9-0037432B9EDC}" sibTransId="{04E4073F-0752-475A-A188-7BBFB6BEEF83}"/>
    <dgm:cxn modelId="{96DA3649-A878-4149-B0B2-6C62E67885C1}" type="presOf" srcId="{8890C074-DAF6-4F41-88B5-F7FDA50E3FF1}" destId="{7F71CDB1-4063-4989-9170-86AAEC2ED07C}" srcOrd="0" destOrd="1" presId="urn:microsoft.com/office/officeart/2005/8/layout/hProcess6"/>
    <dgm:cxn modelId="{BAE7D74D-B065-480C-B228-7D9FB467225A}" srcId="{CF4311B8-557F-41B5-BD4F-D487BDDE13EA}" destId="{7D2C382F-8D64-4197-BBC2-42989DD4150E}" srcOrd="1" destOrd="0" parTransId="{F0CF4063-46A2-49BA-8CD4-B021DDB3CE32}" sibTransId="{3E8F048F-F8BB-4C63-BA12-023E74E56687}"/>
    <dgm:cxn modelId="{A177FBA8-CDF7-4C61-93C1-5E4D793F0160}" srcId="{2CB1ACF1-11A1-4195-86A0-F99C6A3CC498}" destId="{81B1DC1B-3D11-4A78-B09E-A1C58545DCF0}" srcOrd="1" destOrd="0" parTransId="{963C50C3-AB10-47D4-ADE3-B943D9129F9A}" sibTransId="{EE525047-C3CC-40EA-89D7-16E0190AEF51}"/>
    <dgm:cxn modelId="{956ACEE1-D802-4E7F-B514-DEBBC04BB668}" srcId="{6D05002E-3D43-4B96-AF1B-F8D722C58DBD}" destId="{3BBEA57F-D593-4164-9CD8-49E04740D1DD}" srcOrd="0" destOrd="0" parTransId="{64079CAB-74F8-45FA-8C26-BADDF651E9E1}" sibTransId="{328994A0-6AD1-4722-BC57-782A049D78DD}"/>
    <dgm:cxn modelId="{7331121B-A1A3-4C82-B8B5-6027CB5F03F0}" type="presOf" srcId="{3BBEA57F-D593-4164-9CD8-49E04740D1DD}" destId="{CC90CC47-2715-4A86-BBB8-0D0E52A97EC2}" srcOrd="1" destOrd="0" presId="urn:microsoft.com/office/officeart/2005/8/layout/hProcess6"/>
    <dgm:cxn modelId="{AB7D806C-DF99-49F1-8E8F-C22D568D9F11}" srcId="{6D05002E-3D43-4B96-AF1B-F8D722C58DBD}" destId="{8890C074-DAF6-4F41-88B5-F7FDA50E3FF1}" srcOrd="1" destOrd="0" parTransId="{76613BE3-8632-45CE-BB0B-B4CF9475EDEF}" sibTransId="{54895AFC-C87E-42FD-B973-EE3A1F3FF32C}"/>
    <dgm:cxn modelId="{53FC2897-A7A4-456C-BF06-E5F769B18290}" type="presOf" srcId="{CF4311B8-557F-41B5-BD4F-D487BDDE13EA}" destId="{E69D192E-47C6-4820-8557-ADECC0368F7B}" srcOrd="0" destOrd="0" presId="urn:microsoft.com/office/officeart/2005/8/layout/hProcess6"/>
    <dgm:cxn modelId="{5E695431-9C7C-439F-9BFE-67ABCEC9B974}" type="presOf" srcId="{8FC9BDAA-910C-45FE-B55B-A1983592450A}" destId="{339F7F76-BD6B-4133-B993-FFA387DC01D1}" srcOrd="0" destOrd="0" presId="urn:microsoft.com/office/officeart/2005/8/layout/hProcess6"/>
    <dgm:cxn modelId="{397AD546-F0AC-4454-A948-20A7F0D2CBFB}" type="presOf" srcId="{3BBEA57F-D593-4164-9CD8-49E04740D1DD}" destId="{7F71CDB1-4063-4989-9170-86AAEC2ED07C}" srcOrd="0" destOrd="0" presId="urn:microsoft.com/office/officeart/2005/8/layout/hProcess6"/>
    <dgm:cxn modelId="{DA91065E-EDED-4838-B363-54508D3B74FF}" type="presOf" srcId="{7D2C382F-8D64-4197-BBC2-42989DD4150E}" destId="{4100E7FB-E3CD-449D-BB69-896214139B14}" srcOrd="1" destOrd="1" presId="urn:microsoft.com/office/officeart/2005/8/layout/hProcess6"/>
    <dgm:cxn modelId="{590DFD37-CB56-4310-B172-F4A8CECCB473}" type="presOf" srcId="{81B1DC1B-3D11-4A78-B09E-A1C58545DCF0}" destId="{3AB7AB5D-A5F5-4C54-B536-D74964D48246}" srcOrd="0" destOrd="0" presId="urn:microsoft.com/office/officeart/2005/8/layout/hProcess6"/>
    <dgm:cxn modelId="{7A0E2738-606B-411A-9B6C-B8A27C45048E}" srcId="{2CB1ACF1-11A1-4195-86A0-F99C6A3CC498}" destId="{6D05002E-3D43-4B96-AF1B-F8D722C58DBD}" srcOrd="2" destOrd="0" parTransId="{58777D4F-2799-410C-A5BB-E91D6CF0157F}" sibTransId="{87381DA6-43D5-4B5E-AA99-6A7FCDA21343}"/>
    <dgm:cxn modelId="{8AB964D5-4AE0-4B04-9CFC-77F1426FEC0F}" type="presOf" srcId="{2CB1ACF1-11A1-4195-86A0-F99C6A3CC498}" destId="{2E98AEB3-7F5D-420C-8F1B-10B97A5E29F9}" srcOrd="0" destOrd="0" presId="urn:microsoft.com/office/officeart/2005/8/layout/hProcess6"/>
    <dgm:cxn modelId="{75978418-C513-4956-BFC7-BF88272C95B5}" type="presOf" srcId="{8FC9BDAA-910C-45FE-B55B-A1983592450A}" destId="{4100E7FB-E3CD-449D-BB69-896214139B14}" srcOrd="1" destOrd="0" presId="urn:microsoft.com/office/officeart/2005/8/layout/hProcess6"/>
    <dgm:cxn modelId="{E5060237-243A-44B2-9A60-B4F6370B52CE}" type="presOf" srcId="{7D2C382F-8D64-4197-BBC2-42989DD4150E}" destId="{339F7F76-BD6B-4133-B993-FFA387DC01D1}" srcOrd="0" destOrd="1" presId="urn:microsoft.com/office/officeart/2005/8/layout/hProcess6"/>
    <dgm:cxn modelId="{2323A04F-A14F-4938-8258-D7EAB83E889C}" type="presOf" srcId="{8890C074-DAF6-4F41-88B5-F7FDA50E3FF1}" destId="{CC90CC47-2715-4A86-BBB8-0D0E52A97EC2}" srcOrd="1" destOrd="1" presId="urn:microsoft.com/office/officeart/2005/8/layout/hProcess6"/>
    <dgm:cxn modelId="{C7909E6B-A183-4A1B-873D-1C9F2C936D09}" type="presParOf" srcId="{2E98AEB3-7F5D-420C-8F1B-10B97A5E29F9}" destId="{F12F4C80-1496-4231-B340-5D7D9900F661}" srcOrd="0" destOrd="0" presId="urn:microsoft.com/office/officeart/2005/8/layout/hProcess6"/>
    <dgm:cxn modelId="{00FE5D56-9B04-43A8-96C2-11AF484B7406}" type="presParOf" srcId="{F12F4C80-1496-4231-B340-5D7D9900F661}" destId="{CE304E0A-232B-4540-8CA5-A3C2D515E3A9}" srcOrd="0" destOrd="0" presId="urn:microsoft.com/office/officeart/2005/8/layout/hProcess6"/>
    <dgm:cxn modelId="{DB67C88C-0F14-4EE8-92FC-E6887771E37B}" type="presParOf" srcId="{F12F4C80-1496-4231-B340-5D7D9900F661}" destId="{339F7F76-BD6B-4133-B993-FFA387DC01D1}" srcOrd="1" destOrd="0" presId="urn:microsoft.com/office/officeart/2005/8/layout/hProcess6"/>
    <dgm:cxn modelId="{47561C12-DA50-477C-9C49-8B02AEA52982}" type="presParOf" srcId="{F12F4C80-1496-4231-B340-5D7D9900F661}" destId="{4100E7FB-E3CD-449D-BB69-896214139B14}" srcOrd="2" destOrd="0" presId="urn:microsoft.com/office/officeart/2005/8/layout/hProcess6"/>
    <dgm:cxn modelId="{0E2B6A04-5C9E-4A9E-A98D-94E1FCB63C17}" type="presParOf" srcId="{F12F4C80-1496-4231-B340-5D7D9900F661}" destId="{E69D192E-47C6-4820-8557-ADECC0368F7B}" srcOrd="3" destOrd="0" presId="urn:microsoft.com/office/officeart/2005/8/layout/hProcess6"/>
    <dgm:cxn modelId="{43FB44CC-DC12-40EC-B498-0BDF71097A0C}" type="presParOf" srcId="{2E98AEB3-7F5D-420C-8F1B-10B97A5E29F9}" destId="{9EA14099-CF46-41DB-877E-B6E912391E10}" srcOrd="1" destOrd="0" presId="urn:microsoft.com/office/officeart/2005/8/layout/hProcess6"/>
    <dgm:cxn modelId="{CC3D1829-CAF7-496B-9ADA-84B08DB8CB7F}" type="presParOf" srcId="{2E98AEB3-7F5D-420C-8F1B-10B97A5E29F9}" destId="{4D7DB945-1C65-4C17-A674-E7B591968BE3}" srcOrd="2" destOrd="0" presId="urn:microsoft.com/office/officeart/2005/8/layout/hProcess6"/>
    <dgm:cxn modelId="{57098150-1510-447D-ACDF-CE5CF144570B}" type="presParOf" srcId="{4D7DB945-1C65-4C17-A674-E7B591968BE3}" destId="{70BEBF1E-914C-4BD1-82DF-A627BB12D285}" srcOrd="0" destOrd="0" presId="urn:microsoft.com/office/officeart/2005/8/layout/hProcess6"/>
    <dgm:cxn modelId="{9A8D9E42-E719-4342-BCB5-D2B33D49FA24}" type="presParOf" srcId="{4D7DB945-1C65-4C17-A674-E7B591968BE3}" destId="{1159D67F-F28B-44D6-8B7E-F64CCF60A4AA}" srcOrd="1" destOrd="0" presId="urn:microsoft.com/office/officeart/2005/8/layout/hProcess6"/>
    <dgm:cxn modelId="{CBA3A78E-306A-43EB-8615-18DC7CF2D48C}" type="presParOf" srcId="{4D7DB945-1C65-4C17-A674-E7B591968BE3}" destId="{A267A1EC-A828-40EE-913E-2487CDF52454}" srcOrd="2" destOrd="0" presId="urn:microsoft.com/office/officeart/2005/8/layout/hProcess6"/>
    <dgm:cxn modelId="{8202ECD8-242A-4B41-833B-970B205C49CC}" type="presParOf" srcId="{4D7DB945-1C65-4C17-A674-E7B591968BE3}" destId="{3AB7AB5D-A5F5-4C54-B536-D74964D48246}" srcOrd="3" destOrd="0" presId="urn:microsoft.com/office/officeart/2005/8/layout/hProcess6"/>
    <dgm:cxn modelId="{8EEACB0F-B827-41D5-8079-21426BAECE6B}" type="presParOf" srcId="{2E98AEB3-7F5D-420C-8F1B-10B97A5E29F9}" destId="{89F9E43D-C3DA-4A63-A21F-AAC87ABF2636}" srcOrd="3" destOrd="0" presId="urn:microsoft.com/office/officeart/2005/8/layout/hProcess6"/>
    <dgm:cxn modelId="{F5B990B6-E468-4B21-9BF2-D50E2D3806B1}" type="presParOf" srcId="{2E98AEB3-7F5D-420C-8F1B-10B97A5E29F9}" destId="{BBC31E4E-2CD4-4E43-9EE5-8566A942AF4E}" srcOrd="4" destOrd="0" presId="urn:microsoft.com/office/officeart/2005/8/layout/hProcess6"/>
    <dgm:cxn modelId="{6837DFEC-76E2-413B-946F-6C23EA7151F6}" type="presParOf" srcId="{BBC31E4E-2CD4-4E43-9EE5-8566A942AF4E}" destId="{3BF2F372-C3CF-459D-BE5E-A71DB4636572}" srcOrd="0" destOrd="0" presId="urn:microsoft.com/office/officeart/2005/8/layout/hProcess6"/>
    <dgm:cxn modelId="{A766853F-E1BC-4AA5-BDB8-A31A8D05003A}" type="presParOf" srcId="{BBC31E4E-2CD4-4E43-9EE5-8566A942AF4E}" destId="{7F71CDB1-4063-4989-9170-86AAEC2ED07C}" srcOrd="1" destOrd="0" presId="urn:microsoft.com/office/officeart/2005/8/layout/hProcess6"/>
    <dgm:cxn modelId="{6C11646C-FC11-4DA4-8801-6C5082CC2189}" type="presParOf" srcId="{BBC31E4E-2CD4-4E43-9EE5-8566A942AF4E}" destId="{CC90CC47-2715-4A86-BBB8-0D0E52A97EC2}" srcOrd="2" destOrd="0" presId="urn:microsoft.com/office/officeart/2005/8/layout/hProcess6"/>
    <dgm:cxn modelId="{EF7191BF-24D0-4BB8-9DCD-ABEA7ABEE6A6}" type="presParOf" srcId="{BBC31E4E-2CD4-4E43-9EE5-8566A942AF4E}" destId="{F8C0ED6D-4368-42D6-B288-F3169C5B66D7}" srcOrd="3" destOrd="0" presId="urn:microsoft.com/office/officeart/2005/8/layout/hProcess6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Process6">
  <dgm:title val=""/>
  <dgm:desc val=""/>
  <dgm:catLst>
    <dgm:cat type="process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L"/>
          <dgm:param type="nodeHorzAlign" val="l"/>
        </dgm:alg>
      </dgm:if>
      <dgm:else name="Name2">
        <dgm:alg type="lin">
          <dgm:param type="linDir" val="from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refFor="ch" refForName="compNode" fact="0.7"/>
      <dgm:constr type="ctrY" for="ch" forName="compNode" refType="h" fact="0.5"/>
      <dgm:constr type="w" for="ch" forName="aSpace" refType="w" fact="0.05"/>
      <dgm:constr type="primFontSz" for="des" forName="childTextHidden" op="equ" val="65"/>
      <dgm:constr type="primFontSz" for="des" forName="parentText" op="equ"/>
    </dgm:constrLst>
    <dgm:ruleLst/>
    <dgm:forEach name="aNodeForEach" axis="ch" ptType="node">
      <dgm:layoutNode name="compNode">
        <dgm:alg type="composite">
          <dgm:param type="ar" val="1.43"/>
        </dgm:alg>
        <dgm:shape xmlns:r="http://schemas.openxmlformats.org/officeDocument/2006/relationships" r:blip="">
          <dgm:adjLst/>
        </dgm:shape>
        <dgm:presOf/>
        <dgm:choose name="Name3">
          <dgm:if name="Name4" func="var" arg="dir" op="equ" val="norm">
            <dgm:constrLst>
              <dgm:constr type="w" for="ch" forName="childTextVisible" refType="w" fact="0.8"/>
              <dgm:constr type="h" for="ch" forName="childTextVisible" refType="h"/>
              <dgm:constr type="r" for="ch" forName="childTextVisible" refType="w"/>
              <dgm:constr type="w" for="ch" forName="childTextHidden" refType="w" fact="0.6"/>
              <dgm:constr type="h" for="ch" forName="childTextHidden" refType="h"/>
              <dgm:constr type="r" for="ch" forName="childTextHidden" refType="w"/>
              <dgm:constr type="l" for="ch" forName="parentText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if>
          <dgm:else name="Name5">
            <dgm:constrLst>
              <dgm:constr type="w" for="ch" forName="childTextVisible" refType="w" fact="0.8"/>
              <dgm:constr type="h" for="ch" forName="childTextVisible" refType="h"/>
              <dgm:constr type="l" for="ch" forName="childTextVisible"/>
              <dgm:constr type="w" for="ch" forName="childTextHidden" refType="w" fact="0.6"/>
              <dgm:constr type="h" for="ch" forName="childTextHidden" refType="h"/>
              <dgm:constr type="l" for="ch" forName="childTextHidden"/>
              <dgm:constr type="r" for="ch" forName="parentText" refType="w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else>
        </dgm:choose>
        <dgm:ruleLst/>
        <dgm:layoutNode name="noGeometry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childTextVisible" styleLbl="bgAccFollowNode1">
          <dgm:varLst>
            <dgm:bulletEnabled val="1"/>
          </dgm:varLst>
          <dgm:alg type="sp"/>
          <dgm:choose name="Name6">
            <dgm:if name="Name7" func="var" arg="dir" op="equ" val="norm">
              <dgm:shape xmlns:r="http://schemas.openxmlformats.org/officeDocument/2006/relationships" type="rightArrow" r:blip="">
                <dgm:adjLst>
                  <dgm:adj idx="1" val="0.7"/>
                  <dgm:adj idx="2" val="0.5"/>
                </dgm:adjLst>
              </dgm:shape>
            </dgm:if>
            <dgm:else name="Name8">
              <dgm:shape xmlns:r="http://schemas.openxmlformats.org/officeDocument/2006/relationships" type="leftArrow" r:blip="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/>
          <dgm:ruleLst/>
        </dgm:layoutNode>
        <dgm:layoutNode name="childTextHidden" styleLbl="bgAccFollowNode1">
          <dgm:choose name="Name9">
            <dgm:if name="Name10" axis="des followSib" ptType="node node" st="1 1" cnt="1 0" func="cnt" op="gte" val="1">
              <dgm:alg type="tx">
                <dgm:param type="stBulletLvl" val="1"/>
                <dgm:param type="txAnchorVertCh" val="mid"/>
              </dgm:alg>
            </dgm:if>
            <dgm:else name="Name11">
              <dgm:alg type="tx">
                <dgm:param type="stBulletLvl" val="2"/>
                <dgm:param type="txAnchorVertCh" val="mid"/>
              </dgm:alg>
            </dgm:else>
          </dgm:choose>
          <dgm:choose name="Name12">
            <dgm:if name="Name13" func="var" arg="dir" op="equ" val="norm">
              <dgm:shape xmlns:r="http://schemas.openxmlformats.org/officeDocument/2006/relationships" type="rightArrow" r:blip="" hideGeom="1">
                <dgm:adjLst>
                  <dgm:adj idx="1" val="0.7"/>
                  <dgm:adj idx="2" val="0.5"/>
                </dgm:adjLst>
              </dgm:shape>
            </dgm:if>
            <dgm:else name="Name14">
              <dgm:shape xmlns:r="http://schemas.openxmlformats.org/officeDocument/2006/relationships" type="leftArrow" r:blip="" hideGeom="1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rMarg" refType="primFontSz" fact="0.1"/>
            <dgm:constr type="lMarg" refType="primFontSz" fact="0.2"/>
          </dgm:constrLst>
          <dgm:ruleLst>
            <dgm:rule type="primFontSz" val="5" fact="NaN" max="NaN"/>
          </dgm:ruleLst>
        </dgm:layoutNode>
        <dgm:layoutNode name="parentText" styleLbl="node1">
          <dgm:varLst>
            <dgm:chMax val="1"/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primFontSz" val="65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choose name="Name15">
        <dgm:if name="Name16" axis="self" ptType="node" func="revPos" op="gte" val="2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3427D5-8530-4E6B-A1A5-F1589F4B2A04}" type="datetimeFigureOut">
              <a:rPr lang="pt-BR" smtClean="0"/>
              <a:pPr/>
              <a:t>15/8/2012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638184-B003-460E-8A70-70A1DC7890CB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638184-B003-460E-8A70-70A1DC7890CB}" type="slidenum">
              <a:rPr lang="pt-BR" smtClean="0"/>
              <a:pPr/>
              <a:t>8</a:t>
            </a:fld>
            <a:endParaRPr lang="pt-B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riângulo retângulo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Título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7" name="Subtítulo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grpSp>
        <p:nvGrpSpPr>
          <p:cNvPr id="2" name="Grupo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orma livre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8" name="Forma livre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11" name="Forma livre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 dirty="0"/>
            </a:p>
          </p:txBody>
        </p:sp>
        <p:cxnSp>
          <p:nvCxnSpPr>
            <p:cNvPr id="12" name="Conector reto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Espaço Reservado para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83E269E-FC6A-459E-9C6E-A3D2A2FB9CCB}" type="datetime1">
              <a:rPr lang="pt-BR" smtClean="0"/>
              <a:pPr/>
              <a:t>15/8/2012</a:t>
            </a:fld>
            <a:endParaRPr lang="pt-BR" dirty="0"/>
          </a:p>
        </p:txBody>
      </p:sp>
      <p:sp>
        <p:nvSpPr>
          <p:cNvPr id="19" name="Espaço Reservado para Rodapé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pt-BR" dirty="0"/>
          </a:p>
        </p:txBody>
      </p:sp>
      <p:sp>
        <p:nvSpPr>
          <p:cNvPr id="27" name="Espaço Reservado para Número de Slid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F792EC-2A50-4B11-818D-7938436D9614}" type="datetime1">
              <a:rPr lang="pt-BR" smtClean="0"/>
              <a:pPr/>
              <a:t>15/8/2012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56EBBB-B9C3-4296-AEE8-0785FD6BC39D}" type="datetime1">
              <a:rPr lang="pt-BR" smtClean="0"/>
              <a:pPr/>
              <a:t>15/8/2012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101BFA-0EA9-401D-844B-B3A21348BA34}" type="datetime1">
              <a:rPr lang="pt-BR" smtClean="0"/>
              <a:pPr/>
              <a:t>15/8/2012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7" name="Título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E3ABE2-71F1-4D7D-B5C5-817C1A1C92F3}" type="datetime1">
              <a:rPr lang="pt-BR" smtClean="0"/>
              <a:pPr/>
              <a:t>15/8/2012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7" name="Divisa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8" name="Divisa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D2B945-ABDE-4830-9A73-51BBBD032538}" type="datetime1">
              <a:rPr lang="pt-BR" smtClean="0"/>
              <a:pPr/>
              <a:t>15/8/2012</a:t>
            </a:fld>
            <a:endParaRPr lang="pt-BR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8" name="Título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4D9BB6-C947-4F1C-86DB-8DF6A50721FB}" type="datetime1">
              <a:rPr lang="pt-BR" smtClean="0"/>
              <a:pPr/>
              <a:t>15/8/2012</a:t>
            </a:fld>
            <a:endParaRPr lang="pt-BR" dirty="0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 dirty="0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3A3607-E16B-46BE-A050-881183DB863E}" type="datetime1">
              <a:rPr lang="pt-BR" smtClean="0"/>
              <a:pPr/>
              <a:t>15/8/2012</a:t>
            </a:fld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519A8C-766C-45A6-AD48-7EB98ECDF859}" type="datetime1">
              <a:rPr lang="pt-BR" smtClean="0"/>
              <a:pPr/>
              <a:t>15/8/2012</a:t>
            </a:fld>
            <a:endParaRPr lang="pt-BR" dirty="0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EDD72E2B-6C40-4501-B31E-AD67F491035E}" type="datetime1">
              <a:rPr lang="pt-BR" smtClean="0"/>
              <a:pPr/>
              <a:t>15/8/2012</a:t>
            </a:fld>
            <a:endParaRPr lang="pt-BR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pt-BR" dirty="0" smtClean="0"/>
              <a:t>Clique no ícone para adicionar uma imagem</a:t>
            </a:r>
            <a:endParaRPr kumimoji="0" lang="en-US" dirty="0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CF43017-9AF7-4636-8040-F6A25792B568}" type="datetime1">
              <a:rPr lang="pt-BR" smtClean="0"/>
              <a:pPr/>
              <a:t>15/8/2012</a:t>
            </a:fld>
            <a:endParaRPr lang="pt-BR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8" name="Forma livre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9" name="Forma livre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0" name="Triângulo retângulo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1" name="Conector reto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Divisa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13" name="Divisa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rma livre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Forma livre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4" name="Triângulo retângulo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5" name="Conector reto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Espaço Reservado para Título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0" name="Espaço Reservado para Texto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0" name="Espaço Reservado para Data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0B4F1A7-E684-4585-A798-19286ADB39D2}" type="datetime1">
              <a:rPr lang="pt-BR" smtClean="0"/>
              <a:pPr/>
              <a:t>15/8/2012</a:t>
            </a:fld>
            <a:endParaRPr lang="pt-BR" dirty="0"/>
          </a:p>
        </p:txBody>
      </p:sp>
      <p:sp>
        <p:nvSpPr>
          <p:cNvPr id="22" name="Espaço Reservado para Rodapé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pt-BR" dirty="0"/>
          </a:p>
        </p:txBody>
      </p:sp>
      <p:sp>
        <p:nvSpPr>
          <p:cNvPr id="18" name="Espaço Reservado para Número de Slide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professormiranda.blogspot.com/" TargetMode="External"/><Relationship Id="rId2" Type="http://schemas.openxmlformats.org/officeDocument/2006/relationships/hyperlink" Target="mailto:jpr.miranda@gmail.com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0" y="214290"/>
            <a:ext cx="9144000" cy="642942"/>
          </a:xfrm>
        </p:spPr>
        <p:txBody>
          <a:bodyPr>
            <a:noAutofit/>
          </a:bodyPr>
          <a:lstStyle/>
          <a:p>
            <a:pPr algn="ctr"/>
            <a:r>
              <a:rPr lang="pt-BR" sz="3200" dirty="0" smtClean="0"/>
              <a:t>Disciplina: Juizados Especiais</a:t>
            </a:r>
            <a:endParaRPr lang="pt-BR" sz="32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42844" y="1142984"/>
            <a:ext cx="8715436" cy="4143404"/>
          </a:xfrm>
        </p:spPr>
        <p:txBody>
          <a:bodyPr>
            <a:normAutofit fontScale="85000" lnSpcReduction="10000"/>
          </a:bodyPr>
          <a:lstStyle/>
          <a:p>
            <a:pPr algn="l"/>
            <a:r>
              <a:rPr lang="pt-BR" sz="2600" dirty="0" smtClean="0"/>
              <a:t>AULA 6 – </a:t>
            </a:r>
            <a:r>
              <a:rPr lang="pt-BR" sz="2600" b="1" dirty="0" smtClean="0"/>
              <a:t>DO JUIZ, DOS CONCILIADORES E DOS JUÍZES LEIGOS</a:t>
            </a:r>
            <a:endParaRPr lang="pt-BR" sz="2300" dirty="0" smtClean="0"/>
          </a:p>
          <a:p>
            <a:pPr algn="l"/>
            <a:endParaRPr lang="pt-BR" sz="2600" dirty="0" smtClean="0"/>
          </a:p>
          <a:p>
            <a:pPr algn="l"/>
            <a:r>
              <a:rPr lang="pt-BR" sz="2600" dirty="0" smtClean="0"/>
              <a:t>Prof. </a:t>
            </a:r>
            <a:r>
              <a:rPr lang="pt-BR" sz="2600" dirty="0" err="1" smtClean="0"/>
              <a:t>Msc</a:t>
            </a:r>
            <a:r>
              <a:rPr lang="pt-BR" sz="2600" dirty="0" smtClean="0"/>
              <a:t>. João Paulo Rocha de Miranda</a:t>
            </a:r>
          </a:p>
          <a:p>
            <a:pPr algn="l"/>
            <a:r>
              <a:rPr lang="pt-BR" sz="1500" dirty="0" smtClean="0"/>
              <a:t>Advogado (UFMT) e  </a:t>
            </a:r>
            <a:r>
              <a:rPr lang="pt-BR" sz="1500" dirty="0" err="1" smtClean="0"/>
              <a:t>Zootecnista</a:t>
            </a:r>
            <a:r>
              <a:rPr lang="pt-BR" sz="1500" dirty="0" smtClean="0"/>
              <a:t> (UFSM)</a:t>
            </a:r>
          </a:p>
          <a:p>
            <a:pPr algn="l"/>
            <a:r>
              <a:rPr lang="pt-BR" sz="1500" dirty="0" smtClean="0"/>
              <a:t>Mestre em Direito Agroambiental (UFMT)</a:t>
            </a:r>
          </a:p>
          <a:p>
            <a:pPr algn="l"/>
            <a:r>
              <a:rPr lang="pt-BR" sz="1500" dirty="0" smtClean="0"/>
              <a:t>Especialista em Sociedade e Desenvolvimento Regional (UFMT)</a:t>
            </a:r>
          </a:p>
          <a:p>
            <a:pPr algn="l"/>
            <a:r>
              <a:rPr lang="pt-BR" sz="1500" dirty="0" smtClean="0"/>
              <a:t>Especialista em Direito Ambiental e desenvolvimento Sustentável (FESPMP-MT/UNIC)</a:t>
            </a:r>
          </a:p>
          <a:p>
            <a:pPr algn="l"/>
            <a:r>
              <a:rPr lang="pt-BR" sz="1500" dirty="0" smtClean="0"/>
              <a:t>Membro Comissão Meio Ambiente OAB-MT</a:t>
            </a:r>
          </a:p>
          <a:p>
            <a:pPr algn="l"/>
            <a:r>
              <a:rPr lang="pt-BR" sz="1500" dirty="0" smtClean="0"/>
              <a:t>Membro da Comissão Nacional de Saúde Ambiental do CFMVZ</a:t>
            </a:r>
          </a:p>
          <a:p>
            <a:pPr algn="l"/>
            <a:endParaRPr lang="pt-BR" sz="1500" dirty="0" smtClean="0"/>
          </a:p>
          <a:p>
            <a:pPr algn="l"/>
            <a:r>
              <a:rPr lang="pt-BR" sz="1500" dirty="0" smtClean="0"/>
              <a:t>CONTATOS:</a:t>
            </a:r>
          </a:p>
          <a:p>
            <a:pPr algn="l"/>
            <a:r>
              <a:rPr lang="pt-BR" sz="1500" dirty="0" err="1" smtClean="0"/>
              <a:t>E-mail</a:t>
            </a:r>
            <a:r>
              <a:rPr lang="pt-BR" sz="1500" dirty="0" smtClean="0"/>
              <a:t>: </a:t>
            </a:r>
            <a:r>
              <a:rPr lang="pt-BR" sz="1500" dirty="0" smtClean="0">
                <a:hlinkClick r:id="rId2"/>
              </a:rPr>
              <a:t>jpr.miranda@gmail.com</a:t>
            </a:r>
            <a:endParaRPr lang="pt-BR" sz="1500" dirty="0" smtClean="0"/>
          </a:p>
          <a:p>
            <a:pPr algn="l"/>
            <a:endParaRPr lang="pt-BR" sz="1500" dirty="0" smtClean="0"/>
          </a:p>
          <a:p>
            <a:pPr algn="l"/>
            <a:r>
              <a:rPr lang="pt-BR" sz="1500" dirty="0" err="1" smtClean="0"/>
              <a:t>Skype</a:t>
            </a:r>
            <a:r>
              <a:rPr lang="pt-BR" sz="1500" dirty="0" smtClean="0"/>
              <a:t>: </a:t>
            </a:r>
            <a:r>
              <a:rPr lang="pt-BR" sz="1500" dirty="0" err="1" smtClean="0"/>
              <a:t>jpr</a:t>
            </a:r>
            <a:r>
              <a:rPr lang="pt-BR" sz="1500" dirty="0" smtClean="0"/>
              <a:t>.</a:t>
            </a:r>
            <a:r>
              <a:rPr lang="pt-BR" sz="1500" dirty="0" err="1" smtClean="0"/>
              <a:t>miranda</a:t>
            </a:r>
            <a:endParaRPr lang="pt-BR" sz="1500" dirty="0" smtClean="0"/>
          </a:p>
          <a:p>
            <a:pPr algn="l"/>
            <a:endParaRPr lang="pt-BR" sz="1500" dirty="0" smtClean="0"/>
          </a:p>
          <a:p>
            <a:pPr algn="l"/>
            <a:r>
              <a:rPr lang="pt-BR" sz="1500" dirty="0" smtClean="0"/>
              <a:t>Blog: </a:t>
            </a:r>
            <a:r>
              <a:rPr lang="pt-BR" sz="1500" dirty="0" smtClean="0">
                <a:hlinkClick r:id="rId3"/>
              </a:rPr>
              <a:t>http://professormiranda.blogspot.com/</a:t>
            </a:r>
            <a:endParaRPr lang="pt-BR" sz="1500" dirty="0" smtClean="0"/>
          </a:p>
          <a:p>
            <a:pPr algn="l"/>
            <a:endParaRPr lang="pt-BR" sz="1500" dirty="0"/>
          </a:p>
        </p:txBody>
      </p:sp>
      <p:pic>
        <p:nvPicPr>
          <p:cNvPr id="7" name="Imagem 6" descr="C:\Users\katiaaparecida\AppData\Local\Microsoft\Windows\Temporary Internet Files\Low\Content.IE5\9TQ5L8YE\Marca FCR[1]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81793" y="0"/>
            <a:ext cx="1262207" cy="1111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Espaço Reservado para Número de Slid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</a:t>
            </a:fld>
            <a:endParaRPr lang="pt-BR" dirty="0"/>
          </a:p>
        </p:txBody>
      </p:sp>
      <p:pic>
        <p:nvPicPr>
          <p:cNvPr id="9" name="Picture 5" descr="C:\Documents and Settings\João Paulo\Meus documentos\1 JOÃO PAULO\UNIRON UNIPAN\LOGOS\UNIRONDON PLANO DE ENSINO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1071538" cy="99258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214282" y="857232"/>
            <a:ext cx="8786874" cy="6000768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pt-BR" sz="2400" dirty="0" smtClean="0"/>
              <a:t>	Art. 98. A União, no Distrito Federal e nos Territórios, e os Estados criarão:</a:t>
            </a:r>
          </a:p>
          <a:p>
            <a:pPr algn="just">
              <a:buNone/>
            </a:pPr>
            <a:endParaRPr lang="pt-BR" sz="2400" dirty="0" smtClean="0"/>
          </a:p>
          <a:p>
            <a:pPr algn="just">
              <a:buNone/>
            </a:pPr>
            <a:r>
              <a:rPr lang="pt-BR" sz="2400" dirty="0" smtClean="0"/>
              <a:t>	I - juizados especiais, providos por juízes togados, ou togados e leigos, competentes para a conciliação, o julgamento e a execução de causas cíveis de menor complexidade e infrações penais de menor potencial ofensivo, mediante os procedimentos oral e </a:t>
            </a:r>
            <a:r>
              <a:rPr lang="pt-BR" sz="2400" dirty="0" err="1" smtClean="0"/>
              <a:t>sumariíssimo</a:t>
            </a:r>
            <a:r>
              <a:rPr lang="pt-BR" sz="2400" dirty="0" smtClean="0"/>
              <a:t>, permitidos, nas hipóteses previstas em lei, a transação e o julgamento de recursos por turmas de juízes de primeiro grau; [...]</a:t>
            </a:r>
          </a:p>
          <a:p>
            <a:pPr marL="0" indent="0"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pt-BR" sz="2400" dirty="0" smtClean="0"/>
              <a:t>								    </a:t>
            </a:r>
            <a:r>
              <a:rPr lang="pt-BR" sz="1800" dirty="0" smtClean="0"/>
              <a:t>(CF/88)</a:t>
            </a:r>
          </a:p>
          <a:p>
            <a:pPr algn="just"/>
            <a:endParaRPr lang="pt-BR" sz="2400" dirty="0" smtClean="0">
              <a:latin typeface="Calibri"/>
            </a:endParaRP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928670"/>
          </a:xfrm>
        </p:spPr>
        <p:txBody>
          <a:bodyPr/>
          <a:lstStyle/>
          <a:p>
            <a:pPr algn="ctr"/>
            <a:r>
              <a:rPr lang="pt-BR" dirty="0" smtClean="0"/>
              <a:t>CONCILIADORES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10</a:t>
            </a:fld>
            <a:endParaRPr lang="pt-BR" dirty="0"/>
          </a:p>
        </p:txBody>
      </p:sp>
      <p:sp>
        <p:nvSpPr>
          <p:cNvPr id="5" name="Nuvem 4"/>
          <p:cNvSpPr/>
          <p:nvPr/>
        </p:nvSpPr>
        <p:spPr>
          <a:xfrm>
            <a:off x="4143372" y="5000636"/>
            <a:ext cx="3643338" cy="1571612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BACHAREIS ???</a:t>
            </a:r>
            <a:endParaRPr lang="pt-BR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1071538" y="714356"/>
            <a:ext cx="6929486" cy="6143644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t-BR" sz="2400" dirty="0" smtClean="0"/>
              <a:t>  Art. 139.  São </a:t>
            </a:r>
            <a:r>
              <a:rPr lang="pt-BR" sz="2400" b="1" u="sng" dirty="0" smtClean="0"/>
              <a:t>auxiliares do juízo</a:t>
            </a:r>
            <a:r>
              <a:rPr lang="pt-BR" sz="2400" dirty="0" smtClean="0"/>
              <a:t>, </a:t>
            </a:r>
            <a:r>
              <a:rPr lang="pt-BR" sz="2400" b="1" u="sng" dirty="0" smtClean="0"/>
              <a:t>além de outros</a:t>
            </a:r>
            <a:r>
              <a:rPr lang="pt-BR" sz="2400" dirty="0" smtClean="0"/>
              <a:t>, cujas atribuições são determinadas pelas normas de organização judiciária, o </a:t>
            </a:r>
            <a:r>
              <a:rPr lang="pt-BR" sz="2400" b="1" u="sng" dirty="0" smtClean="0"/>
              <a:t>escrivão</a:t>
            </a:r>
            <a:r>
              <a:rPr lang="pt-BR" sz="2400" dirty="0" smtClean="0"/>
              <a:t>, o </a:t>
            </a:r>
            <a:r>
              <a:rPr lang="pt-BR" sz="2400" b="1" u="sng" dirty="0" smtClean="0"/>
              <a:t>oficial de justiça</a:t>
            </a:r>
            <a:r>
              <a:rPr lang="pt-BR" sz="2400" dirty="0" smtClean="0"/>
              <a:t>, o </a:t>
            </a:r>
            <a:r>
              <a:rPr lang="pt-BR" sz="2400" b="1" u="sng" dirty="0" smtClean="0"/>
              <a:t>perito</a:t>
            </a:r>
            <a:r>
              <a:rPr lang="pt-BR" sz="2400" dirty="0" smtClean="0"/>
              <a:t>, o </a:t>
            </a:r>
            <a:r>
              <a:rPr lang="pt-BR" sz="2400" b="1" u="sng" dirty="0" smtClean="0"/>
              <a:t>depositário</a:t>
            </a:r>
            <a:r>
              <a:rPr lang="pt-BR" sz="2400" dirty="0" smtClean="0"/>
              <a:t>, o </a:t>
            </a:r>
            <a:r>
              <a:rPr lang="pt-BR" sz="2400" b="1" u="sng" dirty="0" smtClean="0"/>
              <a:t>administrador</a:t>
            </a:r>
            <a:r>
              <a:rPr lang="pt-BR" sz="2400" dirty="0" smtClean="0"/>
              <a:t> e o </a:t>
            </a:r>
            <a:r>
              <a:rPr lang="pt-BR" sz="2400" b="1" u="sng" dirty="0" smtClean="0"/>
              <a:t>intérprete</a:t>
            </a:r>
            <a:r>
              <a:rPr lang="pt-BR" sz="2400" dirty="0" smtClean="0"/>
              <a:t>.</a:t>
            </a:r>
          </a:p>
          <a:p>
            <a:pPr marL="0" indent="0" algn="r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t-BR" sz="2400" dirty="0" smtClean="0"/>
              <a:t>		</a:t>
            </a:r>
            <a:r>
              <a:rPr lang="pt-BR" sz="1800" dirty="0" smtClean="0"/>
              <a:t>(CPC)</a:t>
            </a:r>
          </a:p>
          <a:p>
            <a:pPr algn="just"/>
            <a:endParaRPr lang="pt-BR" sz="2400" dirty="0" smtClean="0">
              <a:latin typeface="Calibri"/>
            </a:endParaRP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928670"/>
          </a:xfrm>
        </p:spPr>
        <p:txBody>
          <a:bodyPr/>
          <a:lstStyle/>
          <a:p>
            <a:pPr algn="ctr"/>
            <a:r>
              <a:rPr lang="pt-BR" dirty="0" smtClean="0"/>
              <a:t>AUXILIARES DA JUSTIÇA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11</a:t>
            </a:fld>
            <a:endParaRPr lang="pt-BR" dirty="0"/>
          </a:p>
        </p:txBody>
      </p:sp>
      <p:sp>
        <p:nvSpPr>
          <p:cNvPr id="5" name="Seta em curva para a direita 4"/>
          <p:cNvSpPr/>
          <p:nvPr/>
        </p:nvSpPr>
        <p:spPr>
          <a:xfrm>
            <a:off x="142844" y="1571612"/>
            <a:ext cx="928694" cy="321471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6" name="Fluxograma: Processo 5"/>
          <p:cNvSpPr/>
          <p:nvPr/>
        </p:nvSpPr>
        <p:spPr>
          <a:xfrm>
            <a:off x="1357290" y="4143380"/>
            <a:ext cx="5786478" cy="1714512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No </a:t>
            </a:r>
            <a:r>
              <a:rPr lang="pt-BR" dirty="0" err="1" smtClean="0"/>
              <a:t>microssistema</a:t>
            </a:r>
            <a:r>
              <a:rPr lang="pt-BR" dirty="0" smtClean="0"/>
              <a:t> dos Juizados Especiais o rol de auxiliares da justiça é incrementado:</a:t>
            </a:r>
          </a:p>
          <a:p>
            <a:pPr algn="ctr"/>
            <a:endParaRPr lang="pt-BR" dirty="0" smtClean="0"/>
          </a:p>
          <a:p>
            <a:pPr algn="ctr">
              <a:buFontTx/>
              <a:buChar char="-"/>
            </a:pPr>
            <a:r>
              <a:rPr lang="pt-BR" dirty="0" smtClean="0"/>
              <a:t> Conciliadores;</a:t>
            </a:r>
          </a:p>
          <a:p>
            <a:pPr algn="ctr">
              <a:buFontTx/>
              <a:buChar char="-"/>
            </a:pPr>
            <a:r>
              <a:rPr lang="pt-BR" dirty="0" smtClean="0"/>
              <a:t> Juízes Leigos.</a:t>
            </a:r>
          </a:p>
          <a:p>
            <a:pPr algn="ctr"/>
            <a:endParaRPr lang="pt-BR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28670"/>
          </a:xfrm>
        </p:spPr>
        <p:txBody>
          <a:bodyPr>
            <a:noAutofit/>
          </a:bodyPr>
          <a:lstStyle/>
          <a:p>
            <a:pPr algn="ctr"/>
            <a:r>
              <a:rPr lang="pt-BR" sz="2600" dirty="0" smtClean="0"/>
              <a:t>RECRUTAMENTO DE CONCILIADORES E JUÍZES LEIGOS</a:t>
            </a:r>
            <a:endParaRPr lang="pt-BR" sz="2600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12</a:t>
            </a:fld>
            <a:endParaRPr lang="pt-BR" dirty="0"/>
          </a:p>
        </p:txBody>
      </p:sp>
      <p:graphicFrame>
        <p:nvGraphicFramePr>
          <p:cNvPr id="6" name="Espaço Reservado para Conteúdo 5"/>
          <p:cNvGraphicFramePr>
            <a:graphicFrameLocks noGrp="1"/>
          </p:cNvGraphicFramePr>
          <p:nvPr>
            <p:ph idx="1"/>
          </p:nvPr>
        </p:nvGraphicFramePr>
        <p:xfrm>
          <a:off x="142844" y="642918"/>
          <a:ext cx="8858312" cy="60007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o explicativo em forma de nuvem 6"/>
          <p:cNvSpPr/>
          <p:nvPr/>
        </p:nvSpPr>
        <p:spPr>
          <a:xfrm>
            <a:off x="6072198" y="1285860"/>
            <a:ext cx="2928958" cy="1143008"/>
          </a:xfrm>
          <a:prstGeom prst="cloudCallout">
            <a:avLst>
              <a:gd name="adj1" fmla="val -75836"/>
              <a:gd name="adj2" fmla="val 13541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Conhecimentos</a:t>
            </a:r>
          </a:p>
          <a:p>
            <a:pPr algn="ctr"/>
            <a:r>
              <a:rPr lang="pt-BR" dirty="0" smtClean="0"/>
              <a:t>Habilidades</a:t>
            </a:r>
          </a:p>
          <a:p>
            <a:pPr algn="ctr"/>
            <a:r>
              <a:rPr lang="pt-BR" dirty="0" smtClean="0"/>
              <a:t>Atitudes</a:t>
            </a:r>
            <a:endParaRPr lang="pt-BR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28670"/>
          </a:xfrm>
        </p:spPr>
        <p:txBody>
          <a:bodyPr>
            <a:noAutofit/>
          </a:bodyPr>
          <a:lstStyle/>
          <a:p>
            <a:pPr algn="ctr"/>
            <a:r>
              <a:rPr lang="pt-BR" sz="2600" dirty="0" smtClean="0"/>
              <a:t>RECRUTAMENTO DE CONCILIADORES</a:t>
            </a:r>
            <a:endParaRPr lang="pt-BR" sz="2600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13</a:t>
            </a:fld>
            <a:endParaRPr lang="pt-BR" dirty="0"/>
          </a:p>
        </p:txBody>
      </p:sp>
      <p:graphicFrame>
        <p:nvGraphicFramePr>
          <p:cNvPr id="6" name="Espaço Reservado para Conteúdo 5"/>
          <p:cNvGraphicFramePr>
            <a:graphicFrameLocks noGrp="1"/>
          </p:cNvGraphicFramePr>
          <p:nvPr>
            <p:ph idx="1"/>
          </p:nvPr>
        </p:nvGraphicFramePr>
        <p:xfrm>
          <a:off x="142844" y="642918"/>
          <a:ext cx="8858312" cy="60007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28670"/>
          </a:xfrm>
        </p:spPr>
        <p:txBody>
          <a:bodyPr>
            <a:noAutofit/>
          </a:bodyPr>
          <a:lstStyle/>
          <a:p>
            <a:pPr algn="ctr"/>
            <a:r>
              <a:rPr lang="pt-BR" sz="2600" dirty="0" smtClean="0"/>
              <a:t>RECRUTAMENTO DE JUÍZES LEIGOS</a:t>
            </a:r>
            <a:endParaRPr lang="pt-BR" sz="2600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14</a:t>
            </a:fld>
            <a:endParaRPr lang="pt-BR" dirty="0"/>
          </a:p>
        </p:txBody>
      </p:sp>
      <p:graphicFrame>
        <p:nvGraphicFramePr>
          <p:cNvPr id="6" name="Espaço Reservado para Conteúdo 5"/>
          <p:cNvGraphicFramePr>
            <a:graphicFrameLocks noGrp="1"/>
          </p:cNvGraphicFramePr>
          <p:nvPr>
            <p:ph idx="1"/>
          </p:nvPr>
        </p:nvGraphicFramePr>
        <p:xfrm>
          <a:off x="142844" y="642918"/>
          <a:ext cx="8858312" cy="60007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15</a:t>
            </a:fld>
            <a:endParaRPr lang="pt-BR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77133" y="0"/>
            <a:ext cx="3580817" cy="6840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16</a:t>
            </a:fld>
            <a:endParaRPr lang="pt-BR" dirty="0"/>
          </a:p>
        </p:txBody>
      </p:sp>
      <p:pic>
        <p:nvPicPr>
          <p:cNvPr id="2051" name="Picture 3" descr="C:\Documents and Settings\All Users\Documentos\Minhas imagens\Amostras de imagens\juizados especiai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416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28670"/>
          </a:xfrm>
        </p:spPr>
        <p:txBody>
          <a:bodyPr>
            <a:noAutofit/>
          </a:bodyPr>
          <a:lstStyle/>
          <a:p>
            <a:pPr algn="ctr"/>
            <a:r>
              <a:rPr lang="pt-BR" sz="2800" dirty="0" smtClean="0"/>
              <a:t>IMPEDIMENTO DO EXERCÍCIO DA ADVOCACIA ???</a:t>
            </a:r>
            <a:endParaRPr lang="pt-BR" sz="2800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17</a:t>
            </a:fld>
            <a:endParaRPr lang="pt-BR" dirty="0"/>
          </a:p>
        </p:txBody>
      </p:sp>
      <p:sp>
        <p:nvSpPr>
          <p:cNvPr id="6" name="Espaço Reservado para Conteúdo 1"/>
          <p:cNvSpPr txBox="1">
            <a:spLocks/>
          </p:cNvSpPr>
          <p:nvPr/>
        </p:nvSpPr>
        <p:spPr>
          <a:xfrm>
            <a:off x="0" y="928670"/>
            <a:ext cx="8929718" cy="564360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just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pt-BR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pt-BR" sz="2700" i="0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Art. 7º Os conciliadores e Juízes leigos são auxiliares da Justiça, recrutados, os primeiros, preferentemente, entre os bacharéis em Direito, e os segundos, entre advogados com mais de cinco anos de experiência.</a:t>
            </a:r>
          </a:p>
          <a:p>
            <a:pPr marL="365760" marR="0" lvl="0" indent="-256032" algn="just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endParaRPr kumimoji="0" lang="pt-BR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just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pt-BR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Parágrafo único. Os </a:t>
            </a:r>
            <a:r>
              <a:rPr kumimoji="0" lang="pt-BR" sz="27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Juízes leigos</a:t>
            </a:r>
            <a:r>
              <a:rPr kumimoji="0" lang="pt-BR" sz="27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pt-BR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ficarão </a:t>
            </a:r>
            <a:r>
              <a:rPr kumimoji="0" lang="pt-BR" sz="27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impedidos</a:t>
            </a:r>
            <a:r>
              <a:rPr kumimoji="0" lang="pt-BR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 </a:t>
            </a:r>
            <a:r>
              <a:rPr kumimoji="0" lang="pt-BR" sz="27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exercer a advocacia</a:t>
            </a:r>
            <a:r>
              <a:rPr kumimoji="0" lang="pt-BR" sz="27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pt-BR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perante os </a:t>
            </a:r>
            <a:r>
              <a:rPr kumimoji="0" lang="pt-BR" sz="27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Juizados Especiais</a:t>
            </a:r>
            <a:r>
              <a:rPr kumimoji="0" lang="pt-BR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enquanto no desempenho de suas funções.</a:t>
            </a:r>
          </a:p>
          <a:p>
            <a:pPr marL="365760" marR="0" lvl="0" indent="-256032" algn="just" defTabSz="914400" rtl="0" eaLnBrk="1" fontAlgn="auto" latinLnBrk="0" hangingPunct="1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endParaRPr kumimoji="0" lang="pt-BR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r" defTabSz="914400" rtl="0" eaLnBrk="1" fontAlgn="auto" latinLnBrk="0" hangingPunct="1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pt-B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(Lei 9.099/95)</a:t>
            </a:r>
            <a:endParaRPr kumimoji="0" lang="pt-BR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28670"/>
          </a:xfrm>
        </p:spPr>
        <p:txBody>
          <a:bodyPr>
            <a:noAutofit/>
          </a:bodyPr>
          <a:lstStyle/>
          <a:p>
            <a:pPr algn="ctr"/>
            <a:r>
              <a:rPr lang="pt-BR" sz="2800" dirty="0" smtClean="0"/>
              <a:t>IMPEDIMENTO OU INCOMPATIBILIDADE DO EXERCÍCIO DA ADVOCACIA ???</a:t>
            </a:r>
            <a:endParaRPr lang="pt-BR" sz="2800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18</a:t>
            </a:fld>
            <a:endParaRPr lang="pt-BR" dirty="0"/>
          </a:p>
        </p:txBody>
      </p:sp>
      <p:sp>
        <p:nvSpPr>
          <p:cNvPr id="6" name="Espaço Reservado para Conteúdo 1"/>
          <p:cNvSpPr txBox="1">
            <a:spLocks/>
          </p:cNvSpPr>
          <p:nvPr/>
        </p:nvSpPr>
        <p:spPr>
          <a:xfrm>
            <a:off x="357158" y="928670"/>
            <a:ext cx="8572560" cy="5643602"/>
          </a:xfrm>
          <a:prstGeom prst="rect">
            <a:avLst/>
          </a:prstGeom>
        </p:spPr>
        <p:txBody>
          <a:bodyPr vert="horz">
            <a:normAutofit fontScale="85000" lnSpcReduction="20000"/>
          </a:bodyPr>
          <a:lstStyle/>
          <a:p>
            <a:pPr algn="just">
              <a:lnSpc>
                <a:spcPct val="150000"/>
              </a:lnSpc>
            </a:pPr>
            <a:r>
              <a:rPr lang="pt-BR" sz="2800" dirty="0" smtClean="0"/>
              <a:t>Art. 27. A </a:t>
            </a:r>
            <a:r>
              <a:rPr lang="pt-BR" sz="2800" b="1" u="sng" dirty="0" smtClean="0">
                <a:solidFill>
                  <a:schemeClr val="accent2"/>
                </a:solidFill>
              </a:rPr>
              <a:t>incompatibilidade</a:t>
            </a:r>
            <a:r>
              <a:rPr lang="pt-BR" sz="2800" dirty="0" smtClean="0"/>
              <a:t> determina a </a:t>
            </a:r>
            <a:r>
              <a:rPr lang="pt-BR" sz="2800" b="1" u="sng" dirty="0" smtClean="0">
                <a:solidFill>
                  <a:schemeClr val="accent2"/>
                </a:solidFill>
              </a:rPr>
              <a:t>proibição total</a:t>
            </a:r>
            <a:r>
              <a:rPr lang="pt-BR" sz="2800" dirty="0" smtClean="0"/>
              <a:t>, e o </a:t>
            </a:r>
            <a:r>
              <a:rPr lang="pt-BR" sz="2800" b="1" u="sng" dirty="0" smtClean="0">
                <a:solidFill>
                  <a:schemeClr val="accent6">
                    <a:lumMod val="75000"/>
                  </a:schemeClr>
                </a:solidFill>
              </a:rPr>
              <a:t>impedimento</a:t>
            </a:r>
            <a:r>
              <a:rPr lang="pt-BR" sz="2800" dirty="0" smtClean="0"/>
              <a:t>, a </a:t>
            </a:r>
            <a:r>
              <a:rPr lang="pt-BR" sz="2800" b="1" u="sng" dirty="0" smtClean="0">
                <a:solidFill>
                  <a:schemeClr val="accent6">
                    <a:lumMod val="75000"/>
                  </a:schemeClr>
                </a:solidFill>
              </a:rPr>
              <a:t>proibição parcial do exercício da advocacia</a:t>
            </a:r>
            <a:r>
              <a:rPr lang="pt-BR" sz="2800" dirty="0" smtClean="0"/>
              <a:t>.</a:t>
            </a:r>
          </a:p>
          <a:p>
            <a:pPr algn="just">
              <a:lnSpc>
                <a:spcPct val="150000"/>
              </a:lnSpc>
            </a:pPr>
            <a:endParaRPr lang="pt-BR" sz="2800" dirty="0" smtClean="0"/>
          </a:p>
          <a:p>
            <a:pPr algn="just">
              <a:lnSpc>
                <a:spcPct val="170000"/>
              </a:lnSpc>
              <a:spcAft>
                <a:spcPts val="600"/>
              </a:spcAft>
            </a:pPr>
            <a:r>
              <a:rPr lang="pt-BR" sz="2800" dirty="0" smtClean="0"/>
              <a:t>Art. 28. A </a:t>
            </a:r>
            <a:r>
              <a:rPr lang="pt-BR" sz="2800" b="1" u="sng" dirty="0" smtClean="0"/>
              <a:t>advocacia é incompatível</a:t>
            </a:r>
            <a:r>
              <a:rPr lang="pt-BR" sz="2800" dirty="0" smtClean="0"/>
              <a:t>, mesmo em causa própria, com as seguintes atividades: </a:t>
            </a:r>
            <a:r>
              <a:rPr lang="pt-BR" sz="2700" dirty="0" smtClean="0"/>
              <a:t>[...]</a:t>
            </a:r>
          </a:p>
          <a:p>
            <a:pPr algn="just">
              <a:lnSpc>
                <a:spcPct val="170000"/>
              </a:lnSpc>
              <a:spcAft>
                <a:spcPts val="600"/>
              </a:spcAft>
            </a:pPr>
            <a:r>
              <a:rPr lang="pt-BR" sz="2800" dirty="0" smtClean="0"/>
              <a:t>IV - </a:t>
            </a:r>
            <a:r>
              <a:rPr lang="pt-BR" sz="2800" b="1" u="sng" dirty="0" smtClean="0"/>
              <a:t>ocupantes de cargos ou funções vinculados direta ou indiretamente a qualquer órgão do Poder Judiciário </a:t>
            </a:r>
            <a:r>
              <a:rPr lang="pt-BR" sz="2800" dirty="0" smtClean="0"/>
              <a:t>e os que exercem serviços notariais e de registro;</a:t>
            </a:r>
            <a:endParaRPr lang="pt-BR" sz="2700" dirty="0" smtClean="0"/>
          </a:p>
          <a:p>
            <a:r>
              <a:rPr lang="pt-BR" sz="2800" dirty="0" smtClean="0"/>
              <a:t>       </a:t>
            </a:r>
            <a:endParaRPr kumimoji="0" lang="pt-BR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r" defTabSz="914400" rtl="0" eaLnBrk="1" fontAlgn="auto" latinLnBrk="0" hangingPunct="1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pt-B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(Estatuto da Advocacia - Lei 8.906/94)</a:t>
            </a:r>
            <a:endParaRPr kumimoji="0" lang="pt-BR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28670"/>
          </a:xfrm>
        </p:spPr>
        <p:txBody>
          <a:bodyPr>
            <a:noAutofit/>
          </a:bodyPr>
          <a:lstStyle/>
          <a:p>
            <a:pPr algn="ctr"/>
            <a:r>
              <a:rPr lang="pt-BR" sz="2800" dirty="0" smtClean="0"/>
              <a:t>CFOAB EM NA PROPOSIÇÃO 4.062/95 DEFENDEIA A INCOMPATIBILIDADE </a:t>
            </a:r>
            <a:endParaRPr lang="pt-BR" sz="2800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19</a:t>
            </a:fld>
            <a:endParaRPr lang="pt-BR" dirty="0"/>
          </a:p>
        </p:txBody>
      </p:sp>
      <p:sp>
        <p:nvSpPr>
          <p:cNvPr id="6" name="Espaço Reservado para Conteúdo 1"/>
          <p:cNvSpPr txBox="1">
            <a:spLocks/>
          </p:cNvSpPr>
          <p:nvPr/>
        </p:nvSpPr>
        <p:spPr>
          <a:xfrm>
            <a:off x="428596" y="928670"/>
            <a:ext cx="8143932" cy="564360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algn="ctr"/>
            <a:r>
              <a:rPr kumimoji="0" lang="pt-B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Princípio</a:t>
            </a:r>
            <a:r>
              <a:rPr kumimoji="0" lang="pt-BR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 que a lei posterior geral não derroga a lei anterior especial</a:t>
            </a:r>
            <a:endParaRPr kumimoji="0" lang="pt-BR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8" name="Diagrama 7"/>
          <p:cNvGraphicFramePr/>
          <p:nvPr/>
        </p:nvGraphicFramePr>
        <p:xfrm>
          <a:off x="0" y="571480"/>
          <a:ext cx="9144000" cy="6286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2</a:t>
            </a:fld>
            <a:endParaRPr lang="pt-BR" dirty="0"/>
          </a:p>
        </p:txBody>
      </p:sp>
      <p:graphicFrame>
        <p:nvGraphicFramePr>
          <p:cNvPr id="6" name="Espaço Reservado para Conteúdo 5"/>
          <p:cNvGraphicFramePr>
            <a:graphicFrameLocks noGrp="1"/>
          </p:cNvGraphicFramePr>
          <p:nvPr>
            <p:ph idx="1"/>
          </p:nvPr>
        </p:nvGraphicFramePr>
        <p:xfrm>
          <a:off x="214282" y="142852"/>
          <a:ext cx="8786874" cy="65722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28670"/>
          </a:xfrm>
        </p:spPr>
        <p:txBody>
          <a:bodyPr>
            <a:noAutofit/>
          </a:bodyPr>
          <a:lstStyle/>
          <a:p>
            <a:pPr algn="ctr"/>
            <a:r>
              <a:rPr lang="pt-BR" sz="2800" dirty="0" smtClean="0"/>
              <a:t>ATUALMENTE CFOAB E DOUTRINA DEFENDEM O IMPEDIMENTO</a:t>
            </a:r>
            <a:endParaRPr lang="pt-BR" sz="2800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20</a:t>
            </a:fld>
            <a:endParaRPr lang="pt-BR" dirty="0"/>
          </a:p>
        </p:txBody>
      </p:sp>
      <p:sp>
        <p:nvSpPr>
          <p:cNvPr id="6" name="Espaço Reservado para Conteúdo 1"/>
          <p:cNvSpPr txBox="1">
            <a:spLocks/>
          </p:cNvSpPr>
          <p:nvPr/>
        </p:nvSpPr>
        <p:spPr>
          <a:xfrm>
            <a:off x="428596" y="928670"/>
            <a:ext cx="8143932" cy="564360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algn="just"/>
            <a:r>
              <a:rPr kumimoji="0" lang="pt-B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2001 </a:t>
            </a:r>
            <a:r>
              <a:rPr kumimoji="0" lang="pt-B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ucida Sans Unicode"/>
                <a:cs typeface="Lucida Sans Unicode"/>
              </a:rPr>
              <a:t>⇛ CFOAB revisou</a:t>
            </a:r>
            <a:r>
              <a:rPr kumimoji="0" lang="pt-BR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ucida Sans Unicode"/>
                <a:cs typeface="Lucida Sans Unicode"/>
              </a:rPr>
              <a:t> a decisão proferida na Proposição 4.062/95:</a:t>
            </a:r>
          </a:p>
          <a:p>
            <a:pPr algn="just">
              <a:buFont typeface="Arial" pitchFamily="34" charset="0"/>
              <a:buChar char="•"/>
            </a:pPr>
            <a:endParaRPr lang="pt-BR" sz="2400" baseline="0" dirty="0" smtClean="0">
              <a:latin typeface="Lucida Sans Unicode"/>
              <a:ea typeface="+mn-ea"/>
              <a:cs typeface="Lucida Sans Unicode"/>
            </a:endParaRPr>
          </a:p>
          <a:p>
            <a:pPr algn="just">
              <a:buFont typeface="Arial" pitchFamily="34" charset="0"/>
              <a:buChar char="•"/>
            </a:pPr>
            <a:r>
              <a:rPr kumimoji="0" lang="pt-BR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ucida Sans Unicode"/>
                <a:cs typeface="Lucida Sans Unicode"/>
              </a:rPr>
              <a:t>Reiterando a Lei 9.099/95;</a:t>
            </a:r>
          </a:p>
          <a:p>
            <a:pPr algn="just">
              <a:buFont typeface="Arial" pitchFamily="34" charset="0"/>
              <a:buChar char="•"/>
            </a:pPr>
            <a:endParaRPr lang="pt-BR" sz="2400" baseline="0" dirty="0" smtClean="0">
              <a:latin typeface="Lucida Sans Unicode"/>
              <a:ea typeface="+mn-ea"/>
              <a:cs typeface="Lucida Sans Unicode"/>
            </a:endParaRPr>
          </a:p>
          <a:p>
            <a:pPr algn="just">
              <a:buFont typeface="Arial" pitchFamily="34" charset="0"/>
              <a:buChar char="•"/>
            </a:pPr>
            <a:r>
              <a:rPr kumimoji="0" lang="pt-BR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ucida Sans Unicode"/>
                <a:cs typeface="Lucida Sans Unicode"/>
              </a:rPr>
              <a:t>Inexistência de incompatibilidade</a:t>
            </a:r>
          </a:p>
          <a:p>
            <a:pPr algn="just">
              <a:buFont typeface="Arial" pitchFamily="34" charset="0"/>
              <a:buChar char="•"/>
            </a:pPr>
            <a:endParaRPr lang="pt-BR" sz="2400" baseline="0" dirty="0" smtClean="0">
              <a:latin typeface="Lucida Sans Unicode"/>
              <a:ea typeface="+mn-ea"/>
              <a:cs typeface="Lucida Sans Unicode"/>
            </a:endParaRPr>
          </a:p>
          <a:p>
            <a:pPr algn="just">
              <a:buFont typeface="Arial" pitchFamily="34" charset="0"/>
              <a:buChar char="•"/>
            </a:pPr>
            <a:r>
              <a:rPr kumimoji="0" lang="pt-BR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ucida Sans Unicode"/>
                <a:cs typeface="Lucida Sans Unicode"/>
              </a:rPr>
              <a:t>Existência de impedimento do conciliador que atuou no curso do processo, passe a exercer, no mesmo feito, a função de advogado de uma das partes, por violação ao disposto nos:</a:t>
            </a:r>
          </a:p>
          <a:p>
            <a:pPr lvl="1" algn="just">
              <a:buFont typeface="Arial" pitchFamily="34" charset="0"/>
              <a:buChar char="•"/>
            </a:pPr>
            <a:r>
              <a:rPr lang="pt-BR" sz="2200" baseline="0" dirty="0" smtClean="0">
                <a:latin typeface="Lucida Sans Unicode"/>
                <a:ea typeface="+mn-ea"/>
                <a:cs typeface="Lucida Sans Unicode"/>
              </a:rPr>
              <a:t> Art. 7º,</a:t>
            </a:r>
            <a:r>
              <a:rPr lang="pt-BR" sz="2200" dirty="0" smtClean="0">
                <a:latin typeface="Lucida Sans Unicode"/>
                <a:ea typeface="+mn-ea"/>
                <a:cs typeface="Lucida Sans Unicode"/>
              </a:rPr>
              <a:t> Lei 9.099/95;</a:t>
            </a:r>
          </a:p>
          <a:p>
            <a:pPr lvl="1" algn="just">
              <a:buFont typeface="Arial" pitchFamily="34" charset="0"/>
              <a:buChar char="•"/>
            </a:pPr>
            <a:r>
              <a:rPr kumimoji="0" lang="pt-BR" sz="2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ucida Sans Unicode"/>
                <a:cs typeface="Lucida Sans Unicode"/>
              </a:rPr>
              <a:t> Art. 134, II, CPC;</a:t>
            </a:r>
          </a:p>
          <a:p>
            <a:pPr lvl="1" algn="just">
              <a:buFont typeface="Arial" pitchFamily="34" charset="0"/>
              <a:buChar char="•"/>
            </a:pPr>
            <a:r>
              <a:rPr lang="pt-BR" sz="2200" dirty="0" smtClean="0">
                <a:latin typeface="Lucida Sans Unicode"/>
                <a:ea typeface="+mn-ea"/>
                <a:cs typeface="Lucida Sans Unicode"/>
              </a:rPr>
              <a:t> Art. 138, II, CPC</a:t>
            </a:r>
            <a:endParaRPr kumimoji="0" lang="pt-BR" sz="2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21</a:t>
            </a:fld>
            <a:endParaRPr lang="pt-BR" dirty="0"/>
          </a:p>
        </p:txBody>
      </p:sp>
      <p:sp>
        <p:nvSpPr>
          <p:cNvPr id="6" name="Espaço Reservado para Conteúdo 1"/>
          <p:cNvSpPr txBox="1">
            <a:spLocks/>
          </p:cNvSpPr>
          <p:nvPr/>
        </p:nvSpPr>
        <p:spPr>
          <a:xfrm>
            <a:off x="0" y="928670"/>
            <a:ext cx="8929718" cy="564360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just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pt-BR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pt-BR" sz="2700" i="0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Art. 7º Os conciliadores e Juízes leigos são auxiliares da Justiça, recrutados, os primeiros, preferentemente, entre os bacharéis em Direito, e os segundos, entre advogados com mais de cinco anos de experiência.</a:t>
            </a:r>
          </a:p>
          <a:p>
            <a:pPr marL="365760" marR="0" lvl="0" indent="-256032" algn="just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endParaRPr kumimoji="0" lang="pt-BR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just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pt-BR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Parágrafo único. Os </a:t>
            </a:r>
            <a:r>
              <a:rPr kumimoji="0" lang="pt-BR" sz="27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Juízes leigos</a:t>
            </a:r>
            <a:r>
              <a:rPr kumimoji="0" lang="pt-BR" sz="27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pt-BR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ficarão </a:t>
            </a:r>
            <a:r>
              <a:rPr kumimoji="0" lang="pt-BR" sz="27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impedidos</a:t>
            </a:r>
            <a:r>
              <a:rPr kumimoji="0" lang="pt-BR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 </a:t>
            </a:r>
            <a:r>
              <a:rPr kumimoji="0" lang="pt-BR" sz="27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exercer a advocacia</a:t>
            </a:r>
            <a:r>
              <a:rPr kumimoji="0" lang="pt-BR" sz="27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pt-BR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perante os </a:t>
            </a:r>
            <a:r>
              <a:rPr kumimoji="0" lang="pt-BR" sz="27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Juizados Especiais</a:t>
            </a:r>
            <a:r>
              <a:rPr kumimoji="0" lang="pt-BR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enquanto no desempenho de suas funções.</a:t>
            </a:r>
          </a:p>
          <a:p>
            <a:pPr marL="365760" marR="0" lvl="0" indent="-256032" algn="just" defTabSz="914400" rtl="0" eaLnBrk="1" fontAlgn="auto" latinLnBrk="0" hangingPunct="1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endParaRPr kumimoji="0" lang="pt-BR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r" defTabSz="914400" rtl="0" eaLnBrk="1" fontAlgn="auto" latinLnBrk="0" hangingPunct="1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pt-B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(Lei 9.099/95)</a:t>
            </a:r>
            <a:endParaRPr kumimoji="0" lang="pt-BR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22</a:t>
            </a:fld>
            <a:endParaRPr lang="pt-BR" dirty="0"/>
          </a:p>
        </p:txBody>
      </p:sp>
      <p:sp>
        <p:nvSpPr>
          <p:cNvPr id="6" name="Espaço Reservado para Conteúdo 1"/>
          <p:cNvSpPr txBox="1">
            <a:spLocks/>
          </p:cNvSpPr>
          <p:nvPr/>
        </p:nvSpPr>
        <p:spPr>
          <a:xfrm>
            <a:off x="214282" y="285728"/>
            <a:ext cx="8715436" cy="6286544"/>
          </a:xfrm>
          <a:prstGeom prst="rect">
            <a:avLst/>
          </a:prstGeom>
        </p:spPr>
        <p:txBody>
          <a:bodyPr vert="horz">
            <a:normAutofit lnSpcReduction="10000"/>
          </a:bodyPr>
          <a:lstStyle/>
          <a:p>
            <a:pPr algn="just">
              <a:lnSpc>
                <a:spcPct val="150000"/>
              </a:lnSpc>
            </a:pPr>
            <a:r>
              <a:rPr lang="pt-BR" sz="2800" dirty="0" smtClean="0"/>
              <a:t>Art. 134.  É defeso ao juiz exercer as suas funções no processo contencioso ou voluntário:</a:t>
            </a:r>
          </a:p>
          <a:p>
            <a:pPr algn="just">
              <a:lnSpc>
                <a:spcPct val="150000"/>
              </a:lnSpc>
            </a:pPr>
            <a:r>
              <a:rPr lang="pt-BR" sz="2800" dirty="0" smtClean="0"/>
              <a:t>[...]</a:t>
            </a:r>
          </a:p>
          <a:p>
            <a:pPr algn="just">
              <a:lnSpc>
                <a:spcPct val="150000"/>
              </a:lnSpc>
            </a:pPr>
            <a:r>
              <a:rPr lang="pt-BR" sz="2800" dirty="0" smtClean="0"/>
              <a:t>II - em que interveio como mandatário da parte, oficiou como perito, funcionou como órgão do Ministério Público, ou prestou depoimento como testemunha;</a:t>
            </a:r>
          </a:p>
          <a:p>
            <a:pPr algn="just">
              <a:lnSpc>
                <a:spcPct val="150000"/>
              </a:lnSpc>
            </a:pPr>
            <a:r>
              <a:rPr lang="pt-BR" sz="2800" dirty="0" smtClean="0"/>
              <a:t>[...]</a:t>
            </a:r>
          </a:p>
          <a:p>
            <a:pPr marL="365760" marR="0" lvl="0" indent="-256032" algn="just" defTabSz="914400" rtl="0" eaLnBrk="1" fontAlgn="auto" latinLnBrk="0" hangingPunct="1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endParaRPr kumimoji="0" lang="pt-BR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r" defTabSz="914400" rtl="0" eaLnBrk="1" fontAlgn="auto" latinLnBrk="0" hangingPunct="1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pt-B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(CPC)</a:t>
            </a:r>
            <a:endParaRPr kumimoji="0" lang="pt-BR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23</a:t>
            </a:fld>
            <a:endParaRPr lang="pt-BR" dirty="0"/>
          </a:p>
        </p:txBody>
      </p:sp>
      <p:sp>
        <p:nvSpPr>
          <p:cNvPr id="6" name="Espaço Reservado para Conteúdo 1"/>
          <p:cNvSpPr txBox="1">
            <a:spLocks/>
          </p:cNvSpPr>
          <p:nvPr/>
        </p:nvSpPr>
        <p:spPr>
          <a:xfrm>
            <a:off x="214282" y="285728"/>
            <a:ext cx="8715436" cy="628654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pt-BR" sz="2800" dirty="0" smtClean="0"/>
              <a:t>Art. 138.  Aplicam-se também os motivos de impedimento e de suspeição:</a:t>
            </a:r>
          </a:p>
          <a:p>
            <a:pPr algn="just">
              <a:lnSpc>
                <a:spcPct val="150000"/>
              </a:lnSpc>
            </a:pPr>
            <a:r>
              <a:rPr lang="pt-BR" sz="2800" dirty="0" smtClean="0"/>
              <a:t>[...]</a:t>
            </a:r>
          </a:p>
          <a:p>
            <a:pPr algn="just">
              <a:lnSpc>
                <a:spcPct val="150000"/>
              </a:lnSpc>
            </a:pPr>
            <a:r>
              <a:rPr lang="pt-BR" sz="2800" dirty="0" smtClean="0"/>
              <a:t>II - ao serventuário de justiça;</a:t>
            </a:r>
          </a:p>
          <a:p>
            <a:pPr algn="just">
              <a:lnSpc>
                <a:spcPct val="150000"/>
              </a:lnSpc>
            </a:pPr>
            <a:r>
              <a:rPr lang="pt-BR" sz="2800" dirty="0" smtClean="0"/>
              <a:t>[...]</a:t>
            </a:r>
          </a:p>
          <a:p>
            <a:pPr marL="365760" marR="0" lvl="0" indent="-256032" algn="just" defTabSz="914400" rtl="0" eaLnBrk="1" fontAlgn="auto" latinLnBrk="0" hangingPunct="1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endParaRPr kumimoji="0" lang="pt-BR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r" defTabSz="914400" rtl="0" eaLnBrk="1" fontAlgn="auto" latinLnBrk="0" hangingPunct="1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pt-B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(CPC)</a:t>
            </a:r>
            <a:endParaRPr kumimoji="0" lang="pt-BR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28596" y="1643050"/>
            <a:ext cx="8229600" cy="3643338"/>
          </a:xfrm>
        </p:spPr>
        <p:txBody>
          <a:bodyPr>
            <a:normAutofit/>
          </a:bodyPr>
          <a:lstStyle/>
          <a:p>
            <a:pPr algn="ctr"/>
            <a:r>
              <a:rPr lang="pt-BR" dirty="0" smtClean="0"/>
              <a:t>BOA TARDE!</a:t>
            </a:r>
            <a:br>
              <a:rPr lang="pt-BR" dirty="0" smtClean="0"/>
            </a:br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/>
              <a:t>BOA NOITE!</a:t>
            </a:r>
            <a:endParaRPr lang="pt-BR" dirty="0"/>
          </a:p>
        </p:txBody>
      </p:sp>
      <p:pic>
        <p:nvPicPr>
          <p:cNvPr id="6" name="Imagem 5" descr="C:\Users\katiaaparecida\AppData\Local\Microsoft\Windows\Temporary Internet Files\Low\Content.IE5\9TQ5L8YE\Marca FCR[1]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62207" cy="1111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magem 6" descr="C:\Users\katiaaparecida\AppData\Local\Microsoft\Windows\Temporary Internet Files\Low\Content.IE5\9TQ5L8YE\Marca FCR[1]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1793" y="0"/>
            <a:ext cx="1262207" cy="1111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ítulo 1"/>
          <p:cNvSpPr txBox="1">
            <a:spLocks/>
          </p:cNvSpPr>
          <p:nvPr/>
        </p:nvSpPr>
        <p:spPr>
          <a:xfrm>
            <a:off x="0" y="214290"/>
            <a:ext cx="9144000" cy="642942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Disciplina: Juizados Especiais</a:t>
            </a: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642910" y="785794"/>
            <a:ext cx="7786742" cy="5786478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t-BR" dirty="0" smtClean="0"/>
              <a:t>	Art. 5º O </a:t>
            </a:r>
            <a:r>
              <a:rPr lang="pt-BR" b="1" u="sng" dirty="0" smtClean="0"/>
              <a:t>Juiz dirigirá</a:t>
            </a:r>
            <a:r>
              <a:rPr lang="pt-BR" dirty="0" smtClean="0"/>
              <a:t> o processo com </a:t>
            </a:r>
            <a:r>
              <a:rPr lang="pt-BR" b="1" u="sng" dirty="0" smtClean="0"/>
              <a:t>liberdade</a:t>
            </a:r>
            <a:r>
              <a:rPr lang="pt-BR" dirty="0" smtClean="0"/>
              <a:t> para determinar as provas a serem produzidas, para apreciá-las e para dar </a:t>
            </a:r>
            <a:r>
              <a:rPr lang="pt-BR" b="1" u="sng" dirty="0" smtClean="0"/>
              <a:t>especial valor às regras de experiência comum ou técnica</a:t>
            </a:r>
            <a:r>
              <a:rPr lang="pt-BR" dirty="0" smtClean="0"/>
              <a:t>.</a:t>
            </a:r>
          </a:p>
          <a:p>
            <a:pPr algn="r">
              <a:lnSpc>
                <a:spcPct val="150000"/>
              </a:lnSpc>
              <a:buNone/>
            </a:pPr>
            <a:r>
              <a:rPr lang="pt-BR" sz="1600" dirty="0" smtClean="0"/>
              <a:t>(Lei 9.099/95)</a:t>
            </a:r>
            <a:endParaRPr lang="pt-BR" sz="1600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3</a:t>
            </a:fld>
            <a:endParaRPr lang="pt-BR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0" y="0"/>
            <a:ext cx="4000496" cy="2143116"/>
          </a:xfrm>
        </p:spPr>
        <p:txBody>
          <a:bodyPr>
            <a:normAutofit/>
          </a:bodyPr>
          <a:lstStyle/>
          <a:p>
            <a:pPr algn="ctr"/>
            <a:r>
              <a:rPr lang="pt-BR" dirty="0" smtClean="0"/>
              <a:t>DIREÇÃO DO PROCESSO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4</a:t>
            </a:fld>
            <a:endParaRPr lang="pt-BR" dirty="0"/>
          </a:p>
        </p:txBody>
      </p:sp>
      <p:graphicFrame>
        <p:nvGraphicFramePr>
          <p:cNvPr id="6" name="Espaço Reservado para Conteúdo 5"/>
          <p:cNvGraphicFramePr>
            <a:graphicFrameLocks noGrp="1"/>
          </p:cNvGraphicFramePr>
          <p:nvPr>
            <p:ph idx="1"/>
          </p:nvPr>
        </p:nvGraphicFramePr>
        <p:xfrm>
          <a:off x="0" y="142852"/>
          <a:ext cx="9144000" cy="65008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o explicativo em seta para a esquerda 6"/>
          <p:cNvSpPr/>
          <p:nvPr/>
        </p:nvSpPr>
        <p:spPr>
          <a:xfrm>
            <a:off x="4929190" y="1285860"/>
            <a:ext cx="3500462" cy="714380"/>
          </a:xfrm>
          <a:prstGeom prst="leftArrowCallout">
            <a:avLst/>
          </a:prstGeom>
          <a:scene3d>
            <a:camera prst="orthographicFront">
              <a:rot lat="0" lon="0" rev="21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Poder-Dever</a:t>
            </a:r>
            <a:endParaRPr lang="pt-BR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5</a:t>
            </a:fld>
            <a:endParaRPr lang="pt-BR" dirty="0"/>
          </a:p>
        </p:txBody>
      </p:sp>
      <p:graphicFrame>
        <p:nvGraphicFramePr>
          <p:cNvPr id="6" name="Espaço Reservado para Conteúdo 5"/>
          <p:cNvGraphicFramePr>
            <a:graphicFrameLocks noGrp="1"/>
          </p:cNvGraphicFramePr>
          <p:nvPr>
            <p:ph idx="1"/>
          </p:nvPr>
        </p:nvGraphicFramePr>
        <p:xfrm>
          <a:off x="214282" y="142852"/>
          <a:ext cx="8786874" cy="65722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exto explicativo em seta para a esquerda 7"/>
          <p:cNvSpPr/>
          <p:nvPr/>
        </p:nvSpPr>
        <p:spPr>
          <a:xfrm>
            <a:off x="5572132" y="1500174"/>
            <a:ext cx="2857520" cy="2143140"/>
          </a:xfrm>
          <a:prstGeom prst="leftArrowCallout">
            <a:avLst/>
          </a:prstGeom>
          <a:scene3d>
            <a:camera prst="orthographicFront">
              <a:rot lat="0" lon="0" rev="21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Amplia ao poderes do Juiz no conhecimento de matéria probatória</a:t>
            </a:r>
            <a:endParaRPr lang="pt-BR" dirty="0"/>
          </a:p>
        </p:txBody>
      </p:sp>
      <p:sp>
        <p:nvSpPr>
          <p:cNvPr id="11" name="Texto explicativo em forma de nuvem 10"/>
          <p:cNvSpPr/>
          <p:nvPr/>
        </p:nvSpPr>
        <p:spPr>
          <a:xfrm>
            <a:off x="642910" y="1571612"/>
            <a:ext cx="3357586" cy="2071702"/>
          </a:xfrm>
          <a:prstGeom prst="cloudCallout">
            <a:avLst/>
          </a:prstGeom>
          <a:scene3d>
            <a:camera prst="orthographicFront">
              <a:rot lat="0" lon="10799978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2" name="CaixaDeTexto 11"/>
          <p:cNvSpPr txBox="1"/>
          <p:nvPr/>
        </p:nvSpPr>
        <p:spPr>
          <a:xfrm>
            <a:off x="857224" y="2214554"/>
            <a:ext cx="2857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b="1" dirty="0" smtClean="0">
                <a:solidFill>
                  <a:schemeClr val="bg1"/>
                </a:solidFill>
              </a:rPr>
              <a:t>Convencimento</a:t>
            </a:r>
            <a:endParaRPr lang="pt-BR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6</a:t>
            </a:fld>
            <a:endParaRPr lang="pt-BR" dirty="0"/>
          </a:p>
        </p:txBody>
      </p:sp>
      <p:graphicFrame>
        <p:nvGraphicFramePr>
          <p:cNvPr id="9" name="Espaço Reservado para Conteúdo 8"/>
          <p:cNvGraphicFramePr>
            <a:graphicFrameLocks noGrp="1"/>
          </p:cNvGraphicFramePr>
          <p:nvPr>
            <p:ph idx="1"/>
          </p:nvPr>
        </p:nvGraphicFramePr>
        <p:xfrm>
          <a:off x="142844" y="214290"/>
          <a:ext cx="8858312" cy="64294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Seta em curva para baixo 9"/>
          <p:cNvSpPr/>
          <p:nvPr/>
        </p:nvSpPr>
        <p:spPr>
          <a:xfrm>
            <a:off x="1571604" y="500042"/>
            <a:ext cx="5929354" cy="1214446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12" name="Fluxograma: Processo 11"/>
          <p:cNvSpPr/>
          <p:nvPr/>
        </p:nvSpPr>
        <p:spPr>
          <a:xfrm>
            <a:off x="2500298" y="1142984"/>
            <a:ext cx="4000528" cy="71438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Não tem extensão suficiente</a:t>
            </a:r>
            <a:endParaRPr lang="pt-BR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642910" y="785794"/>
            <a:ext cx="7786742" cy="5786478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t-BR" dirty="0" smtClean="0"/>
              <a:t>	Art. 6º O Juiz adotará em cada caso a </a:t>
            </a:r>
            <a:r>
              <a:rPr lang="pt-BR" b="1" u="sng" dirty="0" smtClean="0"/>
              <a:t>decisão</a:t>
            </a:r>
            <a:r>
              <a:rPr lang="pt-BR" dirty="0" smtClean="0"/>
              <a:t> que reputar mais </a:t>
            </a:r>
            <a:r>
              <a:rPr lang="pt-BR" b="1" u="sng" dirty="0" smtClean="0"/>
              <a:t>justa e equânime</a:t>
            </a:r>
            <a:r>
              <a:rPr lang="pt-BR" dirty="0" smtClean="0"/>
              <a:t>, atendendo aos fins sociais da lei e às exigências do bem comum.</a:t>
            </a:r>
          </a:p>
          <a:p>
            <a:pPr algn="r">
              <a:lnSpc>
                <a:spcPct val="150000"/>
              </a:lnSpc>
              <a:buNone/>
            </a:pPr>
            <a:r>
              <a:rPr lang="pt-BR" sz="1600" dirty="0" smtClean="0"/>
              <a:t>(Lei 9.099/95)</a:t>
            </a:r>
            <a:endParaRPr lang="pt-BR" sz="1600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7</a:t>
            </a:fld>
            <a:endParaRPr lang="pt-BR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8</a:t>
            </a:fld>
            <a:endParaRPr lang="pt-BR" dirty="0"/>
          </a:p>
        </p:txBody>
      </p:sp>
      <p:graphicFrame>
        <p:nvGraphicFramePr>
          <p:cNvPr id="8" name="Espaço Reservado para Conteúdo 7"/>
          <p:cNvGraphicFramePr>
            <a:graphicFrameLocks noGrp="1"/>
          </p:cNvGraphicFramePr>
          <p:nvPr>
            <p:ph idx="1"/>
          </p:nvPr>
        </p:nvGraphicFramePr>
        <p:xfrm>
          <a:off x="142844" y="214290"/>
          <a:ext cx="8858312" cy="65008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Texto explicativo em forma de nuvem 8"/>
          <p:cNvSpPr/>
          <p:nvPr/>
        </p:nvSpPr>
        <p:spPr>
          <a:xfrm>
            <a:off x="4714876" y="142852"/>
            <a:ext cx="3643338" cy="250033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200" dirty="0" smtClean="0"/>
              <a:t>PAZ</a:t>
            </a:r>
          </a:p>
          <a:p>
            <a:pPr algn="ctr"/>
            <a:r>
              <a:rPr lang="pt-BR" sz="3200" dirty="0" smtClean="0"/>
              <a:t>SOCIAL</a:t>
            </a:r>
            <a:endParaRPr lang="pt-BR" sz="32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0" y="428604"/>
            <a:ext cx="8929718" cy="6143668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pt-BR" dirty="0" smtClean="0"/>
              <a:t>	Art. 7º Os </a:t>
            </a:r>
            <a:r>
              <a:rPr lang="pt-BR" b="1" u="sng" dirty="0" smtClean="0"/>
              <a:t>conciliadores</a:t>
            </a:r>
            <a:r>
              <a:rPr lang="pt-BR" dirty="0" smtClean="0"/>
              <a:t> e </a:t>
            </a:r>
            <a:r>
              <a:rPr lang="pt-BR" b="1" u="sng" dirty="0" smtClean="0"/>
              <a:t>Juízes leigos</a:t>
            </a:r>
            <a:r>
              <a:rPr lang="pt-BR" b="1" dirty="0" smtClean="0"/>
              <a:t> </a:t>
            </a:r>
            <a:r>
              <a:rPr lang="pt-BR" dirty="0" smtClean="0"/>
              <a:t>são </a:t>
            </a:r>
            <a:r>
              <a:rPr lang="pt-BR" b="1" u="sng" dirty="0" smtClean="0"/>
              <a:t>auxiliares da Justiça</a:t>
            </a:r>
            <a:r>
              <a:rPr lang="pt-BR" dirty="0" smtClean="0"/>
              <a:t>, recrutados, os </a:t>
            </a:r>
            <a:r>
              <a:rPr lang="pt-BR" b="1" u="sng" dirty="0" smtClean="0"/>
              <a:t>primeiros</a:t>
            </a:r>
            <a:r>
              <a:rPr lang="pt-BR" dirty="0" smtClean="0"/>
              <a:t>, </a:t>
            </a:r>
            <a:r>
              <a:rPr lang="pt-BR" b="1" u="sng" dirty="0" smtClean="0"/>
              <a:t>preferentemente</a:t>
            </a:r>
            <a:r>
              <a:rPr lang="pt-BR" dirty="0" smtClean="0"/>
              <a:t>, entre os </a:t>
            </a:r>
            <a:r>
              <a:rPr lang="pt-BR" b="1" u="sng" dirty="0" smtClean="0"/>
              <a:t>bacharéis em Direito</a:t>
            </a:r>
            <a:r>
              <a:rPr lang="pt-BR" dirty="0" smtClean="0"/>
              <a:t>, e os </a:t>
            </a:r>
            <a:r>
              <a:rPr lang="pt-BR" b="1" u="sng" dirty="0" smtClean="0"/>
              <a:t>segundos</a:t>
            </a:r>
            <a:r>
              <a:rPr lang="pt-BR" dirty="0" smtClean="0"/>
              <a:t>, entre </a:t>
            </a:r>
            <a:r>
              <a:rPr lang="pt-BR" b="1" u="sng" dirty="0" smtClean="0"/>
              <a:t>advogados</a:t>
            </a:r>
            <a:r>
              <a:rPr lang="pt-BR" dirty="0" smtClean="0"/>
              <a:t> com </a:t>
            </a:r>
            <a:r>
              <a:rPr lang="pt-BR" b="1" u="sng" dirty="0" smtClean="0"/>
              <a:t>mais de cinco anos de experiência</a:t>
            </a:r>
            <a:r>
              <a:rPr lang="pt-BR" dirty="0" smtClean="0"/>
              <a:t>.</a:t>
            </a:r>
          </a:p>
          <a:p>
            <a:pPr algn="just">
              <a:buNone/>
            </a:pPr>
            <a:endParaRPr lang="pt-BR" dirty="0" smtClean="0"/>
          </a:p>
          <a:p>
            <a:pPr algn="just">
              <a:buNone/>
            </a:pPr>
            <a:r>
              <a:rPr lang="pt-BR" dirty="0" smtClean="0"/>
              <a:t>	Parágrafo único. Os </a:t>
            </a:r>
            <a:r>
              <a:rPr lang="pt-BR" b="1" u="sng" dirty="0" smtClean="0"/>
              <a:t>Juízes leigos</a:t>
            </a:r>
            <a:r>
              <a:rPr lang="pt-BR" b="1" dirty="0" smtClean="0"/>
              <a:t> </a:t>
            </a:r>
            <a:r>
              <a:rPr lang="pt-BR" dirty="0" smtClean="0"/>
              <a:t>ficarão </a:t>
            </a:r>
            <a:r>
              <a:rPr lang="pt-BR" b="1" u="sng" dirty="0" smtClean="0"/>
              <a:t>impedidos</a:t>
            </a:r>
            <a:r>
              <a:rPr lang="pt-BR" dirty="0" smtClean="0"/>
              <a:t> de </a:t>
            </a:r>
            <a:r>
              <a:rPr lang="pt-BR" b="1" u="sng" dirty="0" smtClean="0"/>
              <a:t>exercer a advocacia</a:t>
            </a:r>
            <a:r>
              <a:rPr lang="pt-BR" b="1" dirty="0" smtClean="0"/>
              <a:t> </a:t>
            </a:r>
            <a:r>
              <a:rPr lang="pt-BR" dirty="0" smtClean="0"/>
              <a:t>perante os </a:t>
            </a:r>
            <a:r>
              <a:rPr lang="pt-BR" b="1" u="sng" dirty="0" smtClean="0"/>
              <a:t>Juizados Especiais</a:t>
            </a:r>
            <a:r>
              <a:rPr lang="pt-BR" dirty="0" smtClean="0"/>
              <a:t>, enquanto no desempenho de suas funções.</a:t>
            </a:r>
          </a:p>
          <a:p>
            <a:pPr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pt-BR" dirty="0" smtClean="0"/>
          </a:p>
          <a:p>
            <a:pPr algn="r">
              <a:lnSpc>
                <a:spcPct val="150000"/>
              </a:lnSpc>
              <a:buNone/>
            </a:pPr>
            <a:r>
              <a:rPr lang="pt-BR" sz="1600" dirty="0" smtClean="0"/>
              <a:t>(Lei 9.099/95)</a:t>
            </a:r>
            <a:endParaRPr lang="pt-BR" sz="1600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9</a:t>
            </a:fld>
            <a:endParaRPr lang="pt-BR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so">
  <a:themeElements>
    <a:clrScheme name="Concurso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urso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so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2239</TotalTime>
  <Words>468</Words>
  <Application>Microsoft Office PowerPoint</Application>
  <PresentationFormat>Apresentação na tela (4:3)</PresentationFormat>
  <Paragraphs>160</Paragraphs>
  <Slides>24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24</vt:i4>
      </vt:variant>
    </vt:vector>
  </HeadingPairs>
  <TitlesOfParts>
    <vt:vector size="25" baseType="lpstr">
      <vt:lpstr>Concurso</vt:lpstr>
      <vt:lpstr>Disciplina: Juizados Especiais</vt:lpstr>
      <vt:lpstr>Slide 2</vt:lpstr>
      <vt:lpstr>Slide 3</vt:lpstr>
      <vt:lpstr>DIREÇÃO DO PROCESSO</vt:lpstr>
      <vt:lpstr>Slide 5</vt:lpstr>
      <vt:lpstr>Slide 6</vt:lpstr>
      <vt:lpstr>Slide 7</vt:lpstr>
      <vt:lpstr>Slide 8</vt:lpstr>
      <vt:lpstr>Slide 9</vt:lpstr>
      <vt:lpstr>CONCILIADORES</vt:lpstr>
      <vt:lpstr>AUXILIARES DA JUSTIÇA</vt:lpstr>
      <vt:lpstr>RECRUTAMENTO DE CONCILIADORES E JUÍZES LEIGOS</vt:lpstr>
      <vt:lpstr>RECRUTAMENTO DE CONCILIADORES</vt:lpstr>
      <vt:lpstr>RECRUTAMENTO DE JUÍZES LEIGOS</vt:lpstr>
      <vt:lpstr>Slide 15</vt:lpstr>
      <vt:lpstr>Slide 16</vt:lpstr>
      <vt:lpstr>IMPEDIMENTO DO EXERCÍCIO DA ADVOCACIA ???</vt:lpstr>
      <vt:lpstr>IMPEDIMENTO OU INCOMPATIBILIDADE DO EXERCÍCIO DA ADVOCACIA ???</vt:lpstr>
      <vt:lpstr>CFOAB EM NA PROPOSIÇÃO 4.062/95 DEFENDEIA A INCOMPATIBILIDADE </vt:lpstr>
      <vt:lpstr>ATUALMENTE CFOAB E DOUTRINA DEFENDEM O IMPEDIMENTO</vt:lpstr>
      <vt:lpstr>Slide 21</vt:lpstr>
      <vt:lpstr>Slide 22</vt:lpstr>
      <vt:lpstr>Slide 23</vt:lpstr>
      <vt:lpstr>BOA TARDE!  BOA NOITE!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ASPECTOS CONCEITUAIS DO DIREITO TRIBUTÁRIO</dc:title>
  <dc:creator>Empresa</dc:creator>
  <cp:lastModifiedBy>Empresa</cp:lastModifiedBy>
  <cp:revision>296</cp:revision>
  <dcterms:created xsi:type="dcterms:W3CDTF">2011-02-08T02:22:21Z</dcterms:created>
  <dcterms:modified xsi:type="dcterms:W3CDTF">2012-08-15T19:30:38Z</dcterms:modified>
</cp:coreProperties>
</file>