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5"/>
  </p:notesMasterIdLst>
  <p:sldIdLst>
    <p:sldId id="256" r:id="rId2"/>
    <p:sldId id="382" r:id="rId3"/>
    <p:sldId id="399" r:id="rId4"/>
    <p:sldId id="400" r:id="rId5"/>
    <p:sldId id="403" r:id="rId6"/>
    <p:sldId id="404" r:id="rId7"/>
    <p:sldId id="388" r:id="rId8"/>
    <p:sldId id="406" r:id="rId9"/>
    <p:sldId id="407" r:id="rId10"/>
    <p:sldId id="390" r:id="rId11"/>
    <p:sldId id="408" r:id="rId12"/>
    <p:sldId id="409" r:id="rId13"/>
    <p:sldId id="410" r:id="rId14"/>
    <p:sldId id="411" r:id="rId15"/>
    <p:sldId id="413" r:id="rId16"/>
    <p:sldId id="414" r:id="rId17"/>
    <p:sldId id="415" r:id="rId18"/>
    <p:sldId id="412" r:id="rId19"/>
    <p:sldId id="416" r:id="rId20"/>
    <p:sldId id="417" r:id="rId21"/>
    <p:sldId id="418" r:id="rId22"/>
    <p:sldId id="419" r:id="rId23"/>
    <p:sldId id="420" r:id="rId24"/>
    <p:sldId id="421" r:id="rId25"/>
    <p:sldId id="422" r:id="rId26"/>
    <p:sldId id="423" r:id="rId27"/>
    <p:sldId id="424" r:id="rId28"/>
    <p:sldId id="425" r:id="rId29"/>
    <p:sldId id="426" r:id="rId30"/>
    <p:sldId id="427" r:id="rId31"/>
    <p:sldId id="428" r:id="rId32"/>
    <p:sldId id="429" r:id="rId33"/>
    <p:sldId id="398" r:id="rId3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6F1717-E74C-4C8C-A32B-B0000EB55E8F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19FB0601-1C9F-41D0-8F59-050EB18F5A97}">
      <dgm:prSet phldrT="[Texto]"/>
      <dgm:spPr/>
      <dgm:t>
        <a:bodyPr/>
        <a:lstStyle/>
        <a:p>
          <a:r>
            <a:rPr lang="pt-BR" dirty="0" smtClean="0"/>
            <a:t>Menor Complexidade</a:t>
          </a:r>
          <a:endParaRPr lang="pt-BR" dirty="0"/>
        </a:p>
      </dgm:t>
    </dgm:pt>
    <dgm:pt modelId="{5E225F0C-EC08-4733-AB3E-D9907D463988}" type="parTrans" cxnId="{594A4641-9778-497A-9B06-5F80AD573124}">
      <dgm:prSet/>
      <dgm:spPr/>
      <dgm:t>
        <a:bodyPr/>
        <a:lstStyle/>
        <a:p>
          <a:endParaRPr lang="pt-BR"/>
        </a:p>
      </dgm:t>
    </dgm:pt>
    <dgm:pt modelId="{CC9CD162-F8C2-4C93-846C-45C322F756B1}" type="sibTrans" cxnId="{594A4641-9778-497A-9B06-5F80AD573124}">
      <dgm:prSet/>
      <dgm:spPr/>
      <dgm:t>
        <a:bodyPr/>
        <a:lstStyle/>
        <a:p>
          <a:endParaRPr lang="pt-BR"/>
        </a:p>
      </dgm:t>
    </dgm:pt>
    <dgm:pt modelId="{6BE31499-96A0-41EF-BD14-F7D87D116350}">
      <dgm:prSet phldrT="[Texto]"/>
      <dgm:spPr/>
      <dgm:t>
        <a:bodyPr/>
        <a:lstStyle/>
        <a:p>
          <a:r>
            <a:rPr lang="pt-BR" dirty="0" smtClean="0"/>
            <a:t>Art. 275, II, CPC</a:t>
          </a:r>
          <a:endParaRPr lang="pt-BR" dirty="0"/>
        </a:p>
      </dgm:t>
    </dgm:pt>
    <dgm:pt modelId="{FAD53C01-B887-4F3B-AE25-71B79EF0F0C4}" type="parTrans" cxnId="{F1120744-7639-435F-A164-12B652CF8078}">
      <dgm:prSet/>
      <dgm:spPr/>
      <dgm:t>
        <a:bodyPr/>
        <a:lstStyle/>
        <a:p>
          <a:endParaRPr lang="pt-BR"/>
        </a:p>
      </dgm:t>
    </dgm:pt>
    <dgm:pt modelId="{CE296154-B7A8-4CC1-BAB3-4E8C5C765B55}" type="sibTrans" cxnId="{F1120744-7639-435F-A164-12B652CF8078}">
      <dgm:prSet/>
      <dgm:spPr/>
      <dgm:t>
        <a:bodyPr/>
        <a:lstStyle/>
        <a:p>
          <a:endParaRPr lang="pt-BR"/>
        </a:p>
      </dgm:t>
    </dgm:pt>
    <dgm:pt modelId="{4764592B-22F3-4EF8-978C-F284CBE168DA}">
      <dgm:prSet phldrT="[Texto]"/>
      <dgm:spPr/>
      <dgm:t>
        <a:bodyPr/>
        <a:lstStyle/>
        <a:p>
          <a:r>
            <a:rPr lang="pt-BR" dirty="0" smtClean="0"/>
            <a:t>Menor Complexidade</a:t>
          </a:r>
          <a:endParaRPr lang="pt-BR" dirty="0"/>
        </a:p>
      </dgm:t>
    </dgm:pt>
    <dgm:pt modelId="{520E3684-11CD-4CB4-AE6B-31167384859B}" type="parTrans" cxnId="{AF8B9BB8-E1BC-48DD-8A5B-D83EE10C9705}">
      <dgm:prSet/>
      <dgm:spPr/>
      <dgm:t>
        <a:bodyPr/>
        <a:lstStyle/>
        <a:p>
          <a:endParaRPr lang="pt-BR"/>
        </a:p>
      </dgm:t>
    </dgm:pt>
    <dgm:pt modelId="{49FB7599-CD8B-4AD6-A223-34B780C8E9EE}" type="sibTrans" cxnId="{AF8B9BB8-E1BC-48DD-8A5B-D83EE10C9705}">
      <dgm:prSet/>
      <dgm:spPr/>
      <dgm:t>
        <a:bodyPr/>
        <a:lstStyle/>
        <a:p>
          <a:endParaRPr lang="pt-BR"/>
        </a:p>
      </dgm:t>
    </dgm:pt>
    <dgm:pt modelId="{6B05BB97-FCA1-404B-B1AF-F05D3FA04083}" type="pres">
      <dgm:prSet presAssocID="{7F6F1717-E74C-4C8C-A32B-B0000EB55E8F}" presName="linearFlow" presStyleCnt="0">
        <dgm:presLayoutVars>
          <dgm:dir/>
          <dgm:resizeHandles val="exact"/>
        </dgm:presLayoutVars>
      </dgm:prSet>
      <dgm:spPr/>
    </dgm:pt>
    <dgm:pt modelId="{C40C4813-5030-4F0F-B6B0-A30DBA9FCF25}" type="pres">
      <dgm:prSet presAssocID="{19FB0601-1C9F-41D0-8F59-050EB18F5A9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92D9865-CD8E-4359-9C9D-E20A5B7331A9}" type="pres">
      <dgm:prSet presAssocID="{CC9CD162-F8C2-4C93-846C-45C322F756B1}" presName="spacerL" presStyleCnt="0"/>
      <dgm:spPr/>
    </dgm:pt>
    <dgm:pt modelId="{11BACD81-B1CB-4CCF-B562-1D0BE4E09BC1}" type="pres">
      <dgm:prSet presAssocID="{CC9CD162-F8C2-4C93-846C-45C322F756B1}" presName="sibTrans" presStyleLbl="sibTrans2D1" presStyleIdx="0" presStyleCnt="2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EBC6C69A-89F3-45FB-ABD9-C22F09C8E3E8}" type="pres">
      <dgm:prSet presAssocID="{CC9CD162-F8C2-4C93-846C-45C322F756B1}" presName="spacerR" presStyleCnt="0"/>
      <dgm:spPr/>
    </dgm:pt>
    <dgm:pt modelId="{A56F8A92-EF66-45A3-A240-E32A49A15800}" type="pres">
      <dgm:prSet presAssocID="{6BE31499-96A0-41EF-BD14-F7D87D116350}" presName="node" presStyleLbl="node1" presStyleIdx="1" presStyleCnt="3" custScaleY="17366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3496B50-AC9B-4809-A5D0-19DBEB863649}" type="pres">
      <dgm:prSet presAssocID="{CE296154-B7A8-4CC1-BAB3-4E8C5C765B55}" presName="spacerL" presStyleCnt="0"/>
      <dgm:spPr/>
    </dgm:pt>
    <dgm:pt modelId="{A6E524C3-22FE-48B9-8744-FC8B482C43A8}" type="pres">
      <dgm:prSet presAssocID="{CE296154-B7A8-4CC1-BAB3-4E8C5C765B55}" presName="sibTrans" presStyleLbl="sibTrans2D1" presStyleIdx="1" presStyleCnt="2"/>
      <dgm:spPr/>
      <dgm:t>
        <a:bodyPr/>
        <a:lstStyle/>
        <a:p>
          <a:endParaRPr lang="pt-BR"/>
        </a:p>
      </dgm:t>
    </dgm:pt>
    <dgm:pt modelId="{E40F5FFB-D5D1-434D-9A18-374ACBE2AE6D}" type="pres">
      <dgm:prSet presAssocID="{CE296154-B7A8-4CC1-BAB3-4E8C5C765B55}" presName="spacerR" presStyleCnt="0"/>
      <dgm:spPr/>
    </dgm:pt>
    <dgm:pt modelId="{08F661FA-20A2-4935-95EB-088C7D799573}" type="pres">
      <dgm:prSet presAssocID="{4764592B-22F3-4EF8-978C-F284CBE168D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CD13420-FE0E-471B-A118-4AED1AC3DA06}" type="presOf" srcId="{7F6F1717-E74C-4C8C-A32B-B0000EB55E8F}" destId="{6B05BB97-FCA1-404B-B1AF-F05D3FA04083}" srcOrd="0" destOrd="0" presId="urn:microsoft.com/office/officeart/2005/8/layout/equation1"/>
    <dgm:cxn modelId="{AF8B9BB8-E1BC-48DD-8A5B-D83EE10C9705}" srcId="{7F6F1717-E74C-4C8C-A32B-B0000EB55E8F}" destId="{4764592B-22F3-4EF8-978C-F284CBE168DA}" srcOrd="2" destOrd="0" parTransId="{520E3684-11CD-4CB4-AE6B-31167384859B}" sibTransId="{49FB7599-CD8B-4AD6-A223-34B780C8E9EE}"/>
    <dgm:cxn modelId="{0847A15A-0B6B-44EE-8A0D-85923DA6E8AC}" type="presOf" srcId="{6BE31499-96A0-41EF-BD14-F7D87D116350}" destId="{A56F8A92-EF66-45A3-A240-E32A49A15800}" srcOrd="0" destOrd="0" presId="urn:microsoft.com/office/officeart/2005/8/layout/equation1"/>
    <dgm:cxn modelId="{1B897E64-EB79-423F-B8BA-495322893F2D}" type="presOf" srcId="{CE296154-B7A8-4CC1-BAB3-4E8C5C765B55}" destId="{A6E524C3-22FE-48B9-8744-FC8B482C43A8}" srcOrd="0" destOrd="0" presId="urn:microsoft.com/office/officeart/2005/8/layout/equation1"/>
    <dgm:cxn modelId="{594A4641-9778-497A-9B06-5F80AD573124}" srcId="{7F6F1717-E74C-4C8C-A32B-B0000EB55E8F}" destId="{19FB0601-1C9F-41D0-8F59-050EB18F5A97}" srcOrd="0" destOrd="0" parTransId="{5E225F0C-EC08-4733-AB3E-D9907D463988}" sibTransId="{CC9CD162-F8C2-4C93-846C-45C322F756B1}"/>
    <dgm:cxn modelId="{F6038EE6-E3BD-4054-8DEB-3243F0EB9E55}" type="presOf" srcId="{19FB0601-1C9F-41D0-8F59-050EB18F5A97}" destId="{C40C4813-5030-4F0F-B6B0-A30DBA9FCF25}" srcOrd="0" destOrd="0" presId="urn:microsoft.com/office/officeart/2005/8/layout/equation1"/>
    <dgm:cxn modelId="{29F27047-7D6A-4169-A724-47FB6EA984A9}" type="presOf" srcId="{CC9CD162-F8C2-4C93-846C-45C322F756B1}" destId="{11BACD81-B1CB-4CCF-B562-1D0BE4E09BC1}" srcOrd="0" destOrd="0" presId="urn:microsoft.com/office/officeart/2005/8/layout/equation1"/>
    <dgm:cxn modelId="{F1120744-7639-435F-A164-12B652CF8078}" srcId="{7F6F1717-E74C-4C8C-A32B-B0000EB55E8F}" destId="{6BE31499-96A0-41EF-BD14-F7D87D116350}" srcOrd="1" destOrd="0" parTransId="{FAD53C01-B887-4F3B-AE25-71B79EF0F0C4}" sibTransId="{CE296154-B7A8-4CC1-BAB3-4E8C5C765B55}"/>
    <dgm:cxn modelId="{ECC860E8-1AEC-4962-B41A-E6AE37A44172}" type="presOf" srcId="{4764592B-22F3-4EF8-978C-F284CBE168DA}" destId="{08F661FA-20A2-4935-95EB-088C7D799573}" srcOrd="0" destOrd="0" presId="urn:microsoft.com/office/officeart/2005/8/layout/equation1"/>
    <dgm:cxn modelId="{1D21D1B1-C1F4-4E48-8CDA-95F3DE5A5C0E}" type="presParOf" srcId="{6B05BB97-FCA1-404B-B1AF-F05D3FA04083}" destId="{C40C4813-5030-4F0F-B6B0-A30DBA9FCF25}" srcOrd="0" destOrd="0" presId="urn:microsoft.com/office/officeart/2005/8/layout/equation1"/>
    <dgm:cxn modelId="{1E9FAFF2-A144-4C1C-8218-5D32077E2E80}" type="presParOf" srcId="{6B05BB97-FCA1-404B-B1AF-F05D3FA04083}" destId="{992D9865-CD8E-4359-9C9D-E20A5B7331A9}" srcOrd="1" destOrd="0" presId="urn:microsoft.com/office/officeart/2005/8/layout/equation1"/>
    <dgm:cxn modelId="{AE340354-3EB1-449D-9991-182F6BC455D8}" type="presParOf" srcId="{6B05BB97-FCA1-404B-B1AF-F05D3FA04083}" destId="{11BACD81-B1CB-4CCF-B562-1D0BE4E09BC1}" srcOrd="2" destOrd="0" presId="urn:microsoft.com/office/officeart/2005/8/layout/equation1"/>
    <dgm:cxn modelId="{1C05E27C-65E0-41A6-9457-DD1EB1680EC1}" type="presParOf" srcId="{6B05BB97-FCA1-404B-B1AF-F05D3FA04083}" destId="{EBC6C69A-89F3-45FB-ABD9-C22F09C8E3E8}" srcOrd="3" destOrd="0" presId="urn:microsoft.com/office/officeart/2005/8/layout/equation1"/>
    <dgm:cxn modelId="{E6E176CD-CBC8-45CC-8DAD-B918B3AEC15C}" type="presParOf" srcId="{6B05BB97-FCA1-404B-B1AF-F05D3FA04083}" destId="{A56F8A92-EF66-45A3-A240-E32A49A15800}" srcOrd="4" destOrd="0" presId="urn:microsoft.com/office/officeart/2005/8/layout/equation1"/>
    <dgm:cxn modelId="{F596A896-0722-4656-BB66-549B95FF7358}" type="presParOf" srcId="{6B05BB97-FCA1-404B-B1AF-F05D3FA04083}" destId="{43496B50-AC9B-4809-A5D0-19DBEB863649}" srcOrd="5" destOrd="0" presId="urn:microsoft.com/office/officeart/2005/8/layout/equation1"/>
    <dgm:cxn modelId="{92ABFC5C-A6FC-48F9-8046-810E99B23615}" type="presParOf" srcId="{6B05BB97-FCA1-404B-B1AF-F05D3FA04083}" destId="{A6E524C3-22FE-48B9-8744-FC8B482C43A8}" srcOrd="6" destOrd="0" presId="urn:microsoft.com/office/officeart/2005/8/layout/equation1"/>
    <dgm:cxn modelId="{D6C557D6-859E-4938-B261-08EEB541A905}" type="presParOf" srcId="{6B05BB97-FCA1-404B-B1AF-F05D3FA04083}" destId="{E40F5FFB-D5D1-434D-9A18-374ACBE2AE6D}" srcOrd="7" destOrd="0" presId="urn:microsoft.com/office/officeart/2005/8/layout/equation1"/>
    <dgm:cxn modelId="{ED23B1EF-BCCA-4151-BF34-CDB630A59750}" type="presParOf" srcId="{6B05BB97-FCA1-404B-B1AF-F05D3FA04083}" destId="{08F661FA-20A2-4935-95EB-088C7D799573}" srcOrd="8" destOrd="0" presId="urn:microsoft.com/office/officeart/2005/8/layout/equatio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45747D-96B6-4148-A73B-3C43F6D567D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6D12F28-F28E-4D80-894C-FE772DD83DD5}">
      <dgm:prSet phldrT="[Texto]"/>
      <dgm:spPr/>
      <dgm:t>
        <a:bodyPr/>
        <a:lstStyle/>
        <a:p>
          <a:r>
            <a:rPr lang="pt-BR" dirty="0" smtClean="0"/>
            <a:t>Ações de despejo com outras fundamentações</a:t>
          </a:r>
          <a:endParaRPr lang="pt-BR" dirty="0"/>
        </a:p>
      </dgm:t>
    </dgm:pt>
    <dgm:pt modelId="{2BE09B13-E579-4F0C-8A2D-970E99E3C6BA}" type="parTrans" cxnId="{AE149814-6840-44BD-88BB-C5FEB72C5602}">
      <dgm:prSet/>
      <dgm:spPr/>
      <dgm:t>
        <a:bodyPr/>
        <a:lstStyle/>
        <a:p>
          <a:endParaRPr lang="pt-BR"/>
        </a:p>
      </dgm:t>
    </dgm:pt>
    <dgm:pt modelId="{D397D3D4-63C2-4EB8-A180-28005DEA1233}" type="sibTrans" cxnId="{AE149814-6840-44BD-88BB-C5FEB72C5602}">
      <dgm:prSet/>
      <dgm:spPr/>
      <dgm:t>
        <a:bodyPr/>
        <a:lstStyle/>
        <a:p>
          <a:endParaRPr lang="pt-BR"/>
        </a:p>
      </dgm:t>
    </dgm:pt>
    <dgm:pt modelId="{1A813E01-B3A9-451C-B437-BCE02DCD5E1A}">
      <dgm:prSet phldrT="[Texto]"/>
      <dgm:spPr/>
      <dgm:t>
        <a:bodyPr/>
        <a:lstStyle/>
        <a:p>
          <a:r>
            <a:rPr lang="pt-BR" dirty="0" smtClean="0"/>
            <a:t>Se até 40 salários mínimos</a:t>
          </a:r>
          <a:endParaRPr lang="pt-BR" dirty="0"/>
        </a:p>
      </dgm:t>
    </dgm:pt>
    <dgm:pt modelId="{A57D3DF9-347B-4557-B74F-D81A075C3DE7}" type="parTrans" cxnId="{998C99DF-6CD2-4418-9497-305A975C55FC}">
      <dgm:prSet/>
      <dgm:spPr/>
      <dgm:t>
        <a:bodyPr/>
        <a:lstStyle/>
        <a:p>
          <a:endParaRPr lang="pt-BR"/>
        </a:p>
      </dgm:t>
    </dgm:pt>
    <dgm:pt modelId="{119E2E1F-60EF-4DB6-9E63-1C77E47F069B}" type="sibTrans" cxnId="{998C99DF-6CD2-4418-9497-305A975C55FC}">
      <dgm:prSet/>
      <dgm:spPr/>
      <dgm:t>
        <a:bodyPr/>
        <a:lstStyle/>
        <a:p>
          <a:endParaRPr lang="pt-BR"/>
        </a:p>
      </dgm:t>
    </dgm:pt>
    <dgm:pt modelId="{8C385B72-7C40-4D13-A284-113AC63FD8B7}">
      <dgm:prSet phldrT="[Texto]"/>
      <dgm:spPr/>
      <dgm:t>
        <a:bodyPr/>
        <a:lstStyle/>
        <a:p>
          <a:r>
            <a:rPr lang="pt-BR" dirty="0" smtClean="0"/>
            <a:t>Competência Relativa JE</a:t>
          </a:r>
          <a:endParaRPr lang="pt-BR" dirty="0"/>
        </a:p>
      </dgm:t>
    </dgm:pt>
    <dgm:pt modelId="{C1B35973-710B-4E16-B4FC-DAF21B2E8E2B}" type="parTrans" cxnId="{A8C6C3BE-35F9-47D5-862B-CB9EF2BCD5E0}">
      <dgm:prSet/>
      <dgm:spPr/>
      <dgm:t>
        <a:bodyPr/>
        <a:lstStyle/>
        <a:p>
          <a:endParaRPr lang="pt-BR"/>
        </a:p>
      </dgm:t>
    </dgm:pt>
    <dgm:pt modelId="{96C37F70-99F6-4FF3-B1C4-8BF94EF5B21E}" type="sibTrans" cxnId="{A8C6C3BE-35F9-47D5-862B-CB9EF2BCD5E0}">
      <dgm:prSet/>
      <dgm:spPr/>
      <dgm:t>
        <a:bodyPr/>
        <a:lstStyle/>
        <a:p>
          <a:endParaRPr lang="pt-BR"/>
        </a:p>
      </dgm:t>
    </dgm:pt>
    <dgm:pt modelId="{FF812995-CE8E-4BD8-A02B-4B55C9BCB17A}" type="pres">
      <dgm:prSet presAssocID="{2045747D-96B6-4148-A73B-3C43F6D567D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17F2D68-9F65-4BBE-9FE3-0128225CFB93}" type="pres">
      <dgm:prSet presAssocID="{2045747D-96B6-4148-A73B-3C43F6D567DF}" presName="dummyMaxCanvas" presStyleCnt="0">
        <dgm:presLayoutVars/>
      </dgm:prSet>
      <dgm:spPr/>
    </dgm:pt>
    <dgm:pt modelId="{2CC31820-1994-48E7-96E9-F83326A9BF1A}" type="pres">
      <dgm:prSet presAssocID="{2045747D-96B6-4148-A73B-3C43F6D567DF}" presName="ThreeNodes_1" presStyleLbl="node1" presStyleIdx="0" presStyleCnt="3" custLinFactNeighborX="-3473" custLinFactNeighborY="-8804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C022720-4C43-4D1E-A62D-0AD1B6166F77}" type="pres">
      <dgm:prSet presAssocID="{2045747D-96B6-4148-A73B-3C43F6D567DF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6AE6E57-35CB-43AD-AD2A-6467079CA53D}" type="pres">
      <dgm:prSet presAssocID="{2045747D-96B6-4148-A73B-3C43F6D567DF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54F4B60-20DC-4D47-816A-CB899D81755A}" type="pres">
      <dgm:prSet presAssocID="{2045747D-96B6-4148-A73B-3C43F6D567DF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539030E-48B8-4D9F-8A84-25FF59447A08}" type="pres">
      <dgm:prSet presAssocID="{2045747D-96B6-4148-A73B-3C43F6D567DF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39782B2-48AD-4FB4-9D02-5245692D4A37}" type="pres">
      <dgm:prSet presAssocID="{2045747D-96B6-4148-A73B-3C43F6D567DF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67BA111-ECCB-4044-9082-7B489912D643}" type="pres">
      <dgm:prSet presAssocID="{2045747D-96B6-4148-A73B-3C43F6D567DF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1E852C8-FEEF-49D8-8E61-6B88A12C548F}" type="pres">
      <dgm:prSet presAssocID="{2045747D-96B6-4148-A73B-3C43F6D567DF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972339D-D0B1-4C44-891D-0C82525C178C}" type="presOf" srcId="{D397D3D4-63C2-4EB8-A180-28005DEA1233}" destId="{654F4B60-20DC-4D47-816A-CB899D81755A}" srcOrd="0" destOrd="0" presId="urn:microsoft.com/office/officeart/2005/8/layout/vProcess5"/>
    <dgm:cxn modelId="{998C99DF-6CD2-4418-9497-305A975C55FC}" srcId="{2045747D-96B6-4148-A73B-3C43F6D567DF}" destId="{1A813E01-B3A9-451C-B437-BCE02DCD5E1A}" srcOrd="1" destOrd="0" parTransId="{A57D3DF9-347B-4557-B74F-D81A075C3DE7}" sibTransId="{119E2E1F-60EF-4DB6-9E63-1C77E47F069B}"/>
    <dgm:cxn modelId="{36B6EDDF-4126-4FFC-B46E-04BDBC4809D4}" type="presOf" srcId="{2045747D-96B6-4148-A73B-3C43F6D567DF}" destId="{FF812995-CE8E-4BD8-A02B-4B55C9BCB17A}" srcOrd="0" destOrd="0" presId="urn:microsoft.com/office/officeart/2005/8/layout/vProcess5"/>
    <dgm:cxn modelId="{20F29C83-C7C3-4706-9EC3-C37021A23CFD}" type="presOf" srcId="{26D12F28-F28E-4D80-894C-FE772DD83DD5}" destId="{A39782B2-48AD-4FB4-9D02-5245692D4A37}" srcOrd="1" destOrd="0" presId="urn:microsoft.com/office/officeart/2005/8/layout/vProcess5"/>
    <dgm:cxn modelId="{A8C6C3BE-35F9-47D5-862B-CB9EF2BCD5E0}" srcId="{2045747D-96B6-4148-A73B-3C43F6D567DF}" destId="{8C385B72-7C40-4D13-A284-113AC63FD8B7}" srcOrd="2" destOrd="0" parTransId="{C1B35973-710B-4E16-B4FC-DAF21B2E8E2B}" sibTransId="{96C37F70-99F6-4FF3-B1C4-8BF94EF5B21E}"/>
    <dgm:cxn modelId="{50F94AF0-729C-43D4-8611-DF6637C06E25}" type="presOf" srcId="{8C385B72-7C40-4D13-A284-113AC63FD8B7}" destId="{F1E852C8-FEEF-49D8-8E61-6B88A12C548F}" srcOrd="1" destOrd="0" presId="urn:microsoft.com/office/officeart/2005/8/layout/vProcess5"/>
    <dgm:cxn modelId="{2A68C5B2-265C-42BB-99FC-6403AB374164}" type="presOf" srcId="{1A813E01-B3A9-451C-B437-BCE02DCD5E1A}" destId="{467BA111-ECCB-4044-9082-7B489912D643}" srcOrd="1" destOrd="0" presId="urn:microsoft.com/office/officeart/2005/8/layout/vProcess5"/>
    <dgm:cxn modelId="{F433F7FA-DA4F-4512-BD60-2ED91BD39428}" type="presOf" srcId="{26D12F28-F28E-4D80-894C-FE772DD83DD5}" destId="{2CC31820-1994-48E7-96E9-F83326A9BF1A}" srcOrd="0" destOrd="0" presId="urn:microsoft.com/office/officeart/2005/8/layout/vProcess5"/>
    <dgm:cxn modelId="{4A3BCF3D-EF8B-47AF-A148-21B0D68CCE2C}" type="presOf" srcId="{1A813E01-B3A9-451C-B437-BCE02DCD5E1A}" destId="{3C022720-4C43-4D1E-A62D-0AD1B6166F77}" srcOrd="0" destOrd="0" presId="urn:microsoft.com/office/officeart/2005/8/layout/vProcess5"/>
    <dgm:cxn modelId="{AE149814-6840-44BD-88BB-C5FEB72C5602}" srcId="{2045747D-96B6-4148-A73B-3C43F6D567DF}" destId="{26D12F28-F28E-4D80-894C-FE772DD83DD5}" srcOrd="0" destOrd="0" parTransId="{2BE09B13-E579-4F0C-8A2D-970E99E3C6BA}" sibTransId="{D397D3D4-63C2-4EB8-A180-28005DEA1233}"/>
    <dgm:cxn modelId="{7B16A1CA-6536-4650-80DB-4827392DF5B9}" type="presOf" srcId="{119E2E1F-60EF-4DB6-9E63-1C77E47F069B}" destId="{B539030E-48B8-4D9F-8A84-25FF59447A08}" srcOrd="0" destOrd="0" presId="urn:microsoft.com/office/officeart/2005/8/layout/vProcess5"/>
    <dgm:cxn modelId="{97CF408E-E986-4BE3-9D98-EF74B30BA0F0}" type="presOf" srcId="{8C385B72-7C40-4D13-A284-113AC63FD8B7}" destId="{86AE6E57-35CB-43AD-AD2A-6467079CA53D}" srcOrd="0" destOrd="0" presId="urn:microsoft.com/office/officeart/2005/8/layout/vProcess5"/>
    <dgm:cxn modelId="{C0C082E3-5631-4A71-976F-6D042ACE5C98}" type="presParOf" srcId="{FF812995-CE8E-4BD8-A02B-4B55C9BCB17A}" destId="{017F2D68-9F65-4BBE-9FE3-0128225CFB93}" srcOrd="0" destOrd="0" presId="urn:microsoft.com/office/officeart/2005/8/layout/vProcess5"/>
    <dgm:cxn modelId="{43BB8447-BAB5-4AAC-9ECF-DC217A8E552B}" type="presParOf" srcId="{FF812995-CE8E-4BD8-A02B-4B55C9BCB17A}" destId="{2CC31820-1994-48E7-96E9-F83326A9BF1A}" srcOrd="1" destOrd="0" presId="urn:microsoft.com/office/officeart/2005/8/layout/vProcess5"/>
    <dgm:cxn modelId="{8AFCD23F-F7CD-4493-8033-7C5F1C177292}" type="presParOf" srcId="{FF812995-CE8E-4BD8-A02B-4B55C9BCB17A}" destId="{3C022720-4C43-4D1E-A62D-0AD1B6166F77}" srcOrd="2" destOrd="0" presId="urn:microsoft.com/office/officeart/2005/8/layout/vProcess5"/>
    <dgm:cxn modelId="{890DB5AD-2B39-4D98-B247-4558864752A4}" type="presParOf" srcId="{FF812995-CE8E-4BD8-A02B-4B55C9BCB17A}" destId="{86AE6E57-35CB-43AD-AD2A-6467079CA53D}" srcOrd="3" destOrd="0" presId="urn:microsoft.com/office/officeart/2005/8/layout/vProcess5"/>
    <dgm:cxn modelId="{8B9C0E6A-A4CA-4BA2-9FD7-F8FE2AA4AD52}" type="presParOf" srcId="{FF812995-CE8E-4BD8-A02B-4B55C9BCB17A}" destId="{654F4B60-20DC-4D47-816A-CB899D81755A}" srcOrd="4" destOrd="0" presId="urn:microsoft.com/office/officeart/2005/8/layout/vProcess5"/>
    <dgm:cxn modelId="{503A8547-5DFC-4B65-B985-CFABAD09E8AC}" type="presParOf" srcId="{FF812995-CE8E-4BD8-A02B-4B55C9BCB17A}" destId="{B539030E-48B8-4D9F-8A84-25FF59447A08}" srcOrd="5" destOrd="0" presId="urn:microsoft.com/office/officeart/2005/8/layout/vProcess5"/>
    <dgm:cxn modelId="{CCD25051-237C-4584-A0B5-0048E0C3F5AA}" type="presParOf" srcId="{FF812995-CE8E-4BD8-A02B-4B55C9BCB17A}" destId="{A39782B2-48AD-4FB4-9D02-5245692D4A37}" srcOrd="6" destOrd="0" presId="urn:microsoft.com/office/officeart/2005/8/layout/vProcess5"/>
    <dgm:cxn modelId="{00CE9A7A-B9A2-4575-BDA7-BC3F1CEC15C5}" type="presParOf" srcId="{FF812995-CE8E-4BD8-A02B-4B55C9BCB17A}" destId="{467BA111-ECCB-4044-9082-7B489912D643}" srcOrd="7" destOrd="0" presId="urn:microsoft.com/office/officeart/2005/8/layout/vProcess5"/>
    <dgm:cxn modelId="{055F8048-1941-4A88-8660-E663AF6AAC44}" type="presParOf" srcId="{FF812995-CE8E-4BD8-A02B-4B55C9BCB17A}" destId="{F1E852C8-FEEF-49D8-8E61-6B88A12C548F}" srcOrd="8" destOrd="0" presId="urn:microsoft.com/office/officeart/2005/8/layout/vProcess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A33847-30EE-431B-AC55-E645A77E48B2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76104607-E5C4-4CD4-BCC1-F273BF845ACE}">
      <dgm:prSet phldrT="[Texto]"/>
      <dgm:spPr/>
      <dgm:t>
        <a:bodyPr/>
        <a:lstStyle/>
        <a:p>
          <a:r>
            <a:rPr lang="pt-BR" dirty="0" smtClean="0"/>
            <a:t>USO PRÓPRIO</a:t>
          </a:r>
          <a:endParaRPr lang="pt-BR" dirty="0"/>
        </a:p>
      </dgm:t>
    </dgm:pt>
    <dgm:pt modelId="{B64AA20E-6006-42A2-BD7B-5A1BB21A0295}" type="parTrans" cxnId="{1559F72F-2BD1-4E88-BF4E-A9F625B394FA}">
      <dgm:prSet/>
      <dgm:spPr/>
      <dgm:t>
        <a:bodyPr/>
        <a:lstStyle/>
        <a:p>
          <a:endParaRPr lang="pt-BR"/>
        </a:p>
      </dgm:t>
    </dgm:pt>
    <dgm:pt modelId="{BE241A45-0584-4FFB-A7C9-94F61B7D7E9C}" type="sibTrans" cxnId="{1559F72F-2BD1-4E88-BF4E-A9F625B394FA}">
      <dgm:prSet/>
      <dgm:spPr/>
      <dgm:t>
        <a:bodyPr/>
        <a:lstStyle/>
        <a:p>
          <a:endParaRPr lang="pt-BR"/>
        </a:p>
      </dgm:t>
    </dgm:pt>
    <dgm:pt modelId="{A3797E64-E255-4FD1-A7AE-99B7042D1FEB}">
      <dgm:prSet phldrT="[Texto]"/>
      <dgm:spPr/>
      <dgm:t>
        <a:bodyPr/>
        <a:lstStyle/>
        <a:p>
          <a:r>
            <a:rPr lang="pt-BR" dirty="0" smtClean="0"/>
            <a:t>QUALQUER EMPREGO DESEJADO PELO LOCADOR...</a:t>
          </a:r>
          <a:endParaRPr lang="pt-BR" dirty="0"/>
        </a:p>
      </dgm:t>
    </dgm:pt>
    <dgm:pt modelId="{E75DC2F7-B520-4427-B18E-1637952C787C}" type="parTrans" cxnId="{EE27A7F7-733E-420E-B461-DD9C1F89E35B}">
      <dgm:prSet/>
      <dgm:spPr/>
      <dgm:t>
        <a:bodyPr/>
        <a:lstStyle/>
        <a:p>
          <a:endParaRPr lang="pt-BR"/>
        </a:p>
      </dgm:t>
    </dgm:pt>
    <dgm:pt modelId="{CBD834BD-A663-43E5-84FD-DF8954C992B0}" type="sibTrans" cxnId="{EE27A7F7-733E-420E-B461-DD9C1F89E35B}">
      <dgm:prSet/>
      <dgm:spPr/>
      <dgm:t>
        <a:bodyPr/>
        <a:lstStyle/>
        <a:p>
          <a:endParaRPr lang="pt-BR"/>
        </a:p>
      </dgm:t>
    </dgm:pt>
    <dgm:pt modelId="{CCBA0F3B-E06C-496D-8549-AFBAD37E01F4}" type="pres">
      <dgm:prSet presAssocID="{B3A33847-30EE-431B-AC55-E645A77E48B2}" presName="linearFlow" presStyleCnt="0">
        <dgm:presLayoutVars>
          <dgm:dir/>
          <dgm:resizeHandles val="exact"/>
        </dgm:presLayoutVars>
      </dgm:prSet>
      <dgm:spPr/>
    </dgm:pt>
    <dgm:pt modelId="{68C22A14-0DBE-45B2-AF40-C063A640AD2A}" type="pres">
      <dgm:prSet presAssocID="{76104607-E5C4-4CD4-BCC1-F273BF845AC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F77966E-8A83-4E66-A6F9-9272712CC670}" type="pres">
      <dgm:prSet presAssocID="{BE241A45-0584-4FFB-A7C9-94F61B7D7E9C}" presName="spacerL" presStyleCnt="0"/>
      <dgm:spPr/>
    </dgm:pt>
    <dgm:pt modelId="{D88EED22-B34E-496D-A27D-F37314AEB4F5}" type="pres">
      <dgm:prSet presAssocID="{BE241A45-0584-4FFB-A7C9-94F61B7D7E9C}" presName="sibTrans" presStyleLbl="sibTrans2D1" presStyleIdx="0" presStyleCnt="1"/>
      <dgm:spPr/>
      <dgm:t>
        <a:bodyPr/>
        <a:lstStyle/>
        <a:p>
          <a:endParaRPr lang="pt-BR"/>
        </a:p>
      </dgm:t>
    </dgm:pt>
    <dgm:pt modelId="{8BCEB4A3-DB3A-4C94-BD43-96C022CF0083}" type="pres">
      <dgm:prSet presAssocID="{BE241A45-0584-4FFB-A7C9-94F61B7D7E9C}" presName="spacerR" presStyleCnt="0"/>
      <dgm:spPr/>
    </dgm:pt>
    <dgm:pt modelId="{9147C284-78F1-458F-86D3-D734C0A7E07C}" type="pres">
      <dgm:prSet presAssocID="{A3797E64-E255-4FD1-A7AE-99B7042D1FE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2A3A540-9688-485E-8399-1AD447DA644B}" type="presOf" srcId="{A3797E64-E255-4FD1-A7AE-99B7042D1FEB}" destId="{9147C284-78F1-458F-86D3-D734C0A7E07C}" srcOrd="0" destOrd="0" presId="urn:microsoft.com/office/officeart/2005/8/layout/equation1"/>
    <dgm:cxn modelId="{EE27A7F7-733E-420E-B461-DD9C1F89E35B}" srcId="{B3A33847-30EE-431B-AC55-E645A77E48B2}" destId="{A3797E64-E255-4FD1-A7AE-99B7042D1FEB}" srcOrd="1" destOrd="0" parTransId="{E75DC2F7-B520-4427-B18E-1637952C787C}" sibTransId="{CBD834BD-A663-43E5-84FD-DF8954C992B0}"/>
    <dgm:cxn modelId="{D13D2CF1-7B0A-467C-A7C6-1C9F8DADAB8E}" type="presOf" srcId="{BE241A45-0584-4FFB-A7C9-94F61B7D7E9C}" destId="{D88EED22-B34E-496D-A27D-F37314AEB4F5}" srcOrd="0" destOrd="0" presId="urn:microsoft.com/office/officeart/2005/8/layout/equation1"/>
    <dgm:cxn modelId="{DA7A023D-4E6D-4B63-BB0C-CF6B1810F607}" type="presOf" srcId="{76104607-E5C4-4CD4-BCC1-F273BF845ACE}" destId="{68C22A14-0DBE-45B2-AF40-C063A640AD2A}" srcOrd="0" destOrd="0" presId="urn:microsoft.com/office/officeart/2005/8/layout/equation1"/>
    <dgm:cxn modelId="{194FE7A8-373A-40EA-AC28-8C2C8408C5F2}" type="presOf" srcId="{B3A33847-30EE-431B-AC55-E645A77E48B2}" destId="{CCBA0F3B-E06C-496D-8549-AFBAD37E01F4}" srcOrd="0" destOrd="0" presId="urn:microsoft.com/office/officeart/2005/8/layout/equation1"/>
    <dgm:cxn modelId="{1559F72F-2BD1-4E88-BF4E-A9F625B394FA}" srcId="{B3A33847-30EE-431B-AC55-E645A77E48B2}" destId="{76104607-E5C4-4CD4-BCC1-F273BF845ACE}" srcOrd="0" destOrd="0" parTransId="{B64AA20E-6006-42A2-BD7B-5A1BB21A0295}" sibTransId="{BE241A45-0584-4FFB-A7C9-94F61B7D7E9C}"/>
    <dgm:cxn modelId="{8246B42A-6AFE-4AF9-96F7-F8C9FFDAF9C8}" type="presParOf" srcId="{CCBA0F3B-E06C-496D-8549-AFBAD37E01F4}" destId="{68C22A14-0DBE-45B2-AF40-C063A640AD2A}" srcOrd="0" destOrd="0" presId="urn:microsoft.com/office/officeart/2005/8/layout/equation1"/>
    <dgm:cxn modelId="{8FC1AB72-6908-4FAD-BBE8-DFC493343F56}" type="presParOf" srcId="{CCBA0F3B-E06C-496D-8549-AFBAD37E01F4}" destId="{FF77966E-8A83-4E66-A6F9-9272712CC670}" srcOrd="1" destOrd="0" presId="urn:microsoft.com/office/officeart/2005/8/layout/equation1"/>
    <dgm:cxn modelId="{71845E70-8442-450E-88C2-B9C5C1F164A6}" type="presParOf" srcId="{CCBA0F3B-E06C-496D-8549-AFBAD37E01F4}" destId="{D88EED22-B34E-496D-A27D-F37314AEB4F5}" srcOrd="2" destOrd="0" presId="urn:microsoft.com/office/officeart/2005/8/layout/equation1"/>
    <dgm:cxn modelId="{8803AD0B-B42E-4016-A5D9-B2022DAF9400}" type="presParOf" srcId="{CCBA0F3B-E06C-496D-8549-AFBAD37E01F4}" destId="{8BCEB4A3-DB3A-4C94-BD43-96C022CF0083}" srcOrd="3" destOrd="0" presId="urn:microsoft.com/office/officeart/2005/8/layout/equation1"/>
    <dgm:cxn modelId="{BC6F692E-F347-432A-B520-998D7E8D22DE}" type="presParOf" srcId="{CCBA0F3B-E06C-496D-8549-AFBAD37E01F4}" destId="{9147C284-78F1-458F-86D3-D734C0A7E07C}" srcOrd="4" destOrd="0" presId="urn:microsoft.com/office/officeart/2005/8/layout/equation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86ABF7-EB64-48DF-B752-A41DD87F2369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D96613C-CA50-4E56-A56C-3EC3A85487D8}">
      <dgm:prSet phldrT="[Texto]"/>
      <dgm:spPr/>
      <dgm:t>
        <a:bodyPr/>
        <a:lstStyle/>
        <a:p>
          <a:r>
            <a:rPr lang="pt-BR" dirty="0" smtClean="0"/>
            <a:t>USO PRÓPRIO</a:t>
          </a:r>
          <a:endParaRPr lang="pt-BR" dirty="0"/>
        </a:p>
      </dgm:t>
    </dgm:pt>
    <dgm:pt modelId="{64A8BF70-A711-4FB6-8069-5EFF454046D1}" type="parTrans" cxnId="{0A6B70A7-AD9F-458E-8194-B6D39836BB25}">
      <dgm:prSet/>
      <dgm:spPr/>
      <dgm:t>
        <a:bodyPr/>
        <a:lstStyle/>
        <a:p>
          <a:endParaRPr lang="pt-BR"/>
        </a:p>
      </dgm:t>
    </dgm:pt>
    <dgm:pt modelId="{329E8A99-140B-4243-8760-A785FEFA858E}" type="sibTrans" cxnId="{0A6B70A7-AD9F-458E-8194-B6D39836BB25}">
      <dgm:prSet/>
      <dgm:spPr/>
      <dgm:t>
        <a:bodyPr/>
        <a:lstStyle/>
        <a:p>
          <a:endParaRPr lang="pt-BR"/>
        </a:p>
      </dgm:t>
    </dgm:pt>
    <dgm:pt modelId="{58857054-A4F9-431D-89F2-4D89FF2C30A0}">
      <dgm:prSet phldrT="[Texto]"/>
      <dgm:spPr/>
      <dgm:t>
        <a:bodyPr/>
        <a:lstStyle/>
        <a:p>
          <a:r>
            <a:rPr lang="pt-BR" dirty="0" smtClean="0"/>
            <a:t>Locador já ocupa imóvel próprio com idêntica finalidade </a:t>
          </a:r>
          <a:r>
            <a:rPr lang="pt-BR" b="1" u="sng" dirty="0" smtClean="0">
              <a:solidFill>
                <a:srgbClr val="FF0000"/>
              </a:solidFill>
            </a:rPr>
            <a:t>e</a:t>
          </a:r>
          <a:r>
            <a:rPr lang="pt-BR" dirty="0" smtClean="0"/>
            <a:t> situado no mesmo local</a:t>
          </a:r>
          <a:endParaRPr lang="pt-BR" dirty="0"/>
        </a:p>
      </dgm:t>
    </dgm:pt>
    <dgm:pt modelId="{E4E8B4EC-820D-45EA-B8EF-E3272F4CE90F}" type="parTrans" cxnId="{3FB15661-6145-4C1A-8526-92812250C9CB}">
      <dgm:prSet/>
      <dgm:spPr/>
      <dgm:t>
        <a:bodyPr/>
        <a:lstStyle/>
        <a:p>
          <a:endParaRPr lang="pt-BR"/>
        </a:p>
      </dgm:t>
    </dgm:pt>
    <dgm:pt modelId="{E361C6D6-F48E-4F09-8A7F-493987C031F8}" type="sibTrans" cxnId="{3FB15661-6145-4C1A-8526-92812250C9CB}">
      <dgm:prSet/>
      <dgm:spPr/>
      <dgm:t>
        <a:bodyPr/>
        <a:lstStyle/>
        <a:p>
          <a:endParaRPr lang="pt-BR"/>
        </a:p>
      </dgm:t>
    </dgm:pt>
    <dgm:pt modelId="{B5CDAE43-D7F2-4841-9737-6E9581E2573C}">
      <dgm:prSet phldrT="[Texto]"/>
      <dgm:spPr/>
      <dgm:t>
        <a:bodyPr/>
        <a:lstStyle/>
        <a:p>
          <a:r>
            <a:rPr lang="pt-BR" dirty="0" smtClean="0"/>
            <a:t>DEVE PROVAR A NECESSIDADE</a:t>
          </a:r>
          <a:endParaRPr lang="pt-BR" dirty="0"/>
        </a:p>
      </dgm:t>
    </dgm:pt>
    <dgm:pt modelId="{790E6D8D-A6A5-42EF-9B22-AD0D4689D991}" type="parTrans" cxnId="{D4F4567E-2EB0-400F-8C4D-14AA137F0603}">
      <dgm:prSet/>
      <dgm:spPr/>
      <dgm:t>
        <a:bodyPr/>
        <a:lstStyle/>
        <a:p>
          <a:endParaRPr lang="pt-BR"/>
        </a:p>
      </dgm:t>
    </dgm:pt>
    <dgm:pt modelId="{1A546DCE-BC16-4585-B392-DF1D21DA57D7}" type="sibTrans" cxnId="{D4F4567E-2EB0-400F-8C4D-14AA137F0603}">
      <dgm:prSet/>
      <dgm:spPr/>
      <dgm:t>
        <a:bodyPr/>
        <a:lstStyle/>
        <a:p>
          <a:endParaRPr lang="pt-BR"/>
        </a:p>
      </dgm:t>
    </dgm:pt>
    <dgm:pt modelId="{998641F4-191A-4302-8116-808075494D4A}">
      <dgm:prSet phldrT="[Texto]"/>
      <dgm:spPr/>
      <dgm:t>
        <a:bodyPr/>
        <a:lstStyle/>
        <a:p>
          <a:r>
            <a:rPr lang="pt-BR" dirty="0" smtClean="0"/>
            <a:t>Locador reside em prédio alheio </a:t>
          </a:r>
          <a:r>
            <a:rPr lang="pt-BR" b="1" u="sng" dirty="0" smtClean="0">
              <a:solidFill>
                <a:srgbClr val="FF0000"/>
              </a:solidFill>
            </a:rPr>
            <a:t>e</a:t>
          </a:r>
          <a:r>
            <a:rPr lang="pt-BR" dirty="0" smtClean="0"/>
            <a:t> já houver retomado o imóvel anteriormente</a:t>
          </a:r>
          <a:endParaRPr lang="pt-BR" dirty="0"/>
        </a:p>
      </dgm:t>
    </dgm:pt>
    <dgm:pt modelId="{C74A1B91-276A-49EF-A229-0E1A62412F52}" type="parTrans" cxnId="{38496BCA-BE49-4C76-8AC7-25487EACCE1A}">
      <dgm:prSet/>
      <dgm:spPr/>
      <dgm:t>
        <a:bodyPr/>
        <a:lstStyle/>
        <a:p>
          <a:endParaRPr lang="pt-BR"/>
        </a:p>
      </dgm:t>
    </dgm:pt>
    <dgm:pt modelId="{2AC9CA6F-7422-4BFA-B329-9B0C798C518C}" type="sibTrans" cxnId="{38496BCA-BE49-4C76-8AC7-25487EACCE1A}">
      <dgm:prSet/>
      <dgm:spPr/>
      <dgm:t>
        <a:bodyPr/>
        <a:lstStyle/>
        <a:p>
          <a:endParaRPr lang="pt-BR"/>
        </a:p>
      </dgm:t>
    </dgm:pt>
    <dgm:pt modelId="{6A40754C-13F3-4624-83AA-C7D42E552BC8}">
      <dgm:prSet phldrT="[Texto]"/>
      <dgm:spPr/>
      <dgm:t>
        <a:bodyPr/>
        <a:lstStyle/>
        <a:p>
          <a:r>
            <a:rPr lang="pt-BR" dirty="0" smtClean="0"/>
            <a:t>DEVE PROVAR A NECESSIDADE</a:t>
          </a:r>
          <a:endParaRPr lang="pt-BR" dirty="0"/>
        </a:p>
      </dgm:t>
    </dgm:pt>
    <dgm:pt modelId="{BC5062C8-833F-4D96-BF01-F0F0EDEA94FA}" type="parTrans" cxnId="{CA467A57-12BA-4816-A787-CD8FF0EABA47}">
      <dgm:prSet/>
      <dgm:spPr/>
      <dgm:t>
        <a:bodyPr/>
        <a:lstStyle/>
        <a:p>
          <a:endParaRPr lang="pt-BR"/>
        </a:p>
      </dgm:t>
    </dgm:pt>
    <dgm:pt modelId="{22ED2031-5D39-4D4A-B54E-BAE936C2B807}" type="sibTrans" cxnId="{CA467A57-12BA-4816-A787-CD8FF0EABA47}">
      <dgm:prSet/>
      <dgm:spPr/>
      <dgm:t>
        <a:bodyPr/>
        <a:lstStyle/>
        <a:p>
          <a:endParaRPr lang="pt-BR"/>
        </a:p>
      </dgm:t>
    </dgm:pt>
    <dgm:pt modelId="{E1DC7747-AE69-4FC2-B029-CB047917A277}">
      <dgm:prSet/>
      <dgm:spPr/>
      <dgm:t>
        <a:bodyPr/>
        <a:lstStyle/>
        <a:p>
          <a:r>
            <a:rPr lang="pt-BR" dirty="0" smtClean="0"/>
            <a:t>NOS DEMAIS CASOS</a:t>
          </a:r>
          <a:endParaRPr lang="pt-BR" dirty="0"/>
        </a:p>
      </dgm:t>
    </dgm:pt>
    <dgm:pt modelId="{E78A4F3B-B696-4EC3-937E-E636891E6D12}" type="parTrans" cxnId="{253B091E-2DC3-4726-BAE4-A0DE3EFC3B40}">
      <dgm:prSet/>
      <dgm:spPr/>
      <dgm:t>
        <a:bodyPr/>
        <a:lstStyle/>
        <a:p>
          <a:endParaRPr lang="pt-BR"/>
        </a:p>
      </dgm:t>
    </dgm:pt>
    <dgm:pt modelId="{8B5CBEB9-64FC-4CB9-8C9F-91882CF0F809}" type="sibTrans" cxnId="{253B091E-2DC3-4726-BAE4-A0DE3EFC3B40}">
      <dgm:prSet/>
      <dgm:spPr/>
      <dgm:t>
        <a:bodyPr/>
        <a:lstStyle/>
        <a:p>
          <a:endParaRPr lang="pt-BR"/>
        </a:p>
      </dgm:t>
    </dgm:pt>
    <dgm:pt modelId="{25664EF1-8976-4AE6-8FED-24B841CDFD3D}">
      <dgm:prSet/>
      <dgm:spPr/>
      <dgm:t>
        <a:bodyPr/>
        <a:lstStyle/>
        <a:p>
          <a:r>
            <a:rPr lang="pt-BR" dirty="0" smtClean="0"/>
            <a:t>VIGORA PRESUNÇÃO DE SINCERIDADE QUANTO À NECESSIDADE</a:t>
          </a:r>
          <a:endParaRPr lang="pt-BR" dirty="0"/>
        </a:p>
      </dgm:t>
    </dgm:pt>
    <dgm:pt modelId="{9808C365-902A-450C-B0A8-C37EDB4C1ED1}" type="parTrans" cxnId="{57A964E7-420F-4D24-B7CB-25396E4AB92A}">
      <dgm:prSet/>
      <dgm:spPr/>
      <dgm:t>
        <a:bodyPr/>
        <a:lstStyle/>
        <a:p>
          <a:endParaRPr lang="pt-BR"/>
        </a:p>
      </dgm:t>
    </dgm:pt>
    <dgm:pt modelId="{0DE7D30F-27B3-461A-AAF2-8B9DAC45107E}" type="sibTrans" cxnId="{57A964E7-420F-4D24-B7CB-25396E4AB92A}">
      <dgm:prSet/>
      <dgm:spPr/>
      <dgm:t>
        <a:bodyPr/>
        <a:lstStyle/>
        <a:p>
          <a:endParaRPr lang="pt-BR"/>
        </a:p>
      </dgm:t>
    </dgm:pt>
    <dgm:pt modelId="{1E9138E6-CA3C-4A73-B19F-AA70758E3675}" type="pres">
      <dgm:prSet presAssocID="{DE86ABF7-EB64-48DF-B752-A41DD87F236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66A011E-DDD9-4756-B694-189E2127BE22}" type="pres">
      <dgm:prSet presAssocID="{0D96613C-CA50-4E56-A56C-3EC3A85487D8}" presName="root1" presStyleCnt="0"/>
      <dgm:spPr/>
    </dgm:pt>
    <dgm:pt modelId="{05A9271A-0365-4F20-AB3A-264099289C9F}" type="pres">
      <dgm:prSet presAssocID="{0D96613C-CA50-4E56-A56C-3EC3A85487D8}" presName="LevelOneTextNode" presStyleLbl="node0" presStyleIdx="0" presStyleCnt="1" custScaleX="5824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903B838-2CE0-42D2-AB33-BAD4F67D2FCB}" type="pres">
      <dgm:prSet presAssocID="{0D96613C-CA50-4E56-A56C-3EC3A85487D8}" presName="level2hierChild" presStyleCnt="0"/>
      <dgm:spPr/>
    </dgm:pt>
    <dgm:pt modelId="{42F1FDAF-897B-4416-946B-B801B5457687}" type="pres">
      <dgm:prSet presAssocID="{E4E8B4EC-820D-45EA-B8EF-E3272F4CE90F}" presName="conn2-1" presStyleLbl="parChTrans1D2" presStyleIdx="0" presStyleCnt="3"/>
      <dgm:spPr/>
      <dgm:t>
        <a:bodyPr/>
        <a:lstStyle/>
        <a:p>
          <a:endParaRPr lang="pt-BR"/>
        </a:p>
      </dgm:t>
    </dgm:pt>
    <dgm:pt modelId="{B20FD526-8E1B-4D97-AD19-8FBB8B0A619E}" type="pres">
      <dgm:prSet presAssocID="{E4E8B4EC-820D-45EA-B8EF-E3272F4CE90F}" presName="connTx" presStyleLbl="parChTrans1D2" presStyleIdx="0" presStyleCnt="3"/>
      <dgm:spPr/>
      <dgm:t>
        <a:bodyPr/>
        <a:lstStyle/>
        <a:p>
          <a:endParaRPr lang="pt-BR"/>
        </a:p>
      </dgm:t>
    </dgm:pt>
    <dgm:pt modelId="{B91B4AD3-D72E-424F-8049-A9FBED841F27}" type="pres">
      <dgm:prSet presAssocID="{58857054-A4F9-431D-89F2-4D89FF2C30A0}" presName="root2" presStyleCnt="0"/>
      <dgm:spPr/>
    </dgm:pt>
    <dgm:pt modelId="{FF512264-3FAC-42DD-91C5-C91EE418DE09}" type="pres">
      <dgm:prSet presAssocID="{58857054-A4F9-431D-89F2-4D89FF2C30A0}" presName="LevelTwoTextNode" presStyleLbl="node2" presStyleIdx="0" presStyleCnt="3" custLinFactNeighborX="-51" custLinFactNeighborY="-8052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D73A26B-AF2F-4369-8878-90B7AA28AC73}" type="pres">
      <dgm:prSet presAssocID="{58857054-A4F9-431D-89F2-4D89FF2C30A0}" presName="level3hierChild" presStyleCnt="0"/>
      <dgm:spPr/>
    </dgm:pt>
    <dgm:pt modelId="{5DEB6D07-B7CB-453C-BF0A-1C2DE4C697EC}" type="pres">
      <dgm:prSet presAssocID="{790E6D8D-A6A5-42EF-9B22-AD0D4689D991}" presName="conn2-1" presStyleLbl="parChTrans1D3" presStyleIdx="0" presStyleCnt="3"/>
      <dgm:spPr/>
      <dgm:t>
        <a:bodyPr/>
        <a:lstStyle/>
        <a:p>
          <a:endParaRPr lang="pt-BR"/>
        </a:p>
      </dgm:t>
    </dgm:pt>
    <dgm:pt modelId="{4F14D30A-13FE-4F3A-A1F1-E0CB25132A86}" type="pres">
      <dgm:prSet presAssocID="{790E6D8D-A6A5-42EF-9B22-AD0D4689D991}" presName="connTx" presStyleLbl="parChTrans1D3" presStyleIdx="0" presStyleCnt="3"/>
      <dgm:spPr/>
      <dgm:t>
        <a:bodyPr/>
        <a:lstStyle/>
        <a:p>
          <a:endParaRPr lang="pt-BR"/>
        </a:p>
      </dgm:t>
    </dgm:pt>
    <dgm:pt modelId="{7FFB938D-F4E8-4520-AA67-A295D8DBBE8A}" type="pres">
      <dgm:prSet presAssocID="{B5CDAE43-D7F2-4841-9737-6E9581E2573C}" presName="root2" presStyleCnt="0"/>
      <dgm:spPr/>
    </dgm:pt>
    <dgm:pt modelId="{26AF84D0-678E-4790-96F9-0CA69EB12BE4}" type="pres">
      <dgm:prSet presAssocID="{B5CDAE43-D7F2-4841-9737-6E9581E2573C}" presName="LevelTwoTextNode" presStyleLbl="node3" presStyleIdx="0" presStyleCnt="3" custLinFactNeighborX="-1110" custLinFactNeighborY="-5569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CE98AF0-420D-4EAF-87B4-20E7AD31F18F}" type="pres">
      <dgm:prSet presAssocID="{B5CDAE43-D7F2-4841-9737-6E9581E2573C}" presName="level3hierChild" presStyleCnt="0"/>
      <dgm:spPr/>
    </dgm:pt>
    <dgm:pt modelId="{07429CC0-E357-4194-9623-CC7CAA5F485E}" type="pres">
      <dgm:prSet presAssocID="{C74A1B91-276A-49EF-A229-0E1A62412F52}" presName="conn2-1" presStyleLbl="parChTrans1D2" presStyleIdx="1" presStyleCnt="3"/>
      <dgm:spPr/>
      <dgm:t>
        <a:bodyPr/>
        <a:lstStyle/>
        <a:p>
          <a:endParaRPr lang="pt-BR"/>
        </a:p>
      </dgm:t>
    </dgm:pt>
    <dgm:pt modelId="{0278D6E3-2796-4E2F-81C8-E42813AB1B60}" type="pres">
      <dgm:prSet presAssocID="{C74A1B91-276A-49EF-A229-0E1A62412F52}" presName="connTx" presStyleLbl="parChTrans1D2" presStyleIdx="1" presStyleCnt="3"/>
      <dgm:spPr/>
      <dgm:t>
        <a:bodyPr/>
        <a:lstStyle/>
        <a:p>
          <a:endParaRPr lang="pt-BR"/>
        </a:p>
      </dgm:t>
    </dgm:pt>
    <dgm:pt modelId="{108924FF-1D3B-4B98-9460-3F4936C1453D}" type="pres">
      <dgm:prSet presAssocID="{998641F4-191A-4302-8116-808075494D4A}" presName="root2" presStyleCnt="0"/>
      <dgm:spPr/>
    </dgm:pt>
    <dgm:pt modelId="{E3FF8141-AD76-4679-A0E0-D3819AF1E029}" type="pres">
      <dgm:prSet presAssocID="{998641F4-191A-4302-8116-808075494D4A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74A3580-ECC4-48DD-8C3A-288E13BBD72D}" type="pres">
      <dgm:prSet presAssocID="{998641F4-191A-4302-8116-808075494D4A}" presName="level3hierChild" presStyleCnt="0"/>
      <dgm:spPr/>
    </dgm:pt>
    <dgm:pt modelId="{4D25BC33-A5AD-4BD2-9A6C-EE9DD75C8B6F}" type="pres">
      <dgm:prSet presAssocID="{BC5062C8-833F-4D96-BF01-F0F0EDEA94FA}" presName="conn2-1" presStyleLbl="parChTrans1D3" presStyleIdx="1" presStyleCnt="3"/>
      <dgm:spPr/>
      <dgm:t>
        <a:bodyPr/>
        <a:lstStyle/>
        <a:p>
          <a:endParaRPr lang="pt-BR"/>
        </a:p>
      </dgm:t>
    </dgm:pt>
    <dgm:pt modelId="{3C86C180-FD77-4AE3-BDB1-4E96D9C716AD}" type="pres">
      <dgm:prSet presAssocID="{BC5062C8-833F-4D96-BF01-F0F0EDEA94FA}" presName="connTx" presStyleLbl="parChTrans1D3" presStyleIdx="1" presStyleCnt="3"/>
      <dgm:spPr/>
      <dgm:t>
        <a:bodyPr/>
        <a:lstStyle/>
        <a:p>
          <a:endParaRPr lang="pt-BR"/>
        </a:p>
      </dgm:t>
    </dgm:pt>
    <dgm:pt modelId="{97280C24-B3C6-4D9B-B2FA-4297D1046006}" type="pres">
      <dgm:prSet presAssocID="{6A40754C-13F3-4624-83AA-C7D42E552BC8}" presName="root2" presStyleCnt="0"/>
      <dgm:spPr/>
    </dgm:pt>
    <dgm:pt modelId="{73B1A9D9-BC86-44FA-A4C8-7170313DFF95}" type="pres">
      <dgm:prSet presAssocID="{6A40754C-13F3-4624-83AA-C7D42E552BC8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5F6C5E6-97CA-4919-9581-91EFEBA18237}" type="pres">
      <dgm:prSet presAssocID="{6A40754C-13F3-4624-83AA-C7D42E552BC8}" presName="level3hierChild" presStyleCnt="0"/>
      <dgm:spPr/>
    </dgm:pt>
    <dgm:pt modelId="{824678BA-FDE9-4607-9146-FBE5B71DC8A1}" type="pres">
      <dgm:prSet presAssocID="{E78A4F3B-B696-4EC3-937E-E636891E6D12}" presName="conn2-1" presStyleLbl="parChTrans1D2" presStyleIdx="2" presStyleCnt="3"/>
      <dgm:spPr/>
      <dgm:t>
        <a:bodyPr/>
        <a:lstStyle/>
        <a:p>
          <a:endParaRPr lang="pt-BR"/>
        </a:p>
      </dgm:t>
    </dgm:pt>
    <dgm:pt modelId="{8B8AA58C-5912-4343-B9CF-B8A6E80AD213}" type="pres">
      <dgm:prSet presAssocID="{E78A4F3B-B696-4EC3-937E-E636891E6D12}" presName="connTx" presStyleLbl="parChTrans1D2" presStyleIdx="2" presStyleCnt="3"/>
      <dgm:spPr/>
      <dgm:t>
        <a:bodyPr/>
        <a:lstStyle/>
        <a:p>
          <a:endParaRPr lang="pt-BR"/>
        </a:p>
      </dgm:t>
    </dgm:pt>
    <dgm:pt modelId="{E928F25C-5CF6-48C2-95D8-D5A03CA7F8BE}" type="pres">
      <dgm:prSet presAssocID="{E1DC7747-AE69-4FC2-B029-CB047917A277}" presName="root2" presStyleCnt="0"/>
      <dgm:spPr/>
    </dgm:pt>
    <dgm:pt modelId="{8F439BC1-4EA5-4214-9AA6-7347BD48A68E}" type="pres">
      <dgm:prSet presAssocID="{E1DC7747-AE69-4FC2-B029-CB047917A277}" presName="LevelTwoTextNode" presStyleLbl="node2" presStyleIdx="2" presStyleCnt="3" custLinFactNeighborX="-51" custLinFactNeighborY="8231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B306946-F6BE-4DA7-86AB-2AD49C73A884}" type="pres">
      <dgm:prSet presAssocID="{E1DC7747-AE69-4FC2-B029-CB047917A277}" presName="level3hierChild" presStyleCnt="0"/>
      <dgm:spPr/>
    </dgm:pt>
    <dgm:pt modelId="{66B0A435-C9C2-4028-BA99-971FD6BF05DA}" type="pres">
      <dgm:prSet presAssocID="{9808C365-902A-450C-B0A8-C37EDB4C1ED1}" presName="conn2-1" presStyleLbl="parChTrans1D3" presStyleIdx="2" presStyleCnt="3"/>
      <dgm:spPr/>
      <dgm:t>
        <a:bodyPr/>
        <a:lstStyle/>
        <a:p>
          <a:endParaRPr lang="pt-BR"/>
        </a:p>
      </dgm:t>
    </dgm:pt>
    <dgm:pt modelId="{1C62890B-3F21-48A4-8F9E-32991098FA38}" type="pres">
      <dgm:prSet presAssocID="{9808C365-902A-450C-B0A8-C37EDB4C1ED1}" presName="connTx" presStyleLbl="parChTrans1D3" presStyleIdx="2" presStyleCnt="3"/>
      <dgm:spPr/>
      <dgm:t>
        <a:bodyPr/>
        <a:lstStyle/>
        <a:p>
          <a:endParaRPr lang="pt-BR"/>
        </a:p>
      </dgm:t>
    </dgm:pt>
    <dgm:pt modelId="{BCA5E513-DA8E-44B4-9815-74C0D0C7CABE}" type="pres">
      <dgm:prSet presAssocID="{25664EF1-8976-4AE6-8FED-24B841CDFD3D}" presName="root2" presStyleCnt="0"/>
      <dgm:spPr/>
    </dgm:pt>
    <dgm:pt modelId="{13466747-939C-4E3D-B4E5-30901C00FD21}" type="pres">
      <dgm:prSet presAssocID="{25664EF1-8976-4AE6-8FED-24B841CDFD3D}" presName="LevelTwoTextNode" presStyleLbl="node3" presStyleIdx="2" presStyleCnt="3" custLinFactNeighborX="-1110" custLinFactNeighborY="5147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EE6DD08-40C3-446A-931C-34E8C49282B0}" type="pres">
      <dgm:prSet presAssocID="{25664EF1-8976-4AE6-8FED-24B841CDFD3D}" presName="level3hierChild" presStyleCnt="0"/>
      <dgm:spPr/>
    </dgm:pt>
  </dgm:ptLst>
  <dgm:cxnLst>
    <dgm:cxn modelId="{21F592AC-05DC-4686-9E6D-619CDC9390E7}" type="presOf" srcId="{998641F4-191A-4302-8116-808075494D4A}" destId="{E3FF8141-AD76-4679-A0E0-D3819AF1E029}" srcOrd="0" destOrd="0" presId="urn:microsoft.com/office/officeart/2005/8/layout/hierarchy2"/>
    <dgm:cxn modelId="{78F6BAB4-7802-495F-A83F-A6A229FBB977}" type="presOf" srcId="{0D96613C-CA50-4E56-A56C-3EC3A85487D8}" destId="{05A9271A-0365-4F20-AB3A-264099289C9F}" srcOrd="0" destOrd="0" presId="urn:microsoft.com/office/officeart/2005/8/layout/hierarchy2"/>
    <dgm:cxn modelId="{BA6677E5-8189-47A1-ADC4-691509A1C7F5}" type="presOf" srcId="{BC5062C8-833F-4D96-BF01-F0F0EDEA94FA}" destId="{4D25BC33-A5AD-4BD2-9A6C-EE9DD75C8B6F}" srcOrd="0" destOrd="0" presId="urn:microsoft.com/office/officeart/2005/8/layout/hierarchy2"/>
    <dgm:cxn modelId="{0A6B70A7-AD9F-458E-8194-B6D39836BB25}" srcId="{DE86ABF7-EB64-48DF-B752-A41DD87F2369}" destId="{0D96613C-CA50-4E56-A56C-3EC3A85487D8}" srcOrd="0" destOrd="0" parTransId="{64A8BF70-A711-4FB6-8069-5EFF454046D1}" sibTransId="{329E8A99-140B-4243-8760-A785FEFA858E}"/>
    <dgm:cxn modelId="{3FB15661-6145-4C1A-8526-92812250C9CB}" srcId="{0D96613C-CA50-4E56-A56C-3EC3A85487D8}" destId="{58857054-A4F9-431D-89F2-4D89FF2C30A0}" srcOrd="0" destOrd="0" parTransId="{E4E8B4EC-820D-45EA-B8EF-E3272F4CE90F}" sibTransId="{E361C6D6-F48E-4F09-8A7F-493987C031F8}"/>
    <dgm:cxn modelId="{57A964E7-420F-4D24-B7CB-25396E4AB92A}" srcId="{E1DC7747-AE69-4FC2-B029-CB047917A277}" destId="{25664EF1-8976-4AE6-8FED-24B841CDFD3D}" srcOrd="0" destOrd="0" parTransId="{9808C365-902A-450C-B0A8-C37EDB4C1ED1}" sibTransId="{0DE7D30F-27B3-461A-AAF2-8B9DAC45107E}"/>
    <dgm:cxn modelId="{CCEF7370-72EB-4DA6-A33D-4EC2348D1C50}" type="presOf" srcId="{BC5062C8-833F-4D96-BF01-F0F0EDEA94FA}" destId="{3C86C180-FD77-4AE3-BDB1-4E96D9C716AD}" srcOrd="1" destOrd="0" presId="urn:microsoft.com/office/officeart/2005/8/layout/hierarchy2"/>
    <dgm:cxn modelId="{CA467A57-12BA-4816-A787-CD8FF0EABA47}" srcId="{998641F4-191A-4302-8116-808075494D4A}" destId="{6A40754C-13F3-4624-83AA-C7D42E552BC8}" srcOrd="0" destOrd="0" parTransId="{BC5062C8-833F-4D96-BF01-F0F0EDEA94FA}" sibTransId="{22ED2031-5D39-4D4A-B54E-BAE936C2B807}"/>
    <dgm:cxn modelId="{D4F4567E-2EB0-400F-8C4D-14AA137F0603}" srcId="{58857054-A4F9-431D-89F2-4D89FF2C30A0}" destId="{B5CDAE43-D7F2-4841-9737-6E9581E2573C}" srcOrd="0" destOrd="0" parTransId="{790E6D8D-A6A5-42EF-9B22-AD0D4689D991}" sibTransId="{1A546DCE-BC16-4585-B392-DF1D21DA57D7}"/>
    <dgm:cxn modelId="{D8C87FBC-7E4A-432F-A31A-DB50AEB4E267}" type="presOf" srcId="{6A40754C-13F3-4624-83AA-C7D42E552BC8}" destId="{73B1A9D9-BC86-44FA-A4C8-7170313DFF95}" srcOrd="0" destOrd="0" presId="urn:microsoft.com/office/officeart/2005/8/layout/hierarchy2"/>
    <dgm:cxn modelId="{F73FC062-3FEB-427E-8152-AF6116677700}" type="presOf" srcId="{E1DC7747-AE69-4FC2-B029-CB047917A277}" destId="{8F439BC1-4EA5-4214-9AA6-7347BD48A68E}" srcOrd="0" destOrd="0" presId="urn:microsoft.com/office/officeart/2005/8/layout/hierarchy2"/>
    <dgm:cxn modelId="{459DD099-616B-4BBA-9AE1-8F985C035E24}" type="presOf" srcId="{790E6D8D-A6A5-42EF-9B22-AD0D4689D991}" destId="{5DEB6D07-B7CB-453C-BF0A-1C2DE4C697EC}" srcOrd="0" destOrd="0" presId="urn:microsoft.com/office/officeart/2005/8/layout/hierarchy2"/>
    <dgm:cxn modelId="{D21FA0CC-8560-46C0-8BA4-72F5D93806DD}" type="presOf" srcId="{DE86ABF7-EB64-48DF-B752-A41DD87F2369}" destId="{1E9138E6-CA3C-4A73-B19F-AA70758E3675}" srcOrd="0" destOrd="0" presId="urn:microsoft.com/office/officeart/2005/8/layout/hierarchy2"/>
    <dgm:cxn modelId="{3D4F02EC-1F37-4415-A5AE-4F0B770C0D44}" type="presOf" srcId="{9808C365-902A-450C-B0A8-C37EDB4C1ED1}" destId="{66B0A435-C9C2-4028-BA99-971FD6BF05DA}" srcOrd="0" destOrd="0" presId="urn:microsoft.com/office/officeart/2005/8/layout/hierarchy2"/>
    <dgm:cxn modelId="{87A29A70-78BC-49E2-A29A-E7DD938AC2E4}" type="presOf" srcId="{58857054-A4F9-431D-89F2-4D89FF2C30A0}" destId="{FF512264-3FAC-42DD-91C5-C91EE418DE09}" srcOrd="0" destOrd="0" presId="urn:microsoft.com/office/officeart/2005/8/layout/hierarchy2"/>
    <dgm:cxn modelId="{253B091E-2DC3-4726-BAE4-A0DE3EFC3B40}" srcId="{0D96613C-CA50-4E56-A56C-3EC3A85487D8}" destId="{E1DC7747-AE69-4FC2-B029-CB047917A277}" srcOrd="2" destOrd="0" parTransId="{E78A4F3B-B696-4EC3-937E-E636891E6D12}" sibTransId="{8B5CBEB9-64FC-4CB9-8C9F-91882CF0F809}"/>
    <dgm:cxn modelId="{1E138181-715E-4732-AE80-F56E59E31629}" type="presOf" srcId="{25664EF1-8976-4AE6-8FED-24B841CDFD3D}" destId="{13466747-939C-4E3D-B4E5-30901C00FD21}" srcOrd="0" destOrd="0" presId="urn:microsoft.com/office/officeart/2005/8/layout/hierarchy2"/>
    <dgm:cxn modelId="{8CCD2C66-FF2F-4CD0-B5CD-F696AEED4A93}" type="presOf" srcId="{C74A1B91-276A-49EF-A229-0E1A62412F52}" destId="{07429CC0-E357-4194-9623-CC7CAA5F485E}" srcOrd="0" destOrd="0" presId="urn:microsoft.com/office/officeart/2005/8/layout/hierarchy2"/>
    <dgm:cxn modelId="{947BE795-DF1D-41DC-BB9A-FFAC0E816E8E}" type="presOf" srcId="{E78A4F3B-B696-4EC3-937E-E636891E6D12}" destId="{824678BA-FDE9-4607-9146-FBE5B71DC8A1}" srcOrd="0" destOrd="0" presId="urn:microsoft.com/office/officeart/2005/8/layout/hierarchy2"/>
    <dgm:cxn modelId="{0A2391BF-5CD9-4776-A7D3-E7C914F8FB9E}" type="presOf" srcId="{E4E8B4EC-820D-45EA-B8EF-E3272F4CE90F}" destId="{B20FD526-8E1B-4D97-AD19-8FBB8B0A619E}" srcOrd="1" destOrd="0" presId="urn:microsoft.com/office/officeart/2005/8/layout/hierarchy2"/>
    <dgm:cxn modelId="{C57E75E4-5AB0-4312-90CB-41002A025EDD}" type="presOf" srcId="{790E6D8D-A6A5-42EF-9B22-AD0D4689D991}" destId="{4F14D30A-13FE-4F3A-A1F1-E0CB25132A86}" srcOrd="1" destOrd="0" presId="urn:microsoft.com/office/officeart/2005/8/layout/hierarchy2"/>
    <dgm:cxn modelId="{78D59C23-8A0D-4C9A-93DA-0935402A7D11}" type="presOf" srcId="{B5CDAE43-D7F2-4841-9737-6E9581E2573C}" destId="{26AF84D0-678E-4790-96F9-0CA69EB12BE4}" srcOrd="0" destOrd="0" presId="urn:microsoft.com/office/officeart/2005/8/layout/hierarchy2"/>
    <dgm:cxn modelId="{DB4C62C8-671B-457D-9F22-E4F062051BE4}" type="presOf" srcId="{9808C365-902A-450C-B0A8-C37EDB4C1ED1}" destId="{1C62890B-3F21-48A4-8F9E-32991098FA38}" srcOrd="1" destOrd="0" presId="urn:microsoft.com/office/officeart/2005/8/layout/hierarchy2"/>
    <dgm:cxn modelId="{38496BCA-BE49-4C76-8AC7-25487EACCE1A}" srcId="{0D96613C-CA50-4E56-A56C-3EC3A85487D8}" destId="{998641F4-191A-4302-8116-808075494D4A}" srcOrd="1" destOrd="0" parTransId="{C74A1B91-276A-49EF-A229-0E1A62412F52}" sibTransId="{2AC9CA6F-7422-4BFA-B329-9B0C798C518C}"/>
    <dgm:cxn modelId="{BB305B29-49E9-4ECC-9083-DB339F781AC8}" type="presOf" srcId="{E78A4F3B-B696-4EC3-937E-E636891E6D12}" destId="{8B8AA58C-5912-4343-B9CF-B8A6E80AD213}" srcOrd="1" destOrd="0" presId="urn:microsoft.com/office/officeart/2005/8/layout/hierarchy2"/>
    <dgm:cxn modelId="{89D98DD8-E557-41DE-9DE4-FC7071353B11}" type="presOf" srcId="{C74A1B91-276A-49EF-A229-0E1A62412F52}" destId="{0278D6E3-2796-4E2F-81C8-E42813AB1B60}" srcOrd="1" destOrd="0" presId="urn:microsoft.com/office/officeart/2005/8/layout/hierarchy2"/>
    <dgm:cxn modelId="{B16B8DDB-66D8-40D7-A8D2-5931E479B99E}" type="presOf" srcId="{E4E8B4EC-820D-45EA-B8EF-E3272F4CE90F}" destId="{42F1FDAF-897B-4416-946B-B801B5457687}" srcOrd="0" destOrd="0" presId="urn:microsoft.com/office/officeart/2005/8/layout/hierarchy2"/>
    <dgm:cxn modelId="{0CE90BF8-1006-449B-A52F-6A26C44FCCBD}" type="presParOf" srcId="{1E9138E6-CA3C-4A73-B19F-AA70758E3675}" destId="{366A011E-DDD9-4756-B694-189E2127BE22}" srcOrd="0" destOrd="0" presId="urn:microsoft.com/office/officeart/2005/8/layout/hierarchy2"/>
    <dgm:cxn modelId="{DC4AE1DC-CA31-4815-8657-FEA7B7D19DA5}" type="presParOf" srcId="{366A011E-DDD9-4756-B694-189E2127BE22}" destId="{05A9271A-0365-4F20-AB3A-264099289C9F}" srcOrd="0" destOrd="0" presId="urn:microsoft.com/office/officeart/2005/8/layout/hierarchy2"/>
    <dgm:cxn modelId="{C89564CB-1DFD-4391-A3BD-1B2EAE2C6814}" type="presParOf" srcId="{366A011E-DDD9-4756-B694-189E2127BE22}" destId="{7903B838-2CE0-42D2-AB33-BAD4F67D2FCB}" srcOrd="1" destOrd="0" presId="urn:microsoft.com/office/officeart/2005/8/layout/hierarchy2"/>
    <dgm:cxn modelId="{51F4593A-CD56-4B1A-ADD4-AC9F9525BC8C}" type="presParOf" srcId="{7903B838-2CE0-42D2-AB33-BAD4F67D2FCB}" destId="{42F1FDAF-897B-4416-946B-B801B5457687}" srcOrd="0" destOrd="0" presId="urn:microsoft.com/office/officeart/2005/8/layout/hierarchy2"/>
    <dgm:cxn modelId="{CA85F3E5-EFE1-4038-819B-D744C26ACDC4}" type="presParOf" srcId="{42F1FDAF-897B-4416-946B-B801B5457687}" destId="{B20FD526-8E1B-4D97-AD19-8FBB8B0A619E}" srcOrd="0" destOrd="0" presId="urn:microsoft.com/office/officeart/2005/8/layout/hierarchy2"/>
    <dgm:cxn modelId="{1834AF43-C5A2-462D-B332-A24E5762B6F4}" type="presParOf" srcId="{7903B838-2CE0-42D2-AB33-BAD4F67D2FCB}" destId="{B91B4AD3-D72E-424F-8049-A9FBED841F27}" srcOrd="1" destOrd="0" presId="urn:microsoft.com/office/officeart/2005/8/layout/hierarchy2"/>
    <dgm:cxn modelId="{BBD832B6-13B4-415A-9597-39695767E916}" type="presParOf" srcId="{B91B4AD3-D72E-424F-8049-A9FBED841F27}" destId="{FF512264-3FAC-42DD-91C5-C91EE418DE09}" srcOrd="0" destOrd="0" presId="urn:microsoft.com/office/officeart/2005/8/layout/hierarchy2"/>
    <dgm:cxn modelId="{0B3B332D-11AA-4FD7-88BD-9D14EC1C5373}" type="presParOf" srcId="{B91B4AD3-D72E-424F-8049-A9FBED841F27}" destId="{9D73A26B-AF2F-4369-8878-90B7AA28AC73}" srcOrd="1" destOrd="0" presId="urn:microsoft.com/office/officeart/2005/8/layout/hierarchy2"/>
    <dgm:cxn modelId="{2F6C92A1-ADD6-495F-8109-C5F72A4912B9}" type="presParOf" srcId="{9D73A26B-AF2F-4369-8878-90B7AA28AC73}" destId="{5DEB6D07-B7CB-453C-BF0A-1C2DE4C697EC}" srcOrd="0" destOrd="0" presId="urn:microsoft.com/office/officeart/2005/8/layout/hierarchy2"/>
    <dgm:cxn modelId="{BD98FB75-18C7-48F3-94D8-2A28D69E5CA4}" type="presParOf" srcId="{5DEB6D07-B7CB-453C-BF0A-1C2DE4C697EC}" destId="{4F14D30A-13FE-4F3A-A1F1-E0CB25132A86}" srcOrd="0" destOrd="0" presId="urn:microsoft.com/office/officeart/2005/8/layout/hierarchy2"/>
    <dgm:cxn modelId="{17320D2D-F071-4A00-91F0-646B34D084D3}" type="presParOf" srcId="{9D73A26B-AF2F-4369-8878-90B7AA28AC73}" destId="{7FFB938D-F4E8-4520-AA67-A295D8DBBE8A}" srcOrd="1" destOrd="0" presId="urn:microsoft.com/office/officeart/2005/8/layout/hierarchy2"/>
    <dgm:cxn modelId="{031B3E3E-6D87-4C78-BDB6-AAB1540110DB}" type="presParOf" srcId="{7FFB938D-F4E8-4520-AA67-A295D8DBBE8A}" destId="{26AF84D0-678E-4790-96F9-0CA69EB12BE4}" srcOrd="0" destOrd="0" presId="urn:microsoft.com/office/officeart/2005/8/layout/hierarchy2"/>
    <dgm:cxn modelId="{ADC3A85D-82CF-431A-8276-BB69B0286C88}" type="presParOf" srcId="{7FFB938D-F4E8-4520-AA67-A295D8DBBE8A}" destId="{8CE98AF0-420D-4EAF-87B4-20E7AD31F18F}" srcOrd="1" destOrd="0" presId="urn:microsoft.com/office/officeart/2005/8/layout/hierarchy2"/>
    <dgm:cxn modelId="{F4A221D8-B8A4-4519-882F-7E3C2A2B8F2F}" type="presParOf" srcId="{7903B838-2CE0-42D2-AB33-BAD4F67D2FCB}" destId="{07429CC0-E357-4194-9623-CC7CAA5F485E}" srcOrd="2" destOrd="0" presId="urn:microsoft.com/office/officeart/2005/8/layout/hierarchy2"/>
    <dgm:cxn modelId="{8DC2D18D-9105-4AA6-8ECF-CF22662A0ECD}" type="presParOf" srcId="{07429CC0-E357-4194-9623-CC7CAA5F485E}" destId="{0278D6E3-2796-4E2F-81C8-E42813AB1B60}" srcOrd="0" destOrd="0" presId="urn:microsoft.com/office/officeart/2005/8/layout/hierarchy2"/>
    <dgm:cxn modelId="{446840AB-93BF-4C3F-9C41-BEFB1C6A0A42}" type="presParOf" srcId="{7903B838-2CE0-42D2-AB33-BAD4F67D2FCB}" destId="{108924FF-1D3B-4B98-9460-3F4936C1453D}" srcOrd="3" destOrd="0" presId="urn:microsoft.com/office/officeart/2005/8/layout/hierarchy2"/>
    <dgm:cxn modelId="{A750224B-ABF7-4546-B9D0-D9FBCA83C23E}" type="presParOf" srcId="{108924FF-1D3B-4B98-9460-3F4936C1453D}" destId="{E3FF8141-AD76-4679-A0E0-D3819AF1E029}" srcOrd="0" destOrd="0" presId="urn:microsoft.com/office/officeart/2005/8/layout/hierarchy2"/>
    <dgm:cxn modelId="{BBDAF24E-C099-424B-B697-4BD8B6C31E23}" type="presParOf" srcId="{108924FF-1D3B-4B98-9460-3F4936C1453D}" destId="{774A3580-ECC4-48DD-8C3A-288E13BBD72D}" srcOrd="1" destOrd="0" presId="urn:microsoft.com/office/officeart/2005/8/layout/hierarchy2"/>
    <dgm:cxn modelId="{5DC79141-AB19-41A9-BB8B-C3827D0D481E}" type="presParOf" srcId="{774A3580-ECC4-48DD-8C3A-288E13BBD72D}" destId="{4D25BC33-A5AD-4BD2-9A6C-EE9DD75C8B6F}" srcOrd="0" destOrd="0" presId="urn:microsoft.com/office/officeart/2005/8/layout/hierarchy2"/>
    <dgm:cxn modelId="{CB52958A-8BCD-4491-B4A9-F44B227C467E}" type="presParOf" srcId="{4D25BC33-A5AD-4BD2-9A6C-EE9DD75C8B6F}" destId="{3C86C180-FD77-4AE3-BDB1-4E96D9C716AD}" srcOrd="0" destOrd="0" presId="urn:microsoft.com/office/officeart/2005/8/layout/hierarchy2"/>
    <dgm:cxn modelId="{727063D9-BC12-4E05-80C7-3D78150AA17D}" type="presParOf" srcId="{774A3580-ECC4-48DD-8C3A-288E13BBD72D}" destId="{97280C24-B3C6-4D9B-B2FA-4297D1046006}" srcOrd="1" destOrd="0" presId="urn:microsoft.com/office/officeart/2005/8/layout/hierarchy2"/>
    <dgm:cxn modelId="{2509DFA9-4656-411A-A827-C3337B2E2DED}" type="presParOf" srcId="{97280C24-B3C6-4D9B-B2FA-4297D1046006}" destId="{73B1A9D9-BC86-44FA-A4C8-7170313DFF95}" srcOrd="0" destOrd="0" presId="urn:microsoft.com/office/officeart/2005/8/layout/hierarchy2"/>
    <dgm:cxn modelId="{09BC8399-DF48-459B-9AE8-03E771D2070D}" type="presParOf" srcId="{97280C24-B3C6-4D9B-B2FA-4297D1046006}" destId="{45F6C5E6-97CA-4919-9581-91EFEBA18237}" srcOrd="1" destOrd="0" presId="urn:microsoft.com/office/officeart/2005/8/layout/hierarchy2"/>
    <dgm:cxn modelId="{E7FEF79C-FF51-460E-9E00-B5DFA2CF5E3E}" type="presParOf" srcId="{7903B838-2CE0-42D2-AB33-BAD4F67D2FCB}" destId="{824678BA-FDE9-4607-9146-FBE5B71DC8A1}" srcOrd="4" destOrd="0" presId="urn:microsoft.com/office/officeart/2005/8/layout/hierarchy2"/>
    <dgm:cxn modelId="{4E8E3FEB-6DB0-4601-91F2-F22A0A47488C}" type="presParOf" srcId="{824678BA-FDE9-4607-9146-FBE5B71DC8A1}" destId="{8B8AA58C-5912-4343-B9CF-B8A6E80AD213}" srcOrd="0" destOrd="0" presId="urn:microsoft.com/office/officeart/2005/8/layout/hierarchy2"/>
    <dgm:cxn modelId="{127AD9EA-398D-4FD4-A122-F7F0F128DB54}" type="presParOf" srcId="{7903B838-2CE0-42D2-AB33-BAD4F67D2FCB}" destId="{E928F25C-5CF6-48C2-95D8-D5A03CA7F8BE}" srcOrd="5" destOrd="0" presId="urn:microsoft.com/office/officeart/2005/8/layout/hierarchy2"/>
    <dgm:cxn modelId="{9E100A16-3C99-4ADF-B352-C26D49C89EBF}" type="presParOf" srcId="{E928F25C-5CF6-48C2-95D8-D5A03CA7F8BE}" destId="{8F439BC1-4EA5-4214-9AA6-7347BD48A68E}" srcOrd="0" destOrd="0" presId="urn:microsoft.com/office/officeart/2005/8/layout/hierarchy2"/>
    <dgm:cxn modelId="{C02E134A-5601-4BE4-B2DA-68F10D9D0CA3}" type="presParOf" srcId="{E928F25C-5CF6-48C2-95D8-D5A03CA7F8BE}" destId="{2B306946-F6BE-4DA7-86AB-2AD49C73A884}" srcOrd="1" destOrd="0" presId="urn:microsoft.com/office/officeart/2005/8/layout/hierarchy2"/>
    <dgm:cxn modelId="{E200DFCB-C259-4A7B-B2BE-B8FB68417DD2}" type="presParOf" srcId="{2B306946-F6BE-4DA7-86AB-2AD49C73A884}" destId="{66B0A435-C9C2-4028-BA99-971FD6BF05DA}" srcOrd="0" destOrd="0" presId="urn:microsoft.com/office/officeart/2005/8/layout/hierarchy2"/>
    <dgm:cxn modelId="{65FCA3EE-9931-409D-8F6E-A019C1A16595}" type="presParOf" srcId="{66B0A435-C9C2-4028-BA99-971FD6BF05DA}" destId="{1C62890B-3F21-48A4-8F9E-32991098FA38}" srcOrd="0" destOrd="0" presId="urn:microsoft.com/office/officeart/2005/8/layout/hierarchy2"/>
    <dgm:cxn modelId="{64C3428C-0F97-42E8-AA13-6863EC1115E0}" type="presParOf" srcId="{2B306946-F6BE-4DA7-86AB-2AD49C73A884}" destId="{BCA5E513-DA8E-44B4-9815-74C0D0C7CABE}" srcOrd="1" destOrd="0" presId="urn:microsoft.com/office/officeart/2005/8/layout/hierarchy2"/>
    <dgm:cxn modelId="{4701C234-3B5A-4ADC-8BB1-8C2E9F00DC08}" type="presParOf" srcId="{BCA5E513-DA8E-44B4-9815-74C0D0C7CABE}" destId="{13466747-939C-4E3D-B4E5-30901C00FD21}" srcOrd="0" destOrd="0" presId="urn:microsoft.com/office/officeart/2005/8/layout/hierarchy2"/>
    <dgm:cxn modelId="{B410F112-E162-4DE3-B46E-D1789346EFED}" type="presParOf" srcId="{BCA5E513-DA8E-44B4-9815-74C0D0C7CABE}" destId="{8EE6DD08-40C3-446A-931C-34E8C49282B0}" srcOrd="1" destOrd="0" presId="urn:microsoft.com/office/officeart/2005/8/layout/hierarchy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3E984E0-EC6C-4666-8F3B-46184D9A2E5A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AE9A4F98-8FB5-407E-A12B-10A658C0B08D}">
      <dgm:prSet phldrT="[Texto]"/>
      <dgm:spPr/>
      <dgm:t>
        <a:bodyPr/>
        <a:lstStyle/>
        <a:p>
          <a:r>
            <a:rPr lang="pt-BR" dirty="0" smtClean="0"/>
            <a:t>SE PODE</a:t>
          </a:r>
          <a:endParaRPr lang="pt-BR" dirty="0"/>
        </a:p>
      </dgm:t>
    </dgm:pt>
    <dgm:pt modelId="{3D00BB06-7B49-4255-A10F-335D54CFD200}" type="parTrans" cxnId="{633F8985-E694-43BA-B23B-5F3B8910F4F3}">
      <dgm:prSet/>
      <dgm:spPr/>
      <dgm:t>
        <a:bodyPr/>
        <a:lstStyle/>
        <a:p>
          <a:endParaRPr lang="pt-BR"/>
        </a:p>
      </dgm:t>
    </dgm:pt>
    <dgm:pt modelId="{EBC8A3A2-3408-4A0B-92D3-17891B043B2D}" type="sibTrans" cxnId="{633F8985-E694-43BA-B23B-5F3B8910F4F3}">
      <dgm:prSet/>
      <dgm:spPr/>
      <dgm:t>
        <a:bodyPr/>
        <a:lstStyle/>
        <a:p>
          <a:r>
            <a:rPr lang="pt-BR" dirty="0" smtClean="0"/>
            <a:t>COMPLEXO</a:t>
          </a:r>
          <a:endParaRPr lang="pt-BR" dirty="0"/>
        </a:p>
      </dgm:t>
    </dgm:pt>
    <dgm:pt modelId="{6C8E79EE-F435-4348-8D8C-04B05DAE023D}">
      <dgm:prSet phldrT="[Texto]"/>
      <dgm:spPr/>
      <dgm:t>
        <a:bodyPr/>
        <a:lstStyle/>
        <a:p>
          <a:r>
            <a:rPr lang="pt-BR" dirty="0" smtClean="0"/>
            <a:t>PODE</a:t>
          </a:r>
          <a:endParaRPr lang="pt-BR" dirty="0"/>
        </a:p>
      </dgm:t>
    </dgm:pt>
    <dgm:pt modelId="{F2801944-F52D-44BE-AF59-9BCD41E2D780}" type="parTrans" cxnId="{08E43270-66F6-4CD4-9800-60C824FE8EF2}">
      <dgm:prSet/>
      <dgm:spPr/>
      <dgm:t>
        <a:bodyPr/>
        <a:lstStyle/>
        <a:p>
          <a:endParaRPr lang="pt-BR"/>
        </a:p>
      </dgm:t>
    </dgm:pt>
    <dgm:pt modelId="{2F197BCA-D044-4E7C-98EA-024EF03D4AC7}" type="sibTrans" cxnId="{08E43270-66F6-4CD4-9800-60C824FE8EF2}">
      <dgm:prSet/>
      <dgm:spPr/>
      <dgm:t>
        <a:bodyPr/>
        <a:lstStyle/>
        <a:p>
          <a:endParaRPr lang="pt-BR"/>
        </a:p>
      </dgm:t>
    </dgm:pt>
    <dgm:pt modelId="{E6625D89-E14B-44D8-9949-6A842AFA2D41}" type="pres">
      <dgm:prSet presAssocID="{23E984E0-EC6C-4666-8F3B-46184D9A2E5A}" presName="linearFlow" presStyleCnt="0">
        <dgm:presLayoutVars>
          <dgm:dir/>
          <dgm:resizeHandles val="exact"/>
        </dgm:presLayoutVars>
      </dgm:prSet>
      <dgm:spPr/>
    </dgm:pt>
    <dgm:pt modelId="{AF0EC7A4-770D-4D0E-A9D6-437A3D331BD0}" type="pres">
      <dgm:prSet presAssocID="{AE9A4F98-8FB5-407E-A12B-10A658C0B08D}" presName="node" presStyleLbl="node1" presStyleIdx="0" presStyleCnt="2" custLinFactNeighborX="-1791" custLinFactNeighborY="-2748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7CF6548-B3A1-410B-BE17-488B2469EE49}" type="pres">
      <dgm:prSet presAssocID="{EBC8A3A2-3408-4A0B-92D3-17891B043B2D}" presName="spacerL" presStyleCnt="0"/>
      <dgm:spPr/>
    </dgm:pt>
    <dgm:pt modelId="{FF575A1E-0357-4EEC-8158-7DDE1CEFA579}" type="pres">
      <dgm:prSet presAssocID="{EBC8A3A2-3408-4A0B-92D3-17891B043B2D}" presName="sibTrans" presStyleLbl="sibTrans2D1" presStyleIdx="0" presStyleCnt="1" custScaleX="107862" custScaleY="123381" custLinFactX="-131446" custLinFactNeighborX="-200000" custLinFactNeighborY="96607"/>
      <dgm:spPr>
        <a:prstGeom prst="mathPlus">
          <a:avLst/>
        </a:prstGeom>
      </dgm:spPr>
      <dgm:t>
        <a:bodyPr/>
        <a:lstStyle/>
        <a:p>
          <a:endParaRPr lang="pt-BR"/>
        </a:p>
      </dgm:t>
    </dgm:pt>
    <dgm:pt modelId="{F53BC61C-5A38-4841-AF43-E7BDE938FCBE}" type="pres">
      <dgm:prSet presAssocID="{EBC8A3A2-3408-4A0B-92D3-17891B043B2D}" presName="spacerR" presStyleCnt="0"/>
      <dgm:spPr/>
    </dgm:pt>
    <dgm:pt modelId="{4130D583-C9D5-483B-9896-391D84D6C3BC}" type="pres">
      <dgm:prSet presAssocID="{6C8E79EE-F435-4348-8D8C-04B05DAE023D}" presName="node" presStyleLbl="node1" presStyleIdx="1" presStyleCnt="2" custLinFactNeighborX="-48160" custLinFactNeighborY="-2970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8E43270-66F6-4CD4-9800-60C824FE8EF2}" srcId="{23E984E0-EC6C-4666-8F3B-46184D9A2E5A}" destId="{6C8E79EE-F435-4348-8D8C-04B05DAE023D}" srcOrd="1" destOrd="0" parTransId="{F2801944-F52D-44BE-AF59-9BCD41E2D780}" sibTransId="{2F197BCA-D044-4E7C-98EA-024EF03D4AC7}"/>
    <dgm:cxn modelId="{2A86F833-56F5-40D9-86A6-1EE34AF71FB3}" type="presOf" srcId="{AE9A4F98-8FB5-407E-A12B-10A658C0B08D}" destId="{AF0EC7A4-770D-4D0E-A9D6-437A3D331BD0}" srcOrd="0" destOrd="0" presId="urn:microsoft.com/office/officeart/2005/8/layout/equation1"/>
    <dgm:cxn modelId="{8CA68529-B95C-4261-92EF-5D84590410C6}" type="presOf" srcId="{6C8E79EE-F435-4348-8D8C-04B05DAE023D}" destId="{4130D583-C9D5-483B-9896-391D84D6C3BC}" srcOrd="0" destOrd="0" presId="urn:microsoft.com/office/officeart/2005/8/layout/equation1"/>
    <dgm:cxn modelId="{633F8985-E694-43BA-B23B-5F3B8910F4F3}" srcId="{23E984E0-EC6C-4666-8F3B-46184D9A2E5A}" destId="{AE9A4F98-8FB5-407E-A12B-10A658C0B08D}" srcOrd="0" destOrd="0" parTransId="{3D00BB06-7B49-4255-A10F-335D54CFD200}" sibTransId="{EBC8A3A2-3408-4A0B-92D3-17891B043B2D}"/>
    <dgm:cxn modelId="{62CE6C31-D91F-4C59-B7BD-3430CB3E6175}" type="presOf" srcId="{EBC8A3A2-3408-4A0B-92D3-17891B043B2D}" destId="{FF575A1E-0357-4EEC-8158-7DDE1CEFA579}" srcOrd="0" destOrd="0" presId="urn:microsoft.com/office/officeart/2005/8/layout/equation1"/>
    <dgm:cxn modelId="{B2E3C3F5-7C78-4E8A-A2A7-FFD07B0CACEA}" type="presOf" srcId="{23E984E0-EC6C-4666-8F3B-46184D9A2E5A}" destId="{E6625D89-E14B-44D8-9949-6A842AFA2D41}" srcOrd="0" destOrd="0" presId="urn:microsoft.com/office/officeart/2005/8/layout/equation1"/>
    <dgm:cxn modelId="{22A9CE4C-6AD3-42A3-9979-BC1B7EC736BC}" type="presParOf" srcId="{E6625D89-E14B-44D8-9949-6A842AFA2D41}" destId="{AF0EC7A4-770D-4D0E-A9D6-437A3D331BD0}" srcOrd="0" destOrd="0" presId="urn:microsoft.com/office/officeart/2005/8/layout/equation1"/>
    <dgm:cxn modelId="{06955C2F-E2CC-4089-A6C2-43EE8BD70BA4}" type="presParOf" srcId="{E6625D89-E14B-44D8-9949-6A842AFA2D41}" destId="{97CF6548-B3A1-410B-BE17-488B2469EE49}" srcOrd="1" destOrd="0" presId="urn:microsoft.com/office/officeart/2005/8/layout/equation1"/>
    <dgm:cxn modelId="{F2E97F29-B0C0-421A-A659-566C3343CF6D}" type="presParOf" srcId="{E6625D89-E14B-44D8-9949-6A842AFA2D41}" destId="{FF575A1E-0357-4EEC-8158-7DDE1CEFA579}" srcOrd="2" destOrd="0" presId="urn:microsoft.com/office/officeart/2005/8/layout/equation1"/>
    <dgm:cxn modelId="{8258A088-F3A1-430F-8859-ABC715914B9B}" type="presParOf" srcId="{E6625D89-E14B-44D8-9949-6A842AFA2D41}" destId="{F53BC61C-5A38-4841-AF43-E7BDE938FCBE}" srcOrd="3" destOrd="0" presId="urn:microsoft.com/office/officeart/2005/8/layout/equation1"/>
    <dgm:cxn modelId="{EA748AFD-5559-4B13-ACB2-A8C9D110FA7E}" type="presParOf" srcId="{E6625D89-E14B-44D8-9949-6A842AFA2D41}" destId="{4130D583-C9D5-483B-9896-391D84D6C3BC}" srcOrd="4" destOrd="0" presId="urn:microsoft.com/office/officeart/2005/8/layout/equation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E09C388-059B-41B5-A6D2-AB403ABA811C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2BF3E64-68A7-4267-A8E1-4DAA2A0C126B}">
      <dgm:prSet phldrT="[Texto]"/>
      <dgm:spPr/>
      <dgm:t>
        <a:bodyPr/>
        <a:lstStyle/>
        <a:p>
          <a:r>
            <a:rPr lang="pt-BR" dirty="0" smtClean="0"/>
            <a:t>Livre Estimativa</a:t>
          </a:r>
        </a:p>
        <a:p>
          <a:r>
            <a:rPr lang="pt-BR" u="sng" dirty="0" smtClean="0"/>
            <a:t>CRITÉRIOS</a:t>
          </a:r>
          <a:endParaRPr lang="pt-BR" u="sng" dirty="0"/>
        </a:p>
      </dgm:t>
    </dgm:pt>
    <dgm:pt modelId="{D25C014F-F8C0-42C4-86E0-78F9F8CFF217}" type="parTrans" cxnId="{139D7BC8-1122-449F-96BA-A8CAE9490F0A}">
      <dgm:prSet/>
      <dgm:spPr/>
      <dgm:t>
        <a:bodyPr/>
        <a:lstStyle/>
        <a:p>
          <a:endParaRPr lang="pt-BR"/>
        </a:p>
      </dgm:t>
    </dgm:pt>
    <dgm:pt modelId="{16CEDE14-B2E9-43E2-BDFF-6B600C03C8F1}" type="sibTrans" cxnId="{139D7BC8-1122-449F-96BA-A8CAE9490F0A}">
      <dgm:prSet/>
      <dgm:spPr/>
      <dgm:t>
        <a:bodyPr/>
        <a:lstStyle/>
        <a:p>
          <a:endParaRPr lang="pt-BR"/>
        </a:p>
      </dgm:t>
    </dgm:pt>
    <dgm:pt modelId="{B38EF915-42F2-430C-833D-3E513890A756}">
      <dgm:prSet phldrT="[Texto]"/>
      <dgm:spPr/>
      <dgm:t>
        <a:bodyPr/>
        <a:lstStyle/>
        <a:p>
          <a:r>
            <a:rPr lang="pt-BR" dirty="0" smtClean="0"/>
            <a:t>Menor que o valor fiscal do imóvel</a:t>
          </a:r>
          <a:endParaRPr lang="pt-BR" dirty="0"/>
        </a:p>
      </dgm:t>
    </dgm:pt>
    <dgm:pt modelId="{81B0E62C-D927-4227-A7ED-4C2981571D94}" type="parTrans" cxnId="{679DEE37-C76F-43F6-929C-7C963F1FAB61}">
      <dgm:prSet/>
      <dgm:spPr/>
      <dgm:t>
        <a:bodyPr/>
        <a:lstStyle/>
        <a:p>
          <a:endParaRPr lang="pt-BR"/>
        </a:p>
      </dgm:t>
    </dgm:pt>
    <dgm:pt modelId="{97BBE3EB-CA2A-41D5-A92D-18248C2E5EB2}" type="sibTrans" cxnId="{679DEE37-C76F-43F6-929C-7C963F1FAB61}">
      <dgm:prSet/>
      <dgm:spPr/>
      <dgm:t>
        <a:bodyPr/>
        <a:lstStyle/>
        <a:p>
          <a:endParaRPr lang="pt-BR"/>
        </a:p>
      </dgm:t>
    </dgm:pt>
    <dgm:pt modelId="{C0334D9C-B2C2-4C3E-8979-7B46439107D0}">
      <dgm:prSet phldrT="[Texto]"/>
      <dgm:spPr/>
      <dgm:t>
        <a:bodyPr/>
        <a:lstStyle/>
        <a:p>
          <a:r>
            <a:rPr lang="pt-BR" dirty="0" smtClean="0"/>
            <a:t>Igual ao valor fiscal do imóvel</a:t>
          </a:r>
          <a:endParaRPr lang="pt-BR" dirty="0"/>
        </a:p>
      </dgm:t>
    </dgm:pt>
    <dgm:pt modelId="{F7165CD8-94E6-4B8F-BB8A-D843D94CF7B5}" type="parTrans" cxnId="{470D3180-5145-46E4-9F5B-CB12EFCFFAD4}">
      <dgm:prSet/>
      <dgm:spPr/>
      <dgm:t>
        <a:bodyPr/>
        <a:lstStyle/>
        <a:p>
          <a:endParaRPr lang="pt-BR"/>
        </a:p>
      </dgm:t>
    </dgm:pt>
    <dgm:pt modelId="{5EC16C54-86CE-4DD0-80E9-65589EAC7E6D}" type="sibTrans" cxnId="{470D3180-5145-46E4-9F5B-CB12EFCFFAD4}">
      <dgm:prSet/>
      <dgm:spPr/>
      <dgm:t>
        <a:bodyPr/>
        <a:lstStyle/>
        <a:p>
          <a:endParaRPr lang="pt-BR"/>
        </a:p>
      </dgm:t>
    </dgm:pt>
    <dgm:pt modelId="{1DAB2C16-AE01-46EB-9607-EA76A0606D8A}">
      <dgm:prSet phldrT="[Texto]"/>
      <dgm:spPr/>
      <dgm:t>
        <a:bodyPr/>
        <a:lstStyle/>
        <a:p>
          <a:r>
            <a:rPr lang="pt-BR" dirty="0" smtClean="0"/>
            <a:t>Possessória + rescisão contratual = valor do contrato</a:t>
          </a:r>
          <a:endParaRPr lang="pt-BR" dirty="0"/>
        </a:p>
      </dgm:t>
    </dgm:pt>
    <dgm:pt modelId="{2D3BE074-32BB-4F10-8E19-E6C5841544AE}" type="parTrans" cxnId="{15B09EB4-B57C-40E0-A6E3-1D12F4CF5E8C}">
      <dgm:prSet/>
      <dgm:spPr/>
      <dgm:t>
        <a:bodyPr/>
        <a:lstStyle/>
        <a:p>
          <a:endParaRPr lang="pt-BR"/>
        </a:p>
      </dgm:t>
    </dgm:pt>
    <dgm:pt modelId="{24FBC897-1858-4E16-AF32-00213CD17B9E}" type="sibTrans" cxnId="{15B09EB4-B57C-40E0-A6E3-1D12F4CF5E8C}">
      <dgm:prSet/>
      <dgm:spPr/>
      <dgm:t>
        <a:bodyPr/>
        <a:lstStyle/>
        <a:p>
          <a:endParaRPr lang="pt-BR"/>
        </a:p>
      </dgm:t>
    </dgm:pt>
    <dgm:pt modelId="{F0FCCB5D-2A56-4827-B919-4BD2DBBF348F}">
      <dgm:prSet phldrT="[Texto]"/>
      <dgm:spPr/>
      <dgm:t>
        <a:bodyPr/>
        <a:lstStyle/>
        <a:p>
          <a:r>
            <a:rPr lang="pt-BR" dirty="0" smtClean="0"/>
            <a:t>Valor do proveito econômico</a:t>
          </a:r>
          <a:endParaRPr lang="pt-BR" dirty="0"/>
        </a:p>
      </dgm:t>
    </dgm:pt>
    <dgm:pt modelId="{A43BF7ED-7683-4957-995D-CE15BDC1F891}" type="parTrans" cxnId="{CD41C72E-287C-4102-8546-89CC060530A9}">
      <dgm:prSet/>
      <dgm:spPr/>
      <dgm:t>
        <a:bodyPr/>
        <a:lstStyle/>
        <a:p>
          <a:endParaRPr lang="pt-BR"/>
        </a:p>
      </dgm:t>
    </dgm:pt>
    <dgm:pt modelId="{FA9424EC-F5B7-4805-B675-9A59BBE8265F}" type="sibTrans" cxnId="{CD41C72E-287C-4102-8546-89CC060530A9}">
      <dgm:prSet/>
      <dgm:spPr/>
      <dgm:t>
        <a:bodyPr/>
        <a:lstStyle/>
        <a:p>
          <a:endParaRPr lang="pt-BR"/>
        </a:p>
      </dgm:t>
    </dgm:pt>
    <dgm:pt modelId="{5CE292ED-AF9F-44FF-98AB-97A970969B1A}">
      <dgm:prSet/>
      <dgm:spPr/>
      <dgm:t>
        <a:bodyPr/>
        <a:lstStyle/>
        <a:p>
          <a:r>
            <a:rPr lang="pt-BR" dirty="0" smtClean="0"/>
            <a:t>Valor dos objetos da demanda</a:t>
          </a:r>
          <a:endParaRPr lang="pt-BR" dirty="0"/>
        </a:p>
      </dgm:t>
    </dgm:pt>
    <dgm:pt modelId="{9A72949A-1CCB-4F53-B267-960A549A0E88}" type="parTrans" cxnId="{1B07FDD3-B08E-4E81-A37E-A4D01726B31A}">
      <dgm:prSet/>
      <dgm:spPr/>
      <dgm:t>
        <a:bodyPr/>
        <a:lstStyle/>
        <a:p>
          <a:endParaRPr lang="pt-BR"/>
        </a:p>
      </dgm:t>
    </dgm:pt>
    <dgm:pt modelId="{EA36A765-4E16-4BFB-8465-536B3F964E32}" type="sibTrans" cxnId="{1B07FDD3-B08E-4E81-A37E-A4D01726B31A}">
      <dgm:prSet/>
      <dgm:spPr/>
    </dgm:pt>
    <dgm:pt modelId="{1CFDFCB6-4BAD-48B0-A1AC-D40BDDF7EB73}" type="pres">
      <dgm:prSet presAssocID="{9E09C388-059B-41B5-A6D2-AB403ABA811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A7A3CC9-53D3-4670-B7AE-FEDDAC0169BF}" type="pres">
      <dgm:prSet presAssocID="{12BF3E64-68A7-4267-A8E1-4DAA2A0C126B}" presName="centerShape" presStyleLbl="node0" presStyleIdx="0" presStyleCnt="1"/>
      <dgm:spPr/>
      <dgm:t>
        <a:bodyPr/>
        <a:lstStyle/>
        <a:p>
          <a:endParaRPr lang="pt-BR"/>
        </a:p>
      </dgm:t>
    </dgm:pt>
    <dgm:pt modelId="{55864021-546E-41A4-BE8F-8DA9E7C6B820}" type="pres">
      <dgm:prSet presAssocID="{81B0E62C-D927-4227-A7ED-4C2981571D94}" presName="Name9" presStyleLbl="parChTrans1D2" presStyleIdx="0" presStyleCnt="5"/>
      <dgm:spPr/>
      <dgm:t>
        <a:bodyPr/>
        <a:lstStyle/>
        <a:p>
          <a:endParaRPr lang="pt-BR"/>
        </a:p>
      </dgm:t>
    </dgm:pt>
    <dgm:pt modelId="{DD897932-F1F5-4D4A-8E3F-2D0374B2A218}" type="pres">
      <dgm:prSet presAssocID="{81B0E62C-D927-4227-A7ED-4C2981571D94}" presName="connTx" presStyleLbl="parChTrans1D2" presStyleIdx="0" presStyleCnt="5"/>
      <dgm:spPr/>
      <dgm:t>
        <a:bodyPr/>
        <a:lstStyle/>
        <a:p>
          <a:endParaRPr lang="pt-BR"/>
        </a:p>
      </dgm:t>
    </dgm:pt>
    <dgm:pt modelId="{C184024E-D005-43D2-B0B9-A8FFD7888DEC}" type="pres">
      <dgm:prSet presAssocID="{B38EF915-42F2-430C-833D-3E513890A75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6E6B6B0-F2E1-4196-9035-BA6EFDC283BC}" type="pres">
      <dgm:prSet presAssocID="{F7165CD8-94E6-4B8F-BB8A-D843D94CF7B5}" presName="Name9" presStyleLbl="parChTrans1D2" presStyleIdx="1" presStyleCnt="5"/>
      <dgm:spPr/>
      <dgm:t>
        <a:bodyPr/>
        <a:lstStyle/>
        <a:p>
          <a:endParaRPr lang="pt-BR"/>
        </a:p>
      </dgm:t>
    </dgm:pt>
    <dgm:pt modelId="{2ECD59AA-E316-4AE8-AA74-F25B434BCEFD}" type="pres">
      <dgm:prSet presAssocID="{F7165CD8-94E6-4B8F-BB8A-D843D94CF7B5}" presName="connTx" presStyleLbl="parChTrans1D2" presStyleIdx="1" presStyleCnt="5"/>
      <dgm:spPr/>
      <dgm:t>
        <a:bodyPr/>
        <a:lstStyle/>
        <a:p>
          <a:endParaRPr lang="pt-BR"/>
        </a:p>
      </dgm:t>
    </dgm:pt>
    <dgm:pt modelId="{47AFD85E-830E-4146-95C9-2002424017DD}" type="pres">
      <dgm:prSet presAssocID="{C0334D9C-B2C2-4C3E-8979-7B46439107D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76656AA-AD97-4738-9977-4EFD1C55FD65}" type="pres">
      <dgm:prSet presAssocID="{2D3BE074-32BB-4F10-8E19-E6C5841544AE}" presName="Name9" presStyleLbl="parChTrans1D2" presStyleIdx="2" presStyleCnt="5"/>
      <dgm:spPr/>
      <dgm:t>
        <a:bodyPr/>
        <a:lstStyle/>
        <a:p>
          <a:endParaRPr lang="pt-BR"/>
        </a:p>
      </dgm:t>
    </dgm:pt>
    <dgm:pt modelId="{DC508C63-07FA-40FA-97BF-5FB78201D9C5}" type="pres">
      <dgm:prSet presAssocID="{2D3BE074-32BB-4F10-8E19-E6C5841544AE}" presName="connTx" presStyleLbl="parChTrans1D2" presStyleIdx="2" presStyleCnt="5"/>
      <dgm:spPr/>
      <dgm:t>
        <a:bodyPr/>
        <a:lstStyle/>
        <a:p>
          <a:endParaRPr lang="pt-BR"/>
        </a:p>
      </dgm:t>
    </dgm:pt>
    <dgm:pt modelId="{3BB25BD4-4562-41ED-9CCF-0C041DB94421}" type="pres">
      <dgm:prSet presAssocID="{1DAB2C16-AE01-46EB-9607-EA76A0606D8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6436759-77B9-4FEB-BAE0-216271B9A913}" type="pres">
      <dgm:prSet presAssocID="{A43BF7ED-7683-4957-995D-CE15BDC1F891}" presName="Name9" presStyleLbl="parChTrans1D2" presStyleIdx="3" presStyleCnt="5"/>
      <dgm:spPr/>
      <dgm:t>
        <a:bodyPr/>
        <a:lstStyle/>
        <a:p>
          <a:endParaRPr lang="pt-BR"/>
        </a:p>
      </dgm:t>
    </dgm:pt>
    <dgm:pt modelId="{54739B9B-C344-4E7B-8C54-F6437956FA19}" type="pres">
      <dgm:prSet presAssocID="{A43BF7ED-7683-4957-995D-CE15BDC1F891}" presName="connTx" presStyleLbl="parChTrans1D2" presStyleIdx="3" presStyleCnt="5"/>
      <dgm:spPr/>
      <dgm:t>
        <a:bodyPr/>
        <a:lstStyle/>
        <a:p>
          <a:endParaRPr lang="pt-BR"/>
        </a:p>
      </dgm:t>
    </dgm:pt>
    <dgm:pt modelId="{79EAE06F-73AD-43D3-A124-E961ED189D8D}" type="pres">
      <dgm:prSet presAssocID="{F0FCCB5D-2A56-4827-B919-4BD2DBBF348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D893A67-724B-48AF-B442-A83A63FC4F1A}" type="pres">
      <dgm:prSet presAssocID="{9A72949A-1CCB-4F53-B267-960A549A0E88}" presName="Name9" presStyleLbl="parChTrans1D2" presStyleIdx="4" presStyleCnt="5"/>
      <dgm:spPr/>
      <dgm:t>
        <a:bodyPr/>
        <a:lstStyle/>
        <a:p>
          <a:endParaRPr lang="pt-BR"/>
        </a:p>
      </dgm:t>
    </dgm:pt>
    <dgm:pt modelId="{3B40BE3F-36E9-4289-BCBF-A0C2DC4F237F}" type="pres">
      <dgm:prSet presAssocID="{9A72949A-1CCB-4F53-B267-960A549A0E88}" presName="connTx" presStyleLbl="parChTrans1D2" presStyleIdx="4" presStyleCnt="5"/>
      <dgm:spPr/>
      <dgm:t>
        <a:bodyPr/>
        <a:lstStyle/>
        <a:p>
          <a:endParaRPr lang="pt-BR"/>
        </a:p>
      </dgm:t>
    </dgm:pt>
    <dgm:pt modelId="{A230B250-C51A-450F-B5D2-2AF2BDF5E096}" type="pres">
      <dgm:prSet presAssocID="{5CE292ED-AF9F-44FF-98AB-97A970969B1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A47E1BB-AC78-4F8E-8411-D69E62D9287B}" type="presOf" srcId="{1DAB2C16-AE01-46EB-9607-EA76A0606D8A}" destId="{3BB25BD4-4562-41ED-9CCF-0C041DB94421}" srcOrd="0" destOrd="0" presId="urn:microsoft.com/office/officeart/2005/8/layout/radial1"/>
    <dgm:cxn modelId="{3952C9F1-AEA3-4258-91BD-B5041CC6B131}" type="presOf" srcId="{2D3BE074-32BB-4F10-8E19-E6C5841544AE}" destId="{976656AA-AD97-4738-9977-4EFD1C55FD65}" srcOrd="0" destOrd="0" presId="urn:microsoft.com/office/officeart/2005/8/layout/radial1"/>
    <dgm:cxn modelId="{54BF4308-377C-4403-A202-F0ADADFFBE99}" type="presOf" srcId="{F0FCCB5D-2A56-4827-B919-4BD2DBBF348F}" destId="{79EAE06F-73AD-43D3-A124-E961ED189D8D}" srcOrd="0" destOrd="0" presId="urn:microsoft.com/office/officeart/2005/8/layout/radial1"/>
    <dgm:cxn modelId="{CD41C72E-287C-4102-8546-89CC060530A9}" srcId="{12BF3E64-68A7-4267-A8E1-4DAA2A0C126B}" destId="{F0FCCB5D-2A56-4827-B919-4BD2DBBF348F}" srcOrd="3" destOrd="0" parTransId="{A43BF7ED-7683-4957-995D-CE15BDC1F891}" sibTransId="{FA9424EC-F5B7-4805-B675-9A59BBE8265F}"/>
    <dgm:cxn modelId="{5CFC2E13-A324-4205-A75A-5FC2C2A60283}" type="presOf" srcId="{9A72949A-1CCB-4F53-B267-960A549A0E88}" destId="{8D893A67-724B-48AF-B442-A83A63FC4F1A}" srcOrd="0" destOrd="0" presId="urn:microsoft.com/office/officeart/2005/8/layout/radial1"/>
    <dgm:cxn modelId="{139D7BC8-1122-449F-96BA-A8CAE9490F0A}" srcId="{9E09C388-059B-41B5-A6D2-AB403ABA811C}" destId="{12BF3E64-68A7-4267-A8E1-4DAA2A0C126B}" srcOrd="0" destOrd="0" parTransId="{D25C014F-F8C0-42C4-86E0-78F9F8CFF217}" sibTransId="{16CEDE14-B2E9-43E2-BDFF-6B600C03C8F1}"/>
    <dgm:cxn modelId="{942C31B0-2CD6-4967-9E9B-FE97FAD82DE0}" type="presOf" srcId="{F7165CD8-94E6-4B8F-BB8A-D843D94CF7B5}" destId="{F6E6B6B0-F2E1-4196-9035-BA6EFDC283BC}" srcOrd="0" destOrd="0" presId="urn:microsoft.com/office/officeart/2005/8/layout/radial1"/>
    <dgm:cxn modelId="{91E53BEE-E272-4357-B876-9A45171B107E}" type="presOf" srcId="{81B0E62C-D927-4227-A7ED-4C2981571D94}" destId="{DD897932-F1F5-4D4A-8E3F-2D0374B2A218}" srcOrd="1" destOrd="0" presId="urn:microsoft.com/office/officeart/2005/8/layout/radial1"/>
    <dgm:cxn modelId="{15B09EB4-B57C-40E0-A6E3-1D12F4CF5E8C}" srcId="{12BF3E64-68A7-4267-A8E1-4DAA2A0C126B}" destId="{1DAB2C16-AE01-46EB-9607-EA76A0606D8A}" srcOrd="2" destOrd="0" parTransId="{2D3BE074-32BB-4F10-8E19-E6C5841544AE}" sibTransId="{24FBC897-1858-4E16-AF32-00213CD17B9E}"/>
    <dgm:cxn modelId="{14F6A2D1-D802-4306-A795-34EB3FD42635}" type="presOf" srcId="{5CE292ED-AF9F-44FF-98AB-97A970969B1A}" destId="{A230B250-C51A-450F-B5D2-2AF2BDF5E096}" srcOrd="0" destOrd="0" presId="urn:microsoft.com/office/officeart/2005/8/layout/radial1"/>
    <dgm:cxn modelId="{1B07FDD3-B08E-4E81-A37E-A4D01726B31A}" srcId="{12BF3E64-68A7-4267-A8E1-4DAA2A0C126B}" destId="{5CE292ED-AF9F-44FF-98AB-97A970969B1A}" srcOrd="4" destOrd="0" parTransId="{9A72949A-1CCB-4F53-B267-960A549A0E88}" sibTransId="{EA36A765-4E16-4BFB-8465-536B3F964E32}"/>
    <dgm:cxn modelId="{9EEE27C6-0272-40DB-A473-16DD921BC99B}" type="presOf" srcId="{F7165CD8-94E6-4B8F-BB8A-D843D94CF7B5}" destId="{2ECD59AA-E316-4AE8-AA74-F25B434BCEFD}" srcOrd="1" destOrd="0" presId="urn:microsoft.com/office/officeart/2005/8/layout/radial1"/>
    <dgm:cxn modelId="{470D3180-5145-46E4-9F5B-CB12EFCFFAD4}" srcId="{12BF3E64-68A7-4267-A8E1-4DAA2A0C126B}" destId="{C0334D9C-B2C2-4C3E-8979-7B46439107D0}" srcOrd="1" destOrd="0" parTransId="{F7165CD8-94E6-4B8F-BB8A-D843D94CF7B5}" sibTransId="{5EC16C54-86CE-4DD0-80E9-65589EAC7E6D}"/>
    <dgm:cxn modelId="{679DEE37-C76F-43F6-929C-7C963F1FAB61}" srcId="{12BF3E64-68A7-4267-A8E1-4DAA2A0C126B}" destId="{B38EF915-42F2-430C-833D-3E513890A756}" srcOrd="0" destOrd="0" parTransId="{81B0E62C-D927-4227-A7ED-4C2981571D94}" sibTransId="{97BBE3EB-CA2A-41D5-A92D-18248C2E5EB2}"/>
    <dgm:cxn modelId="{AC723FA5-D38D-47F6-B49E-9A6282EADF8F}" type="presOf" srcId="{A43BF7ED-7683-4957-995D-CE15BDC1F891}" destId="{54739B9B-C344-4E7B-8C54-F6437956FA19}" srcOrd="1" destOrd="0" presId="urn:microsoft.com/office/officeart/2005/8/layout/radial1"/>
    <dgm:cxn modelId="{7140CBCA-AE64-46BB-9EFB-1D41ABBCB6C7}" type="presOf" srcId="{2D3BE074-32BB-4F10-8E19-E6C5841544AE}" destId="{DC508C63-07FA-40FA-97BF-5FB78201D9C5}" srcOrd="1" destOrd="0" presId="urn:microsoft.com/office/officeart/2005/8/layout/radial1"/>
    <dgm:cxn modelId="{06AD92EB-024D-44F1-966F-2ACA09C5A1D2}" type="presOf" srcId="{12BF3E64-68A7-4267-A8E1-4DAA2A0C126B}" destId="{5A7A3CC9-53D3-4670-B7AE-FEDDAC0169BF}" srcOrd="0" destOrd="0" presId="urn:microsoft.com/office/officeart/2005/8/layout/radial1"/>
    <dgm:cxn modelId="{DC9B62F2-5CF4-4E85-81F9-40E2BCA43988}" type="presOf" srcId="{C0334D9C-B2C2-4C3E-8979-7B46439107D0}" destId="{47AFD85E-830E-4146-95C9-2002424017DD}" srcOrd="0" destOrd="0" presId="urn:microsoft.com/office/officeart/2005/8/layout/radial1"/>
    <dgm:cxn modelId="{506DB7FA-64DD-47CE-81E5-DF9134CB30CA}" type="presOf" srcId="{81B0E62C-D927-4227-A7ED-4C2981571D94}" destId="{55864021-546E-41A4-BE8F-8DA9E7C6B820}" srcOrd="0" destOrd="0" presId="urn:microsoft.com/office/officeart/2005/8/layout/radial1"/>
    <dgm:cxn modelId="{25E303CC-0D7A-4E05-8C93-2F03FD22385A}" type="presOf" srcId="{9E09C388-059B-41B5-A6D2-AB403ABA811C}" destId="{1CFDFCB6-4BAD-48B0-A1AC-D40BDDF7EB73}" srcOrd="0" destOrd="0" presId="urn:microsoft.com/office/officeart/2005/8/layout/radial1"/>
    <dgm:cxn modelId="{705562A1-A70C-472A-B967-D27AF69C70AD}" type="presOf" srcId="{A43BF7ED-7683-4957-995D-CE15BDC1F891}" destId="{A6436759-77B9-4FEB-BAE0-216271B9A913}" srcOrd="0" destOrd="0" presId="urn:microsoft.com/office/officeart/2005/8/layout/radial1"/>
    <dgm:cxn modelId="{BD913F06-2002-4661-AA31-9E6CF09E67E0}" type="presOf" srcId="{B38EF915-42F2-430C-833D-3E513890A756}" destId="{C184024E-D005-43D2-B0B9-A8FFD7888DEC}" srcOrd="0" destOrd="0" presId="urn:microsoft.com/office/officeart/2005/8/layout/radial1"/>
    <dgm:cxn modelId="{8686B596-1356-46E4-AB87-1DA284CEBB33}" type="presOf" srcId="{9A72949A-1CCB-4F53-B267-960A549A0E88}" destId="{3B40BE3F-36E9-4289-BCBF-A0C2DC4F237F}" srcOrd="1" destOrd="0" presId="urn:microsoft.com/office/officeart/2005/8/layout/radial1"/>
    <dgm:cxn modelId="{618C7359-AE06-4A0C-9EC4-0AF34F230C04}" type="presParOf" srcId="{1CFDFCB6-4BAD-48B0-A1AC-D40BDDF7EB73}" destId="{5A7A3CC9-53D3-4670-B7AE-FEDDAC0169BF}" srcOrd="0" destOrd="0" presId="urn:microsoft.com/office/officeart/2005/8/layout/radial1"/>
    <dgm:cxn modelId="{CF0BB608-A1FF-4DF0-AD18-52D28DAF53DD}" type="presParOf" srcId="{1CFDFCB6-4BAD-48B0-A1AC-D40BDDF7EB73}" destId="{55864021-546E-41A4-BE8F-8DA9E7C6B820}" srcOrd="1" destOrd="0" presId="urn:microsoft.com/office/officeart/2005/8/layout/radial1"/>
    <dgm:cxn modelId="{900DBFFC-B9B3-41FC-86DA-71042AEB74A0}" type="presParOf" srcId="{55864021-546E-41A4-BE8F-8DA9E7C6B820}" destId="{DD897932-F1F5-4D4A-8E3F-2D0374B2A218}" srcOrd="0" destOrd="0" presId="urn:microsoft.com/office/officeart/2005/8/layout/radial1"/>
    <dgm:cxn modelId="{4F322990-800F-4B4E-A0E8-2936CF10B337}" type="presParOf" srcId="{1CFDFCB6-4BAD-48B0-A1AC-D40BDDF7EB73}" destId="{C184024E-D005-43D2-B0B9-A8FFD7888DEC}" srcOrd="2" destOrd="0" presId="urn:microsoft.com/office/officeart/2005/8/layout/radial1"/>
    <dgm:cxn modelId="{B5B07EDE-91B8-4849-9B06-6C1A16FDFB3B}" type="presParOf" srcId="{1CFDFCB6-4BAD-48B0-A1AC-D40BDDF7EB73}" destId="{F6E6B6B0-F2E1-4196-9035-BA6EFDC283BC}" srcOrd="3" destOrd="0" presId="urn:microsoft.com/office/officeart/2005/8/layout/radial1"/>
    <dgm:cxn modelId="{48CA546E-E38C-41FC-96EF-5B6339B24FF2}" type="presParOf" srcId="{F6E6B6B0-F2E1-4196-9035-BA6EFDC283BC}" destId="{2ECD59AA-E316-4AE8-AA74-F25B434BCEFD}" srcOrd="0" destOrd="0" presId="urn:microsoft.com/office/officeart/2005/8/layout/radial1"/>
    <dgm:cxn modelId="{D8791673-53DA-4A5B-9F66-636938A2AC43}" type="presParOf" srcId="{1CFDFCB6-4BAD-48B0-A1AC-D40BDDF7EB73}" destId="{47AFD85E-830E-4146-95C9-2002424017DD}" srcOrd="4" destOrd="0" presId="urn:microsoft.com/office/officeart/2005/8/layout/radial1"/>
    <dgm:cxn modelId="{3ACFBE75-381D-48BB-8C65-5159B425C6F9}" type="presParOf" srcId="{1CFDFCB6-4BAD-48B0-A1AC-D40BDDF7EB73}" destId="{976656AA-AD97-4738-9977-4EFD1C55FD65}" srcOrd="5" destOrd="0" presId="urn:microsoft.com/office/officeart/2005/8/layout/radial1"/>
    <dgm:cxn modelId="{05B95649-87A5-4C2D-97E9-7B0F19A2B98C}" type="presParOf" srcId="{976656AA-AD97-4738-9977-4EFD1C55FD65}" destId="{DC508C63-07FA-40FA-97BF-5FB78201D9C5}" srcOrd="0" destOrd="0" presId="urn:microsoft.com/office/officeart/2005/8/layout/radial1"/>
    <dgm:cxn modelId="{1D5F1E8E-00D1-4247-8F93-2B8A711E733D}" type="presParOf" srcId="{1CFDFCB6-4BAD-48B0-A1AC-D40BDDF7EB73}" destId="{3BB25BD4-4562-41ED-9CCF-0C041DB94421}" srcOrd="6" destOrd="0" presId="urn:microsoft.com/office/officeart/2005/8/layout/radial1"/>
    <dgm:cxn modelId="{1E488CA5-35D2-4036-923B-94F3DECBAD67}" type="presParOf" srcId="{1CFDFCB6-4BAD-48B0-A1AC-D40BDDF7EB73}" destId="{A6436759-77B9-4FEB-BAE0-216271B9A913}" srcOrd="7" destOrd="0" presId="urn:microsoft.com/office/officeart/2005/8/layout/radial1"/>
    <dgm:cxn modelId="{B2F72B6B-D0F9-4F3B-ADBC-BAC7BFFB61D0}" type="presParOf" srcId="{A6436759-77B9-4FEB-BAE0-216271B9A913}" destId="{54739B9B-C344-4E7B-8C54-F6437956FA19}" srcOrd="0" destOrd="0" presId="urn:microsoft.com/office/officeart/2005/8/layout/radial1"/>
    <dgm:cxn modelId="{44B05CCF-18D1-4004-B6DB-806EEE5028F8}" type="presParOf" srcId="{1CFDFCB6-4BAD-48B0-A1AC-D40BDDF7EB73}" destId="{79EAE06F-73AD-43D3-A124-E961ED189D8D}" srcOrd="8" destOrd="0" presId="urn:microsoft.com/office/officeart/2005/8/layout/radial1"/>
    <dgm:cxn modelId="{17573B5F-5BEC-4AA0-820F-807CFFFDA33F}" type="presParOf" srcId="{1CFDFCB6-4BAD-48B0-A1AC-D40BDDF7EB73}" destId="{8D893A67-724B-48AF-B442-A83A63FC4F1A}" srcOrd="9" destOrd="0" presId="urn:microsoft.com/office/officeart/2005/8/layout/radial1"/>
    <dgm:cxn modelId="{7F7417C1-489B-4E5D-AB63-FA58E117508E}" type="presParOf" srcId="{8D893A67-724B-48AF-B442-A83A63FC4F1A}" destId="{3B40BE3F-36E9-4289-BCBF-A0C2DC4F237F}" srcOrd="0" destOrd="0" presId="urn:microsoft.com/office/officeart/2005/8/layout/radial1"/>
    <dgm:cxn modelId="{63ADB2D9-7409-4175-B031-E4AA4FEA8A58}" type="presParOf" srcId="{1CFDFCB6-4BAD-48B0-A1AC-D40BDDF7EB73}" destId="{A230B250-C51A-450F-B5D2-2AF2BDF5E096}" srcOrd="10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427D5-8530-4E6B-A1A5-F1589F4B2A04}" type="datetimeFigureOut">
              <a:rPr lang="pt-BR" smtClean="0"/>
              <a:pPr/>
              <a:t>15/8/2012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38184-B003-460E-8A70-70A1DC7890C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3E269E-FC6A-459E-9C6E-A3D2A2FB9CCB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F792EC-2A50-4B11-818D-7938436D9614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6EBBB-B9C3-4296-AEE8-0785FD6BC39D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01BFA-0EA9-401D-844B-B3A21348BA34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E3ABE2-71F1-4D7D-B5C5-817C1A1C92F3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2B945-ABDE-4830-9A73-51BBBD032538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D9BB6-C947-4F1C-86DB-8DF6A50721FB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A3607-E16B-46BE-A050-881183DB863E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19A8C-766C-45A6-AD48-7EB98ECDF859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DD72E2B-6C40-4501-B31E-AD67F491035E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F43017-9AF7-4636-8040-F6A25792B568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0B4F1A7-E684-4585-A798-19286ADB39D2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Juizados Especiais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pt-BR" sz="2600" dirty="0" smtClean="0"/>
              <a:t>AULA 5 – </a:t>
            </a:r>
            <a:r>
              <a:rPr lang="pt-BR" sz="2600" b="1" dirty="0" smtClean="0"/>
              <a:t>Competências: em razão de matéria e territorial</a:t>
            </a:r>
            <a:endParaRPr lang="pt-BR" sz="23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Prof. </a:t>
            </a:r>
            <a:r>
              <a:rPr lang="pt-BR" sz="2600" dirty="0" err="1" smtClean="0"/>
              <a:t>Msc</a:t>
            </a:r>
            <a:r>
              <a:rPr lang="pt-BR" sz="2600" dirty="0" smtClean="0"/>
              <a:t>.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Mestre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Membro da Comissão Nacional de Saúde Ambiental do CFMVZ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 dirty="0"/>
          </a:p>
        </p:txBody>
      </p:sp>
      <p:pic>
        <p:nvPicPr>
          <p:cNvPr id="9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1214422"/>
            <a:ext cx="9001156" cy="5643578"/>
          </a:xfrm>
        </p:spPr>
        <p:txBody>
          <a:bodyPr>
            <a:normAutofit/>
          </a:bodyPr>
          <a:lstStyle/>
          <a:p>
            <a:pPr algn="just"/>
            <a:r>
              <a:rPr lang="pt-BR" sz="2400" b="1" dirty="0" smtClean="0"/>
              <a:t>Nos </a:t>
            </a:r>
            <a:r>
              <a:rPr lang="pt-BR" sz="2400" b="1" dirty="0" err="1" smtClean="0"/>
              <a:t>JEs</a:t>
            </a:r>
            <a:r>
              <a:rPr lang="pt-BR" sz="2400" b="1" dirty="0" smtClean="0"/>
              <a:t> não é possível liminar antecipatória </a:t>
            </a:r>
          </a:p>
          <a:p>
            <a:pPr lvl="1" algn="just"/>
            <a:endParaRPr lang="pt-BR" sz="2400" b="1" dirty="0" smtClean="0"/>
          </a:p>
          <a:p>
            <a:pPr lvl="1" algn="just"/>
            <a:r>
              <a:rPr lang="pt-BR" sz="2400" b="1" dirty="0" smtClean="0"/>
              <a:t>Art. 59, </a:t>
            </a:r>
            <a:r>
              <a:rPr lang="pt-BR" sz="2400" b="1" dirty="0" smtClean="0">
                <a:latin typeface="Calibri"/>
              </a:rPr>
              <a:t>§</a:t>
            </a:r>
            <a:r>
              <a:rPr lang="pt-BR" sz="2400" b="1" dirty="0" smtClean="0"/>
              <a:t>1º, da Lei de Locações</a:t>
            </a:r>
          </a:p>
          <a:p>
            <a:pPr algn="just"/>
            <a:endParaRPr lang="pt-BR" sz="2400" b="1" dirty="0" smtClean="0"/>
          </a:p>
          <a:p>
            <a:pPr algn="just"/>
            <a:r>
              <a:rPr lang="pt-BR" sz="2400" b="1" dirty="0" smtClean="0"/>
              <a:t>Nos </a:t>
            </a:r>
            <a:r>
              <a:rPr lang="pt-BR" sz="2400" b="1" dirty="0" err="1" smtClean="0"/>
              <a:t>JEs</a:t>
            </a:r>
            <a:r>
              <a:rPr lang="pt-BR" sz="2400" b="1" dirty="0" smtClean="0"/>
              <a:t> é possível antecipação de tutela</a:t>
            </a:r>
          </a:p>
          <a:p>
            <a:pPr lvl="1" algn="just"/>
            <a:endParaRPr lang="pt-BR" sz="2400" b="1" dirty="0" smtClean="0"/>
          </a:p>
          <a:p>
            <a:pPr lvl="1" algn="just"/>
            <a:r>
              <a:rPr lang="pt-BR" sz="2400" b="1" dirty="0" smtClean="0"/>
              <a:t>Art. 273 CPC</a:t>
            </a:r>
          </a:p>
          <a:p>
            <a:pPr algn="just"/>
            <a:endParaRPr lang="pt-BR" sz="2400" dirty="0" smtClean="0"/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LIMINAR ANTECIPATÓRIA NAS AÇÕES DE DESPEJO NOS JUIZADOS ESPECIAIS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10</a:t>
            </a:fld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32"/>
            <a:ext cx="9001156" cy="6000768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4000" dirty="0" smtClean="0"/>
              <a:t>Art. 59. Com as modificações constantes deste capítulo, as ações de despejo terão o rito ordinário.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4000" dirty="0" smtClean="0"/>
              <a:t>§ 1º Conceder </a:t>
            </a:r>
            <a:r>
              <a:rPr lang="pt-BR" sz="4000" i="1" dirty="0" smtClean="0"/>
              <a:t>-</a:t>
            </a:r>
            <a:r>
              <a:rPr lang="pt-BR" sz="4000" dirty="0" smtClean="0"/>
              <a:t> se </a:t>
            </a:r>
            <a:r>
              <a:rPr lang="pt-BR" sz="4000" i="1" dirty="0" smtClean="0"/>
              <a:t>-</a:t>
            </a:r>
            <a:r>
              <a:rPr lang="pt-BR" sz="4000" dirty="0" smtClean="0"/>
              <a:t> á </a:t>
            </a:r>
            <a:r>
              <a:rPr lang="pt-BR" sz="4000" b="1" u="sng" dirty="0" smtClean="0"/>
              <a:t>liminar para desocupação em quinze dias</a:t>
            </a:r>
            <a:r>
              <a:rPr lang="pt-BR" sz="4000" dirty="0" smtClean="0"/>
              <a:t>, </a:t>
            </a:r>
            <a:r>
              <a:rPr lang="pt-BR" sz="4000" b="1" u="sng" dirty="0" smtClean="0"/>
              <a:t>independentemente da audiência da parte contrária </a:t>
            </a:r>
            <a:r>
              <a:rPr lang="pt-BR" sz="4000" dirty="0" smtClean="0"/>
              <a:t>e desde que prestada a </a:t>
            </a:r>
            <a:r>
              <a:rPr lang="pt-BR" sz="4000" b="1" u="sng" dirty="0" smtClean="0"/>
              <a:t>caução</a:t>
            </a:r>
            <a:r>
              <a:rPr lang="pt-BR" sz="4000" dirty="0" smtClean="0"/>
              <a:t> no valor equivalente a </a:t>
            </a:r>
            <a:r>
              <a:rPr lang="pt-BR" sz="4000" b="1" u="sng" dirty="0" smtClean="0"/>
              <a:t>três meses de aluguel</a:t>
            </a:r>
            <a:r>
              <a:rPr lang="pt-BR" sz="4000" dirty="0" smtClean="0"/>
              <a:t>, nas ações que tiverem por fundamento exclusivo: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I - o descumprimento do mútuo acordo (art. 9º, inciso I), celebrado por escrito e assinado pelas partes e por duas testemunhas, no qual tenha sido ajustado o prazo mínimo de seis meses para desocupação, contado da assinatura do instrumento;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II - o disposto no inciso II do art. 47, havendo prova escrita da rescisão do contrato de trabalho ou sendo ela demonstrada em audiência prévia;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 III - o término do prazo da locação para temporada, tendo sido proposta a ação de despejo em até trinta dias após o vencimento do contrato;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IV - a morte do locatário sem deixar sucessor legítimo na locação, de acordo com o referido no inciso I do art. 11, permanecendo no imóvel pessoas não autorizadas por lei;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V - a permanência do sublocatário no imóvel, extinta a locação, celebrada com o locatário.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 VI – o disposto no inciso IV do art. 9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, havendo a necessidade de se produzir reparações urgentes no imóvel, determinadas pelo poder público, que não possam ser normalmente executadas com a permanência do locatário, ou, podendo, ele se recuse a consenti-las;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VII – o término do prazo notificatório previsto no parágrafo único do art. 40, sem apresentação de nova garantia apta a manter a segurança inaugural do contrato;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VIII – o término do prazo da locação não residencial, tendo sido proposta a ação em até 30 (trinta) dias do termo ou do cumprimento de notificação comunicando o intento de retomada;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IX – a falta de pagamento de aluguel e acessórios da locação no vencimento, estando o contrato desprovido de qualquer das garantias previstas no art. 37, por não ter sido contratada ou em caso de extinção ou pedido de exoneração dela, independentemente de motivo.						     (Lei 8.245/91)</a:t>
            </a:r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Liminar antecipatória da Lei de Locações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BR" dirty="0" smtClean="0"/>
              <a:t>11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857232"/>
            <a:ext cx="8786874" cy="6000768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Art. 273. O </a:t>
            </a:r>
            <a:r>
              <a:rPr lang="pt-BR" sz="2400" b="1" u="sng" dirty="0" smtClean="0"/>
              <a:t>juiz</a:t>
            </a:r>
            <a:r>
              <a:rPr lang="pt-BR" sz="2400" dirty="0" smtClean="0"/>
              <a:t> poderá, a </a:t>
            </a:r>
            <a:r>
              <a:rPr lang="pt-BR" sz="2400" b="1" u="sng" dirty="0" smtClean="0"/>
              <a:t>requerimento da parte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antecipar, total ou parcialmente, os efeitos da tutela </a:t>
            </a:r>
            <a:r>
              <a:rPr lang="pt-BR" sz="2400" dirty="0" smtClean="0"/>
              <a:t>pretendida no pedido inicial, </a:t>
            </a:r>
            <a:r>
              <a:rPr lang="pt-BR" sz="2400" b="1" u="sng" dirty="0" smtClean="0"/>
              <a:t>desde que</a:t>
            </a:r>
            <a:r>
              <a:rPr lang="pt-BR" sz="2400" dirty="0" smtClean="0"/>
              <a:t>, existindo </a:t>
            </a:r>
            <a:r>
              <a:rPr lang="pt-BR" sz="2400" b="1" u="sng" dirty="0" smtClean="0"/>
              <a:t>prova inequívoca</a:t>
            </a:r>
            <a:r>
              <a:rPr lang="pt-BR" sz="2400" dirty="0" smtClean="0"/>
              <a:t>, se convença da </a:t>
            </a:r>
            <a:r>
              <a:rPr lang="pt-BR" sz="2400" b="1" u="sng" dirty="0" smtClean="0"/>
              <a:t>verossimilhança da alegação </a:t>
            </a:r>
            <a:r>
              <a:rPr lang="pt-BR" sz="2400" dirty="0" smtClean="0"/>
              <a:t>e: 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I - haja </a:t>
            </a:r>
            <a:r>
              <a:rPr lang="pt-BR" sz="2400" b="1" u="sng" dirty="0" smtClean="0"/>
              <a:t>fundado receio de dano irreparável ou de difícil reparação</a:t>
            </a:r>
            <a:r>
              <a:rPr lang="pt-BR" sz="2400" dirty="0" smtClean="0"/>
              <a:t>; ou 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II - </a:t>
            </a:r>
            <a:r>
              <a:rPr lang="pt-BR" sz="2400" b="1" u="sng" dirty="0" smtClean="0"/>
              <a:t>fique caracterizado o abuso de direito de defesa ou o manifesto propósito protelatório do réu</a:t>
            </a:r>
            <a:r>
              <a:rPr lang="pt-BR" sz="2400" dirty="0" smtClean="0"/>
              <a:t>.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[...]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						         	     </a:t>
            </a:r>
            <a:r>
              <a:rPr lang="pt-BR" sz="1800" dirty="0" smtClean="0"/>
              <a:t>(CPC)</a:t>
            </a:r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pt-BR" dirty="0" smtClean="0"/>
              <a:t>ANTECIPAÇÃO DE TUTELA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12</a:t>
            </a:fld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1214422"/>
            <a:ext cx="9001156" cy="5643578"/>
          </a:xfrm>
        </p:spPr>
        <p:txBody>
          <a:bodyPr>
            <a:normAutofit/>
          </a:bodyPr>
          <a:lstStyle/>
          <a:p>
            <a:pPr algn="just"/>
            <a:r>
              <a:rPr lang="pt-BR" sz="2400" b="1" dirty="0" smtClean="0"/>
              <a:t>Prazo de 6 meses para desocupação:</a:t>
            </a:r>
          </a:p>
          <a:p>
            <a:pPr algn="just"/>
            <a:endParaRPr lang="pt-BR" sz="2400" b="1" dirty="0" smtClean="0"/>
          </a:p>
          <a:p>
            <a:pPr lvl="1" algn="just"/>
            <a:r>
              <a:rPr lang="pt-BR" sz="2000" b="1" dirty="0" smtClean="0"/>
              <a:t>Réu se manifestar na contestação em concordância com o pedido (Art. 61, da Lei 8.245/91) </a:t>
            </a:r>
            <a:r>
              <a:rPr lang="pt-BR" sz="2000" b="1" dirty="0" smtClean="0">
                <a:latin typeface="Lucida Sans Unicode"/>
                <a:cs typeface="Lucida Sans Unicode"/>
              </a:rPr>
              <a:t>⇛ </a:t>
            </a:r>
            <a:r>
              <a:rPr lang="pt-BR" sz="2000" b="1" u="sng" dirty="0" smtClean="0">
                <a:solidFill>
                  <a:srgbClr val="FF0000"/>
                </a:solidFill>
                <a:latin typeface="Lucida Sans Unicode"/>
                <a:cs typeface="Lucida Sans Unicode"/>
              </a:rPr>
              <a:t>INCOMPATÍVEL COM OS </a:t>
            </a:r>
            <a:r>
              <a:rPr lang="pt-BR" sz="2000" b="1" u="sng" dirty="0" err="1" smtClean="0">
                <a:solidFill>
                  <a:srgbClr val="FF0000"/>
                </a:solidFill>
                <a:latin typeface="Lucida Sans Unicode"/>
                <a:cs typeface="Lucida Sans Unicode"/>
              </a:rPr>
              <a:t>JEs</a:t>
            </a:r>
            <a:endParaRPr lang="pt-BR" sz="2000" b="1" u="sng" dirty="0" smtClean="0">
              <a:solidFill>
                <a:srgbClr val="FF0000"/>
              </a:solidFill>
            </a:endParaRPr>
          </a:p>
          <a:p>
            <a:pPr algn="just"/>
            <a:endParaRPr lang="pt-BR" sz="2400" b="1" dirty="0" smtClean="0"/>
          </a:p>
          <a:p>
            <a:pPr algn="just"/>
            <a:r>
              <a:rPr lang="pt-BR" sz="2400" b="1" dirty="0" smtClean="0"/>
              <a:t>Período de tempo a ser assinado pelo Juiz para liberação voluntária do imóvel:</a:t>
            </a:r>
          </a:p>
          <a:p>
            <a:pPr lvl="1" algn="just"/>
            <a:endParaRPr lang="pt-BR" sz="2000" b="1" dirty="0" smtClean="0"/>
          </a:p>
          <a:p>
            <a:pPr lvl="1" algn="just"/>
            <a:r>
              <a:rPr lang="pt-BR" sz="2000" b="1" dirty="0" smtClean="0"/>
              <a:t>(Art. 63 c/c Art. 65, Lei 8.245/91) </a:t>
            </a:r>
            <a:r>
              <a:rPr lang="pt-BR" sz="2000" b="1" dirty="0" smtClean="0">
                <a:cs typeface="Lucida Sans Unicode"/>
              </a:rPr>
              <a:t>⇛ </a:t>
            </a:r>
            <a:r>
              <a:rPr lang="pt-BR" sz="2000" b="1" u="sng" dirty="0" smtClean="0">
                <a:solidFill>
                  <a:srgbClr val="FF0000"/>
                </a:solidFill>
                <a:cs typeface="Lucida Sans Unicode"/>
              </a:rPr>
              <a:t>INCOMPATÍVEL COM OS </a:t>
            </a:r>
            <a:r>
              <a:rPr lang="pt-BR" sz="2000" b="1" u="sng" dirty="0" err="1" smtClean="0">
                <a:solidFill>
                  <a:srgbClr val="FF0000"/>
                </a:solidFill>
                <a:cs typeface="Lucida Sans Unicode"/>
              </a:rPr>
              <a:t>JEs</a:t>
            </a:r>
            <a:endParaRPr lang="pt-BR" sz="2000" b="1" dirty="0" smtClean="0">
              <a:solidFill>
                <a:srgbClr val="FF0000"/>
              </a:solidFill>
            </a:endParaRPr>
          </a:p>
          <a:p>
            <a:pPr algn="just"/>
            <a:endParaRPr lang="pt-BR" sz="2400" b="1" dirty="0" smtClean="0"/>
          </a:p>
          <a:p>
            <a:pPr algn="just"/>
            <a:r>
              <a:rPr lang="pt-BR" sz="2400" b="1" dirty="0" smtClean="0"/>
              <a:t>Em face do aspecto social </a:t>
            </a:r>
            <a:r>
              <a:rPr lang="pt-BR" sz="2400" b="1" dirty="0" smtClean="0">
                <a:latin typeface="Lucida Sans Unicode"/>
                <a:cs typeface="Lucida Sans Unicode"/>
              </a:rPr>
              <a:t>⇛ Juiz ao proferir a sentença deve conceder prazo razoável para a desocupação</a:t>
            </a:r>
            <a:endParaRPr lang="pt-BR" sz="2400" b="1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BENEFÍCIOS DO INQUILINO DA LEI DE LOCAÇÕES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13</a:t>
            </a:fld>
            <a:endParaRPr lang="pt-B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714356"/>
            <a:ext cx="8786874" cy="6143644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Art. 61 Nas ações fundadas no § 2º do art. 46 e nos incisos III e IV do art. 47, se o </a:t>
            </a:r>
            <a:r>
              <a:rPr lang="pt-BR" sz="2400" b="1" u="sng" dirty="0" smtClean="0"/>
              <a:t>locatário</a:t>
            </a:r>
            <a:r>
              <a:rPr lang="pt-BR" sz="2400" dirty="0" smtClean="0"/>
              <a:t>, no </a:t>
            </a:r>
            <a:r>
              <a:rPr lang="pt-BR" sz="2400" b="1" u="sng" dirty="0" smtClean="0"/>
              <a:t>prazo da contestação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manifestar sua concordância com a desocupação do imóvel</a:t>
            </a:r>
            <a:r>
              <a:rPr lang="pt-BR" sz="2400" dirty="0" smtClean="0"/>
              <a:t>, o </a:t>
            </a:r>
            <a:r>
              <a:rPr lang="pt-BR" sz="2400" b="1" u="sng" dirty="0" smtClean="0"/>
              <a:t>juiz acolherá o pedido fixando prazo de seis meses para a desocupação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contados da citação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impondo ao vencido a responsabilidade pelas custas e honorários advocatícios de vinte por cento sobre o valor dado à causa</a:t>
            </a:r>
            <a:r>
              <a:rPr lang="pt-BR" sz="2400" dirty="0" smtClean="0"/>
              <a:t>. Se a </a:t>
            </a:r>
            <a:r>
              <a:rPr lang="pt-BR" sz="2400" b="1" u="sng" dirty="0" smtClean="0"/>
              <a:t>desocupação</a:t>
            </a:r>
            <a:r>
              <a:rPr lang="pt-BR" sz="2400" dirty="0" smtClean="0"/>
              <a:t> ocorrer </a:t>
            </a:r>
            <a:r>
              <a:rPr lang="pt-BR" sz="2400" b="1" u="sng" dirty="0" smtClean="0"/>
              <a:t>dentro do prazo fixado</a:t>
            </a:r>
            <a:r>
              <a:rPr lang="pt-BR" sz="2400" dirty="0" smtClean="0"/>
              <a:t>, o </a:t>
            </a:r>
            <a:r>
              <a:rPr lang="pt-BR" sz="2400" b="1" u="sng" dirty="0" smtClean="0"/>
              <a:t>réu ficará isento dessa responsabilidade</a:t>
            </a:r>
            <a:r>
              <a:rPr lang="pt-BR" sz="2400" dirty="0" smtClean="0"/>
              <a:t>; caso contrário, será expedido mandado de despejo. 							         	    </a:t>
            </a:r>
          </a:p>
          <a:p>
            <a:pPr marL="0" indent="0"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800" dirty="0" smtClean="0"/>
              <a:t>(LEI 8.245/91)</a:t>
            </a:r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pt-BR" dirty="0" smtClean="0"/>
              <a:t>LEI DE LOCAÇÃO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14</a:t>
            </a:fld>
            <a:endParaRPr lang="pt-B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714356"/>
            <a:ext cx="8786874" cy="614364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Art. 63.  </a:t>
            </a:r>
            <a:r>
              <a:rPr lang="pt-BR" sz="2400" b="1" u="sng" dirty="0" smtClean="0"/>
              <a:t>Julgada procedente a ação de despejo</a:t>
            </a:r>
            <a:r>
              <a:rPr lang="pt-BR" sz="2400" dirty="0" smtClean="0"/>
              <a:t>, o </a:t>
            </a:r>
            <a:r>
              <a:rPr lang="pt-BR" sz="2400" b="1" u="sng" dirty="0" smtClean="0"/>
              <a:t>juiz determinará a expedição de mandado de despejo</a:t>
            </a:r>
            <a:r>
              <a:rPr lang="pt-BR" sz="2400" dirty="0" smtClean="0"/>
              <a:t>, que conterá o </a:t>
            </a:r>
            <a:r>
              <a:rPr lang="pt-BR" sz="2400" b="1" u="sng" dirty="0" smtClean="0"/>
              <a:t>prazo de 30 (trinta) dias para a desocupação voluntária</a:t>
            </a:r>
            <a:r>
              <a:rPr lang="pt-BR" sz="2400" dirty="0" smtClean="0"/>
              <a:t>, ressalvado o disposto nos parágrafos seguintes.  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[...]							         	    </a:t>
            </a:r>
          </a:p>
          <a:p>
            <a:pPr marL="0" indent="0"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800" dirty="0" smtClean="0"/>
              <a:t>(LEI 8.245/91)</a:t>
            </a:r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pt-BR" dirty="0" smtClean="0"/>
              <a:t>LEI DE LOCAÇÃO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15</a:t>
            </a:fld>
            <a:endParaRPr lang="pt-B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714356"/>
            <a:ext cx="8786874" cy="61436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Art. 65. </a:t>
            </a:r>
            <a:r>
              <a:rPr lang="pt-BR" sz="2400" b="1" u="sng" dirty="0" smtClean="0"/>
              <a:t>Findo o prazo assinado para a desocupação</a:t>
            </a:r>
            <a:r>
              <a:rPr lang="pt-BR" sz="2400" dirty="0" smtClean="0"/>
              <a:t>, contado da data da notificação, </a:t>
            </a:r>
            <a:r>
              <a:rPr lang="pt-BR" sz="2400" b="1" u="sng" dirty="0" smtClean="0"/>
              <a:t>será efetuado o despejo</a:t>
            </a:r>
            <a:r>
              <a:rPr lang="pt-BR" sz="2400" dirty="0" smtClean="0"/>
              <a:t>, se </a:t>
            </a:r>
            <a:r>
              <a:rPr lang="pt-BR" sz="2400" b="1" u="sng" dirty="0" smtClean="0"/>
              <a:t>necessário</a:t>
            </a:r>
            <a:r>
              <a:rPr lang="pt-BR" sz="2400" dirty="0" smtClean="0"/>
              <a:t> com </a:t>
            </a:r>
            <a:r>
              <a:rPr lang="pt-BR" sz="2400" b="1" u="sng" dirty="0" smtClean="0"/>
              <a:t>emprego de força, inclusive arrombamento</a:t>
            </a:r>
            <a:r>
              <a:rPr lang="pt-BR" sz="2400" dirty="0" smtClean="0"/>
              <a:t>.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1° Os móveis e utensílios serão entregues à guarda de depositário, se não os quiser retirar o despejado.</a:t>
            </a:r>
          </a:p>
          <a:p>
            <a:pPr algn="just">
              <a:buNone/>
            </a:pPr>
            <a:r>
              <a:rPr lang="pt-BR" sz="2400" dirty="0" smtClean="0"/>
              <a:t>	</a:t>
            </a:r>
          </a:p>
          <a:p>
            <a:pPr algn="just">
              <a:buNone/>
            </a:pPr>
            <a:r>
              <a:rPr lang="pt-BR" sz="2400" dirty="0" smtClean="0"/>
              <a:t>	2° O despejo não poderá ser executado até o trigésimo dia seguinte ao do falecimento do cônjuge, ascendente, descendente ou irmão de qualquer das pessoas que habitem o imóvel.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					         	    </a:t>
            </a:r>
          </a:p>
          <a:p>
            <a:pPr marL="0" indent="0"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800" dirty="0" smtClean="0"/>
              <a:t>(LEI 8.245/91)</a:t>
            </a:r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pt-BR" dirty="0" smtClean="0"/>
              <a:t>LEI DE LOCAÇÃO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16</a:t>
            </a:fld>
            <a:endParaRPr lang="pt-B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1214422"/>
            <a:ext cx="9001156" cy="5643578"/>
          </a:xfrm>
        </p:spPr>
        <p:txBody>
          <a:bodyPr>
            <a:normAutofit/>
          </a:bodyPr>
          <a:lstStyle/>
          <a:p>
            <a:pPr algn="just"/>
            <a:r>
              <a:rPr lang="pt-BR" sz="2400" b="1" dirty="0" smtClean="0"/>
              <a:t>Em regra nos </a:t>
            </a:r>
            <a:r>
              <a:rPr lang="pt-BR" sz="2400" b="1" dirty="0" err="1" smtClean="0"/>
              <a:t>JEs</a:t>
            </a:r>
            <a:r>
              <a:rPr lang="pt-BR" sz="2400" b="1" dirty="0" smtClean="0"/>
              <a:t> não é possível liminar antecipatória </a:t>
            </a:r>
          </a:p>
          <a:p>
            <a:pPr lvl="1" algn="just"/>
            <a:endParaRPr lang="pt-BR" sz="2400" b="1" dirty="0" smtClean="0"/>
          </a:p>
          <a:p>
            <a:pPr algn="just"/>
            <a:r>
              <a:rPr lang="pt-BR" sz="2400" b="1" dirty="0" smtClean="0"/>
              <a:t>Nos </a:t>
            </a:r>
            <a:r>
              <a:rPr lang="pt-BR" sz="2400" b="1" dirty="0" err="1" smtClean="0"/>
              <a:t>JEs</a:t>
            </a:r>
            <a:r>
              <a:rPr lang="pt-BR" sz="2400" b="1" dirty="0" smtClean="0"/>
              <a:t> é possível antecipação de tutela</a:t>
            </a:r>
          </a:p>
          <a:p>
            <a:pPr lvl="1" algn="just"/>
            <a:endParaRPr lang="pt-BR" sz="2400" b="1" dirty="0" smtClean="0"/>
          </a:p>
          <a:p>
            <a:pPr lvl="1" algn="just"/>
            <a:r>
              <a:rPr lang="pt-BR" sz="2400" b="1" dirty="0" smtClean="0"/>
              <a:t>Art. 273 CPC</a:t>
            </a:r>
          </a:p>
          <a:p>
            <a:pPr algn="just"/>
            <a:endParaRPr lang="pt-BR" sz="2400" dirty="0" smtClean="0"/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LIMINAR ANTECIPATÓRIA NAS AÇÕES POSSESSÓRIAS NOS JUIZADOS ESPECIAIS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17</a:t>
            </a:fld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857232"/>
            <a:ext cx="8786874" cy="6000768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Lei 9.245/95 </a:t>
            </a:r>
            <a:r>
              <a:rPr lang="pt-BR" sz="2400" dirty="0" smtClean="0">
                <a:latin typeface="Lucida Sans Unicode"/>
                <a:cs typeface="Lucida Sans Unicode"/>
              </a:rPr>
              <a:t>⇛ reduziu rol do inciso II, do art. 275, CPC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pt-BR" sz="2400" dirty="0" smtClean="0">
              <a:latin typeface="Lucida Sans Unicode"/>
              <a:cs typeface="Lucida Sans Unicode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>
                <a:latin typeface="Lucida Sans Unicode"/>
                <a:cs typeface="Lucida Sans Unicode"/>
              </a:rPr>
              <a:t> Suprimiu demandas interditais de bens móveis e semoventes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</a:pPr>
            <a:endParaRPr lang="pt-BR" sz="2400" dirty="0" smtClean="0">
              <a:latin typeface="Lucida Sans Unicode"/>
              <a:cs typeface="Lucida Sans Unicode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>
                <a:latin typeface="Lucida Sans Unicode"/>
                <a:cs typeface="Lucida Sans Unicode"/>
              </a:rPr>
              <a:t> Manteve as </a:t>
            </a:r>
            <a:r>
              <a:rPr lang="pt-BR" sz="2400" dirty="0" smtClean="0">
                <a:cs typeface="Lucida Sans Unicode"/>
              </a:rPr>
              <a:t>demandas interditais de bens móveis</a:t>
            </a:r>
            <a:endParaRPr lang="pt-BR" sz="2400" dirty="0" smtClean="0"/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POSSESSÓRIAS IMOBILIÁRIAS X MOBILIÁRIAS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18</a:t>
            </a:fld>
            <a:endParaRPr lang="pt-B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POSSESSÓRIAS IMOBILIÁRIAS X MOBILIÁRIAS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19</a:t>
            </a:fld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Menos 6"/>
          <p:cNvSpPr/>
          <p:nvPr/>
        </p:nvSpPr>
        <p:spPr>
          <a:xfrm>
            <a:off x="6143636" y="4071942"/>
            <a:ext cx="2214578" cy="192882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COMPLEXO</a:t>
            </a:r>
            <a:endParaRPr lang="pt-BR" dirty="0"/>
          </a:p>
        </p:txBody>
      </p:sp>
      <p:sp>
        <p:nvSpPr>
          <p:cNvPr id="8" name="Texto explicativo em seta para a esquerda e para a direita 7"/>
          <p:cNvSpPr/>
          <p:nvPr/>
        </p:nvSpPr>
        <p:spPr>
          <a:xfrm>
            <a:off x="2500298" y="2000240"/>
            <a:ext cx="3929090" cy="4286280"/>
          </a:xfrm>
          <a:prstGeom prst="left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Interpretação extensiva do inciso IV do art. 3º da Lei 9.099/95</a:t>
            </a:r>
          </a:p>
          <a:p>
            <a:pPr algn="ctr"/>
            <a:endParaRPr lang="pt-BR" dirty="0" smtClean="0"/>
          </a:p>
          <a:p>
            <a:pPr algn="ctr"/>
            <a:r>
              <a:rPr lang="pt-BR" dirty="0" smtClean="0"/>
              <a:t>Incluindo as possessórias mobiliárias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5643570" y="6581001"/>
            <a:ext cx="3071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200" dirty="0" smtClean="0"/>
              <a:t>(FIGUEIRA JÚNIRO; TOURINHO NETO)</a:t>
            </a:r>
            <a:endParaRPr lang="pt-BR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785794"/>
            <a:ext cx="8929718" cy="578647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pt-BR" dirty="0" smtClean="0"/>
              <a:t>	Art. 3º O Juizado Especial Cível tem competência para conciliação, processo e julgamento das causas cíveis de menor complexidade, assim consideradas: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 - as causas cujo valor não exceda a </a:t>
            </a:r>
            <a:r>
              <a:rPr lang="pt-BR" b="1" u="sng" dirty="0" smtClean="0"/>
              <a:t>quarenta vezes o salário mínimo</a:t>
            </a:r>
            <a:r>
              <a:rPr lang="pt-BR" dirty="0" smtClean="0"/>
              <a:t>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 - as </a:t>
            </a:r>
            <a:r>
              <a:rPr lang="pt-BR" b="1" u="sng" dirty="0" smtClean="0"/>
              <a:t>enumeradas no art. 275, inciso II</a:t>
            </a:r>
            <a:r>
              <a:rPr lang="pt-BR" dirty="0" smtClean="0"/>
              <a:t>, do Código de Processo Civil;		</a:t>
            </a:r>
            <a:r>
              <a:rPr lang="pt-BR" dirty="0" smtClean="0">
                <a:solidFill>
                  <a:srgbClr val="FF0000"/>
                </a:solidFill>
              </a:rPr>
              <a:t>Até 40 salários mínimo.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III - a </a:t>
            </a:r>
            <a:r>
              <a:rPr lang="pt-BR" b="1" u="sng" dirty="0" smtClean="0"/>
              <a:t>ação de despejo para uso próprio</a:t>
            </a:r>
            <a:r>
              <a:rPr lang="pt-BR" dirty="0" smtClean="0"/>
              <a:t>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IV - as </a:t>
            </a:r>
            <a:r>
              <a:rPr lang="pt-BR" b="1" u="sng" dirty="0" smtClean="0"/>
              <a:t>ações possessórias sobre bens imóveis</a:t>
            </a:r>
            <a:r>
              <a:rPr lang="pt-BR" dirty="0" smtClean="0"/>
              <a:t> de </a:t>
            </a:r>
            <a:r>
              <a:rPr lang="pt-BR" b="1" u="sng" dirty="0" smtClean="0"/>
              <a:t>valor não excedente</a:t>
            </a:r>
            <a:r>
              <a:rPr lang="pt-BR" b="1" dirty="0" smtClean="0"/>
              <a:t> </a:t>
            </a:r>
            <a:r>
              <a:rPr lang="pt-BR" dirty="0" smtClean="0"/>
              <a:t>ao fixado no inciso I deste artigo.</a:t>
            </a:r>
          </a:p>
          <a:p>
            <a:pPr algn="just">
              <a:lnSpc>
                <a:spcPct val="150000"/>
              </a:lnSpc>
              <a:buNone/>
            </a:pPr>
            <a:endParaRPr lang="pt-BR" dirty="0" smtClean="0"/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COMPETÊNCIA EM RAZÃO DE MATÉRIA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 dirty="0"/>
          </a:p>
        </p:txBody>
      </p:sp>
      <p:sp>
        <p:nvSpPr>
          <p:cNvPr id="5" name="Texto explicativo em seta para cima 4"/>
          <p:cNvSpPr/>
          <p:nvPr/>
        </p:nvSpPr>
        <p:spPr>
          <a:xfrm>
            <a:off x="3071802" y="5214950"/>
            <a:ext cx="4286280" cy="128588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Rol de matérias não exaustivo</a:t>
            </a:r>
            <a:endParaRPr lang="pt-BR" dirty="0"/>
          </a:p>
        </p:txBody>
      </p:sp>
      <p:cxnSp>
        <p:nvCxnSpPr>
          <p:cNvPr id="7" name="Conector de seta reta 6"/>
          <p:cNvCxnSpPr/>
          <p:nvPr/>
        </p:nvCxnSpPr>
        <p:spPr>
          <a:xfrm>
            <a:off x="2643174" y="3429000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 explicativo em seta para a esquerda 8"/>
          <p:cNvSpPr/>
          <p:nvPr/>
        </p:nvSpPr>
        <p:spPr>
          <a:xfrm>
            <a:off x="6215074" y="3500438"/>
            <a:ext cx="2786082" cy="1000132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Independe do valor do imóvel, salvo c/c indenizatória</a:t>
            </a:r>
            <a:endParaRPr lang="pt-BR" sz="1400" dirty="0"/>
          </a:p>
        </p:txBody>
      </p:sp>
      <p:cxnSp>
        <p:nvCxnSpPr>
          <p:cNvPr id="10" name="Conector em curva 9"/>
          <p:cNvCxnSpPr/>
          <p:nvPr/>
        </p:nvCxnSpPr>
        <p:spPr>
          <a:xfrm rot="5400000" flipH="1" flipV="1">
            <a:off x="2821769" y="2464587"/>
            <a:ext cx="3643338" cy="342902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857232"/>
            <a:ext cx="8786874" cy="6000768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Prevalece o princípio da livre estimativa toda a vez que não incidam os:</a:t>
            </a:r>
            <a:endParaRPr lang="pt-BR" sz="2400" dirty="0" smtClean="0">
              <a:latin typeface="Lucida Sans Unicode"/>
              <a:cs typeface="Lucida Sans Unicode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pt-BR" sz="2400" dirty="0" smtClean="0">
              <a:latin typeface="Lucida Sans Unicode"/>
              <a:cs typeface="Lucida Sans Unicode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>
                <a:latin typeface="Lucida Sans Unicode"/>
                <a:cs typeface="Lucida Sans Unicode"/>
              </a:rPr>
              <a:t> Art. 259 do CPC;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pt-BR" sz="2400" dirty="0" smtClean="0">
              <a:latin typeface="Lucida Sans Unicode"/>
              <a:cs typeface="Lucida Sans Unicode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>
                <a:latin typeface="Lucida Sans Unicode"/>
                <a:cs typeface="Lucida Sans Unicode"/>
              </a:rPr>
              <a:t> Art. 260 do CPC.</a:t>
            </a:r>
            <a:endParaRPr lang="pt-BR" sz="2400" dirty="0" smtClean="0"/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VALOR DA CAUSA NAS AÇÕES POSSESSÓRIAS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20</a:t>
            </a:fld>
            <a:endParaRPr lang="pt-B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428604"/>
            <a:ext cx="8786874" cy="6429396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Art. 259.  O valor da causa constará sempre da petição inicial e será: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I - na ação de cobrança de dívida, a soma do principal, da pena e dos juros vencidos até a propositura da ação;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II - havendo cumulação de pedidos, a quantia correspondente à soma dos valores de todos eles;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III - sendo alternativos os pedidos, o de maior valor;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IV - se houver também pedido subsidiário, o valor do pedido principal;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V - quando o litígio tiver por objeto a existência, validade, cumprimento, modificação ou rescisão de negócio jurídico, o valor do contrato;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VI - na ação de alimentos, a soma de 12 (doze) prestações mensais, pedidas pelo autor;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400" dirty="0" smtClean="0"/>
              <a:t>VII - na ação de divisão, de demarcação e de reivindicação, a estimativa oficial para lançamento do imposto.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						         	     </a:t>
            </a:r>
            <a:r>
              <a:rPr lang="pt-BR" sz="1800" dirty="0" smtClean="0"/>
              <a:t>(CPC)</a:t>
            </a:r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21</a:t>
            </a:fld>
            <a:endParaRPr lang="pt-B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857232"/>
            <a:ext cx="8786874" cy="600076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Art. 260.  Quando se </a:t>
            </a:r>
            <a:r>
              <a:rPr lang="pt-BR" sz="2400" b="1" u="sng" dirty="0" smtClean="0"/>
              <a:t>pedirem prestações vencidas e vincendas</a:t>
            </a:r>
            <a:r>
              <a:rPr lang="pt-BR" sz="2400" dirty="0" smtClean="0"/>
              <a:t>, tomar-se-á em consideração o </a:t>
            </a:r>
            <a:r>
              <a:rPr lang="pt-BR" sz="2400" b="1" u="sng" dirty="0" smtClean="0"/>
              <a:t>valor de umas e outras</a:t>
            </a:r>
            <a:r>
              <a:rPr lang="pt-BR" sz="2400" dirty="0" smtClean="0"/>
              <a:t>. O </a:t>
            </a:r>
            <a:r>
              <a:rPr lang="pt-BR" sz="2400" b="1" u="sng" dirty="0" smtClean="0"/>
              <a:t>valor das prestações vincendas será igual a uma prestação anual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se a obrigação</a:t>
            </a:r>
            <a:r>
              <a:rPr lang="pt-BR" sz="2400" b="1" dirty="0" smtClean="0"/>
              <a:t> </a:t>
            </a:r>
            <a:r>
              <a:rPr lang="pt-BR" sz="2400" dirty="0" smtClean="0"/>
              <a:t>for por </a:t>
            </a:r>
            <a:r>
              <a:rPr lang="pt-BR" sz="2400" b="1" u="sng" dirty="0" smtClean="0"/>
              <a:t>tempo indeterminado, ou </a:t>
            </a:r>
            <a:r>
              <a:rPr lang="pt-BR" sz="2400" dirty="0" smtClean="0"/>
              <a:t>por tempo </a:t>
            </a:r>
            <a:r>
              <a:rPr lang="pt-BR" sz="2400" b="1" u="sng" dirty="0" smtClean="0"/>
              <a:t>superior a 1 (um) ano</a:t>
            </a:r>
            <a:r>
              <a:rPr lang="pt-BR" sz="2400" dirty="0" smtClean="0"/>
              <a:t>; se, por </a:t>
            </a:r>
            <a:r>
              <a:rPr lang="pt-BR" sz="2400" b="1" u="sng" dirty="0" smtClean="0"/>
              <a:t>tempo inferior, será igual à soma das prestações</a:t>
            </a:r>
            <a:r>
              <a:rPr lang="pt-BR" sz="2400" dirty="0" smtClean="0"/>
              <a:t>. 							         	    	       </a:t>
            </a:r>
            <a:r>
              <a:rPr lang="pt-BR" sz="1800" dirty="0" smtClean="0"/>
              <a:t>(CPC)</a:t>
            </a:r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22</a:t>
            </a:fld>
            <a:endParaRPr lang="pt-B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23</a:t>
            </a:fld>
            <a:endParaRPr lang="pt-BR" dirty="0"/>
          </a:p>
        </p:txBody>
      </p:sp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857232"/>
            <a:ext cx="8786874" cy="6000768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Art. 3º O Juizado Especial Cível tem competência para conciliação, processo e julgamento das causas cíveis de menor complexidade, assim consideradas: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§ 1º </a:t>
            </a:r>
            <a:r>
              <a:rPr lang="pt-BR" sz="2400" b="1" u="sng" dirty="0" smtClean="0"/>
              <a:t>Compete ao Juizado Especial promover a execução</a:t>
            </a:r>
            <a:r>
              <a:rPr lang="pt-BR" sz="2400" dirty="0" smtClean="0"/>
              <a:t>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I - </a:t>
            </a:r>
            <a:r>
              <a:rPr lang="pt-BR" sz="2400" b="1" u="sng" dirty="0" smtClean="0"/>
              <a:t>dos seus julgados</a:t>
            </a:r>
            <a:r>
              <a:rPr lang="pt-BR" sz="2400" dirty="0" smtClean="0"/>
              <a:t>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II - </a:t>
            </a:r>
            <a:r>
              <a:rPr lang="pt-BR" sz="2400" b="1" u="sng" dirty="0" smtClean="0"/>
              <a:t>dos títulos executivos extrajudiciais, no valor de até quarenta vezes o salário mínimo</a:t>
            </a:r>
            <a:r>
              <a:rPr lang="pt-BR" sz="2400" dirty="0" smtClean="0"/>
              <a:t>, observado o disposto no § 1º do art. 8º desta Lei.</a:t>
            </a:r>
          </a:p>
          <a:p>
            <a:pPr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600" dirty="0" smtClean="0"/>
              <a:t>(LEI 9.099/95)</a:t>
            </a:r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COMPETÊNCIA PARA EXECUÇÃO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24</a:t>
            </a:fld>
            <a:endParaRPr lang="pt-BR" dirty="0"/>
          </a:p>
        </p:txBody>
      </p:sp>
      <p:sp>
        <p:nvSpPr>
          <p:cNvPr id="5" name="Seta para cima 4"/>
          <p:cNvSpPr/>
          <p:nvPr/>
        </p:nvSpPr>
        <p:spPr>
          <a:xfrm>
            <a:off x="3000364" y="3071810"/>
            <a:ext cx="928694" cy="357190"/>
          </a:xfrm>
          <a:prstGeom prst="upArrow">
            <a:avLst/>
          </a:prstGeom>
          <a:scene3d>
            <a:camera prst="orthographicFront">
              <a:rot lat="0" lon="0" rev="18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Seta para cima 6"/>
          <p:cNvSpPr/>
          <p:nvPr/>
        </p:nvSpPr>
        <p:spPr>
          <a:xfrm>
            <a:off x="6215074" y="4143380"/>
            <a:ext cx="928694" cy="357190"/>
          </a:xfrm>
          <a:prstGeom prst="upArrow">
            <a:avLst/>
          </a:prstGeom>
          <a:scene3d>
            <a:camera prst="orthographicFront">
              <a:rot lat="0" lon="0" rev="18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Fluxograma: Processo 8"/>
          <p:cNvSpPr/>
          <p:nvPr/>
        </p:nvSpPr>
        <p:spPr>
          <a:xfrm>
            <a:off x="4071934" y="2643182"/>
            <a:ext cx="1928826" cy="157163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ATÉ 40 SM SALVO CONCILIAÇÃO OU VALORES ACESSÓRIOS</a:t>
            </a:r>
            <a:endParaRPr lang="pt-BR" dirty="0"/>
          </a:p>
        </p:txBody>
      </p:sp>
      <p:sp>
        <p:nvSpPr>
          <p:cNvPr id="10" name="Fluxograma: Processo 9"/>
          <p:cNvSpPr/>
          <p:nvPr/>
        </p:nvSpPr>
        <p:spPr>
          <a:xfrm>
            <a:off x="7072330" y="3071810"/>
            <a:ext cx="1857388" cy="150019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COMPETÊNCIA RELATIVA ATÉ 40 SALÁRIOS MÍNIMOS</a:t>
            </a:r>
          </a:p>
          <a:p>
            <a:pPr algn="ctr"/>
            <a:endParaRPr lang="pt-BR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4282" y="857232"/>
            <a:ext cx="8786874" cy="6000768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Art. 3º O Juizado Especial Cível tem competência para conciliação, processo e julgamento das causas cíveis de menor complexidade, assim consideradas: [...]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 § 2º </a:t>
            </a:r>
            <a:r>
              <a:rPr lang="pt-BR" sz="2400" b="1" u="sng" dirty="0" smtClean="0"/>
              <a:t>Ficam excluídas da competência do Juizado Especial</a:t>
            </a:r>
            <a:r>
              <a:rPr lang="pt-BR" sz="2400" dirty="0" smtClean="0"/>
              <a:t> as </a:t>
            </a:r>
            <a:r>
              <a:rPr lang="pt-BR" sz="2400" b="1" u="sng" dirty="0" smtClean="0"/>
              <a:t>causas de natureza alimentar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falimentar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fiscal e de interesse da Fazenda Pública</a:t>
            </a:r>
            <a:r>
              <a:rPr lang="pt-BR" sz="2400" dirty="0" smtClean="0"/>
              <a:t>, e também as relativas a </a:t>
            </a:r>
            <a:r>
              <a:rPr lang="pt-BR" sz="2400" b="1" u="sng" dirty="0" smtClean="0"/>
              <a:t>acidentes de trabalho</a:t>
            </a:r>
            <a:r>
              <a:rPr lang="pt-BR" sz="2400" dirty="0" smtClean="0"/>
              <a:t>, a </a:t>
            </a:r>
            <a:r>
              <a:rPr lang="pt-BR" sz="2400" b="1" u="sng" dirty="0" smtClean="0"/>
              <a:t>resíduos</a:t>
            </a:r>
            <a:r>
              <a:rPr lang="pt-BR" sz="2400" dirty="0" smtClean="0"/>
              <a:t> e ao estado e </a:t>
            </a:r>
            <a:r>
              <a:rPr lang="pt-BR" sz="2400" b="1" u="sng" dirty="0" smtClean="0"/>
              <a:t>capacidade das pessoas, ainda que de cunho patrimonial</a:t>
            </a:r>
            <a:r>
              <a:rPr lang="pt-BR" sz="2400" dirty="0" smtClean="0"/>
              <a:t>.</a:t>
            </a:r>
          </a:p>
          <a:p>
            <a:pPr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400" dirty="0" smtClean="0"/>
              <a:t>(LEI 9.099/95)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</a:t>
            </a:r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EXCLUSÃO DE COMPETÊNCIA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25</a:t>
            </a:fld>
            <a:endParaRPr lang="pt-BR" dirty="0"/>
          </a:p>
        </p:txBody>
      </p:sp>
      <p:sp>
        <p:nvSpPr>
          <p:cNvPr id="11" name="Fluxograma: Processo 10"/>
          <p:cNvSpPr/>
          <p:nvPr/>
        </p:nvSpPr>
        <p:spPr>
          <a:xfrm>
            <a:off x="2714612" y="5072074"/>
            <a:ext cx="4500594" cy="157163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EXCLUSÃO EM SEDE DA JURISDIÇÃO CONTENCIOSA, MAS PERMITE-SE A AUTOCOMPOSIÇÃO</a:t>
            </a:r>
            <a:endParaRPr lang="pt-BR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32"/>
            <a:ext cx="9001156" cy="600076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pt-BR" sz="2400" dirty="0" smtClean="0"/>
              <a:t>	Art. 4º É competente, para as causas previstas nesta Lei, o Juizado do foro: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2400" dirty="0" smtClean="0"/>
              <a:t>	I - do </a:t>
            </a:r>
            <a:r>
              <a:rPr lang="pt-BR" sz="2400" b="1" u="sng" dirty="0" smtClean="0"/>
              <a:t>domicílio do réu</a:t>
            </a:r>
            <a:r>
              <a:rPr lang="pt-BR" sz="2400" dirty="0" smtClean="0"/>
              <a:t> </a:t>
            </a:r>
            <a:r>
              <a:rPr lang="pt-BR" sz="2400" b="1" u="sng" dirty="0" smtClean="0"/>
              <a:t>ou, a critério do autor</a:t>
            </a:r>
            <a:r>
              <a:rPr lang="pt-BR" sz="2400" dirty="0" smtClean="0"/>
              <a:t>, do </a:t>
            </a:r>
            <a:r>
              <a:rPr lang="pt-BR" sz="2400" b="1" u="sng" dirty="0" smtClean="0"/>
              <a:t>local onde </a:t>
            </a:r>
            <a:r>
              <a:rPr lang="pt-BR" sz="2400" b="1" u="sng" dirty="0" smtClean="0">
                <a:solidFill>
                  <a:srgbClr val="FF0000"/>
                </a:solidFill>
              </a:rPr>
              <a:t>aquele</a:t>
            </a:r>
            <a:r>
              <a:rPr lang="pt-BR" sz="2400" b="1" u="sng" dirty="0" smtClean="0"/>
              <a:t> exerça atividades profissionais ou econômicas ou mantenha estabelecimento, filial, agência, sucursal ou escritório</a:t>
            </a:r>
            <a:r>
              <a:rPr lang="pt-BR" sz="2400" dirty="0" smtClean="0"/>
              <a:t>; </a:t>
            </a:r>
            <a:r>
              <a:rPr lang="pt-BR" sz="2400" dirty="0" smtClean="0">
                <a:solidFill>
                  <a:srgbClr val="FF0000"/>
                </a:solidFill>
              </a:rPr>
              <a:t>(REGRA GERAL)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2400" dirty="0" smtClean="0"/>
              <a:t>	II - do </a:t>
            </a:r>
            <a:r>
              <a:rPr lang="pt-BR" sz="2400" b="1" u="sng" dirty="0" smtClean="0"/>
              <a:t>lugar onde a obrigação deva ser satisfeita</a:t>
            </a:r>
            <a:r>
              <a:rPr lang="pt-BR" sz="2400" dirty="0" smtClean="0"/>
              <a:t>;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2400" dirty="0" smtClean="0"/>
              <a:t>	III - do </a:t>
            </a:r>
            <a:r>
              <a:rPr lang="pt-BR" sz="2400" b="1" u="sng" dirty="0" smtClean="0"/>
              <a:t>domicílio do autor</a:t>
            </a:r>
            <a:r>
              <a:rPr lang="pt-BR" sz="2400" dirty="0" smtClean="0"/>
              <a:t> </a:t>
            </a:r>
            <a:r>
              <a:rPr lang="pt-BR" sz="2400" b="1" u="sng" dirty="0" smtClean="0"/>
              <a:t>ou</a:t>
            </a:r>
            <a:r>
              <a:rPr lang="pt-BR" sz="2400" dirty="0" smtClean="0"/>
              <a:t> do </a:t>
            </a:r>
            <a:r>
              <a:rPr lang="pt-BR" sz="2400" b="1" u="sng" dirty="0" smtClean="0"/>
              <a:t>local do ato ou fato</a:t>
            </a:r>
            <a:r>
              <a:rPr lang="pt-BR" sz="2400" dirty="0" smtClean="0"/>
              <a:t>, nas </a:t>
            </a:r>
            <a:r>
              <a:rPr lang="pt-BR" sz="2400" b="1" u="sng" dirty="0" smtClean="0"/>
              <a:t>ações para reparação de dano de qualquer natureza</a:t>
            </a:r>
            <a:r>
              <a:rPr lang="pt-BR" sz="2400" dirty="0" smtClean="0"/>
              <a:t>.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2400" dirty="0" smtClean="0"/>
              <a:t>	Parágrafo único. Em </a:t>
            </a:r>
            <a:r>
              <a:rPr lang="pt-BR" sz="2400" b="1" u="sng" dirty="0" smtClean="0"/>
              <a:t>qualquer hipótese</a:t>
            </a:r>
            <a:r>
              <a:rPr lang="pt-BR" sz="2400" dirty="0" smtClean="0"/>
              <a:t>, poderá a ação ser proposta no </a:t>
            </a:r>
            <a:r>
              <a:rPr lang="pt-BR" sz="2400" b="1" u="sng" dirty="0" smtClean="0"/>
              <a:t>foro previsto no inciso I deste artigo</a:t>
            </a:r>
            <a:r>
              <a:rPr lang="pt-BR" sz="2400" dirty="0" smtClean="0"/>
              <a:t>.</a:t>
            </a:r>
          </a:p>
          <a:p>
            <a:pPr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400" dirty="0" smtClean="0"/>
              <a:t>(LEI 9.099/95)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400" dirty="0" smtClean="0"/>
              <a:t>	</a:t>
            </a:r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COMPETÊNCIA TERRITORIAL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26</a:t>
            </a:fld>
            <a:endParaRPr lang="pt-BR" dirty="0"/>
          </a:p>
        </p:txBody>
      </p:sp>
      <p:sp>
        <p:nvSpPr>
          <p:cNvPr id="6" name="Fluxograma: Processo 5"/>
          <p:cNvSpPr/>
          <p:nvPr/>
        </p:nvSpPr>
        <p:spPr>
          <a:xfrm>
            <a:off x="2000232" y="5786454"/>
            <a:ext cx="5286412" cy="50006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NÃO HÁ ORDEM NA SEQUÊNCIA</a:t>
            </a:r>
            <a:endParaRPr lang="pt-B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928662" y="857232"/>
            <a:ext cx="7143800" cy="60007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2400" dirty="0" smtClean="0"/>
              <a:t>	É assente que se prorroga a competência territorial  se não alegada em tempo oportuno</a:t>
            </a:r>
          </a:p>
          <a:p>
            <a:pPr algn="ctr">
              <a:buNone/>
            </a:pPr>
            <a:endParaRPr lang="pt-BR" sz="2400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3000" dirty="0" smtClean="0"/>
              <a:t>PRORROGAÇÃO DA COMPETÊNCIA TERRITORIAL</a:t>
            </a:r>
            <a:endParaRPr lang="pt-BR" sz="30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27</a:t>
            </a:fld>
            <a:endParaRPr lang="pt-BR" dirty="0"/>
          </a:p>
        </p:txBody>
      </p:sp>
      <p:sp>
        <p:nvSpPr>
          <p:cNvPr id="6" name="Fluxograma: Processo 5"/>
          <p:cNvSpPr/>
          <p:nvPr/>
        </p:nvSpPr>
        <p:spPr>
          <a:xfrm>
            <a:off x="1928794" y="3929066"/>
            <a:ext cx="5286412" cy="107157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INCOMPETENCIA TERRITORIAL PODE SER RECONHECIDA DE OFÍCIO</a:t>
            </a:r>
          </a:p>
          <a:p>
            <a:pPr algn="ctr"/>
            <a:r>
              <a:rPr lang="pt-BR" dirty="0" smtClean="0"/>
              <a:t>ENUNCIADO 89 DO FONAJE</a:t>
            </a:r>
            <a:endParaRPr lang="pt-BR" dirty="0"/>
          </a:p>
        </p:txBody>
      </p:sp>
      <p:sp>
        <p:nvSpPr>
          <p:cNvPr id="7" name="Seta para baixo 6"/>
          <p:cNvSpPr/>
          <p:nvPr/>
        </p:nvSpPr>
        <p:spPr>
          <a:xfrm>
            <a:off x="4143372" y="2143116"/>
            <a:ext cx="1071570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32"/>
            <a:ext cx="8786842" cy="600076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800" b="1" dirty="0" smtClean="0"/>
              <a:t>	 ENUNCIADO 89 - </a:t>
            </a:r>
            <a:r>
              <a:rPr lang="pt-BR" sz="2800" dirty="0" smtClean="0"/>
              <a:t>A </a:t>
            </a:r>
            <a:r>
              <a:rPr lang="pt-BR" sz="2800" b="1" u="sng" dirty="0" smtClean="0"/>
              <a:t>incompetência territorial </a:t>
            </a:r>
            <a:r>
              <a:rPr lang="pt-BR" sz="2800" dirty="0" smtClean="0"/>
              <a:t>pode ser </a:t>
            </a:r>
            <a:r>
              <a:rPr lang="pt-BR" sz="2800" b="1" u="sng" dirty="0" smtClean="0"/>
              <a:t>reconhecida de ofício</a:t>
            </a:r>
            <a:r>
              <a:rPr lang="pt-BR" sz="2800" dirty="0" smtClean="0"/>
              <a:t> no sistema de </a:t>
            </a:r>
            <a:r>
              <a:rPr lang="pt-BR" sz="2800" b="1" u="sng" dirty="0" smtClean="0"/>
              <a:t>juizados especiais cíveis.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2000" dirty="0" smtClean="0"/>
              <a:t>(Aprovado no XVI Encontro – Rio de Janeiro/RJ).</a:t>
            </a:r>
          </a:p>
          <a:p>
            <a:pPr algn="ctr">
              <a:buNone/>
            </a:pPr>
            <a:endParaRPr lang="pt-BR" sz="2400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3000" dirty="0" smtClean="0"/>
              <a:t>INCOMPETÊNCIA TERRITORIAL</a:t>
            </a:r>
            <a:endParaRPr lang="pt-BR" sz="30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28</a:t>
            </a:fld>
            <a:endParaRPr lang="pt-B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32"/>
            <a:ext cx="8786842" cy="600076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800" b="1" dirty="0" smtClean="0"/>
              <a:t>	ENUNCIADO 94 – </a:t>
            </a:r>
            <a:r>
              <a:rPr lang="pt-BR" sz="2800" dirty="0" smtClean="0"/>
              <a:t>É cabível, em Juizados Especiais Cíveis, a propositura de ação de revisão de contrato, inclusive quando o autor pretenda o parcelamento de dívida, observado o valor de alçada, exceto quando exigir perícia contábil.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000" dirty="0" smtClean="0"/>
              <a:t>	(Aprovado no XVIII Encontro – Goiânia/GO - Nova Redação - Aprovada no XXX FONAJE – SP 16 a 18 de novembro de 2011).</a:t>
            </a:r>
          </a:p>
          <a:p>
            <a:pPr algn="ctr">
              <a:buNone/>
            </a:pPr>
            <a:endParaRPr lang="pt-BR" sz="2400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2800" dirty="0" smtClean="0"/>
              <a:t>ENUNCIADOS DO FONAJE SOBRE VALOR DE CAUSA</a:t>
            </a: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29</a:t>
            </a:fld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785794"/>
            <a:ext cx="8929718" cy="5786478"/>
          </a:xfrm>
        </p:spPr>
        <p:txBody>
          <a:bodyPr>
            <a:normAutofit fontScale="70000" lnSpcReduction="200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Art. 275.  Observar-se-á o procedimento sumário: [...]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II - nas causas, qualquer que seja o valor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a) de arrendamento rural e de parceria agrícola;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b) de cobrança ao condômino de quaisquer quantias devidas ao condomínio;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c) de ressarcimento por danos em prédio urbano ou rústico;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d) de ressarcimento por danos causados em acidente de veículo de via terrestre;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e) de cobrança de seguro, relativamente aos danos causados em acidente de veículo, ressalvados os casos de processo de execução;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f) de cobrança de honorários dos profissionais liberais, ressalvado o disposto em legislação especial;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g) que versem sobre revogação de doação;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h) nos demais casos previstos em lei.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Parágrafo único. Este procedimento não será observado nas ações relativas ao estado e à capacidade das pessoas.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(CPC)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/>
          <a:p>
            <a:pPr algn="ctr"/>
            <a:r>
              <a:rPr lang="pt-BR" dirty="0" smtClean="0"/>
              <a:t>COMPETÊNCIAS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32"/>
            <a:ext cx="8786842" cy="60007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b="1" dirty="0" smtClean="0"/>
              <a:t>	ENUNCIADO 97 – </a:t>
            </a:r>
            <a:r>
              <a:rPr lang="pt-BR" sz="2800" dirty="0" smtClean="0"/>
              <a:t>O </a:t>
            </a:r>
            <a:r>
              <a:rPr lang="pt-BR" sz="2800" b="1" u="sng" dirty="0" smtClean="0"/>
              <a:t>artigo 475, "j" do CPC </a:t>
            </a:r>
            <a:r>
              <a:rPr lang="pt-BR" sz="2800" dirty="0" smtClean="0"/>
              <a:t>– Lei 11.323/2005 – </a:t>
            </a:r>
            <a:r>
              <a:rPr lang="pt-BR" sz="2800" b="1" u="sng" dirty="0" smtClean="0"/>
              <a:t>aplica-se aos Juizados Especiais</a:t>
            </a:r>
            <a:r>
              <a:rPr lang="pt-BR" sz="2800" dirty="0" smtClean="0"/>
              <a:t>, </a:t>
            </a:r>
            <a:r>
              <a:rPr lang="pt-BR" sz="2800" b="1" u="sng" dirty="0" smtClean="0"/>
              <a:t>ainda que o valor da multa somado ao da execução ultrapasse o valor de 40 salários mínimos</a:t>
            </a:r>
            <a:r>
              <a:rPr lang="pt-BR" sz="2800" dirty="0" smtClean="0"/>
              <a:t>.</a:t>
            </a:r>
          </a:p>
          <a:p>
            <a:pPr algn="r">
              <a:buNone/>
            </a:pPr>
            <a:r>
              <a:rPr lang="pt-BR" sz="2000" dirty="0" smtClean="0"/>
              <a:t>(aprovado no XIX Encontro – Aracaju/SE).</a:t>
            </a:r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r>
              <a:rPr lang="pt-BR" sz="2800" dirty="0" smtClean="0"/>
              <a:t>	</a:t>
            </a:r>
            <a:r>
              <a:rPr lang="pt-BR" sz="2200" dirty="0" smtClean="0"/>
              <a:t>Art. 475-J. </a:t>
            </a:r>
            <a:r>
              <a:rPr lang="pt-BR" sz="2200" b="1" u="sng" dirty="0" smtClean="0"/>
              <a:t>Caso o devedor, condenado ao pagamento de quantia certa ou já fixada em liquidação, não o efetue no prazo de quinze dias</a:t>
            </a:r>
            <a:r>
              <a:rPr lang="pt-BR" sz="2200" dirty="0" smtClean="0"/>
              <a:t>, o montante da condenação será acrescido de </a:t>
            </a:r>
            <a:r>
              <a:rPr lang="pt-BR" sz="2200" b="1" u="sng" dirty="0" smtClean="0"/>
              <a:t>multa no percentual de dez por cento </a:t>
            </a:r>
            <a:r>
              <a:rPr lang="pt-BR" sz="2200" dirty="0" smtClean="0"/>
              <a:t>e, a requerimento do credor e observado o disposto no art. 614, inciso II, desta Lei, expedir-se-á mandado de penhora e avaliação. [...] (CPC)</a:t>
            </a:r>
            <a:endParaRPr lang="pt-BR" sz="22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2800" dirty="0" smtClean="0"/>
              <a:t>ENUNCIADOS DO FONAJE SOBRE VALOR DE CAUSA</a:t>
            </a: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30</a:t>
            </a:fld>
            <a:endParaRPr lang="pt-B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32"/>
            <a:ext cx="8786842" cy="600076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800" b="1" dirty="0" smtClean="0"/>
              <a:t>	ENUNCIADO 133 - </a:t>
            </a:r>
            <a:r>
              <a:rPr lang="pt-BR" sz="2800" b="1" u="sng" dirty="0" smtClean="0"/>
              <a:t>O valor de alçada de 60 salários mínimos</a:t>
            </a:r>
            <a:r>
              <a:rPr lang="pt-BR" sz="2800" dirty="0" smtClean="0"/>
              <a:t> previsto no artigo 2º da </a:t>
            </a:r>
            <a:r>
              <a:rPr lang="pt-BR" sz="2800" b="1" u="sng" dirty="0" smtClean="0"/>
              <a:t>Lei 12.153/09</a:t>
            </a:r>
            <a:r>
              <a:rPr lang="pt-BR" sz="2800" dirty="0" smtClean="0"/>
              <a:t>, </a:t>
            </a:r>
            <a:r>
              <a:rPr lang="pt-BR" sz="2800" b="1" u="sng" dirty="0" smtClean="0"/>
              <a:t>não se aplica aos Juizados Especiais Cíveis, cujo limite permanece em 40 salários mínimos</a:t>
            </a:r>
            <a:r>
              <a:rPr lang="pt-BR" sz="2800" dirty="0" smtClean="0"/>
              <a:t>.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400" dirty="0" smtClean="0"/>
              <a:t>(Aprovado no XXVII FONAJE – Palmas/TO – 26 a 28 de maio de 2010)</a:t>
            </a:r>
            <a:endParaRPr lang="pt-BR" sz="1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2800" dirty="0" smtClean="0"/>
              <a:t>ENUNCIADOS DO FONAJE SOBRE VALOR DE CAUSA</a:t>
            </a: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31</a:t>
            </a:fld>
            <a:endParaRPr lang="pt-BR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32"/>
            <a:ext cx="8786842" cy="600076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800" b="1" dirty="0" smtClean="0"/>
              <a:t>	ENUNCIADO 144 (ALTERA o ENUNCIADO 132):</a:t>
            </a:r>
            <a:r>
              <a:rPr lang="pt-BR" sz="2800" dirty="0" smtClean="0"/>
              <a:t> </a:t>
            </a:r>
            <a:r>
              <a:rPr lang="pt-BR" sz="2800" b="1" u="sng" dirty="0" smtClean="0"/>
              <a:t>A multa cominatória não fica limitada ao valor de 40 salários mínimos</a:t>
            </a:r>
            <a:r>
              <a:rPr lang="pt-BR" sz="2800" dirty="0" smtClean="0"/>
              <a:t>, embora </a:t>
            </a:r>
            <a:r>
              <a:rPr lang="pt-BR" sz="2800" b="1" u="sng" dirty="0" smtClean="0"/>
              <a:t>deva ser razoavelmente fixada pelo Juiz</a:t>
            </a:r>
            <a:r>
              <a:rPr lang="pt-BR" sz="2800" dirty="0" smtClean="0"/>
              <a:t>, obedecendo ao valor da obrigação principal, mais perdas e danos, atendidas as condições econômicas do devedor. (Aprovado no XXVIII FONAJE – BA, 24 a 26 de novembro de 2010)</a:t>
            </a:r>
            <a:endParaRPr lang="pt-BR" sz="28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pt-BR" sz="2800" dirty="0" smtClean="0"/>
              <a:t>ENUNCIADOS DO FONAJE SOBRE VALOR DE CAUSA</a:t>
            </a: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32</a:t>
            </a:fld>
            <a:endParaRPr lang="pt-BR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364333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pic>
        <p:nvPicPr>
          <p:cNvPr id="6" name="Imagem 5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Juizados Especiais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</a:t>
            </a:fld>
            <a:endParaRPr lang="pt-BR" dirty="0"/>
          </a:p>
        </p:txBody>
      </p:sp>
      <p:graphicFrame>
        <p:nvGraphicFramePr>
          <p:cNvPr id="13" name="Espaço Reservado para Conteúdo 12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exto explicativo em seta para cima 13"/>
          <p:cNvSpPr/>
          <p:nvPr/>
        </p:nvSpPr>
        <p:spPr>
          <a:xfrm>
            <a:off x="214282" y="4214818"/>
            <a:ext cx="1643074" cy="142876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Perícia</a:t>
            </a:r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/>
              <a:t>LEI 9.245/95</a:t>
            </a:r>
            <a:br>
              <a:rPr lang="pt-BR" sz="3200" dirty="0" smtClean="0"/>
            </a:br>
            <a:r>
              <a:rPr lang="pt-BR" sz="3200" dirty="0" smtClean="0"/>
              <a:t>INSTITUIU O NOVO PROCEDIMENTO SUMÁRIO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</a:t>
            </a:fld>
            <a:endParaRPr lang="pt-BR" dirty="0"/>
          </a:p>
        </p:txBody>
      </p:sp>
      <p:sp>
        <p:nvSpPr>
          <p:cNvPr id="6" name="Espaço Reservado para Conteúdo 1"/>
          <p:cNvSpPr>
            <a:spLocks noGrp="1"/>
          </p:cNvSpPr>
          <p:nvPr>
            <p:ph idx="1"/>
          </p:nvPr>
        </p:nvSpPr>
        <p:spPr>
          <a:xfrm>
            <a:off x="0" y="1000108"/>
            <a:ext cx="8929718" cy="535785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Reduziu o rol do inciso II, do Art. 275, do CPC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Conseqüências do Art. 3º, II, da Lei 9.099/95:</a:t>
            </a:r>
          </a:p>
          <a:p>
            <a:pPr algn="just"/>
            <a:r>
              <a:rPr lang="pt-BR" dirty="0" smtClean="0"/>
              <a:t>Inadvertido atrelamento da competência da justiça especializada ao rol das matérias do procedimento comum sumário;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Altera Art. 275, II, CPC</a:t>
            </a:r>
          </a:p>
          <a:p>
            <a:pPr algn="just">
              <a:buNone/>
            </a:pPr>
            <a:r>
              <a:rPr lang="pt-BR" dirty="0" smtClean="0">
                <a:latin typeface="Lucida Sans Unicode"/>
                <a:cs typeface="Lucida Sans Unicode"/>
              </a:rPr>
              <a:t>						</a:t>
            </a:r>
          </a:p>
          <a:p>
            <a:pPr algn="just">
              <a:buNone/>
            </a:pPr>
            <a:r>
              <a:rPr lang="pt-BR" dirty="0" smtClean="0">
                <a:latin typeface="Lucida Sans Unicode"/>
                <a:cs typeface="Lucida Sans Unicode"/>
              </a:rPr>
              <a:t>						    altera competência JE</a:t>
            </a:r>
            <a:endParaRPr lang="pt-BR" dirty="0" smtClean="0"/>
          </a:p>
        </p:txBody>
      </p:sp>
      <p:sp>
        <p:nvSpPr>
          <p:cNvPr id="5" name="Seta para a direita 4"/>
          <p:cNvSpPr/>
          <p:nvPr/>
        </p:nvSpPr>
        <p:spPr>
          <a:xfrm>
            <a:off x="4357686" y="4429132"/>
            <a:ext cx="714380" cy="642942"/>
          </a:xfrm>
          <a:prstGeom prst="rightArrow">
            <a:avLst/>
          </a:prstGeom>
          <a:scene3d>
            <a:camera prst="orthographicFront">
              <a:rot lat="0" lon="0" rev="200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07157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AÇÃO DE DESPEJO PARA USO PRÓPRIO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6</a:t>
            </a:fld>
            <a:endParaRPr lang="pt-BR" dirty="0"/>
          </a:p>
        </p:txBody>
      </p:sp>
      <p:sp>
        <p:nvSpPr>
          <p:cNvPr id="6" name="Espaço Reservado para Conteúdo 1"/>
          <p:cNvSpPr>
            <a:spLocks noGrp="1"/>
          </p:cNvSpPr>
          <p:nvPr>
            <p:ph idx="1"/>
          </p:nvPr>
        </p:nvSpPr>
        <p:spPr>
          <a:xfrm>
            <a:off x="0" y="1285860"/>
            <a:ext cx="8001024" cy="5286412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Art. 47. Quando ajustada verbalmente ou por escrito e como prazo inferior a trinta meses, findo o prazo estabelecido, a locação prorroga </a:t>
            </a:r>
            <a:r>
              <a:rPr lang="pt-BR" i="1" dirty="0" smtClean="0"/>
              <a:t>-</a:t>
            </a:r>
            <a:r>
              <a:rPr lang="pt-BR" dirty="0" smtClean="0"/>
              <a:t> se automaticamente, por prazo indeterminado, </a:t>
            </a:r>
            <a:r>
              <a:rPr lang="pt-BR" b="1" u="sng" dirty="0" smtClean="0"/>
              <a:t>somente podendo ser retomado o imóvel</a:t>
            </a:r>
            <a:r>
              <a:rPr lang="pt-BR" dirty="0" smtClean="0"/>
              <a:t>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[...]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/>
              <a:t>	III - </a:t>
            </a:r>
            <a:r>
              <a:rPr lang="pt-BR" b="1" u="sng" dirty="0" smtClean="0"/>
              <a:t>se for pedido para uso próprio</a:t>
            </a:r>
            <a:r>
              <a:rPr lang="pt-BR" dirty="0" smtClean="0"/>
              <a:t>, de seu </a:t>
            </a:r>
            <a:r>
              <a:rPr lang="pt-BR" b="1" u="sng" dirty="0" smtClean="0"/>
              <a:t>cônjuge ou companheiro</a:t>
            </a:r>
            <a:r>
              <a:rPr lang="pt-BR" dirty="0" smtClean="0"/>
              <a:t>, ou para </a:t>
            </a:r>
            <a:r>
              <a:rPr lang="pt-BR" b="1" u="sng" dirty="0" smtClean="0"/>
              <a:t>uso residencial de ascendente ou descendente que não disponha, assim como seu cônjuge ou companheiro, de imóvel residencial próprio</a:t>
            </a:r>
            <a:r>
              <a:rPr lang="pt-BR" dirty="0" smtClean="0"/>
              <a:t>; [...]</a:t>
            </a:r>
          </a:p>
          <a:p>
            <a:pPr algn="r">
              <a:lnSpc>
                <a:spcPct val="150000"/>
              </a:lnSpc>
              <a:buNone/>
            </a:pPr>
            <a:endParaRPr lang="pt-BR" sz="1600" dirty="0" smtClean="0"/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(Lei 8.245/91)</a:t>
            </a:r>
            <a:endParaRPr lang="pt-BR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 dirty="0"/>
          </a:p>
        </p:txBody>
      </p: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142844" y="214290"/>
          <a:ext cx="8858312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pt-BR" dirty="0" smtClean="0"/>
              <a:t>USO PRÓPRIO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8</a:t>
            </a:fld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9</a:t>
            </a:fld>
            <a:endParaRPr lang="pt-BR" dirty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2070</TotalTime>
  <Words>853</Words>
  <Application>Microsoft Office PowerPoint</Application>
  <PresentationFormat>Apresentação na tela (4:3)</PresentationFormat>
  <Paragraphs>249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34" baseType="lpstr">
      <vt:lpstr>Concurso</vt:lpstr>
      <vt:lpstr>Disciplina: Juizados Especiais</vt:lpstr>
      <vt:lpstr>COMPETÊNCIA EM RAZÃO DE MATÉRIA</vt:lpstr>
      <vt:lpstr>COMPETÊNCIAS</vt:lpstr>
      <vt:lpstr>Slide 4</vt:lpstr>
      <vt:lpstr>LEI 9.245/95 INSTITUIU O NOVO PROCEDIMENTO SUMÁRIO</vt:lpstr>
      <vt:lpstr>AÇÃO DE DESPEJO PARA USO PRÓPRIO</vt:lpstr>
      <vt:lpstr>Slide 7</vt:lpstr>
      <vt:lpstr>USO PRÓPRIO</vt:lpstr>
      <vt:lpstr>Slide 9</vt:lpstr>
      <vt:lpstr>LIMINAR ANTECIPATÓRIA NAS AÇÕES DE DESPEJO NOS JUIZADOS ESPECIAIS</vt:lpstr>
      <vt:lpstr>Liminar antecipatória da Lei de Locações</vt:lpstr>
      <vt:lpstr>ANTECIPAÇÃO DE TUTELA</vt:lpstr>
      <vt:lpstr>BENEFÍCIOS DO INQUILINO DA LEI DE LOCAÇÕES</vt:lpstr>
      <vt:lpstr>LEI DE LOCAÇÃO</vt:lpstr>
      <vt:lpstr>LEI DE LOCAÇÃO</vt:lpstr>
      <vt:lpstr>LEI DE LOCAÇÃO</vt:lpstr>
      <vt:lpstr>LIMINAR ANTECIPATÓRIA NAS AÇÕES POSSESSÓRIAS NOS JUIZADOS ESPECIAIS</vt:lpstr>
      <vt:lpstr>POSSESSÓRIAS IMOBILIÁRIAS X MOBILIÁRIAS</vt:lpstr>
      <vt:lpstr>POSSESSÓRIAS IMOBILIÁRIAS X MOBILIÁRIAS</vt:lpstr>
      <vt:lpstr>VALOR DA CAUSA NAS AÇÕES POSSESSÓRIAS</vt:lpstr>
      <vt:lpstr>Slide 21</vt:lpstr>
      <vt:lpstr>Slide 22</vt:lpstr>
      <vt:lpstr>Slide 23</vt:lpstr>
      <vt:lpstr>COMPETÊNCIA PARA EXECUÇÃO</vt:lpstr>
      <vt:lpstr>EXCLUSÃO DE COMPETÊNCIA</vt:lpstr>
      <vt:lpstr>COMPETÊNCIA TERRITORIAL</vt:lpstr>
      <vt:lpstr>PRORROGAÇÃO DA COMPETÊNCIA TERRITORIAL</vt:lpstr>
      <vt:lpstr>INCOMPETÊNCIA TERRITORIAL</vt:lpstr>
      <vt:lpstr>ENUNCIADOS DO FONAJE SOBRE VALOR DE CAUSA</vt:lpstr>
      <vt:lpstr>ENUNCIADOS DO FONAJE SOBRE VALOR DE CAUSA</vt:lpstr>
      <vt:lpstr>ENUNCIADOS DO FONAJE SOBRE VALOR DE CAUSA</vt:lpstr>
      <vt:lpstr>ENUNCIADOS DO FONAJE SOBRE VALOR DE CAUSA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274</cp:revision>
  <dcterms:created xsi:type="dcterms:W3CDTF">2011-02-08T02:22:21Z</dcterms:created>
  <dcterms:modified xsi:type="dcterms:W3CDTF">2012-08-15T19:30:27Z</dcterms:modified>
</cp:coreProperties>
</file>