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361" r:id="rId3"/>
    <p:sldId id="302" r:id="rId4"/>
    <p:sldId id="349" r:id="rId5"/>
    <p:sldId id="353" r:id="rId6"/>
    <p:sldId id="354" r:id="rId7"/>
    <p:sldId id="379" r:id="rId8"/>
    <p:sldId id="365" r:id="rId9"/>
    <p:sldId id="377" r:id="rId10"/>
    <p:sldId id="378" r:id="rId11"/>
    <p:sldId id="382" r:id="rId12"/>
    <p:sldId id="380" r:id="rId13"/>
    <p:sldId id="381" r:id="rId14"/>
    <p:sldId id="383" r:id="rId15"/>
    <p:sldId id="388" r:id="rId16"/>
    <p:sldId id="390" r:id="rId17"/>
    <p:sldId id="389" r:id="rId18"/>
    <p:sldId id="385" r:id="rId19"/>
    <p:sldId id="391" r:id="rId20"/>
    <p:sldId id="386" r:id="rId21"/>
    <p:sldId id="392" r:id="rId22"/>
    <p:sldId id="393" r:id="rId23"/>
    <p:sldId id="394" r:id="rId24"/>
    <p:sldId id="395" r:id="rId25"/>
    <p:sldId id="387" r:id="rId26"/>
    <p:sldId id="396" r:id="rId27"/>
    <p:sldId id="397" r:id="rId28"/>
    <p:sldId id="398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4C89-428F-4049-B3FC-2810D3736BF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104A28-7227-4D08-885E-304007F4EA5B}">
      <dgm:prSet phldrT="[Texto]" custT="1"/>
      <dgm:spPr/>
      <dgm:t>
        <a:bodyPr/>
        <a:lstStyle/>
        <a:p>
          <a:r>
            <a:rPr lang="pt-BR" sz="3600" dirty="0" smtClean="0"/>
            <a:t>AVALIAÇÃO BIMESTRAL</a:t>
          </a:r>
          <a:endParaRPr lang="pt-BR" sz="3600" dirty="0"/>
        </a:p>
      </dgm:t>
    </dgm:pt>
    <dgm:pt modelId="{85ECBAB3-D729-4D70-8CAD-3F35A28EF893}" type="parTrans" cxnId="{10A55B28-3EA2-42A6-91D7-1620D97129A0}">
      <dgm:prSet/>
      <dgm:spPr/>
      <dgm:t>
        <a:bodyPr/>
        <a:lstStyle/>
        <a:p>
          <a:endParaRPr lang="pt-BR"/>
        </a:p>
      </dgm:t>
    </dgm:pt>
    <dgm:pt modelId="{A3ACAD9A-2BB0-48E2-94F3-6E7BFAC0EA6E}" type="sibTrans" cxnId="{10A55B28-3EA2-42A6-91D7-1620D97129A0}">
      <dgm:prSet/>
      <dgm:spPr/>
      <dgm:t>
        <a:bodyPr/>
        <a:lstStyle/>
        <a:p>
          <a:endParaRPr lang="pt-BR"/>
        </a:p>
      </dgm:t>
    </dgm:pt>
    <dgm:pt modelId="{55AB911A-F76A-4547-9E4F-F5F64E5C0C29}">
      <dgm:prSet phldrT="[Texto]"/>
      <dgm:spPr/>
      <dgm:t>
        <a:bodyPr/>
        <a:lstStyle/>
        <a:p>
          <a:r>
            <a:rPr lang="pt-BR" dirty="0" smtClean="0"/>
            <a:t>T.E</a:t>
          </a:r>
        </a:p>
        <a:p>
          <a:r>
            <a:rPr lang="pt-BR" dirty="0" smtClean="0"/>
            <a:t>2 pontos</a:t>
          </a:r>
          <a:endParaRPr lang="pt-BR" dirty="0"/>
        </a:p>
      </dgm:t>
    </dgm:pt>
    <dgm:pt modelId="{8254FC15-CAA4-46B0-A8E8-175CB175870C}" type="parTrans" cxnId="{86EDAB63-9744-4605-98EA-EE766FD566EA}">
      <dgm:prSet/>
      <dgm:spPr/>
      <dgm:t>
        <a:bodyPr/>
        <a:lstStyle/>
        <a:p>
          <a:endParaRPr lang="pt-BR"/>
        </a:p>
      </dgm:t>
    </dgm:pt>
    <dgm:pt modelId="{31EB8A19-6A4A-4B90-9AA2-9B5E91CB7223}" type="sibTrans" cxnId="{86EDAB63-9744-4605-98EA-EE766FD566EA}">
      <dgm:prSet/>
      <dgm:spPr/>
      <dgm:t>
        <a:bodyPr/>
        <a:lstStyle/>
        <a:p>
          <a:endParaRPr lang="pt-BR"/>
        </a:p>
      </dgm:t>
    </dgm:pt>
    <dgm:pt modelId="{18DAD82A-3F10-4A08-9EC0-E99A2AA9EB7B}">
      <dgm:prSet phldrT="[Texto]"/>
      <dgm:spPr/>
      <dgm:t>
        <a:bodyPr/>
        <a:lstStyle/>
        <a:p>
          <a:r>
            <a:rPr lang="pt-BR" dirty="0" smtClean="0"/>
            <a:t>Prova Bimestral</a:t>
          </a:r>
        </a:p>
        <a:p>
          <a:r>
            <a:rPr lang="pt-BR" dirty="0" smtClean="0"/>
            <a:t>8,0 pontos</a:t>
          </a:r>
          <a:endParaRPr lang="pt-BR" dirty="0"/>
        </a:p>
      </dgm:t>
    </dgm:pt>
    <dgm:pt modelId="{16DCAB6D-F882-4C6B-8099-31C7A81151FA}" type="parTrans" cxnId="{BFB61CB9-1281-4227-B933-896357D65F32}">
      <dgm:prSet/>
      <dgm:spPr/>
      <dgm:t>
        <a:bodyPr/>
        <a:lstStyle/>
        <a:p>
          <a:endParaRPr lang="pt-BR"/>
        </a:p>
      </dgm:t>
    </dgm:pt>
    <dgm:pt modelId="{C61FA2AA-1520-4D0C-A0BC-ECF998DB53FE}" type="sibTrans" cxnId="{BFB61CB9-1281-4227-B933-896357D65F32}">
      <dgm:prSet/>
      <dgm:spPr/>
      <dgm:t>
        <a:bodyPr/>
        <a:lstStyle/>
        <a:p>
          <a:endParaRPr lang="pt-BR"/>
        </a:p>
      </dgm:t>
    </dgm:pt>
    <dgm:pt modelId="{950E1D9F-8879-4FF4-8728-14F54980CBF7}">
      <dgm:prSet phldrT="[Texto]"/>
      <dgm:spPr/>
      <dgm:t>
        <a:bodyPr/>
        <a:lstStyle/>
        <a:p>
          <a:r>
            <a:rPr lang="pt-BR" dirty="0" smtClean="0"/>
            <a:t>Trabalho(s)</a:t>
          </a:r>
        </a:p>
        <a:p>
          <a:r>
            <a:rPr lang="pt-BR" dirty="0" smtClean="0"/>
            <a:t>(a depender)</a:t>
          </a:r>
        </a:p>
        <a:p>
          <a:r>
            <a:rPr lang="pt-BR" dirty="0" smtClean="0"/>
            <a:t>10 Pontos</a:t>
          </a:r>
          <a:endParaRPr lang="pt-BR" dirty="0"/>
        </a:p>
      </dgm:t>
    </dgm:pt>
    <dgm:pt modelId="{49FF0C7D-1C74-4EB8-9842-13234199FDB1}" type="parTrans" cxnId="{6E10525F-7017-4167-A0E5-EC53489AC0CE}">
      <dgm:prSet/>
      <dgm:spPr/>
      <dgm:t>
        <a:bodyPr/>
        <a:lstStyle/>
        <a:p>
          <a:endParaRPr lang="pt-BR"/>
        </a:p>
      </dgm:t>
    </dgm:pt>
    <dgm:pt modelId="{50CD0C1B-8911-4225-A1A3-87EF71E9C854}" type="sibTrans" cxnId="{6E10525F-7017-4167-A0E5-EC53489AC0CE}">
      <dgm:prSet/>
      <dgm:spPr/>
      <dgm:t>
        <a:bodyPr/>
        <a:lstStyle/>
        <a:p>
          <a:endParaRPr lang="pt-BR"/>
        </a:p>
      </dgm:t>
    </dgm:pt>
    <dgm:pt modelId="{F3862F55-CC50-43E8-80CE-D8EC0B0860E3}" type="pres">
      <dgm:prSet presAssocID="{DE4A4C89-428F-4049-B3FC-2810D3736B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4F6821D-0D35-4CAC-B666-FE87E0EF4831}" type="pres">
      <dgm:prSet presAssocID="{40104A28-7227-4D08-885E-304007F4EA5B}" presName="roof" presStyleLbl="dkBgShp" presStyleIdx="0" presStyleCnt="2"/>
      <dgm:spPr/>
      <dgm:t>
        <a:bodyPr/>
        <a:lstStyle/>
        <a:p>
          <a:endParaRPr lang="pt-BR"/>
        </a:p>
      </dgm:t>
    </dgm:pt>
    <dgm:pt modelId="{D114A31F-0E47-4583-A2D6-4C44452946CE}" type="pres">
      <dgm:prSet presAssocID="{40104A28-7227-4D08-885E-304007F4EA5B}" presName="pillars" presStyleCnt="0"/>
      <dgm:spPr/>
    </dgm:pt>
    <dgm:pt modelId="{31AECCD9-77F2-4E39-A062-9E6D88623B3E}" type="pres">
      <dgm:prSet presAssocID="{40104A28-7227-4D08-885E-304007F4EA5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E949BD-090A-4984-8349-FE3BC609BCDE}" type="pres">
      <dgm:prSet presAssocID="{18DAD82A-3F10-4A08-9EC0-E99A2AA9EB7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3B7939-0959-4896-A8F7-663C2A693BD6}" type="pres">
      <dgm:prSet presAssocID="{950E1D9F-8879-4FF4-8728-14F54980CBF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F6219A-57DD-4C88-948D-D101E6DC5A2A}" type="pres">
      <dgm:prSet presAssocID="{40104A28-7227-4D08-885E-304007F4EA5B}" presName="base" presStyleLbl="dkBgShp" presStyleIdx="1" presStyleCnt="2"/>
      <dgm:spPr/>
    </dgm:pt>
  </dgm:ptLst>
  <dgm:cxnLst>
    <dgm:cxn modelId="{2A8A1AC0-8D72-41F1-A879-638FB706272F}" type="presOf" srcId="{DE4A4C89-428F-4049-B3FC-2810D3736BFE}" destId="{F3862F55-CC50-43E8-80CE-D8EC0B0860E3}" srcOrd="0" destOrd="0" presId="urn:microsoft.com/office/officeart/2005/8/layout/hList3"/>
    <dgm:cxn modelId="{BFB61CB9-1281-4227-B933-896357D65F32}" srcId="{40104A28-7227-4D08-885E-304007F4EA5B}" destId="{18DAD82A-3F10-4A08-9EC0-E99A2AA9EB7B}" srcOrd="1" destOrd="0" parTransId="{16DCAB6D-F882-4C6B-8099-31C7A81151FA}" sibTransId="{C61FA2AA-1520-4D0C-A0BC-ECF998DB53FE}"/>
    <dgm:cxn modelId="{6E10525F-7017-4167-A0E5-EC53489AC0CE}" srcId="{40104A28-7227-4D08-885E-304007F4EA5B}" destId="{950E1D9F-8879-4FF4-8728-14F54980CBF7}" srcOrd="2" destOrd="0" parTransId="{49FF0C7D-1C74-4EB8-9842-13234199FDB1}" sibTransId="{50CD0C1B-8911-4225-A1A3-87EF71E9C854}"/>
    <dgm:cxn modelId="{281DF967-8CFC-4C2A-B202-3BA57CDEF982}" type="presOf" srcId="{40104A28-7227-4D08-885E-304007F4EA5B}" destId="{14F6821D-0D35-4CAC-B666-FE87E0EF4831}" srcOrd="0" destOrd="0" presId="urn:microsoft.com/office/officeart/2005/8/layout/hList3"/>
    <dgm:cxn modelId="{BF5D9FEA-4FC6-4C72-ABE1-53B592C2408C}" type="presOf" srcId="{55AB911A-F76A-4547-9E4F-F5F64E5C0C29}" destId="{31AECCD9-77F2-4E39-A062-9E6D88623B3E}" srcOrd="0" destOrd="0" presId="urn:microsoft.com/office/officeart/2005/8/layout/hList3"/>
    <dgm:cxn modelId="{86EDAB63-9744-4605-98EA-EE766FD566EA}" srcId="{40104A28-7227-4D08-885E-304007F4EA5B}" destId="{55AB911A-F76A-4547-9E4F-F5F64E5C0C29}" srcOrd="0" destOrd="0" parTransId="{8254FC15-CAA4-46B0-A8E8-175CB175870C}" sibTransId="{31EB8A19-6A4A-4B90-9AA2-9B5E91CB7223}"/>
    <dgm:cxn modelId="{B864888B-EB38-4BA2-B7D0-4DB7AECD46C5}" type="presOf" srcId="{950E1D9F-8879-4FF4-8728-14F54980CBF7}" destId="{4C3B7939-0959-4896-A8F7-663C2A693BD6}" srcOrd="0" destOrd="0" presId="urn:microsoft.com/office/officeart/2005/8/layout/hList3"/>
    <dgm:cxn modelId="{C3074C64-6A43-4C26-BF64-B55028B5F277}" type="presOf" srcId="{18DAD82A-3F10-4A08-9EC0-E99A2AA9EB7B}" destId="{ECE949BD-090A-4984-8349-FE3BC609BCDE}" srcOrd="0" destOrd="0" presId="urn:microsoft.com/office/officeart/2005/8/layout/hList3"/>
    <dgm:cxn modelId="{10A55B28-3EA2-42A6-91D7-1620D97129A0}" srcId="{DE4A4C89-428F-4049-B3FC-2810D3736BFE}" destId="{40104A28-7227-4D08-885E-304007F4EA5B}" srcOrd="0" destOrd="0" parTransId="{85ECBAB3-D729-4D70-8CAD-3F35A28EF893}" sibTransId="{A3ACAD9A-2BB0-48E2-94F3-6E7BFAC0EA6E}"/>
    <dgm:cxn modelId="{0C52F2BC-9793-46DD-84C1-847AE3A6D0B4}" type="presParOf" srcId="{F3862F55-CC50-43E8-80CE-D8EC0B0860E3}" destId="{14F6821D-0D35-4CAC-B666-FE87E0EF4831}" srcOrd="0" destOrd="0" presId="urn:microsoft.com/office/officeart/2005/8/layout/hList3"/>
    <dgm:cxn modelId="{1D78E4D8-6EC2-4D4F-B2A6-09DC0E1942B8}" type="presParOf" srcId="{F3862F55-CC50-43E8-80CE-D8EC0B0860E3}" destId="{D114A31F-0E47-4583-A2D6-4C44452946CE}" srcOrd="1" destOrd="0" presId="urn:microsoft.com/office/officeart/2005/8/layout/hList3"/>
    <dgm:cxn modelId="{1CE37D9B-C25B-4C00-976D-F49D92BF90B9}" type="presParOf" srcId="{D114A31F-0E47-4583-A2D6-4C44452946CE}" destId="{31AECCD9-77F2-4E39-A062-9E6D88623B3E}" srcOrd="0" destOrd="0" presId="urn:microsoft.com/office/officeart/2005/8/layout/hList3"/>
    <dgm:cxn modelId="{168E7D7C-745E-417A-8CD0-F2C1B63DB5B6}" type="presParOf" srcId="{D114A31F-0E47-4583-A2D6-4C44452946CE}" destId="{ECE949BD-090A-4984-8349-FE3BC609BCDE}" srcOrd="1" destOrd="0" presId="urn:microsoft.com/office/officeart/2005/8/layout/hList3"/>
    <dgm:cxn modelId="{F9E73FCC-7F44-4A42-A6BD-65927FE802F2}" type="presParOf" srcId="{D114A31F-0E47-4583-A2D6-4C44452946CE}" destId="{4C3B7939-0959-4896-A8F7-663C2A693BD6}" srcOrd="2" destOrd="0" presId="urn:microsoft.com/office/officeart/2005/8/layout/hList3"/>
    <dgm:cxn modelId="{6C437ACE-CF66-48DA-B49B-0D114816CBBC}" type="presParOf" srcId="{F3862F55-CC50-43E8-80CE-D8EC0B0860E3}" destId="{BBF6219A-57DD-4C88-948D-D101E6DC5A2A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AEE33F-1F7B-4129-AE86-B0A7B0B38C1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5A0986D-7994-419A-A9A0-72EAC4135CEB}">
      <dgm:prSet phldrT="[Texto]"/>
      <dgm:spPr/>
      <dgm:t>
        <a:bodyPr/>
        <a:lstStyle/>
        <a:p>
          <a:r>
            <a:rPr lang="pt-BR" dirty="0" smtClean="0"/>
            <a:t>Art. 98,I</a:t>
          </a:r>
        </a:p>
        <a:p>
          <a:r>
            <a:rPr lang="pt-BR" dirty="0" smtClean="0"/>
            <a:t>CF/88</a:t>
          </a:r>
          <a:endParaRPr lang="pt-BR" dirty="0"/>
        </a:p>
      </dgm:t>
    </dgm:pt>
    <dgm:pt modelId="{DDF0A38A-A585-462C-8027-823F909D994F}" type="parTrans" cxnId="{4C40C3CC-F536-4571-9B56-819FB307C055}">
      <dgm:prSet/>
      <dgm:spPr/>
      <dgm:t>
        <a:bodyPr/>
        <a:lstStyle/>
        <a:p>
          <a:endParaRPr lang="pt-BR"/>
        </a:p>
      </dgm:t>
    </dgm:pt>
    <dgm:pt modelId="{9A6CF242-EB5C-495A-AA16-640D2859FABA}" type="sibTrans" cxnId="{4C40C3CC-F536-4571-9B56-819FB307C055}">
      <dgm:prSet/>
      <dgm:spPr/>
      <dgm:t>
        <a:bodyPr/>
        <a:lstStyle/>
        <a:p>
          <a:endParaRPr lang="pt-BR"/>
        </a:p>
      </dgm:t>
    </dgm:pt>
    <dgm:pt modelId="{F1997510-97CD-4BD3-A2A3-A0F31B148A6F}">
      <dgm:prSet phldrT="[Texto]"/>
      <dgm:spPr/>
      <dgm:t>
        <a:bodyPr/>
        <a:lstStyle/>
        <a:p>
          <a:r>
            <a:rPr lang="pt-BR" dirty="0" smtClean="0"/>
            <a:t>Lei 7.244/84</a:t>
          </a:r>
        </a:p>
        <a:p>
          <a:r>
            <a:rPr lang="pt-BR" dirty="0" smtClean="0"/>
            <a:t>Juizados Especial de Pequenas Causas</a:t>
          </a:r>
          <a:endParaRPr lang="pt-BR" dirty="0"/>
        </a:p>
      </dgm:t>
    </dgm:pt>
    <dgm:pt modelId="{79A8C680-AD13-4657-99D2-6D45D1A1D255}" type="parTrans" cxnId="{FD01E89E-138D-4F9C-9F6B-37644DDE0962}">
      <dgm:prSet/>
      <dgm:spPr/>
      <dgm:t>
        <a:bodyPr/>
        <a:lstStyle/>
        <a:p>
          <a:endParaRPr lang="pt-BR"/>
        </a:p>
      </dgm:t>
    </dgm:pt>
    <dgm:pt modelId="{BEC352F9-4FC6-48A7-A809-EFEB02712995}" type="sibTrans" cxnId="{FD01E89E-138D-4F9C-9F6B-37644DDE0962}">
      <dgm:prSet/>
      <dgm:spPr/>
      <dgm:t>
        <a:bodyPr/>
        <a:lstStyle/>
        <a:p>
          <a:endParaRPr lang="pt-BR"/>
        </a:p>
      </dgm:t>
    </dgm:pt>
    <dgm:pt modelId="{72967587-9718-4AB5-83D2-0E93CE835303}">
      <dgm:prSet phldrT="[Texto]"/>
      <dgm:spPr/>
      <dgm:t>
        <a:bodyPr/>
        <a:lstStyle/>
        <a:p>
          <a:r>
            <a:rPr lang="pt-BR" dirty="0" smtClean="0"/>
            <a:t>Federal</a:t>
          </a:r>
        </a:p>
        <a:p>
          <a:r>
            <a:rPr lang="pt-BR" dirty="0" smtClean="0"/>
            <a:t>Lei 10.259/01</a:t>
          </a:r>
          <a:endParaRPr lang="pt-BR" dirty="0"/>
        </a:p>
      </dgm:t>
    </dgm:pt>
    <dgm:pt modelId="{35E8C3C9-1859-4AF1-8984-0B470BFCA69F}" type="parTrans" cxnId="{34D47571-C2B4-4C41-9F95-801F0E58382A}">
      <dgm:prSet/>
      <dgm:spPr/>
      <dgm:t>
        <a:bodyPr/>
        <a:lstStyle/>
        <a:p>
          <a:endParaRPr lang="pt-BR"/>
        </a:p>
      </dgm:t>
    </dgm:pt>
    <dgm:pt modelId="{8E31D1BC-9D9A-4FB2-BF3D-44A6F983E055}" type="sibTrans" cxnId="{34D47571-C2B4-4C41-9F95-801F0E58382A}">
      <dgm:prSet/>
      <dgm:spPr/>
      <dgm:t>
        <a:bodyPr/>
        <a:lstStyle/>
        <a:p>
          <a:endParaRPr lang="pt-BR"/>
        </a:p>
      </dgm:t>
    </dgm:pt>
    <dgm:pt modelId="{357DC914-0C3F-495C-9824-44029795D328}">
      <dgm:prSet phldrT="[Texto]"/>
      <dgm:spPr/>
      <dgm:t>
        <a:bodyPr/>
        <a:lstStyle/>
        <a:p>
          <a:r>
            <a:rPr lang="pt-BR" dirty="0" smtClean="0"/>
            <a:t>Estadual</a:t>
          </a:r>
        </a:p>
        <a:p>
          <a:r>
            <a:rPr lang="pt-BR" dirty="0" smtClean="0"/>
            <a:t>Lei 9.099/95</a:t>
          </a:r>
          <a:endParaRPr lang="pt-BR" dirty="0"/>
        </a:p>
      </dgm:t>
    </dgm:pt>
    <dgm:pt modelId="{3117FE8F-3F23-44A8-B1D2-E1B0072E178A}" type="parTrans" cxnId="{337FCBDC-8F3A-4094-90BB-F8269CB7BA35}">
      <dgm:prSet/>
      <dgm:spPr/>
      <dgm:t>
        <a:bodyPr/>
        <a:lstStyle/>
        <a:p>
          <a:endParaRPr lang="pt-BR"/>
        </a:p>
      </dgm:t>
    </dgm:pt>
    <dgm:pt modelId="{D62581EF-D920-461E-A2BD-76C6D9F0A43E}" type="sibTrans" cxnId="{337FCBDC-8F3A-4094-90BB-F8269CB7BA35}">
      <dgm:prSet/>
      <dgm:spPr/>
      <dgm:t>
        <a:bodyPr/>
        <a:lstStyle/>
        <a:p>
          <a:endParaRPr lang="pt-BR"/>
        </a:p>
      </dgm:t>
    </dgm:pt>
    <dgm:pt modelId="{5AD07E0D-7379-4F92-ABA3-2E3B679F956A}" type="pres">
      <dgm:prSet presAssocID="{F5AEE33F-1F7B-4129-AE86-B0A7B0B38C1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1EE2222-533A-480B-80D7-C6786CA0F7B7}" type="pres">
      <dgm:prSet presAssocID="{95A0986D-7994-419A-A9A0-72EAC4135CEB}" presName="centerShape" presStyleLbl="node0" presStyleIdx="0" presStyleCnt="1"/>
      <dgm:spPr/>
      <dgm:t>
        <a:bodyPr/>
        <a:lstStyle/>
        <a:p>
          <a:endParaRPr lang="pt-BR"/>
        </a:p>
      </dgm:t>
    </dgm:pt>
    <dgm:pt modelId="{9624D143-3F6C-482B-815F-B1FCE0FD3C05}" type="pres">
      <dgm:prSet presAssocID="{79A8C680-AD13-4657-99D2-6D45D1A1D255}" presName="Name9" presStyleLbl="parChTrans1D2" presStyleIdx="0" presStyleCnt="3"/>
      <dgm:spPr/>
      <dgm:t>
        <a:bodyPr/>
        <a:lstStyle/>
        <a:p>
          <a:endParaRPr lang="pt-BR"/>
        </a:p>
      </dgm:t>
    </dgm:pt>
    <dgm:pt modelId="{7A937DF5-239B-4EF7-B17D-4680E5F19564}" type="pres">
      <dgm:prSet presAssocID="{79A8C680-AD13-4657-99D2-6D45D1A1D255}" presName="connTx" presStyleLbl="parChTrans1D2" presStyleIdx="0" presStyleCnt="3"/>
      <dgm:spPr/>
      <dgm:t>
        <a:bodyPr/>
        <a:lstStyle/>
        <a:p>
          <a:endParaRPr lang="pt-BR"/>
        </a:p>
      </dgm:t>
    </dgm:pt>
    <dgm:pt modelId="{949BFAA3-EAE3-4937-9B0C-F912AA26B467}" type="pres">
      <dgm:prSet presAssocID="{F1997510-97CD-4BD3-A2A3-A0F31B148A6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B18C79-3EBB-456C-A2B6-3D05AC48C6F5}" type="pres">
      <dgm:prSet presAssocID="{35E8C3C9-1859-4AF1-8984-0B470BFCA69F}" presName="Name9" presStyleLbl="parChTrans1D2" presStyleIdx="1" presStyleCnt="3"/>
      <dgm:spPr/>
      <dgm:t>
        <a:bodyPr/>
        <a:lstStyle/>
        <a:p>
          <a:endParaRPr lang="pt-BR"/>
        </a:p>
      </dgm:t>
    </dgm:pt>
    <dgm:pt modelId="{5468D261-8EFF-4A5C-9FA2-0F28C2AD6B89}" type="pres">
      <dgm:prSet presAssocID="{35E8C3C9-1859-4AF1-8984-0B470BFCA69F}" presName="connTx" presStyleLbl="parChTrans1D2" presStyleIdx="1" presStyleCnt="3"/>
      <dgm:spPr/>
      <dgm:t>
        <a:bodyPr/>
        <a:lstStyle/>
        <a:p>
          <a:endParaRPr lang="pt-BR"/>
        </a:p>
      </dgm:t>
    </dgm:pt>
    <dgm:pt modelId="{9CE0216A-D6B9-4BA8-909F-71BFABAF90F4}" type="pres">
      <dgm:prSet presAssocID="{72967587-9718-4AB5-83D2-0E93CE8353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87E563-CE04-40AB-9D05-AE80DE0211BF}" type="pres">
      <dgm:prSet presAssocID="{3117FE8F-3F23-44A8-B1D2-E1B0072E178A}" presName="Name9" presStyleLbl="parChTrans1D2" presStyleIdx="2" presStyleCnt="3"/>
      <dgm:spPr/>
      <dgm:t>
        <a:bodyPr/>
        <a:lstStyle/>
        <a:p>
          <a:endParaRPr lang="pt-BR"/>
        </a:p>
      </dgm:t>
    </dgm:pt>
    <dgm:pt modelId="{91E712C3-7A13-44F8-8504-35B796459E56}" type="pres">
      <dgm:prSet presAssocID="{3117FE8F-3F23-44A8-B1D2-E1B0072E178A}" presName="connTx" presStyleLbl="parChTrans1D2" presStyleIdx="2" presStyleCnt="3"/>
      <dgm:spPr/>
      <dgm:t>
        <a:bodyPr/>
        <a:lstStyle/>
        <a:p>
          <a:endParaRPr lang="pt-BR"/>
        </a:p>
      </dgm:t>
    </dgm:pt>
    <dgm:pt modelId="{155F6B51-821B-4F07-B2D5-2DDA1525794B}" type="pres">
      <dgm:prSet presAssocID="{357DC914-0C3F-495C-9824-44029795D32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EF1CC40-22E9-4AB9-944C-EB4E08DA846E}" type="presOf" srcId="{35E8C3C9-1859-4AF1-8984-0B470BFCA69F}" destId="{B2B18C79-3EBB-456C-A2B6-3D05AC48C6F5}" srcOrd="0" destOrd="0" presId="urn:microsoft.com/office/officeart/2005/8/layout/radial1"/>
    <dgm:cxn modelId="{D095D7A6-84DE-4FB6-9EBB-4631D59C17BC}" type="presOf" srcId="{357DC914-0C3F-495C-9824-44029795D328}" destId="{155F6B51-821B-4F07-B2D5-2DDA1525794B}" srcOrd="0" destOrd="0" presId="urn:microsoft.com/office/officeart/2005/8/layout/radial1"/>
    <dgm:cxn modelId="{A45211AA-D819-43DA-B270-504A67F17A38}" type="presOf" srcId="{79A8C680-AD13-4657-99D2-6D45D1A1D255}" destId="{9624D143-3F6C-482B-815F-B1FCE0FD3C05}" srcOrd="0" destOrd="0" presId="urn:microsoft.com/office/officeart/2005/8/layout/radial1"/>
    <dgm:cxn modelId="{4C40C3CC-F536-4571-9B56-819FB307C055}" srcId="{F5AEE33F-1F7B-4129-AE86-B0A7B0B38C14}" destId="{95A0986D-7994-419A-A9A0-72EAC4135CEB}" srcOrd="0" destOrd="0" parTransId="{DDF0A38A-A585-462C-8027-823F909D994F}" sibTransId="{9A6CF242-EB5C-495A-AA16-640D2859FABA}"/>
    <dgm:cxn modelId="{3147448C-6FB5-4D16-88A1-F55A140CB2F6}" type="presOf" srcId="{F5AEE33F-1F7B-4129-AE86-B0A7B0B38C14}" destId="{5AD07E0D-7379-4F92-ABA3-2E3B679F956A}" srcOrd="0" destOrd="0" presId="urn:microsoft.com/office/officeart/2005/8/layout/radial1"/>
    <dgm:cxn modelId="{F407A30B-7A7F-4DE5-A60D-315E9259902E}" type="presOf" srcId="{72967587-9718-4AB5-83D2-0E93CE835303}" destId="{9CE0216A-D6B9-4BA8-909F-71BFABAF90F4}" srcOrd="0" destOrd="0" presId="urn:microsoft.com/office/officeart/2005/8/layout/radial1"/>
    <dgm:cxn modelId="{17D1B513-8AA9-4BBA-BF91-41E5C1040809}" type="presOf" srcId="{3117FE8F-3F23-44A8-B1D2-E1B0072E178A}" destId="{0687E563-CE04-40AB-9D05-AE80DE0211BF}" srcOrd="0" destOrd="0" presId="urn:microsoft.com/office/officeart/2005/8/layout/radial1"/>
    <dgm:cxn modelId="{2272E961-4AA1-457F-9FD1-0293178D1EBB}" type="presOf" srcId="{79A8C680-AD13-4657-99D2-6D45D1A1D255}" destId="{7A937DF5-239B-4EF7-B17D-4680E5F19564}" srcOrd="1" destOrd="0" presId="urn:microsoft.com/office/officeart/2005/8/layout/radial1"/>
    <dgm:cxn modelId="{337FCBDC-8F3A-4094-90BB-F8269CB7BA35}" srcId="{95A0986D-7994-419A-A9A0-72EAC4135CEB}" destId="{357DC914-0C3F-495C-9824-44029795D328}" srcOrd="2" destOrd="0" parTransId="{3117FE8F-3F23-44A8-B1D2-E1B0072E178A}" sibTransId="{D62581EF-D920-461E-A2BD-76C6D9F0A43E}"/>
    <dgm:cxn modelId="{04A78B21-EEC4-48DD-BB51-294C7E5293C5}" type="presOf" srcId="{95A0986D-7994-419A-A9A0-72EAC4135CEB}" destId="{51EE2222-533A-480B-80D7-C6786CA0F7B7}" srcOrd="0" destOrd="0" presId="urn:microsoft.com/office/officeart/2005/8/layout/radial1"/>
    <dgm:cxn modelId="{FD01E89E-138D-4F9C-9F6B-37644DDE0962}" srcId="{95A0986D-7994-419A-A9A0-72EAC4135CEB}" destId="{F1997510-97CD-4BD3-A2A3-A0F31B148A6F}" srcOrd="0" destOrd="0" parTransId="{79A8C680-AD13-4657-99D2-6D45D1A1D255}" sibTransId="{BEC352F9-4FC6-48A7-A809-EFEB02712995}"/>
    <dgm:cxn modelId="{34D47571-C2B4-4C41-9F95-801F0E58382A}" srcId="{95A0986D-7994-419A-A9A0-72EAC4135CEB}" destId="{72967587-9718-4AB5-83D2-0E93CE835303}" srcOrd="1" destOrd="0" parTransId="{35E8C3C9-1859-4AF1-8984-0B470BFCA69F}" sibTransId="{8E31D1BC-9D9A-4FB2-BF3D-44A6F983E055}"/>
    <dgm:cxn modelId="{084AE1AE-EA02-4198-9783-044F9D1457A6}" type="presOf" srcId="{35E8C3C9-1859-4AF1-8984-0B470BFCA69F}" destId="{5468D261-8EFF-4A5C-9FA2-0F28C2AD6B89}" srcOrd="1" destOrd="0" presId="urn:microsoft.com/office/officeart/2005/8/layout/radial1"/>
    <dgm:cxn modelId="{B14CB343-3738-49C2-94F7-639674B91ADC}" type="presOf" srcId="{3117FE8F-3F23-44A8-B1D2-E1B0072E178A}" destId="{91E712C3-7A13-44F8-8504-35B796459E56}" srcOrd="1" destOrd="0" presId="urn:microsoft.com/office/officeart/2005/8/layout/radial1"/>
    <dgm:cxn modelId="{748C0ABC-029E-4640-AFAE-549D118C7AA6}" type="presOf" srcId="{F1997510-97CD-4BD3-A2A3-A0F31B148A6F}" destId="{949BFAA3-EAE3-4937-9B0C-F912AA26B467}" srcOrd="0" destOrd="0" presId="urn:microsoft.com/office/officeart/2005/8/layout/radial1"/>
    <dgm:cxn modelId="{9DFA8AF6-9D14-4CE8-BDFE-A68F6F6EF14E}" type="presParOf" srcId="{5AD07E0D-7379-4F92-ABA3-2E3B679F956A}" destId="{51EE2222-533A-480B-80D7-C6786CA0F7B7}" srcOrd="0" destOrd="0" presId="urn:microsoft.com/office/officeart/2005/8/layout/radial1"/>
    <dgm:cxn modelId="{F1C1EFA6-7D90-46D1-A1EB-EBD31D85B52C}" type="presParOf" srcId="{5AD07E0D-7379-4F92-ABA3-2E3B679F956A}" destId="{9624D143-3F6C-482B-815F-B1FCE0FD3C05}" srcOrd="1" destOrd="0" presId="urn:microsoft.com/office/officeart/2005/8/layout/radial1"/>
    <dgm:cxn modelId="{0AE126EE-7E6D-4B12-830F-BC9406D9FC2F}" type="presParOf" srcId="{9624D143-3F6C-482B-815F-B1FCE0FD3C05}" destId="{7A937DF5-239B-4EF7-B17D-4680E5F19564}" srcOrd="0" destOrd="0" presId="urn:microsoft.com/office/officeart/2005/8/layout/radial1"/>
    <dgm:cxn modelId="{EE4BAC44-DCCF-40DB-8004-776947993F63}" type="presParOf" srcId="{5AD07E0D-7379-4F92-ABA3-2E3B679F956A}" destId="{949BFAA3-EAE3-4937-9B0C-F912AA26B467}" srcOrd="2" destOrd="0" presId="urn:microsoft.com/office/officeart/2005/8/layout/radial1"/>
    <dgm:cxn modelId="{DC129012-93FD-4477-B7E7-8EE187289A9D}" type="presParOf" srcId="{5AD07E0D-7379-4F92-ABA3-2E3B679F956A}" destId="{B2B18C79-3EBB-456C-A2B6-3D05AC48C6F5}" srcOrd="3" destOrd="0" presId="urn:microsoft.com/office/officeart/2005/8/layout/radial1"/>
    <dgm:cxn modelId="{7F6E7073-0E5C-4226-8B93-BAE77CC97661}" type="presParOf" srcId="{B2B18C79-3EBB-456C-A2B6-3D05AC48C6F5}" destId="{5468D261-8EFF-4A5C-9FA2-0F28C2AD6B89}" srcOrd="0" destOrd="0" presId="urn:microsoft.com/office/officeart/2005/8/layout/radial1"/>
    <dgm:cxn modelId="{21BD60FA-96CC-4A60-96AB-A7A9C0977077}" type="presParOf" srcId="{5AD07E0D-7379-4F92-ABA3-2E3B679F956A}" destId="{9CE0216A-D6B9-4BA8-909F-71BFABAF90F4}" srcOrd="4" destOrd="0" presId="urn:microsoft.com/office/officeart/2005/8/layout/radial1"/>
    <dgm:cxn modelId="{32B5A532-9840-4056-9323-E700F5A5AE57}" type="presParOf" srcId="{5AD07E0D-7379-4F92-ABA3-2E3B679F956A}" destId="{0687E563-CE04-40AB-9D05-AE80DE0211BF}" srcOrd="5" destOrd="0" presId="urn:microsoft.com/office/officeart/2005/8/layout/radial1"/>
    <dgm:cxn modelId="{77153062-14EA-4565-B4B7-9C4504E820D2}" type="presParOf" srcId="{0687E563-CE04-40AB-9D05-AE80DE0211BF}" destId="{91E712C3-7A13-44F8-8504-35B796459E56}" srcOrd="0" destOrd="0" presId="urn:microsoft.com/office/officeart/2005/8/layout/radial1"/>
    <dgm:cxn modelId="{F86E2ECD-E5A2-4FBA-AFC9-66D22D4C595E}" type="presParOf" srcId="{5AD07E0D-7379-4F92-ABA3-2E3B679F956A}" destId="{155F6B51-821B-4F07-B2D5-2DDA1525794B}" srcOrd="6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F22AA1-5187-49C6-960D-DFD83A8B3BA4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A01ED55-E303-41D2-B460-9BD334D7DBD1}">
      <dgm:prSet phldrT="[Texto]"/>
      <dgm:spPr/>
      <dgm:t>
        <a:bodyPr/>
        <a:lstStyle/>
        <a:p>
          <a:r>
            <a:rPr lang="pt-BR" b="1" u="sng" dirty="0" smtClean="0"/>
            <a:t>Atribuições</a:t>
          </a:r>
        </a:p>
        <a:p>
          <a:r>
            <a:rPr lang="pt-BR" dirty="0" smtClean="0">
              <a:solidFill>
                <a:srgbClr val="FF0000"/>
              </a:solidFill>
            </a:rPr>
            <a:t>Prestação de Tutela Jurisdicional</a:t>
          </a:r>
          <a:endParaRPr lang="pt-BR" dirty="0">
            <a:solidFill>
              <a:srgbClr val="FF0000"/>
            </a:solidFill>
          </a:endParaRPr>
        </a:p>
      </dgm:t>
    </dgm:pt>
    <dgm:pt modelId="{EA8BBB8F-AC41-497E-889B-CBBA72B8D5D4}" type="parTrans" cxnId="{12981455-707A-4322-929F-993C5E9099ED}">
      <dgm:prSet/>
      <dgm:spPr/>
      <dgm:t>
        <a:bodyPr/>
        <a:lstStyle/>
        <a:p>
          <a:endParaRPr lang="pt-BR"/>
        </a:p>
      </dgm:t>
    </dgm:pt>
    <dgm:pt modelId="{3B4AA157-55A1-4EE8-9D0C-913F6A48FEB4}" type="sibTrans" cxnId="{12981455-707A-4322-929F-993C5E9099ED}">
      <dgm:prSet/>
      <dgm:spPr/>
      <dgm:t>
        <a:bodyPr/>
        <a:lstStyle/>
        <a:p>
          <a:endParaRPr lang="pt-BR"/>
        </a:p>
      </dgm:t>
    </dgm:pt>
    <dgm:pt modelId="{11E218FE-E81F-4B9D-B33F-8BADC8146AF8}">
      <dgm:prSet phldrT="[Texto]"/>
      <dgm:spPr/>
      <dgm:t>
        <a:bodyPr/>
        <a:lstStyle/>
        <a:p>
          <a:r>
            <a:rPr lang="pt-BR" b="1" u="sng" dirty="0" smtClean="0"/>
            <a:t>Competências</a:t>
          </a:r>
        </a:p>
        <a:p>
          <a:endParaRPr lang="pt-BR" dirty="0" smtClean="0">
            <a:solidFill>
              <a:srgbClr val="FF0000"/>
            </a:solidFill>
          </a:endParaRPr>
        </a:p>
        <a:p>
          <a:r>
            <a:rPr lang="pt-BR" dirty="0" smtClean="0">
              <a:solidFill>
                <a:srgbClr val="FF0000"/>
              </a:solidFill>
            </a:rPr>
            <a:t>Art. 3º da Lei 9.099/95</a:t>
          </a:r>
          <a:endParaRPr lang="pt-BR" dirty="0">
            <a:solidFill>
              <a:srgbClr val="FF0000"/>
            </a:solidFill>
          </a:endParaRPr>
        </a:p>
      </dgm:t>
    </dgm:pt>
    <dgm:pt modelId="{81261F4E-69C4-433B-917C-FBA45660BDD1}" type="parTrans" cxnId="{488058AC-4254-4AAA-856B-C14040226665}">
      <dgm:prSet/>
      <dgm:spPr/>
      <dgm:t>
        <a:bodyPr/>
        <a:lstStyle/>
        <a:p>
          <a:endParaRPr lang="pt-BR"/>
        </a:p>
      </dgm:t>
    </dgm:pt>
    <dgm:pt modelId="{5D50DBAE-F4CA-4DE2-9C49-500BED972A68}" type="sibTrans" cxnId="{488058AC-4254-4AAA-856B-C14040226665}">
      <dgm:prSet/>
      <dgm:spPr/>
      <dgm:t>
        <a:bodyPr/>
        <a:lstStyle/>
        <a:p>
          <a:endParaRPr lang="pt-BR"/>
        </a:p>
      </dgm:t>
    </dgm:pt>
    <dgm:pt modelId="{F2A27E42-5FFA-4A1F-9F59-9DCD2817975A}" type="pres">
      <dgm:prSet presAssocID="{09F22AA1-5187-49C6-960D-DFD83A8B3BA4}" presName="linearFlow" presStyleCnt="0">
        <dgm:presLayoutVars>
          <dgm:dir/>
          <dgm:resizeHandles val="exact"/>
        </dgm:presLayoutVars>
      </dgm:prSet>
      <dgm:spPr/>
    </dgm:pt>
    <dgm:pt modelId="{107BEC2F-A443-4E97-9183-FAF26C6CA503}" type="pres">
      <dgm:prSet presAssocID="{EA01ED55-E303-41D2-B460-9BD334D7DBD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5DC156-CC55-4C3F-AA96-475667388F7E}" type="pres">
      <dgm:prSet presAssocID="{3B4AA157-55A1-4EE8-9D0C-913F6A48FEB4}" presName="spacerL" presStyleCnt="0"/>
      <dgm:spPr/>
    </dgm:pt>
    <dgm:pt modelId="{37628424-C9DA-4843-8DBD-FAA7D0DA0116}" type="pres">
      <dgm:prSet presAssocID="{3B4AA157-55A1-4EE8-9D0C-913F6A48FEB4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11E9A27A-A016-4A13-BC51-DE54977DB399}" type="pres">
      <dgm:prSet presAssocID="{3B4AA157-55A1-4EE8-9D0C-913F6A48FEB4}" presName="spacerR" presStyleCnt="0"/>
      <dgm:spPr/>
    </dgm:pt>
    <dgm:pt modelId="{40B0D114-8368-472C-8FCA-DC64C999B759}" type="pres">
      <dgm:prSet presAssocID="{11E218FE-E81F-4B9D-B33F-8BADC8146AF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5F4E1CF-0129-4D8C-951C-1AC355572424}" type="presOf" srcId="{EA01ED55-E303-41D2-B460-9BD334D7DBD1}" destId="{107BEC2F-A443-4E97-9183-FAF26C6CA503}" srcOrd="0" destOrd="0" presId="urn:microsoft.com/office/officeart/2005/8/layout/equation1"/>
    <dgm:cxn modelId="{9FE25E9B-092E-4595-9FA6-338DF02A71E6}" type="presOf" srcId="{3B4AA157-55A1-4EE8-9D0C-913F6A48FEB4}" destId="{37628424-C9DA-4843-8DBD-FAA7D0DA0116}" srcOrd="0" destOrd="0" presId="urn:microsoft.com/office/officeart/2005/8/layout/equation1"/>
    <dgm:cxn modelId="{4FC165F8-BB45-4AE7-8541-385C35C74F56}" type="presOf" srcId="{09F22AA1-5187-49C6-960D-DFD83A8B3BA4}" destId="{F2A27E42-5FFA-4A1F-9F59-9DCD2817975A}" srcOrd="0" destOrd="0" presId="urn:microsoft.com/office/officeart/2005/8/layout/equation1"/>
    <dgm:cxn modelId="{292237C9-5E70-4070-AD94-538A9DC41F2D}" type="presOf" srcId="{11E218FE-E81F-4B9D-B33F-8BADC8146AF8}" destId="{40B0D114-8368-472C-8FCA-DC64C999B759}" srcOrd="0" destOrd="0" presId="urn:microsoft.com/office/officeart/2005/8/layout/equation1"/>
    <dgm:cxn modelId="{488058AC-4254-4AAA-856B-C14040226665}" srcId="{09F22AA1-5187-49C6-960D-DFD83A8B3BA4}" destId="{11E218FE-E81F-4B9D-B33F-8BADC8146AF8}" srcOrd="1" destOrd="0" parTransId="{81261F4E-69C4-433B-917C-FBA45660BDD1}" sibTransId="{5D50DBAE-F4CA-4DE2-9C49-500BED972A68}"/>
    <dgm:cxn modelId="{12981455-707A-4322-929F-993C5E9099ED}" srcId="{09F22AA1-5187-49C6-960D-DFD83A8B3BA4}" destId="{EA01ED55-E303-41D2-B460-9BD334D7DBD1}" srcOrd="0" destOrd="0" parTransId="{EA8BBB8F-AC41-497E-889B-CBBA72B8D5D4}" sibTransId="{3B4AA157-55A1-4EE8-9D0C-913F6A48FEB4}"/>
    <dgm:cxn modelId="{F897F487-D9EC-4E39-BC7C-F2E4EEDCCEE8}" type="presParOf" srcId="{F2A27E42-5FFA-4A1F-9F59-9DCD2817975A}" destId="{107BEC2F-A443-4E97-9183-FAF26C6CA503}" srcOrd="0" destOrd="0" presId="urn:microsoft.com/office/officeart/2005/8/layout/equation1"/>
    <dgm:cxn modelId="{F6B4426F-3382-4A4A-9886-36C9A317B7C3}" type="presParOf" srcId="{F2A27E42-5FFA-4A1F-9F59-9DCD2817975A}" destId="{E55DC156-CC55-4C3F-AA96-475667388F7E}" srcOrd="1" destOrd="0" presId="urn:microsoft.com/office/officeart/2005/8/layout/equation1"/>
    <dgm:cxn modelId="{EBCA52A9-CB8D-4C00-AD30-559B9967113A}" type="presParOf" srcId="{F2A27E42-5FFA-4A1F-9F59-9DCD2817975A}" destId="{37628424-C9DA-4843-8DBD-FAA7D0DA0116}" srcOrd="2" destOrd="0" presId="urn:microsoft.com/office/officeart/2005/8/layout/equation1"/>
    <dgm:cxn modelId="{778A8096-7384-49E7-AFB8-21316A46BC93}" type="presParOf" srcId="{F2A27E42-5FFA-4A1F-9F59-9DCD2817975A}" destId="{11E9A27A-A016-4A13-BC51-DE54977DB399}" srcOrd="3" destOrd="0" presId="urn:microsoft.com/office/officeart/2005/8/layout/equation1"/>
    <dgm:cxn modelId="{94C73A89-01D6-4B5A-9333-CBD81C92E570}" type="presParOf" srcId="{F2A27E42-5FFA-4A1F-9F59-9DCD2817975A}" destId="{40B0D114-8368-472C-8FCA-DC64C999B759}" srcOrd="4" destOrd="0" presId="urn:microsoft.com/office/officeart/2005/8/layout/equati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FD6C9D-65A7-4511-ABC0-152FE875147E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BCE6419-3498-4916-A227-AC047AD68E27}">
      <dgm:prSet phldrT="[Texto]" custT="1"/>
      <dgm:spPr/>
      <dgm:t>
        <a:bodyPr/>
        <a:lstStyle/>
        <a:p>
          <a:r>
            <a:rPr lang="pt-BR" sz="2200" b="1" u="sng" dirty="0" smtClean="0"/>
            <a:t>Atribuições</a:t>
          </a:r>
          <a:endParaRPr lang="pt-BR" sz="2200" b="1" u="sng" dirty="0"/>
        </a:p>
      </dgm:t>
    </dgm:pt>
    <dgm:pt modelId="{6AE90CD6-6F15-494A-A072-1C1A56F35FCC}" type="parTrans" cxnId="{67389BBB-A2AD-4AB6-908B-C292CFFE567B}">
      <dgm:prSet/>
      <dgm:spPr/>
      <dgm:t>
        <a:bodyPr/>
        <a:lstStyle/>
        <a:p>
          <a:endParaRPr lang="pt-BR"/>
        </a:p>
      </dgm:t>
    </dgm:pt>
    <dgm:pt modelId="{5DE5036A-E4A7-4C89-9145-2078A94D7AAD}" type="sibTrans" cxnId="{67389BBB-A2AD-4AB6-908B-C292CFFE567B}">
      <dgm:prSet/>
      <dgm:spPr/>
      <dgm:t>
        <a:bodyPr/>
        <a:lstStyle/>
        <a:p>
          <a:endParaRPr lang="pt-BR"/>
        </a:p>
      </dgm:t>
    </dgm:pt>
    <dgm:pt modelId="{6436716C-560D-4283-8AC5-7C34A02417BA}">
      <dgm:prSet phldrT="[Texto]" custT="1"/>
      <dgm:spPr/>
      <dgm:t>
        <a:bodyPr/>
        <a:lstStyle/>
        <a:p>
          <a:r>
            <a:rPr lang="pt-BR" sz="2200" b="1" u="sng" dirty="0" smtClean="0"/>
            <a:t>Composição:</a:t>
          </a:r>
        </a:p>
        <a:p>
          <a:r>
            <a:rPr lang="pt-BR" sz="2200" dirty="0" smtClean="0"/>
            <a:t>Conciliação;</a:t>
          </a:r>
        </a:p>
        <a:p>
          <a:r>
            <a:rPr lang="pt-BR" sz="2200" dirty="0" smtClean="0"/>
            <a:t>Transação.</a:t>
          </a:r>
          <a:endParaRPr lang="pt-BR" sz="2200" dirty="0"/>
        </a:p>
      </dgm:t>
    </dgm:pt>
    <dgm:pt modelId="{4A2C3325-4B83-4F32-A492-176C299551E2}" type="parTrans" cxnId="{1208C43C-011D-44DC-A8E4-9239EAC9056A}">
      <dgm:prSet/>
      <dgm:spPr/>
      <dgm:t>
        <a:bodyPr/>
        <a:lstStyle/>
        <a:p>
          <a:endParaRPr lang="pt-BR"/>
        </a:p>
      </dgm:t>
    </dgm:pt>
    <dgm:pt modelId="{083F5A9F-8926-47F6-8DED-C26FD61B129F}" type="sibTrans" cxnId="{1208C43C-011D-44DC-A8E4-9239EAC9056A}">
      <dgm:prSet/>
      <dgm:spPr/>
      <dgm:t>
        <a:bodyPr/>
        <a:lstStyle/>
        <a:p>
          <a:endParaRPr lang="pt-BR"/>
        </a:p>
      </dgm:t>
    </dgm:pt>
    <dgm:pt modelId="{DFC34A5B-170B-4958-B325-B53A2EA71574}">
      <dgm:prSet phldrT="[Texto]" custT="1"/>
      <dgm:spPr/>
      <dgm:t>
        <a:bodyPr/>
        <a:lstStyle/>
        <a:p>
          <a:r>
            <a:rPr lang="pt-BR" sz="2000" dirty="0" smtClean="0"/>
            <a:t>Desenvolvimento do processo</a:t>
          </a:r>
          <a:endParaRPr lang="pt-BR" sz="2000" dirty="0"/>
        </a:p>
      </dgm:t>
    </dgm:pt>
    <dgm:pt modelId="{A7FE12F5-8377-404F-9747-2DBCE50F9A78}" type="parTrans" cxnId="{CFA866D4-5AFB-423E-97DA-1905BB29CA39}">
      <dgm:prSet/>
      <dgm:spPr/>
      <dgm:t>
        <a:bodyPr/>
        <a:lstStyle/>
        <a:p>
          <a:endParaRPr lang="pt-BR"/>
        </a:p>
      </dgm:t>
    </dgm:pt>
    <dgm:pt modelId="{D50C5C54-8B92-497B-B8F7-BC648D9566FB}" type="sibTrans" cxnId="{CFA866D4-5AFB-423E-97DA-1905BB29CA39}">
      <dgm:prSet/>
      <dgm:spPr/>
      <dgm:t>
        <a:bodyPr/>
        <a:lstStyle/>
        <a:p>
          <a:endParaRPr lang="pt-BR"/>
        </a:p>
      </dgm:t>
    </dgm:pt>
    <dgm:pt modelId="{138FC7EA-D265-4FC1-A8A8-17032F4B246E}">
      <dgm:prSet phldrT="[Texto]" custT="1"/>
      <dgm:spPr/>
      <dgm:t>
        <a:bodyPr/>
        <a:lstStyle/>
        <a:p>
          <a:r>
            <a:rPr lang="pt-BR" sz="2200" dirty="0" smtClean="0"/>
            <a:t>Sentença de mérito</a:t>
          </a:r>
          <a:endParaRPr lang="pt-BR" sz="2200" dirty="0"/>
        </a:p>
      </dgm:t>
    </dgm:pt>
    <dgm:pt modelId="{1D60346F-E76A-4D54-A4C8-6B91D6B2BB39}" type="parTrans" cxnId="{613E9D6B-1556-4835-9943-13D21AB6C9C1}">
      <dgm:prSet/>
      <dgm:spPr/>
      <dgm:t>
        <a:bodyPr/>
        <a:lstStyle/>
        <a:p>
          <a:endParaRPr lang="pt-BR"/>
        </a:p>
      </dgm:t>
    </dgm:pt>
    <dgm:pt modelId="{4134197E-B6CA-4140-97CE-DAAC87EA5C0C}" type="sibTrans" cxnId="{613E9D6B-1556-4835-9943-13D21AB6C9C1}">
      <dgm:prSet/>
      <dgm:spPr/>
      <dgm:t>
        <a:bodyPr/>
        <a:lstStyle/>
        <a:p>
          <a:endParaRPr lang="pt-BR"/>
        </a:p>
      </dgm:t>
    </dgm:pt>
    <dgm:pt modelId="{C0176347-4910-47EF-AF7E-F65E4B3C8204}" type="pres">
      <dgm:prSet presAssocID="{FFFD6C9D-65A7-4511-ABC0-152FE87514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1106EB-422F-48EE-9EC2-236386FF4618}" type="pres">
      <dgm:prSet presAssocID="{1BCE6419-3498-4916-A227-AC047AD68E27}" presName="centerShape" presStyleLbl="node0" presStyleIdx="0" presStyleCnt="1" custScaleX="118666"/>
      <dgm:spPr/>
      <dgm:t>
        <a:bodyPr/>
        <a:lstStyle/>
        <a:p>
          <a:endParaRPr lang="pt-BR"/>
        </a:p>
      </dgm:t>
    </dgm:pt>
    <dgm:pt modelId="{791D088C-E52B-46DF-BA6D-524D3F0C050F}" type="pres">
      <dgm:prSet presAssocID="{4A2C3325-4B83-4F32-A492-176C299551E2}" presName="Name9" presStyleLbl="parChTrans1D2" presStyleIdx="0" presStyleCnt="3"/>
      <dgm:spPr/>
      <dgm:t>
        <a:bodyPr/>
        <a:lstStyle/>
        <a:p>
          <a:endParaRPr lang="pt-BR"/>
        </a:p>
      </dgm:t>
    </dgm:pt>
    <dgm:pt modelId="{C3314B1B-D10B-4ECD-BFF7-2E5D351A372C}" type="pres">
      <dgm:prSet presAssocID="{4A2C3325-4B83-4F32-A492-176C299551E2}" presName="connTx" presStyleLbl="parChTrans1D2" presStyleIdx="0" presStyleCnt="3"/>
      <dgm:spPr/>
      <dgm:t>
        <a:bodyPr/>
        <a:lstStyle/>
        <a:p>
          <a:endParaRPr lang="pt-BR"/>
        </a:p>
      </dgm:t>
    </dgm:pt>
    <dgm:pt modelId="{A1771C73-697A-4EFA-9C62-D7053875B2F5}" type="pres">
      <dgm:prSet presAssocID="{6436716C-560D-4283-8AC5-7C34A02417BA}" presName="node" presStyleLbl="node1" presStyleIdx="0" presStyleCnt="3" custScaleX="13807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791AF9-8591-4C0D-86E0-65A5D0A12450}" type="pres">
      <dgm:prSet presAssocID="{A7FE12F5-8377-404F-9747-2DBCE50F9A78}" presName="Name9" presStyleLbl="parChTrans1D2" presStyleIdx="1" presStyleCnt="3"/>
      <dgm:spPr/>
      <dgm:t>
        <a:bodyPr/>
        <a:lstStyle/>
        <a:p>
          <a:endParaRPr lang="pt-BR"/>
        </a:p>
      </dgm:t>
    </dgm:pt>
    <dgm:pt modelId="{3C239D34-13EA-4172-B034-F5560238FB31}" type="pres">
      <dgm:prSet presAssocID="{A7FE12F5-8377-404F-9747-2DBCE50F9A78}" presName="connTx" presStyleLbl="parChTrans1D2" presStyleIdx="1" presStyleCnt="3"/>
      <dgm:spPr/>
      <dgm:t>
        <a:bodyPr/>
        <a:lstStyle/>
        <a:p>
          <a:endParaRPr lang="pt-BR"/>
        </a:p>
      </dgm:t>
    </dgm:pt>
    <dgm:pt modelId="{608E7500-D5EC-4119-ACEC-621516CC9A8B}" type="pres">
      <dgm:prSet presAssocID="{DFC34A5B-170B-4958-B325-B53A2EA71574}" presName="node" presStyleLbl="node1" presStyleIdx="1" presStyleCnt="3" custScaleX="14323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85BB1B-0759-4A6E-BE42-FFA2149BCA16}" type="pres">
      <dgm:prSet presAssocID="{1D60346F-E76A-4D54-A4C8-6B91D6B2BB39}" presName="Name9" presStyleLbl="parChTrans1D2" presStyleIdx="2" presStyleCnt="3"/>
      <dgm:spPr/>
      <dgm:t>
        <a:bodyPr/>
        <a:lstStyle/>
        <a:p>
          <a:endParaRPr lang="pt-BR"/>
        </a:p>
      </dgm:t>
    </dgm:pt>
    <dgm:pt modelId="{DD685903-EA77-47BB-9239-F51D46BF96B7}" type="pres">
      <dgm:prSet presAssocID="{1D60346F-E76A-4D54-A4C8-6B91D6B2BB39}" presName="connTx" presStyleLbl="parChTrans1D2" presStyleIdx="2" presStyleCnt="3"/>
      <dgm:spPr/>
      <dgm:t>
        <a:bodyPr/>
        <a:lstStyle/>
        <a:p>
          <a:endParaRPr lang="pt-BR"/>
        </a:p>
      </dgm:t>
    </dgm:pt>
    <dgm:pt modelId="{33C03C40-91FF-40B3-88AF-A23917E5AC0F}" type="pres">
      <dgm:prSet presAssocID="{138FC7EA-D265-4FC1-A8A8-17032F4B246E}" presName="node" presStyleLbl="node1" presStyleIdx="2" presStyleCnt="3" custScaleX="1345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389BBB-A2AD-4AB6-908B-C292CFFE567B}" srcId="{FFFD6C9D-65A7-4511-ABC0-152FE875147E}" destId="{1BCE6419-3498-4916-A227-AC047AD68E27}" srcOrd="0" destOrd="0" parTransId="{6AE90CD6-6F15-494A-A072-1C1A56F35FCC}" sibTransId="{5DE5036A-E4A7-4C89-9145-2078A94D7AAD}"/>
    <dgm:cxn modelId="{F50D13B1-FAB2-4C21-AAD0-82FF643FD9D3}" type="presOf" srcId="{1BCE6419-3498-4916-A227-AC047AD68E27}" destId="{851106EB-422F-48EE-9EC2-236386FF4618}" srcOrd="0" destOrd="0" presId="urn:microsoft.com/office/officeart/2005/8/layout/radial1"/>
    <dgm:cxn modelId="{28E6A609-26E1-4605-8E0F-4EBB1C408C98}" type="presOf" srcId="{FFFD6C9D-65A7-4511-ABC0-152FE875147E}" destId="{C0176347-4910-47EF-AF7E-F65E4B3C8204}" srcOrd="0" destOrd="0" presId="urn:microsoft.com/office/officeart/2005/8/layout/radial1"/>
    <dgm:cxn modelId="{47D8FCDB-F403-4790-ABBE-AAEF2E420932}" type="presOf" srcId="{1D60346F-E76A-4D54-A4C8-6B91D6B2BB39}" destId="{DD685903-EA77-47BB-9239-F51D46BF96B7}" srcOrd="1" destOrd="0" presId="urn:microsoft.com/office/officeart/2005/8/layout/radial1"/>
    <dgm:cxn modelId="{4CFFA1E5-ED2C-44E2-8886-7E03D0811DDC}" type="presOf" srcId="{4A2C3325-4B83-4F32-A492-176C299551E2}" destId="{C3314B1B-D10B-4ECD-BFF7-2E5D351A372C}" srcOrd="1" destOrd="0" presId="urn:microsoft.com/office/officeart/2005/8/layout/radial1"/>
    <dgm:cxn modelId="{CFA866D4-5AFB-423E-97DA-1905BB29CA39}" srcId="{1BCE6419-3498-4916-A227-AC047AD68E27}" destId="{DFC34A5B-170B-4958-B325-B53A2EA71574}" srcOrd="1" destOrd="0" parTransId="{A7FE12F5-8377-404F-9747-2DBCE50F9A78}" sibTransId="{D50C5C54-8B92-497B-B8F7-BC648D9566FB}"/>
    <dgm:cxn modelId="{365D83A1-79FD-4C45-B42A-1FE7788801FA}" type="presOf" srcId="{6436716C-560D-4283-8AC5-7C34A02417BA}" destId="{A1771C73-697A-4EFA-9C62-D7053875B2F5}" srcOrd="0" destOrd="0" presId="urn:microsoft.com/office/officeart/2005/8/layout/radial1"/>
    <dgm:cxn modelId="{1208C43C-011D-44DC-A8E4-9239EAC9056A}" srcId="{1BCE6419-3498-4916-A227-AC047AD68E27}" destId="{6436716C-560D-4283-8AC5-7C34A02417BA}" srcOrd="0" destOrd="0" parTransId="{4A2C3325-4B83-4F32-A492-176C299551E2}" sibTransId="{083F5A9F-8926-47F6-8DED-C26FD61B129F}"/>
    <dgm:cxn modelId="{60757C70-F476-44D2-A5E8-925E18468D0E}" type="presOf" srcId="{A7FE12F5-8377-404F-9747-2DBCE50F9A78}" destId="{3C239D34-13EA-4172-B034-F5560238FB31}" srcOrd="1" destOrd="0" presId="urn:microsoft.com/office/officeart/2005/8/layout/radial1"/>
    <dgm:cxn modelId="{4FAABD0B-BFCA-4FB2-9AB0-F1F93520FE19}" type="presOf" srcId="{4A2C3325-4B83-4F32-A492-176C299551E2}" destId="{791D088C-E52B-46DF-BA6D-524D3F0C050F}" srcOrd="0" destOrd="0" presId="urn:microsoft.com/office/officeart/2005/8/layout/radial1"/>
    <dgm:cxn modelId="{B89A3872-8A19-4A3E-AF78-8A09217FABDB}" type="presOf" srcId="{138FC7EA-D265-4FC1-A8A8-17032F4B246E}" destId="{33C03C40-91FF-40B3-88AF-A23917E5AC0F}" srcOrd="0" destOrd="0" presId="urn:microsoft.com/office/officeart/2005/8/layout/radial1"/>
    <dgm:cxn modelId="{27A8135D-9C1A-4D6F-A951-6D82787C6E4F}" type="presOf" srcId="{DFC34A5B-170B-4958-B325-B53A2EA71574}" destId="{608E7500-D5EC-4119-ACEC-621516CC9A8B}" srcOrd="0" destOrd="0" presId="urn:microsoft.com/office/officeart/2005/8/layout/radial1"/>
    <dgm:cxn modelId="{39FCC367-E72B-4AE2-80F8-5208CDF0E400}" type="presOf" srcId="{1D60346F-E76A-4D54-A4C8-6B91D6B2BB39}" destId="{8985BB1B-0759-4A6E-BE42-FFA2149BCA16}" srcOrd="0" destOrd="0" presId="urn:microsoft.com/office/officeart/2005/8/layout/radial1"/>
    <dgm:cxn modelId="{613E9D6B-1556-4835-9943-13D21AB6C9C1}" srcId="{1BCE6419-3498-4916-A227-AC047AD68E27}" destId="{138FC7EA-D265-4FC1-A8A8-17032F4B246E}" srcOrd="2" destOrd="0" parTransId="{1D60346F-E76A-4D54-A4C8-6B91D6B2BB39}" sibTransId="{4134197E-B6CA-4140-97CE-DAAC87EA5C0C}"/>
    <dgm:cxn modelId="{14DBD4B1-8198-4B0B-9752-975C39A88107}" type="presOf" srcId="{A7FE12F5-8377-404F-9747-2DBCE50F9A78}" destId="{FE791AF9-8591-4C0D-86E0-65A5D0A12450}" srcOrd="0" destOrd="0" presId="urn:microsoft.com/office/officeart/2005/8/layout/radial1"/>
    <dgm:cxn modelId="{C5BA2E42-DC61-4564-A6AD-72AF1FED15E7}" type="presParOf" srcId="{C0176347-4910-47EF-AF7E-F65E4B3C8204}" destId="{851106EB-422F-48EE-9EC2-236386FF4618}" srcOrd="0" destOrd="0" presId="urn:microsoft.com/office/officeart/2005/8/layout/radial1"/>
    <dgm:cxn modelId="{A00CDB5B-3312-4F62-BC44-4C1CB8353C7B}" type="presParOf" srcId="{C0176347-4910-47EF-AF7E-F65E4B3C8204}" destId="{791D088C-E52B-46DF-BA6D-524D3F0C050F}" srcOrd="1" destOrd="0" presId="urn:microsoft.com/office/officeart/2005/8/layout/radial1"/>
    <dgm:cxn modelId="{7AE6C501-B493-4930-A611-B23E99306273}" type="presParOf" srcId="{791D088C-E52B-46DF-BA6D-524D3F0C050F}" destId="{C3314B1B-D10B-4ECD-BFF7-2E5D351A372C}" srcOrd="0" destOrd="0" presId="urn:microsoft.com/office/officeart/2005/8/layout/radial1"/>
    <dgm:cxn modelId="{54CBF6C6-3102-40C6-97B9-EB40339F7039}" type="presParOf" srcId="{C0176347-4910-47EF-AF7E-F65E4B3C8204}" destId="{A1771C73-697A-4EFA-9C62-D7053875B2F5}" srcOrd="2" destOrd="0" presId="urn:microsoft.com/office/officeart/2005/8/layout/radial1"/>
    <dgm:cxn modelId="{83E019E2-72A1-447A-A05A-53ADF987CB9F}" type="presParOf" srcId="{C0176347-4910-47EF-AF7E-F65E4B3C8204}" destId="{FE791AF9-8591-4C0D-86E0-65A5D0A12450}" srcOrd="3" destOrd="0" presId="urn:microsoft.com/office/officeart/2005/8/layout/radial1"/>
    <dgm:cxn modelId="{68D7458A-5D55-436B-9E8D-1F9E838BB99A}" type="presParOf" srcId="{FE791AF9-8591-4C0D-86E0-65A5D0A12450}" destId="{3C239D34-13EA-4172-B034-F5560238FB31}" srcOrd="0" destOrd="0" presId="urn:microsoft.com/office/officeart/2005/8/layout/radial1"/>
    <dgm:cxn modelId="{E22B368A-1D94-4313-BF1D-2F51033D74A7}" type="presParOf" srcId="{C0176347-4910-47EF-AF7E-F65E4B3C8204}" destId="{608E7500-D5EC-4119-ACEC-621516CC9A8B}" srcOrd="4" destOrd="0" presId="urn:microsoft.com/office/officeart/2005/8/layout/radial1"/>
    <dgm:cxn modelId="{9BAA5DB9-85F5-48FE-8A49-C75F4D7F02A9}" type="presParOf" srcId="{C0176347-4910-47EF-AF7E-F65E4B3C8204}" destId="{8985BB1B-0759-4A6E-BE42-FFA2149BCA16}" srcOrd="5" destOrd="0" presId="urn:microsoft.com/office/officeart/2005/8/layout/radial1"/>
    <dgm:cxn modelId="{AEA1BBE4-26CD-4FF2-AB81-793EB0F30209}" type="presParOf" srcId="{8985BB1B-0759-4A6E-BE42-FFA2149BCA16}" destId="{DD685903-EA77-47BB-9239-F51D46BF96B7}" srcOrd="0" destOrd="0" presId="urn:microsoft.com/office/officeart/2005/8/layout/radial1"/>
    <dgm:cxn modelId="{F30076A3-5246-4CB4-801D-56842144863C}" type="presParOf" srcId="{C0176347-4910-47EF-AF7E-F65E4B3C8204}" destId="{33C03C40-91FF-40B3-88AF-A23917E5AC0F}" srcOrd="6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C19C99-46B9-42B3-9953-FE4C50596B0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214F392-494A-45A7-B36F-EB26B5466F1D}">
      <dgm:prSet phldrT="[Texto]"/>
      <dgm:spPr/>
      <dgm:t>
        <a:bodyPr/>
        <a:lstStyle/>
        <a:p>
          <a:r>
            <a:rPr lang="pt-BR" dirty="0" smtClean="0"/>
            <a:t>PRINCÍPIOS</a:t>
          </a:r>
          <a:endParaRPr lang="pt-BR" dirty="0"/>
        </a:p>
      </dgm:t>
    </dgm:pt>
    <dgm:pt modelId="{FCE97001-4232-4B2E-955E-307E84042A69}" type="parTrans" cxnId="{1CFB0D08-4662-4F8D-BF5F-B2F9E5E4607A}">
      <dgm:prSet/>
      <dgm:spPr/>
      <dgm:t>
        <a:bodyPr/>
        <a:lstStyle/>
        <a:p>
          <a:endParaRPr lang="pt-BR"/>
        </a:p>
      </dgm:t>
    </dgm:pt>
    <dgm:pt modelId="{18585E17-3261-489D-82F8-87043394DAD9}" type="sibTrans" cxnId="{1CFB0D08-4662-4F8D-BF5F-B2F9E5E4607A}">
      <dgm:prSet/>
      <dgm:spPr/>
      <dgm:t>
        <a:bodyPr/>
        <a:lstStyle/>
        <a:p>
          <a:endParaRPr lang="pt-BR"/>
        </a:p>
      </dgm:t>
    </dgm:pt>
    <dgm:pt modelId="{D85D22A6-3651-40DC-8449-E05E04F080C9}">
      <dgm:prSet phldrT="[Texto]" custT="1"/>
      <dgm:spPr/>
      <dgm:t>
        <a:bodyPr/>
        <a:lstStyle/>
        <a:p>
          <a:r>
            <a:rPr lang="pt-BR" sz="2000" dirty="0" smtClean="0"/>
            <a:t>Oralidade</a:t>
          </a:r>
          <a:endParaRPr lang="pt-BR" sz="2000" dirty="0"/>
        </a:p>
      </dgm:t>
    </dgm:pt>
    <dgm:pt modelId="{C96AC279-70B6-4FC5-AB9D-AA333F3FB569}" type="parTrans" cxnId="{06AC8562-2E6D-468E-A1A1-B8C8CF496E74}">
      <dgm:prSet/>
      <dgm:spPr/>
      <dgm:t>
        <a:bodyPr/>
        <a:lstStyle/>
        <a:p>
          <a:endParaRPr lang="pt-BR"/>
        </a:p>
      </dgm:t>
    </dgm:pt>
    <dgm:pt modelId="{B0AD2676-4462-4847-878D-2569D784A3B7}" type="sibTrans" cxnId="{06AC8562-2E6D-468E-A1A1-B8C8CF496E74}">
      <dgm:prSet/>
      <dgm:spPr/>
      <dgm:t>
        <a:bodyPr/>
        <a:lstStyle/>
        <a:p>
          <a:endParaRPr lang="pt-BR"/>
        </a:p>
      </dgm:t>
    </dgm:pt>
    <dgm:pt modelId="{E0BF7E83-817F-4113-BC18-DCD884CDB4B8}">
      <dgm:prSet phldrT="[Texto]" custT="1"/>
      <dgm:spPr/>
      <dgm:t>
        <a:bodyPr/>
        <a:lstStyle/>
        <a:p>
          <a:r>
            <a:rPr lang="pt-BR" sz="2000" dirty="0" smtClean="0"/>
            <a:t>Simplicidade</a:t>
          </a:r>
          <a:endParaRPr lang="pt-BR" sz="2000" dirty="0"/>
        </a:p>
      </dgm:t>
    </dgm:pt>
    <dgm:pt modelId="{4B0FBBBC-D455-407D-90A9-C3167548BA68}" type="parTrans" cxnId="{FFA0D165-E28E-43D3-A524-FD3E2827B144}">
      <dgm:prSet/>
      <dgm:spPr/>
      <dgm:t>
        <a:bodyPr/>
        <a:lstStyle/>
        <a:p>
          <a:endParaRPr lang="pt-BR"/>
        </a:p>
      </dgm:t>
    </dgm:pt>
    <dgm:pt modelId="{EEAB7178-8CC7-4F42-AE80-B0D297297AB5}" type="sibTrans" cxnId="{FFA0D165-E28E-43D3-A524-FD3E2827B144}">
      <dgm:prSet/>
      <dgm:spPr/>
      <dgm:t>
        <a:bodyPr/>
        <a:lstStyle/>
        <a:p>
          <a:endParaRPr lang="pt-BR"/>
        </a:p>
      </dgm:t>
    </dgm:pt>
    <dgm:pt modelId="{CC28DF29-0FEF-44F1-9576-089A2EC5D4B0}">
      <dgm:prSet phldrT="[Texto]" custT="1"/>
      <dgm:spPr/>
      <dgm:t>
        <a:bodyPr/>
        <a:lstStyle/>
        <a:p>
          <a:r>
            <a:rPr lang="pt-BR" sz="2000" dirty="0" smtClean="0"/>
            <a:t>Informalidade</a:t>
          </a:r>
          <a:endParaRPr lang="pt-BR" sz="2000" dirty="0"/>
        </a:p>
      </dgm:t>
    </dgm:pt>
    <dgm:pt modelId="{2246BF05-C0A8-47FD-8302-117FC553711B}" type="parTrans" cxnId="{EB436FAC-6419-44EE-B2FB-AA8B510612CB}">
      <dgm:prSet/>
      <dgm:spPr/>
      <dgm:t>
        <a:bodyPr/>
        <a:lstStyle/>
        <a:p>
          <a:endParaRPr lang="pt-BR"/>
        </a:p>
      </dgm:t>
    </dgm:pt>
    <dgm:pt modelId="{F48E438A-920D-43E7-B12C-702AB7F09D37}" type="sibTrans" cxnId="{EB436FAC-6419-44EE-B2FB-AA8B510612CB}">
      <dgm:prSet/>
      <dgm:spPr/>
      <dgm:t>
        <a:bodyPr/>
        <a:lstStyle/>
        <a:p>
          <a:endParaRPr lang="pt-BR"/>
        </a:p>
      </dgm:t>
    </dgm:pt>
    <dgm:pt modelId="{D678A69A-4C1D-4ECF-9C63-8B73F2F0487E}">
      <dgm:prSet phldrT="[Texto]" custT="1"/>
      <dgm:spPr/>
      <dgm:t>
        <a:bodyPr/>
        <a:lstStyle/>
        <a:p>
          <a:r>
            <a:rPr lang="pt-BR" sz="2000" dirty="0" smtClean="0"/>
            <a:t>Economia Processual</a:t>
          </a:r>
          <a:endParaRPr lang="pt-BR" sz="2000" dirty="0"/>
        </a:p>
      </dgm:t>
    </dgm:pt>
    <dgm:pt modelId="{488A96A5-4F21-40A1-81D4-A215503BAB63}" type="parTrans" cxnId="{44805AEB-7CD3-4650-8FF8-B963668FD55F}">
      <dgm:prSet/>
      <dgm:spPr/>
      <dgm:t>
        <a:bodyPr/>
        <a:lstStyle/>
        <a:p>
          <a:endParaRPr lang="pt-BR"/>
        </a:p>
      </dgm:t>
    </dgm:pt>
    <dgm:pt modelId="{EB8D746E-EE4A-493A-AE1F-F787BBE6F360}" type="sibTrans" cxnId="{44805AEB-7CD3-4650-8FF8-B963668FD55F}">
      <dgm:prSet/>
      <dgm:spPr/>
      <dgm:t>
        <a:bodyPr/>
        <a:lstStyle/>
        <a:p>
          <a:endParaRPr lang="pt-BR"/>
        </a:p>
      </dgm:t>
    </dgm:pt>
    <dgm:pt modelId="{EAE9ED25-C143-47EE-8324-89706E920880}">
      <dgm:prSet custT="1"/>
      <dgm:spPr/>
      <dgm:t>
        <a:bodyPr/>
        <a:lstStyle/>
        <a:p>
          <a:r>
            <a:rPr lang="pt-BR" sz="2000" dirty="0" smtClean="0"/>
            <a:t>Celeridade</a:t>
          </a:r>
          <a:endParaRPr lang="pt-BR" sz="2000" dirty="0"/>
        </a:p>
      </dgm:t>
    </dgm:pt>
    <dgm:pt modelId="{519C1E95-234E-42DE-B615-9D6197371437}" type="parTrans" cxnId="{297BC431-1AA1-4748-A78C-F9EC5A152C10}">
      <dgm:prSet/>
      <dgm:spPr/>
      <dgm:t>
        <a:bodyPr/>
        <a:lstStyle/>
        <a:p>
          <a:endParaRPr lang="pt-BR"/>
        </a:p>
      </dgm:t>
    </dgm:pt>
    <dgm:pt modelId="{B30BC8E0-3494-425D-A275-B8F850D5AF78}" type="sibTrans" cxnId="{297BC431-1AA1-4748-A78C-F9EC5A152C10}">
      <dgm:prSet/>
      <dgm:spPr/>
      <dgm:t>
        <a:bodyPr/>
        <a:lstStyle/>
        <a:p>
          <a:endParaRPr lang="pt-BR"/>
        </a:p>
      </dgm:t>
    </dgm:pt>
    <dgm:pt modelId="{77F445C3-EB9E-4B10-9BF1-D1083B9BF8CF}" type="pres">
      <dgm:prSet presAssocID="{E5C19C99-46B9-42B3-9953-FE4C50596B0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242077C-98B2-4339-AFE5-BAF4AD3AA362}" type="pres">
      <dgm:prSet presAssocID="{C214F392-494A-45A7-B36F-EB26B5466F1D}" presName="centerShape" presStyleLbl="node0" presStyleIdx="0" presStyleCnt="1"/>
      <dgm:spPr/>
      <dgm:t>
        <a:bodyPr/>
        <a:lstStyle/>
        <a:p>
          <a:endParaRPr lang="pt-BR"/>
        </a:p>
      </dgm:t>
    </dgm:pt>
    <dgm:pt modelId="{3E520F29-D104-45A8-89B7-707012CF9FBB}" type="pres">
      <dgm:prSet presAssocID="{D85D22A6-3651-40DC-8449-E05E04F080C9}" presName="node" presStyleLbl="node1" presStyleIdx="0" presStyleCnt="5" custScaleX="11490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9BC83E-619E-4DA7-8D32-2C44945838AC}" type="pres">
      <dgm:prSet presAssocID="{D85D22A6-3651-40DC-8449-E05E04F080C9}" presName="dummy" presStyleCnt="0"/>
      <dgm:spPr/>
    </dgm:pt>
    <dgm:pt modelId="{5D6CAAEB-ECE1-4D58-B02E-61DBA5C80F9F}" type="pres">
      <dgm:prSet presAssocID="{B0AD2676-4462-4847-878D-2569D784A3B7}" presName="sibTrans" presStyleLbl="sibTrans2D1" presStyleIdx="0" presStyleCnt="5"/>
      <dgm:spPr/>
      <dgm:t>
        <a:bodyPr/>
        <a:lstStyle/>
        <a:p>
          <a:endParaRPr lang="pt-BR"/>
        </a:p>
      </dgm:t>
    </dgm:pt>
    <dgm:pt modelId="{CA8B41C5-B332-459A-B22F-A09ECD319337}" type="pres">
      <dgm:prSet presAssocID="{E0BF7E83-817F-4113-BC18-DCD884CDB4B8}" presName="node" presStyleLbl="node1" presStyleIdx="1" presStyleCnt="5" custScaleX="14506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262EBD-FA7A-4F1B-A4FD-33147E88BD47}" type="pres">
      <dgm:prSet presAssocID="{E0BF7E83-817F-4113-BC18-DCD884CDB4B8}" presName="dummy" presStyleCnt="0"/>
      <dgm:spPr/>
    </dgm:pt>
    <dgm:pt modelId="{F1E8200A-CDCB-445F-B31A-D29A2BE92D97}" type="pres">
      <dgm:prSet presAssocID="{EEAB7178-8CC7-4F42-AE80-B0D297297AB5}" presName="sibTrans" presStyleLbl="sibTrans2D1" presStyleIdx="1" presStyleCnt="5"/>
      <dgm:spPr/>
      <dgm:t>
        <a:bodyPr/>
        <a:lstStyle/>
        <a:p>
          <a:endParaRPr lang="pt-BR"/>
        </a:p>
      </dgm:t>
    </dgm:pt>
    <dgm:pt modelId="{B5BB4C2B-F1FC-4D19-BDC4-1EF3AD5AA993}" type="pres">
      <dgm:prSet presAssocID="{CC28DF29-0FEF-44F1-9576-089A2EC5D4B0}" presName="node" presStyleLbl="node1" presStyleIdx="2" presStyleCnt="5" custScaleX="1560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603A03-0147-4207-A797-6BFD8A98AFE9}" type="pres">
      <dgm:prSet presAssocID="{CC28DF29-0FEF-44F1-9576-089A2EC5D4B0}" presName="dummy" presStyleCnt="0"/>
      <dgm:spPr/>
    </dgm:pt>
    <dgm:pt modelId="{C72354F1-35CC-4870-9669-08CCEB0EEE18}" type="pres">
      <dgm:prSet presAssocID="{F48E438A-920D-43E7-B12C-702AB7F09D37}" presName="sibTrans" presStyleLbl="sibTrans2D1" presStyleIdx="2" presStyleCnt="5"/>
      <dgm:spPr/>
      <dgm:t>
        <a:bodyPr/>
        <a:lstStyle/>
        <a:p>
          <a:endParaRPr lang="pt-BR"/>
        </a:p>
      </dgm:t>
    </dgm:pt>
    <dgm:pt modelId="{36330A11-1948-4349-A9E5-C1A58E76AE89}" type="pres">
      <dgm:prSet presAssocID="{D678A69A-4C1D-4ECF-9C63-8B73F2F0487E}" presName="node" presStyleLbl="node1" presStyleIdx="3" presStyleCnt="5" custScaleX="13564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B16BD5-2C4F-4DA3-B1A9-738501EA9701}" type="pres">
      <dgm:prSet presAssocID="{D678A69A-4C1D-4ECF-9C63-8B73F2F0487E}" presName="dummy" presStyleCnt="0"/>
      <dgm:spPr/>
    </dgm:pt>
    <dgm:pt modelId="{2353AA14-09F4-4C06-88E6-7B21373CC0A8}" type="pres">
      <dgm:prSet presAssocID="{EB8D746E-EE4A-493A-AE1F-F787BBE6F360}" presName="sibTrans" presStyleLbl="sibTrans2D1" presStyleIdx="3" presStyleCnt="5"/>
      <dgm:spPr/>
      <dgm:t>
        <a:bodyPr/>
        <a:lstStyle/>
        <a:p>
          <a:endParaRPr lang="pt-BR"/>
        </a:p>
      </dgm:t>
    </dgm:pt>
    <dgm:pt modelId="{DB6005F4-A022-4784-8593-49DBC8DB01C2}" type="pres">
      <dgm:prSet presAssocID="{EAE9ED25-C143-47EE-8324-89706E920880}" presName="node" presStyleLbl="node1" presStyleIdx="4" presStyleCnt="5" custScaleX="12392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0DB3BB-3FD5-482E-8DE7-262C693A4B78}" type="pres">
      <dgm:prSet presAssocID="{EAE9ED25-C143-47EE-8324-89706E920880}" presName="dummy" presStyleCnt="0"/>
      <dgm:spPr/>
    </dgm:pt>
    <dgm:pt modelId="{2BBBD076-0534-495B-96E9-D98A9D4689DB}" type="pres">
      <dgm:prSet presAssocID="{B30BC8E0-3494-425D-A275-B8F850D5AF78}" presName="sibTrans" presStyleLbl="sibTrans2D1" presStyleIdx="4" presStyleCnt="5"/>
      <dgm:spPr/>
      <dgm:t>
        <a:bodyPr/>
        <a:lstStyle/>
        <a:p>
          <a:endParaRPr lang="pt-BR"/>
        </a:p>
      </dgm:t>
    </dgm:pt>
  </dgm:ptLst>
  <dgm:cxnLst>
    <dgm:cxn modelId="{297BC431-1AA1-4748-A78C-F9EC5A152C10}" srcId="{C214F392-494A-45A7-B36F-EB26B5466F1D}" destId="{EAE9ED25-C143-47EE-8324-89706E920880}" srcOrd="4" destOrd="0" parTransId="{519C1E95-234E-42DE-B615-9D6197371437}" sibTransId="{B30BC8E0-3494-425D-A275-B8F850D5AF78}"/>
    <dgm:cxn modelId="{FFA0D165-E28E-43D3-A524-FD3E2827B144}" srcId="{C214F392-494A-45A7-B36F-EB26B5466F1D}" destId="{E0BF7E83-817F-4113-BC18-DCD884CDB4B8}" srcOrd="1" destOrd="0" parTransId="{4B0FBBBC-D455-407D-90A9-C3167548BA68}" sibTransId="{EEAB7178-8CC7-4F42-AE80-B0D297297AB5}"/>
    <dgm:cxn modelId="{3A2189EC-FDC3-4C97-9248-F8A727B52BFC}" type="presOf" srcId="{EAE9ED25-C143-47EE-8324-89706E920880}" destId="{DB6005F4-A022-4784-8593-49DBC8DB01C2}" srcOrd="0" destOrd="0" presId="urn:microsoft.com/office/officeart/2005/8/layout/radial6"/>
    <dgm:cxn modelId="{B1DC0C99-6B81-4582-B7B6-CB2513ABA2E9}" type="presOf" srcId="{B30BC8E0-3494-425D-A275-B8F850D5AF78}" destId="{2BBBD076-0534-495B-96E9-D98A9D4689DB}" srcOrd="0" destOrd="0" presId="urn:microsoft.com/office/officeart/2005/8/layout/radial6"/>
    <dgm:cxn modelId="{789F1473-F52C-4866-BD54-F8741FC991C8}" type="presOf" srcId="{F48E438A-920D-43E7-B12C-702AB7F09D37}" destId="{C72354F1-35CC-4870-9669-08CCEB0EEE18}" srcOrd="0" destOrd="0" presId="urn:microsoft.com/office/officeart/2005/8/layout/radial6"/>
    <dgm:cxn modelId="{EB436FAC-6419-44EE-B2FB-AA8B510612CB}" srcId="{C214F392-494A-45A7-B36F-EB26B5466F1D}" destId="{CC28DF29-0FEF-44F1-9576-089A2EC5D4B0}" srcOrd="2" destOrd="0" parTransId="{2246BF05-C0A8-47FD-8302-117FC553711B}" sibTransId="{F48E438A-920D-43E7-B12C-702AB7F09D37}"/>
    <dgm:cxn modelId="{44805AEB-7CD3-4650-8FF8-B963668FD55F}" srcId="{C214F392-494A-45A7-B36F-EB26B5466F1D}" destId="{D678A69A-4C1D-4ECF-9C63-8B73F2F0487E}" srcOrd="3" destOrd="0" parTransId="{488A96A5-4F21-40A1-81D4-A215503BAB63}" sibTransId="{EB8D746E-EE4A-493A-AE1F-F787BBE6F360}"/>
    <dgm:cxn modelId="{2CD22D2D-5B27-4DAE-B97A-7C8F8C8D4B3E}" type="presOf" srcId="{E5C19C99-46B9-42B3-9953-FE4C50596B0A}" destId="{77F445C3-EB9E-4B10-9BF1-D1083B9BF8CF}" srcOrd="0" destOrd="0" presId="urn:microsoft.com/office/officeart/2005/8/layout/radial6"/>
    <dgm:cxn modelId="{1CFB0D08-4662-4F8D-BF5F-B2F9E5E4607A}" srcId="{E5C19C99-46B9-42B3-9953-FE4C50596B0A}" destId="{C214F392-494A-45A7-B36F-EB26B5466F1D}" srcOrd="0" destOrd="0" parTransId="{FCE97001-4232-4B2E-955E-307E84042A69}" sibTransId="{18585E17-3261-489D-82F8-87043394DAD9}"/>
    <dgm:cxn modelId="{E610A1BA-CE21-46A8-97D9-270227B3A93F}" type="presOf" srcId="{D85D22A6-3651-40DC-8449-E05E04F080C9}" destId="{3E520F29-D104-45A8-89B7-707012CF9FBB}" srcOrd="0" destOrd="0" presId="urn:microsoft.com/office/officeart/2005/8/layout/radial6"/>
    <dgm:cxn modelId="{CDD805BD-C37A-462D-8C2C-58F4095DBF2B}" type="presOf" srcId="{CC28DF29-0FEF-44F1-9576-089A2EC5D4B0}" destId="{B5BB4C2B-F1FC-4D19-BDC4-1EF3AD5AA993}" srcOrd="0" destOrd="0" presId="urn:microsoft.com/office/officeart/2005/8/layout/radial6"/>
    <dgm:cxn modelId="{06AC8562-2E6D-468E-A1A1-B8C8CF496E74}" srcId="{C214F392-494A-45A7-B36F-EB26B5466F1D}" destId="{D85D22A6-3651-40DC-8449-E05E04F080C9}" srcOrd="0" destOrd="0" parTransId="{C96AC279-70B6-4FC5-AB9D-AA333F3FB569}" sibTransId="{B0AD2676-4462-4847-878D-2569D784A3B7}"/>
    <dgm:cxn modelId="{CD1B226B-27DE-4F7B-91D7-284711FBE31B}" type="presOf" srcId="{EEAB7178-8CC7-4F42-AE80-B0D297297AB5}" destId="{F1E8200A-CDCB-445F-B31A-D29A2BE92D97}" srcOrd="0" destOrd="0" presId="urn:microsoft.com/office/officeart/2005/8/layout/radial6"/>
    <dgm:cxn modelId="{80190D6D-6DC2-447D-9A5A-98B5773EFE04}" type="presOf" srcId="{EB8D746E-EE4A-493A-AE1F-F787BBE6F360}" destId="{2353AA14-09F4-4C06-88E6-7B21373CC0A8}" srcOrd="0" destOrd="0" presId="urn:microsoft.com/office/officeart/2005/8/layout/radial6"/>
    <dgm:cxn modelId="{19707091-85B8-433A-8135-693D9F20F19C}" type="presOf" srcId="{E0BF7E83-817F-4113-BC18-DCD884CDB4B8}" destId="{CA8B41C5-B332-459A-B22F-A09ECD319337}" srcOrd="0" destOrd="0" presId="urn:microsoft.com/office/officeart/2005/8/layout/radial6"/>
    <dgm:cxn modelId="{36229E5C-1D7D-4BA0-92A6-EC3AD9E41EDE}" type="presOf" srcId="{C214F392-494A-45A7-B36F-EB26B5466F1D}" destId="{8242077C-98B2-4339-AFE5-BAF4AD3AA362}" srcOrd="0" destOrd="0" presId="urn:microsoft.com/office/officeart/2005/8/layout/radial6"/>
    <dgm:cxn modelId="{5C2113ED-DFE8-48C3-86E8-0082CE771CD4}" type="presOf" srcId="{D678A69A-4C1D-4ECF-9C63-8B73F2F0487E}" destId="{36330A11-1948-4349-A9E5-C1A58E76AE89}" srcOrd="0" destOrd="0" presId="urn:microsoft.com/office/officeart/2005/8/layout/radial6"/>
    <dgm:cxn modelId="{BE0ACF21-FA9A-415B-9D8D-C08BDE6C2116}" type="presOf" srcId="{B0AD2676-4462-4847-878D-2569D784A3B7}" destId="{5D6CAAEB-ECE1-4D58-B02E-61DBA5C80F9F}" srcOrd="0" destOrd="0" presId="urn:microsoft.com/office/officeart/2005/8/layout/radial6"/>
    <dgm:cxn modelId="{343D368C-44BD-462A-97A9-A7354B949334}" type="presParOf" srcId="{77F445C3-EB9E-4B10-9BF1-D1083B9BF8CF}" destId="{8242077C-98B2-4339-AFE5-BAF4AD3AA362}" srcOrd="0" destOrd="0" presId="urn:microsoft.com/office/officeart/2005/8/layout/radial6"/>
    <dgm:cxn modelId="{F579E16A-FD84-4A4A-A337-12F63A9F24D3}" type="presParOf" srcId="{77F445C3-EB9E-4B10-9BF1-D1083B9BF8CF}" destId="{3E520F29-D104-45A8-89B7-707012CF9FBB}" srcOrd="1" destOrd="0" presId="urn:microsoft.com/office/officeart/2005/8/layout/radial6"/>
    <dgm:cxn modelId="{B88E0D32-225C-4F73-BDC3-1AD659A52181}" type="presParOf" srcId="{77F445C3-EB9E-4B10-9BF1-D1083B9BF8CF}" destId="{949BC83E-619E-4DA7-8D32-2C44945838AC}" srcOrd="2" destOrd="0" presId="urn:microsoft.com/office/officeart/2005/8/layout/radial6"/>
    <dgm:cxn modelId="{E7CBC645-79F1-41B6-A19A-BCFE727121DE}" type="presParOf" srcId="{77F445C3-EB9E-4B10-9BF1-D1083B9BF8CF}" destId="{5D6CAAEB-ECE1-4D58-B02E-61DBA5C80F9F}" srcOrd="3" destOrd="0" presId="urn:microsoft.com/office/officeart/2005/8/layout/radial6"/>
    <dgm:cxn modelId="{C4429313-1064-44CC-85C4-595546A2B8F9}" type="presParOf" srcId="{77F445C3-EB9E-4B10-9BF1-D1083B9BF8CF}" destId="{CA8B41C5-B332-459A-B22F-A09ECD319337}" srcOrd="4" destOrd="0" presId="urn:microsoft.com/office/officeart/2005/8/layout/radial6"/>
    <dgm:cxn modelId="{FD0FE74E-B326-4C16-A662-E61917C4B79D}" type="presParOf" srcId="{77F445C3-EB9E-4B10-9BF1-D1083B9BF8CF}" destId="{C0262EBD-FA7A-4F1B-A4FD-33147E88BD47}" srcOrd="5" destOrd="0" presId="urn:microsoft.com/office/officeart/2005/8/layout/radial6"/>
    <dgm:cxn modelId="{0F4E8C17-FDEE-434D-BC95-B4263C13D11D}" type="presParOf" srcId="{77F445C3-EB9E-4B10-9BF1-D1083B9BF8CF}" destId="{F1E8200A-CDCB-445F-B31A-D29A2BE92D97}" srcOrd="6" destOrd="0" presId="urn:microsoft.com/office/officeart/2005/8/layout/radial6"/>
    <dgm:cxn modelId="{979EF85B-C9ED-4627-B93C-E16CB8F7236A}" type="presParOf" srcId="{77F445C3-EB9E-4B10-9BF1-D1083B9BF8CF}" destId="{B5BB4C2B-F1FC-4D19-BDC4-1EF3AD5AA993}" srcOrd="7" destOrd="0" presId="urn:microsoft.com/office/officeart/2005/8/layout/radial6"/>
    <dgm:cxn modelId="{2C631820-8266-41E6-BACD-FCB83075C879}" type="presParOf" srcId="{77F445C3-EB9E-4B10-9BF1-D1083B9BF8CF}" destId="{38603A03-0147-4207-A797-6BFD8A98AFE9}" srcOrd="8" destOrd="0" presId="urn:microsoft.com/office/officeart/2005/8/layout/radial6"/>
    <dgm:cxn modelId="{811DEFDC-2F16-4486-BC73-019E3129E91F}" type="presParOf" srcId="{77F445C3-EB9E-4B10-9BF1-D1083B9BF8CF}" destId="{C72354F1-35CC-4870-9669-08CCEB0EEE18}" srcOrd="9" destOrd="0" presId="urn:microsoft.com/office/officeart/2005/8/layout/radial6"/>
    <dgm:cxn modelId="{03B2A1CD-5013-4C03-995D-23D455AC0B9C}" type="presParOf" srcId="{77F445C3-EB9E-4B10-9BF1-D1083B9BF8CF}" destId="{36330A11-1948-4349-A9E5-C1A58E76AE89}" srcOrd="10" destOrd="0" presId="urn:microsoft.com/office/officeart/2005/8/layout/radial6"/>
    <dgm:cxn modelId="{D453EB53-E2F9-4C0A-9776-8EA0BE8C9B12}" type="presParOf" srcId="{77F445C3-EB9E-4B10-9BF1-D1083B9BF8CF}" destId="{8BB16BD5-2C4F-4DA3-B1A9-738501EA9701}" srcOrd="11" destOrd="0" presId="urn:microsoft.com/office/officeart/2005/8/layout/radial6"/>
    <dgm:cxn modelId="{1071738D-4DD9-4726-9612-06C35E0D8A03}" type="presParOf" srcId="{77F445C3-EB9E-4B10-9BF1-D1083B9BF8CF}" destId="{2353AA14-09F4-4C06-88E6-7B21373CC0A8}" srcOrd="12" destOrd="0" presId="urn:microsoft.com/office/officeart/2005/8/layout/radial6"/>
    <dgm:cxn modelId="{0F8D3290-99BF-44F2-9603-55635B0D3525}" type="presParOf" srcId="{77F445C3-EB9E-4B10-9BF1-D1083B9BF8CF}" destId="{DB6005F4-A022-4784-8593-49DBC8DB01C2}" srcOrd="13" destOrd="0" presId="urn:microsoft.com/office/officeart/2005/8/layout/radial6"/>
    <dgm:cxn modelId="{F5177D90-BCF3-41E3-B419-CF749AF2E3A7}" type="presParOf" srcId="{77F445C3-EB9E-4B10-9BF1-D1083B9BF8CF}" destId="{3A0DB3BB-3FD5-482E-8DE7-262C693A4B78}" srcOrd="14" destOrd="0" presId="urn:microsoft.com/office/officeart/2005/8/layout/radial6"/>
    <dgm:cxn modelId="{627B2F11-389A-4F51-95AE-C815FF36CFED}" type="presParOf" srcId="{77F445C3-EB9E-4B10-9BF1-D1083B9BF8CF}" destId="{2BBBD076-0534-495B-96E9-D98A9D4689DB}" srcOrd="15" destOrd="0" presId="urn:microsoft.com/office/officeart/2005/8/layout/radial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2C136A-29C3-4D59-964B-0B747A2A2BFB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8D9DDF8-0C65-4FAE-98BA-CB4B69465D3D}">
      <dgm:prSet phldrT="[Texto]"/>
      <dgm:spPr/>
      <dgm:t>
        <a:bodyPr/>
        <a:lstStyle/>
        <a:p>
          <a:r>
            <a:rPr lang="pt-BR" dirty="0" smtClean="0"/>
            <a:t>Processo Oral</a:t>
          </a:r>
          <a:endParaRPr lang="pt-BR" dirty="0"/>
        </a:p>
      </dgm:t>
    </dgm:pt>
    <dgm:pt modelId="{DE1AD5E5-7054-4E80-A7F3-3343C6FF59A0}" type="parTrans" cxnId="{C47F0688-4AB0-481D-825A-E6125580827C}">
      <dgm:prSet/>
      <dgm:spPr/>
      <dgm:t>
        <a:bodyPr/>
        <a:lstStyle/>
        <a:p>
          <a:endParaRPr lang="pt-BR"/>
        </a:p>
      </dgm:t>
    </dgm:pt>
    <dgm:pt modelId="{3067D459-26CA-4C33-8B26-47CFF7925FF1}" type="sibTrans" cxnId="{C47F0688-4AB0-481D-825A-E6125580827C}">
      <dgm:prSet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Imprescindível </a:t>
          </a:r>
          <a:endParaRPr lang="pt-BR" b="1" dirty="0">
            <a:solidFill>
              <a:srgbClr val="FF0000"/>
            </a:solidFill>
          </a:endParaRPr>
        </a:p>
      </dgm:t>
    </dgm:pt>
    <dgm:pt modelId="{ED6C39B9-7610-4E28-B15D-67EA8A2979F2}">
      <dgm:prSet phldrT="[Texto]"/>
      <dgm:spPr/>
      <dgm:t>
        <a:bodyPr/>
        <a:lstStyle/>
        <a:p>
          <a:r>
            <a:rPr lang="pt-BR" dirty="0" smtClean="0"/>
            <a:t>Processo Escrito</a:t>
          </a:r>
          <a:endParaRPr lang="pt-BR" dirty="0"/>
        </a:p>
      </dgm:t>
    </dgm:pt>
    <dgm:pt modelId="{160628E3-1AE0-48FE-812B-D21CAB627E94}" type="parTrans" cxnId="{976D899F-A524-44C9-8E46-C2A68B3F17D5}">
      <dgm:prSet/>
      <dgm:spPr/>
      <dgm:t>
        <a:bodyPr/>
        <a:lstStyle/>
        <a:p>
          <a:endParaRPr lang="pt-BR"/>
        </a:p>
      </dgm:t>
    </dgm:pt>
    <dgm:pt modelId="{89374F5D-E093-4CF6-B266-787925D9BCC8}" type="sibTrans" cxnId="{976D899F-A524-44C9-8E46-C2A68B3F17D5}">
      <dgm:prSet/>
      <dgm:spPr/>
      <dgm:t>
        <a:bodyPr/>
        <a:lstStyle/>
        <a:p>
          <a:endParaRPr lang="pt-BR"/>
        </a:p>
      </dgm:t>
    </dgm:pt>
    <dgm:pt modelId="{DDBA4227-CFCB-43A8-9C8E-AB1353C1C0F8}" type="pres">
      <dgm:prSet presAssocID="{BC2C136A-29C3-4D59-964B-0B747A2A2BFB}" presName="linearFlow" presStyleCnt="0">
        <dgm:presLayoutVars>
          <dgm:dir/>
          <dgm:resizeHandles val="exact"/>
        </dgm:presLayoutVars>
      </dgm:prSet>
      <dgm:spPr/>
    </dgm:pt>
    <dgm:pt modelId="{4A090707-7CBB-4EB5-BEC7-472046722888}" type="pres">
      <dgm:prSet presAssocID="{38D9DDF8-0C65-4FAE-98BA-CB4B69465D3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9D307C-DE52-41C5-ABAF-EE4DDB63D115}" type="pres">
      <dgm:prSet presAssocID="{3067D459-26CA-4C33-8B26-47CFF7925FF1}" presName="spacerL" presStyleCnt="0"/>
      <dgm:spPr/>
    </dgm:pt>
    <dgm:pt modelId="{E1174116-5C9F-4EA5-80C4-75573BA5620D}" type="pres">
      <dgm:prSet presAssocID="{3067D459-26CA-4C33-8B26-47CFF7925FF1}" presName="sibTrans" presStyleLbl="sibTrans2D1" presStyleIdx="0" presStyleCnt="1" custScaleX="152550" custLinFactNeighborX="-1" custLinFactNeighborY="54238"/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E8C16B26-4B65-4C7C-A4D2-A1F84CE4A5E1}" type="pres">
      <dgm:prSet presAssocID="{3067D459-26CA-4C33-8B26-47CFF7925FF1}" presName="spacerR" presStyleCnt="0"/>
      <dgm:spPr/>
    </dgm:pt>
    <dgm:pt modelId="{293FC47C-343A-414F-A949-A129CD7128AC}" type="pres">
      <dgm:prSet presAssocID="{ED6C39B9-7610-4E28-B15D-67EA8A2979F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47F0688-4AB0-481D-825A-E6125580827C}" srcId="{BC2C136A-29C3-4D59-964B-0B747A2A2BFB}" destId="{38D9DDF8-0C65-4FAE-98BA-CB4B69465D3D}" srcOrd="0" destOrd="0" parTransId="{DE1AD5E5-7054-4E80-A7F3-3343C6FF59A0}" sibTransId="{3067D459-26CA-4C33-8B26-47CFF7925FF1}"/>
    <dgm:cxn modelId="{976D899F-A524-44C9-8E46-C2A68B3F17D5}" srcId="{BC2C136A-29C3-4D59-964B-0B747A2A2BFB}" destId="{ED6C39B9-7610-4E28-B15D-67EA8A2979F2}" srcOrd="1" destOrd="0" parTransId="{160628E3-1AE0-48FE-812B-D21CAB627E94}" sibTransId="{89374F5D-E093-4CF6-B266-787925D9BCC8}"/>
    <dgm:cxn modelId="{6348609E-B8F7-46A0-995B-A37186E444C9}" type="presOf" srcId="{3067D459-26CA-4C33-8B26-47CFF7925FF1}" destId="{E1174116-5C9F-4EA5-80C4-75573BA5620D}" srcOrd="0" destOrd="0" presId="urn:microsoft.com/office/officeart/2005/8/layout/equation1"/>
    <dgm:cxn modelId="{3ABCC04A-5A3D-4D0A-AAEE-6B531D79951D}" type="presOf" srcId="{ED6C39B9-7610-4E28-B15D-67EA8A2979F2}" destId="{293FC47C-343A-414F-A949-A129CD7128AC}" srcOrd="0" destOrd="0" presId="urn:microsoft.com/office/officeart/2005/8/layout/equation1"/>
    <dgm:cxn modelId="{C25BB5B8-DFCA-4E77-82FD-E4A0AD953551}" type="presOf" srcId="{BC2C136A-29C3-4D59-964B-0B747A2A2BFB}" destId="{DDBA4227-CFCB-43A8-9C8E-AB1353C1C0F8}" srcOrd="0" destOrd="0" presId="urn:microsoft.com/office/officeart/2005/8/layout/equation1"/>
    <dgm:cxn modelId="{91C7A495-2370-49FA-8ADF-0305C65C6159}" type="presOf" srcId="{38D9DDF8-0C65-4FAE-98BA-CB4B69465D3D}" destId="{4A090707-7CBB-4EB5-BEC7-472046722888}" srcOrd="0" destOrd="0" presId="urn:microsoft.com/office/officeart/2005/8/layout/equation1"/>
    <dgm:cxn modelId="{A8407BDA-4FC1-4A00-B737-E0A0159C39F1}" type="presParOf" srcId="{DDBA4227-CFCB-43A8-9C8E-AB1353C1C0F8}" destId="{4A090707-7CBB-4EB5-BEC7-472046722888}" srcOrd="0" destOrd="0" presId="urn:microsoft.com/office/officeart/2005/8/layout/equation1"/>
    <dgm:cxn modelId="{826A1000-BD15-4A17-994A-9D19CDD1B2AB}" type="presParOf" srcId="{DDBA4227-CFCB-43A8-9C8E-AB1353C1C0F8}" destId="{4E9D307C-DE52-41C5-ABAF-EE4DDB63D115}" srcOrd="1" destOrd="0" presId="urn:microsoft.com/office/officeart/2005/8/layout/equation1"/>
    <dgm:cxn modelId="{37F7536D-C937-4244-806C-D66D267C3339}" type="presParOf" srcId="{DDBA4227-CFCB-43A8-9C8E-AB1353C1C0F8}" destId="{E1174116-5C9F-4EA5-80C4-75573BA5620D}" srcOrd="2" destOrd="0" presId="urn:microsoft.com/office/officeart/2005/8/layout/equation1"/>
    <dgm:cxn modelId="{6939E3CD-EEC2-41C1-841F-95346650A836}" type="presParOf" srcId="{DDBA4227-CFCB-43A8-9C8E-AB1353C1C0F8}" destId="{E8C16B26-4B65-4C7C-A4D2-A1F84CE4A5E1}" srcOrd="3" destOrd="0" presId="urn:microsoft.com/office/officeart/2005/8/layout/equation1"/>
    <dgm:cxn modelId="{D299EDF6-664B-47D8-84D4-C0FE827B34E9}" type="presParOf" srcId="{DDBA4227-CFCB-43A8-9C8E-AB1353C1C0F8}" destId="{293FC47C-343A-414F-A949-A129CD7128AC}" srcOrd="4" destOrd="0" presId="urn:microsoft.com/office/officeart/2005/8/layout/equatio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77F855-8D73-4D27-9D8A-8937ABC5FD8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D670D2BF-0DD6-40ED-9FA8-DB091EEF21F2}">
      <dgm:prSet phldrT="[Texto]"/>
      <dgm:spPr/>
      <dgm:t>
        <a:bodyPr/>
        <a:lstStyle/>
        <a:p>
          <a:r>
            <a:rPr lang="pt-BR" dirty="0" smtClean="0"/>
            <a:t>Causas Simples</a:t>
          </a:r>
          <a:endParaRPr lang="pt-BR" dirty="0"/>
        </a:p>
      </dgm:t>
    </dgm:pt>
    <dgm:pt modelId="{3D890632-FDAA-4D34-B8B4-0AAFC12F4DE2}" type="parTrans" cxnId="{8D7713C1-E883-4346-93F0-A00121E37208}">
      <dgm:prSet/>
      <dgm:spPr/>
      <dgm:t>
        <a:bodyPr/>
        <a:lstStyle/>
        <a:p>
          <a:endParaRPr lang="pt-BR"/>
        </a:p>
      </dgm:t>
    </dgm:pt>
    <dgm:pt modelId="{DEFAA11A-36AC-4665-ADB0-83CCF632F297}" type="sibTrans" cxnId="{8D7713C1-E883-4346-93F0-A00121E37208}">
      <dgm:prSet/>
      <dgm:spPr/>
      <dgm:t>
        <a:bodyPr/>
        <a:lstStyle/>
        <a:p>
          <a:endParaRPr lang="pt-BR"/>
        </a:p>
      </dgm:t>
    </dgm:pt>
    <dgm:pt modelId="{94F5C13E-CF3B-4F01-85F6-247AA0D0038E}">
      <dgm:prSet phldrT="[Texto]"/>
      <dgm:spPr/>
      <dgm:t>
        <a:bodyPr/>
        <a:lstStyle/>
        <a:p>
          <a:r>
            <a:rPr lang="pt-BR" dirty="0" smtClean="0"/>
            <a:t>Causa Complexas</a:t>
          </a:r>
          <a:endParaRPr lang="pt-BR" dirty="0"/>
        </a:p>
      </dgm:t>
    </dgm:pt>
    <dgm:pt modelId="{FA7F25AB-2E33-400F-82FC-BF27C2506CD8}" type="parTrans" cxnId="{2D2D8E71-88D8-4601-9DD0-4AAB5F8A720E}">
      <dgm:prSet/>
      <dgm:spPr/>
      <dgm:t>
        <a:bodyPr/>
        <a:lstStyle/>
        <a:p>
          <a:endParaRPr lang="pt-BR"/>
        </a:p>
      </dgm:t>
    </dgm:pt>
    <dgm:pt modelId="{6BF3B613-FED8-4DCC-B46C-5B4EE8AFC7A5}" type="sibTrans" cxnId="{2D2D8E71-88D8-4601-9DD0-4AAB5F8A720E}">
      <dgm:prSet/>
      <dgm:spPr>
        <a:scene3d>
          <a:camera prst="orthographicFront">
            <a:rot lat="0" lon="0" rev="19499999"/>
          </a:camera>
          <a:lightRig rig="threePt" dir="t"/>
        </a:scene3d>
      </dgm:spPr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Juizados</a:t>
          </a:r>
          <a:endParaRPr lang="pt-BR" b="1" dirty="0">
            <a:solidFill>
              <a:srgbClr val="FF0000"/>
            </a:solidFill>
          </a:endParaRPr>
        </a:p>
      </dgm:t>
    </dgm:pt>
    <dgm:pt modelId="{7FA1EE1E-AC93-4403-A392-288420944BB9}">
      <dgm:prSet phldrT="[Texto]"/>
      <dgm:spPr/>
      <dgm:t>
        <a:bodyPr/>
        <a:lstStyle/>
        <a:p>
          <a:r>
            <a:rPr lang="pt-BR" dirty="0" smtClean="0"/>
            <a:t>Princípio da Simplicidade</a:t>
          </a:r>
          <a:endParaRPr lang="pt-BR" dirty="0"/>
        </a:p>
      </dgm:t>
    </dgm:pt>
    <dgm:pt modelId="{6C054531-A2C1-4DA6-9C03-28430AC2FA6C}" type="parTrans" cxnId="{8B30B356-F9B7-4D0C-8379-D917C9D20BCC}">
      <dgm:prSet/>
      <dgm:spPr/>
      <dgm:t>
        <a:bodyPr/>
        <a:lstStyle/>
        <a:p>
          <a:endParaRPr lang="pt-BR"/>
        </a:p>
      </dgm:t>
    </dgm:pt>
    <dgm:pt modelId="{A6B92E2D-A86E-4E7C-B856-FCF0C3ADF9E3}" type="sibTrans" cxnId="{8B30B356-F9B7-4D0C-8379-D917C9D20BCC}">
      <dgm:prSet/>
      <dgm:spPr/>
      <dgm:t>
        <a:bodyPr/>
        <a:lstStyle/>
        <a:p>
          <a:endParaRPr lang="pt-BR"/>
        </a:p>
      </dgm:t>
    </dgm:pt>
    <dgm:pt modelId="{8B82C6F7-3EB0-47D4-8CBD-0A50BE6564E9}" type="pres">
      <dgm:prSet presAssocID="{7177F855-8D73-4D27-9D8A-8937ABC5FD8C}" presName="Name0" presStyleCnt="0">
        <dgm:presLayoutVars>
          <dgm:dir/>
          <dgm:resizeHandles val="exact"/>
        </dgm:presLayoutVars>
      </dgm:prSet>
      <dgm:spPr/>
    </dgm:pt>
    <dgm:pt modelId="{FC2CCB0E-8495-4C53-BA2A-49352A7B38DE}" type="pres">
      <dgm:prSet presAssocID="{7177F855-8D73-4D27-9D8A-8937ABC5FD8C}" presName="vNodes" presStyleCnt="0"/>
      <dgm:spPr/>
    </dgm:pt>
    <dgm:pt modelId="{D3858235-ED2C-40AD-9DE6-6D5B22E35FAB}" type="pres">
      <dgm:prSet presAssocID="{D670D2BF-0DD6-40ED-9FA8-DB091EEF21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AA04A1-964B-4FAC-91B1-C5A48954A11B}" type="pres">
      <dgm:prSet presAssocID="{DEFAA11A-36AC-4665-ADB0-83CCF632F297}" presName="spacerT" presStyleCnt="0"/>
      <dgm:spPr/>
    </dgm:pt>
    <dgm:pt modelId="{15433F02-80AC-44EC-A2E6-A1ADC09EC7A9}" type="pres">
      <dgm:prSet presAssocID="{DEFAA11A-36AC-4665-ADB0-83CCF632F297}" presName="sibTrans" presStyleLbl="sibTrans2D1" presStyleIdx="0" presStyleCnt="2"/>
      <dgm:spPr>
        <a:prstGeom prst="mathNotEqual">
          <a:avLst/>
        </a:prstGeom>
      </dgm:spPr>
      <dgm:t>
        <a:bodyPr/>
        <a:lstStyle/>
        <a:p>
          <a:endParaRPr lang="pt-BR"/>
        </a:p>
      </dgm:t>
    </dgm:pt>
    <dgm:pt modelId="{5C918106-63C8-4E9D-B772-6F50F9277F85}" type="pres">
      <dgm:prSet presAssocID="{DEFAA11A-36AC-4665-ADB0-83CCF632F297}" presName="spacerB" presStyleCnt="0"/>
      <dgm:spPr/>
    </dgm:pt>
    <dgm:pt modelId="{E3264BEA-B0C7-42BD-B449-E6A865A5465D}" type="pres">
      <dgm:prSet presAssocID="{94F5C13E-CF3B-4F01-85F6-247AA0D0038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019D06-41B2-4FD1-A27F-42A63E23727B}" type="pres">
      <dgm:prSet presAssocID="{7177F855-8D73-4D27-9D8A-8937ABC5FD8C}" presName="sibTransLast" presStyleLbl="sibTrans2D1" presStyleIdx="1" presStyleCnt="2" custScaleX="288578" custScaleY="203669" custLinFactY="-6131" custLinFactNeighborX="120" custLinFactNeighborY="-100000"/>
      <dgm:spPr>
        <a:prstGeom prst="leftArrow">
          <a:avLst/>
        </a:prstGeom>
      </dgm:spPr>
      <dgm:t>
        <a:bodyPr/>
        <a:lstStyle/>
        <a:p>
          <a:endParaRPr lang="pt-BR"/>
        </a:p>
      </dgm:t>
    </dgm:pt>
    <dgm:pt modelId="{241C3942-0D72-4A2A-9DC9-6DEDFB0D770B}" type="pres">
      <dgm:prSet presAssocID="{7177F855-8D73-4D27-9D8A-8937ABC5FD8C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0334441A-754A-4850-AB7D-3570C31F9403}" type="pres">
      <dgm:prSet presAssocID="{7177F855-8D73-4D27-9D8A-8937ABC5FD8C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5592F1-FDC3-4BFC-AE58-DE1A18DB56D3}" type="presOf" srcId="{7FA1EE1E-AC93-4403-A392-288420944BB9}" destId="{0334441A-754A-4850-AB7D-3570C31F9403}" srcOrd="0" destOrd="0" presId="urn:microsoft.com/office/officeart/2005/8/layout/equation2"/>
    <dgm:cxn modelId="{8B30B356-F9B7-4D0C-8379-D917C9D20BCC}" srcId="{7177F855-8D73-4D27-9D8A-8937ABC5FD8C}" destId="{7FA1EE1E-AC93-4403-A392-288420944BB9}" srcOrd="2" destOrd="0" parTransId="{6C054531-A2C1-4DA6-9C03-28430AC2FA6C}" sibTransId="{A6B92E2D-A86E-4E7C-B856-FCF0C3ADF9E3}"/>
    <dgm:cxn modelId="{70EEC41B-0E7D-467A-908F-79AA178EAAA6}" type="presOf" srcId="{6BF3B613-FED8-4DCC-B46C-5B4EE8AFC7A5}" destId="{A5019D06-41B2-4FD1-A27F-42A63E23727B}" srcOrd="0" destOrd="0" presId="urn:microsoft.com/office/officeart/2005/8/layout/equation2"/>
    <dgm:cxn modelId="{A6155533-3FA7-48D9-AEFB-8EE74F94618B}" type="presOf" srcId="{DEFAA11A-36AC-4665-ADB0-83CCF632F297}" destId="{15433F02-80AC-44EC-A2E6-A1ADC09EC7A9}" srcOrd="0" destOrd="0" presId="urn:microsoft.com/office/officeart/2005/8/layout/equation2"/>
    <dgm:cxn modelId="{A8C2AB17-3BB4-4BC4-90A0-3E5AEB23019B}" type="presOf" srcId="{94F5C13E-CF3B-4F01-85F6-247AA0D0038E}" destId="{E3264BEA-B0C7-42BD-B449-E6A865A5465D}" srcOrd="0" destOrd="0" presId="urn:microsoft.com/office/officeart/2005/8/layout/equation2"/>
    <dgm:cxn modelId="{143BD0CA-402E-4123-A4C1-5BE798B02B00}" type="presOf" srcId="{6BF3B613-FED8-4DCC-B46C-5B4EE8AFC7A5}" destId="{241C3942-0D72-4A2A-9DC9-6DEDFB0D770B}" srcOrd="1" destOrd="0" presId="urn:microsoft.com/office/officeart/2005/8/layout/equation2"/>
    <dgm:cxn modelId="{B1D627B7-89D0-4FB3-AF88-9575D313267E}" type="presOf" srcId="{D670D2BF-0DD6-40ED-9FA8-DB091EEF21F2}" destId="{D3858235-ED2C-40AD-9DE6-6D5B22E35FAB}" srcOrd="0" destOrd="0" presId="urn:microsoft.com/office/officeart/2005/8/layout/equation2"/>
    <dgm:cxn modelId="{2D2D8E71-88D8-4601-9DD0-4AAB5F8A720E}" srcId="{7177F855-8D73-4D27-9D8A-8937ABC5FD8C}" destId="{94F5C13E-CF3B-4F01-85F6-247AA0D0038E}" srcOrd="1" destOrd="0" parTransId="{FA7F25AB-2E33-400F-82FC-BF27C2506CD8}" sibTransId="{6BF3B613-FED8-4DCC-B46C-5B4EE8AFC7A5}"/>
    <dgm:cxn modelId="{88A8AC5E-D1EA-4A26-9706-0232180C787C}" type="presOf" srcId="{7177F855-8D73-4D27-9D8A-8937ABC5FD8C}" destId="{8B82C6F7-3EB0-47D4-8CBD-0A50BE6564E9}" srcOrd="0" destOrd="0" presId="urn:microsoft.com/office/officeart/2005/8/layout/equation2"/>
    <dgm:cxn modelId="{8D7713C1-E883-4346-93F0-A00121E37208}" srcId="{7177F855-8D73-4D27-9D8A-8937ABC5FD8C}" destId="{D670D2BF-0DD6-40ED-9FA8-DB091EEF21F2}" srcOrd="0" destOrd="0" parTransId="{3D890632-FDAA-4D34-B8B4-0AAFC12F4DE2}" sibTransId="{DEFAA11A-36AC-4665-ADB0-83CCF632F297}"/>
    <dgm:cxn modelId="{4848B530-06EA-4BB7-9979-04D136642BC8}" type="presParOf" srcId="{8B82C6F7-3EB0-47D4-8CBD-0A50BE6564E9}" destId="{FC2CCB0E-8495-4C53-BA2A-49352A7B38DE}" srcOrd="0" destOrd="0" presId="urn:microsoft.com/office/officeart/2005/8/layout/equation2"/>
    <dgm:cxn modelId="{967C281F-5018-4CE3-B064-A63647302FDC}" type="presParOf" srcId="{FC2CCB0E-8495-4C53-BA2A-49352A7B38DE}" destId="{D3858235-ED2C-40AD-9DE6-6D5B22E35FAB}" srcOrd="0" destOrd="0" presId="urn:microsoft.com/office/officeart/2005/8/layout/equation2"/>
    <dgm:cxn modelId="{C4A538B7-0902-4FFF-9560-2B54DE0F52F6}" type="presParOf" srcId="{FC2CCB0E-8495-4C53-BA2A-49352A7B38DE}" destId="{A0AA04A1-964B-4FAC-91B1-C5A48954A11B}" srcOrd="1" destOrd="0" presId="urn:microsoft.com/office/officeart/2005/8/layout/equation2"/>
    <dgm:cxn modelId="{1642F8BB-B5B5-448C-9ECF-7A9135DE135E}" type="presParOf" srcId="{FC2CCB0E-8495-4C53-BA2A-49352A7B38DE}" destId="{15433F02-80AC-44EC-A2E6-A1ADC09EC7A9}" srcOrd="2" destOrd="0" presId="urn:microsoft.com/office/officeart/2005/8/layout/equation2"/>
    <dgm:cxn modelId="{4AB9F8B3-F6C4-410C-9132-54D761D7FAEB}" type="presParOf" srcId="{FC2CCB0E-8495-4C53-BA2A-49352A7B38DE}" destId="{5C918106-63C8-4E9D-B772-6F50F9277F85}" srcOrd="3" destOrd="0" presId="urn:microsoft.com/office/officeart/2005/8/layout/equation2"/>
    <dgm:cxn modelId="{396B8096-BFBF-4859-A2BA-7BA1FE437589}" type="presParOf" srcId="{FC2CCB0E-8495-4C53-BA2A-49352A7B38DE}" destId="{E3264BEA-B0C7-42BD-B449-E6A865A5465D}" srcOrd="4" destOrd="0" presId="urn:microsoft.com/office/officeart/2005/8/layout/equation2"/>
    <dgm:cxn modelId="{68542EBE-8A76-4036-8F51-299F9EEAD167}" type="presParOf" srcId="{8B82C6F7-3EB0-47D4-8CBD-0A50BE6564E9}" destId="{A5019D06-41B2-4FD1-A27F-42A63E23727B}" srcOrd="1" destOrd="0" presId="urn:microsoft.com/office/officeart/2005/8/layout/equation2"/>
    <dgm:cxn modelId="{0D294C26-85CE-4BCA-8ECD-93C386FEA331}" type="presParOf" srcId="{A5019D06-41B2-4FD1-A27F-42A63E23727B}" destId="{241C3942-0D72-4A2A-9DC9-6DEDFB0D770B}" srcOrd="0" destOrd="0" presId="urn:microsoft.com/office/officeart/2005/8/layout/equation2"/>
    <dgm:cxn modelId="{7057B336-ADFB-4BF5-A04B-9A200E10D9A2}" type="presParOf" srcId="{8B82C6F7-3EB0-47D4-8CBD-0A50BE6564E9}" destId="{0334441A-754A-4850-AB7D-3570C31F9403}" srcOrd="2" destOrd="0" presId="urn:microsoft.com/office/officeart/2005/8/layout/equation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E6FE92-286A-4DB8-AA96-BB863E64C9C1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8BA943C-55AD-4A23-87A7-ABBA7C719D25}">
      <dgm:prSet phldrT="[Texto]"/>
      <dgm:spPr/>
      <dgm:t>
        <a:bodyPr/>
        <a:lstStyle/>
        <a:p>
          <a:r>
            <a:rPr lang="pt-BR" dirty="0" smtClean="0"/>
            <a:t>Princípio da Simplicidade</a:t>
          </a:r>
          <a:endParaRPr lang="pt-BR" dirty="0"/>
        </a:p>
      </dgm:t>
    </dgm:pt>
    <dgm:pt modelId="{EFFDD3E0-EDF6-4A33-85A9-312961CA4A80}" type="parTrans" cxnId="{CECB7E5C-CB34-4A60-B565-E1C6DB291B33}">
      <dgm:prSet/>
      <dgm:spPr/>
      <dgm:t>
        <a:bodyPr/>
        <a:lstStyle/>
        <a:p>
          <a:endParaRPr lang="pt-BR"/>
        </a:p>
      </dgm:t>
    </dgm:pt>
    <dgm:pt modelId="{DEC8C8F8-101C-499B-9B96-2BDFF1DE90EA}" type="sibTrans" cxnId="{CECB7E5C-CB34-4A60-B565-E1C6DB291B33}">
      <dgm:prSet/>
      <dgm:spPr/>
      <dgm:t>
        <a:bodyPr/>
        <a:lstStyle/>
        <a:p>
          <a:r>
            <a:rPr lang="pt-BR" dirty="0" smtClean="0"/>
            <a:t>Desdobramento</a:t>
          </a:r>
          <a:endParaRPr lang="pt-BR" dirty="0"/>
        </a:p>
      </dgm:t>
    </dgm:pt>
    <dgm:pt modelId="{E8B5A8EC-C436-4CFE-BAFE-DE6338810E9D}">
      <dgm:prSet phldrT="[Texto]"/>
      <dgm:spPr/>
      <dgm:t>
        <a:bodyPr/>
        <a:lstStyle/>
        <a:p>
          <a:r>
            <a:rPr lang="pt-BR" dirty="0" smtClean="0"/>
            <a:t>Princípio da Informalidade</a:t>
          </a:r>
          <a:endParaRPr lang="pt-BR" dirty="0"/>
        </a:p>
      </dgm:t>
    </dgm:pt>
    <dgm:pt modelId="{E1F109C2-9B32-43B2-9E35-FBAB35581F55}" type="parTrans" cxnId="{D96B03B0-DE5E-4516-BC37-8145A1AC4A0E}">
      <dgm:prSet/>
      <dgm:spPr/>
      <dgm:t>
        <a:bodyPr/>
        <a:lstStyle/>
        <a:p>
          <a:endParaRPr lang="pt-BR"/>
        </a:p>
      </dgm:t>
    </dgm:pt>
    <dgm:pt modelId="{8736FF73-0A21-458A-B4F1-4D00788179F8}" type="sibTrans" cxnId="{D96B03B0-DE5E-4516-BC37-8145A1AC4A0E}">
      <dgm:prSet/>
      <dgm:spPr/>
      <dgm:t>
        <a:bodyPr/>
        <a:lstStyle/>
        <a:p>
          <a:endParaRPr lang="pt-BR"/>
        </a:p>
      </dgm:t>
    </dgm:pt>
    <dgm:pt modelId="{77BED394-728B-4907-A953-EF7CC0F778E1}" type="pres">
      <dgm:prSet presAssocID="{38E6FE92-286A-4DB8-AA96-BB863E64C9C1}" presName="linearFlow" presStyleCnt="0">
        <dgm:presLayoutVars>
          <dgm:dir/>
          <dgm:resizeHandles val="exact"/>
        </dgm:presLayoutVars>
      </dgm:prSet>
      <dgm:spPr/>
    </dgm:pt>
    <dgm:pt modelId="{6920A94C-8232-4186-A22B-B10CD74CE03F}" type="pres">
      <dgm:prSet presAssocID="{38BA943C-55AD-4A23-87A7-ABBA7C719D2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2616AD-F581-43BE-A6DE-6C97811BBE1D}" type="pres">
      <dgm:prSet presAssocID="{DEC8C8F8-101C-499B-9B96-2BDFF1DE90EA}" presName="spacerL" presStyleCnt="0"/>
      <dgm:spPr/>
    </dgm:pt>
    <dgm:pt modelId="{2B2CD986-1743-4734-B433-581715CB3D17}" type="pres">
      <dgm:prSet presAssocID="{DEC8C8F8-101C-499B-9B96-2BDFF1DE90EA}" presName="sibTrans" presStyleLbl="sibTrans2D1" presStyleIdx="0" presStyleCnt="1"/>
      <dgm:spPr>
        <a:prstGeom prst="rightArrow">
          <a:avLst/>
        </a:prstGeom>
      </dgm:spPr>
      <dgm:t>
        <a:bodyPr/>
        <a:lstStyle/>
        <a:p>
          <a:endParaRPr lang="pt-BR"/>
        </a:p>
      </dgm:t>
    </dgm:pt>
    <dgm:pt modelId="{46B976B8-B403-464F-BC63-0402DC4514A4}" type="pres">
      <dgm:prSet presAssocID="{DEC8C8F8-101C-499B-9B96-2BDFF1DE90EA}" presName="spacerR" presStyleCnt="0"/>
      <dgm:spPr/>
    </dgm:pt>
    <dgm:pt modelId="{48E001B6-7E94-493A-88EA-424D9A8B153F}" type="pres">
      <dgm:prSet presAssocID="{E8B5A8EC-C436-4CFE-BAFE-DE6338810E9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FE08506-2150-483E-8F2E-4A386CB76CE9}" type="presOf" srcId="{DEC8C8F8-101C-499B-9B96-2BDFF1DE90EA}" destId="{2B2CD986-1743-4734-B433-581715CB3D17}" srcOrd="0" destOrd="0" presId="urn:microsoft.com/office/officeart/2005/8/layout/equation1"/>
    <dgm:cxn modelId="{F2E4558D-73FF-4370-9B59-A4F90A520446}" type="presOf" srcId="{38BA943C-55AD-4A23-87A7-ABBA7C719D25}" destId="{6920A94C-8232-4186-A22B-B10CD74CE03F}" srcOrd="0" destOrd="0" presId="urn:microsoft.com/office/officeart/2005/8/layout/equation1"/>
    <dgm:cxn modelId="{D96B03B0-DE5E-4516-BC37-8145A1AC4A0E}" srcId="{38E6FE92-286A-4DB8-AA96-BB863E64C9C1}" destId="{E8B5A8EC-C436-4CFE-BAFE-DE6338810E9D}" srcOrd="1" destOrd="0" parTransId="{E1F109C2-9B32-43B2-9E35-FBAB35581F55}" sibTransId="{8736FF73-0A21-458A-B4F1-4D00788179F8}"/>
    <dgm:cxn modelId="{A6A34615-F3DB-40D9-94EB-7A3676BA8607}" type="presOf" srcId="{E8B5A8EC-C436-4CFE-BAFE-DE6338810E9D}" destId="{48E001B6-7E94-493A-88EA-424D9A8B153F}" srcOrd="0" destOrd="0" presId="urn:microsoft.com/office/officeart/2005/8/layout/equation1"/>
    <dgm:cxn modelId="{CECB7E5C-CB34-4A60-B565-E1C6DB291B33}" srcId="{38E6FE92-286A-4DB8-AA96-BB863E64C9C1}" destId="{38BA943C-55AD-4A23-87A7-ABBA7C719D25}" srcOrd="0" destOrd="0" parTransId="{EFFDD3E0-EDF6-4A33-85A9-312961CA4A80}" sibTransId="{DEC8C8F8-101C-499B-9B96-2BDFF1DE90EA}"/>
    <dgm:cxn modelId="{C9D74CF9-F008-4229-A903-06C1E3ED1962}" type="presOf" srcId="{38E6FE92-286A-4DB8-AA96-BB863E64C9C1}" destId="{77BED394-728B-4907-A953-EF7CC0F778E1}" srcOrd="0" destOrd="0" presId="urn:microsoft.com/office/officeart/2005/8/layout/equation1"/>
    <dgm:cxn modelId="{74266BC0-49DF-4C93-B022-6074D81A573F}" type="presParOf" srcId="{77BED394-728B-4907-A953-EF7CC0F778E1}" destId="{6920A94C-8232-4186-A22B-B10CD74CE03F}" srcOrd="0" destOrd="0" presId="urn:microsoft.com/office/officeart/2005/8/layout/equation1"/>
    <dgm:cxn modelId="{792CDBD9-D1A5-4D74-9F80-52A609051591}" type="presParOf" srcId="{77BED394-728B-4907-A953-EF7CC0F778E1}" destId="{8F2616AD-F581-43BE-A6DE-6C97811BBE1D}" srcOrd="1" destOrd="0" presId="urn:microsoft.com/office/officeart/2005/8/layout/equation1"/>
    <dgm:cxn modelId="{6B022C8C-3E16-4CF1-AC23-FC039A46483F}" type="presParOf" srcId="{77BED394-728B-4907-A953-EF7CC0F778E1}" destId="{2B2CD986-1743-4734-B433-581715CB3D17}" srcOrd="2" destOrd="0" presId="urn:microsoft.com/office/officeart/2005/8/layout/equation1"/>
    <dgm:cxn modelId="{5B8D0DE6-7A92-4FE9-A66D-FCED9DD0E4AF}" type="presParOf" srcId="{77BED394-728B-4907-A953-EF7CC0F778E1}" destId="{46B976B8-B403-464F-BC63-0402DC4514A4}" srcOrd="3" destOrd="0" presId="urn:microsoft.com/office/officeart/2005/8/layout/equation1"/>
    <dgm:cxn modelId="{702EA3F0-08D5-4763-9B64-BAC8956275DA}" type="presParOf" srcId="{77BED394-728B-4907-A953-EF7CC0F778E1}" destId="{48E001B6-7E94-493A-88EA-424D9A8B153F}" srcOrd="4" destOrd="0" presId="urn:microsoft.com/office/officeart/2005/8/layout/equatio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2A55769-DDB1-465E-9ABC-E75CB18450EE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98A2102C-4397-4845-A744-04759B630DAC}">
      <dgm:prSet phldrT="[Texto]"/>
      <dgm:spPr/>
      <dgm:t>
        <a:bodyPr/>
        <a:lstStyle/>
        <a:p>
          <a:r>
            <a:rPr lang="pt-BR" dirty="0" smtClean="0"/>
            <a:t>Art. 3º e 8º</a:t>
          </a:r>
        </a:p>
        <a:p>
          <a:r>
            <a:rPr lang="pt-BR" dirty="0" smtClean="0"/>
            <a:t>Lei 9.099/95</a:t>
          </a:r>
          <a:endParaRPr lang="pt-BR" dirty="0"/>
        </a:p>
      </dgm:t>
    </dgm:pt>
    <dgm:pt modelId="{BAC0AA87-4C37-4D2B-820B-0E1BE9C0334E}" type="parTrans" cxnId="{5C49AF1F-7E36-4AFB-B4C2-8812D8CF2867}">
      <dgm:prSet/>
      <dgm:spPr/>
      <dgm:t>
        <a:bodyPr/>
        <a:lstStyle/>
        <a:p>
          <a:endParaRPr lang="pt-BR"/>
        </a:p>
      </dgm:t>
    </dgm:pt>
    <dgm:pt modelId="{2E675AEE-CBC4-4FBB-AF6E-ED4A22ED5497}" type="sibTrans" cxnId="{5C49AF1F-7E36-4AFB-B4C2-8812D8CF2867}">
      <dgm:prSet/>
      <dgm:spPr/>
      <dgm:t>
        <a:bodyPr/>
        <a:lstStyle/>
        <a:p>
          <a:r>
            <a:rPr lang="pt-BR" dirty="0" smtClean="0"/>
            <a:t>Restringe</a:t>
          </a:r>
          <a:endParaRPr lang="pt-BR" dirty="0"/>
        </a:p>
      </dgm:t>
    </dgm:pt>
    <dgm:pt modelId="{41F1ED1C-BACA-4B24-A3D9-AF36F5F111E6}">
      <dgm:prSet phldrT="[Texto]"/>
      <dgm:spPr/>
      <dgm:t>
        <a:bodyPr/>
        <a:lstStyle/>
        <a:p>
          <a:r>
            <a:rPr lang="pt-BR" dirty="0" smtClean="0"/>
            <a:t>Questões patrimoniais disponíveis</a:t>
          </a:r>
          <a:endParaRPr lang="pt-BR" dirty="0"/>
        </a:p>
      </dgm:t>
    </dgm:pt>
    <dgm:pt modelId="{53A3048C-AEFE-45E7-A055-A344123E06F6}" type="parTrans" cxnId="{061746C9-6204-42FD-B0CE-2E6A1D9595BE}">
      <dgm:prSet/>
      <dgm:spPr/>
      <dgm:t>
        <a:bodyPr/>
        <a:lstStyle/>
        <a:p>
          <a:endParaRPr lang="pt-BR"/>
        </a:p>
      </dgm:t>
    </dgm:pt>
    <dgm:pt modelId="{906C034C-1503-4D67-9552-D5026C05E70C}" type="sibTrans" cxnId="{061746C9-6204-42FD-B0CE-2E6A1D9595BE}">
      <dgm:prSet/>
      <dgm:spPr/>
      <dgm:t>
        <a:bodyPr/>
        <a:lstStyle/>
        <a:p>
          <a:endParaRPr lang="pt-BR"/>
        </a:p>
      </dgm:t>
    </dgm:pt>
    <dgm:pt modelId="{50A5D164-44CC-459D-8F56-EC413F9C5CF2}" type="pres">
      <dgm:prSet presAssocID="{42A55769-DDB1-465E-9ABC-E75CB18450EE}" presName="linearFlow" presStyleCnt="0">
        <dgm:presLayoutVars>
          <dgm:dir/>
          <dgm:resizeHandles val="exact"/>
        </dgm:presLayoutVars>
      </dgm:prSet>
      <dgm:spPr/>
    </dgm:pt>
    <dgm:pt modelId="{42687857-4125-4B99-9BB9-B234676C0BFE}" type="pres">
      <dgm:prSet presAssocID="{98A2102C-4397-4845-A744-04759B630DA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859451-1A21-46F8-8869-57C4E552B94F}" type="pres">
      <dgm:prSet presAssocID="{2E675AEE-CBC4-4FBB-AF6E-ED4A22ED5497}" presName="spacerL" presStyleCnt="0"/>
      <dgm:spPr/>
    </dgm:pt>
    <dgm:pt modelId="{2A92711D-231D-4012-8CFE-6E448495CC6A}" type="pres">
      <dgm:prSet presAssocID="{2E675AEE-CBC4-4FBB-AF6E-ED4A22ED5497}" presName="sibTrans" presStyleLbl="sibTrans2D1" presStyleIdx="0" presStyleCnt="1"/>
      <dgm:spPr>
        <a:prstGeom prst="rightArrow">
          <a:avLst/>
        </a:prstGeom>
      </dgm:spPr>
      <dgm:t>
        <a:bodyPr/>
        <a:lstStyle/>
        <a:p>
          <a:endParaRPr lang="pt-BR"/>
        </a:p>
      </dgm:t>
    </dgm:pt>
    <dgm:pt modelId="{F66C04AB-BA7D-4B76-9925-63AC399BDAF9}" type="pres">
      <dgm:prSet presAssocID="{2E675AEE-CBC4-4FBB-AF6E-ED4A22ED5497}" presName="spacerR" presStyleCnt="0"/>
      <dgm:spPr/>
    </dgm:pt>
    <dgm:pt modelId="{BB67F316-518B-4FC7-A279-7E1DE48364C2}" type="pres">
      <dgm:prSet presAssocID="{41F1ED1C-BACA-4B24-A3D9-AF36F5F111E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6128217-27AA-412C-A3C7-EEC01E2287C5}" type="presOf" srcId="{98A2102C-4397-4845-A744-04759B630DAC}" destId="{42687857-4125-4B99-9BB9-B234676C0BFE}" srcOrd="0" destOrd="0" presId="urn:microsoft.com/office/officeart/2005/8/layout/equation1"/>
    <dgm:cxn modelId="{0F3C1367-8245-4E33-9A72-3593EC5FB395}" type="presOf" srcId="{42A55769-DDB1-465E-9ABC-E75CB18450EE}" destId="{50A5D164-44CC-459D-8F56-EC413F9C5CF2}" srcOrd="0" destOrd="0" presId="urn:microsoft.com/office/officeart/2005/8/layout/equation1"/>
    <dgm:cxn modelId="{3C196B65-D2C0-494E-97B4-830C20629887}" type="presOf" srcId="{2E675AEE-CBC4-4FBB-AF6E-ED4A22ED5497}" destId="{2A92711D-231D-4012-8CFE-6E448495CC6A}" srcOrd="0" destOrd="0" presId="urn:microsoft.com/office/officeart/2005/8/layout/equation1"/>
    <dgm:cxn modelId="{7A32B12B-39DF-4F35-9FB8-C248DAF77CFA}" type="presOf" srcId="{41F1ED1C-BACA-4B24-A3D9-AF36F5F111E6}" destId="{BB67F316-518B-4FC7-A279-7E1DE48364C2}" srcOrd="0" destOrd="0" presId="urn:microsoft.com/office/officeart/2005/8/layout/equation1"/>
    <dgm:cxn modelId="{5C49AF1F-7E36-4AFB-B4C2-8812D8CF2867}" srcId="{42A55769-DDB1-465E-9ABC-E75CB18450EE}" destId="{98A2102C-4397-4845-A744-04759B630DAC}" srcOrd="0" destOrd="0" parTransId="{BAC0AA87-4C37-4D2B-820B-0E1BE9C0334E}" sibTransId="{2E675AEE-CBC4-4FBB-AF6E-ED4A22ED5497}"/>
    <dgm:cxn modelId="{061746C9-6204-42FD-B0CE-2E6A1D9595BE}" srcId="{42A55769-DDB1-465E-9ABC-E75CB18450EE}" destId="{41F1ED1C-BACA-4B24-A3D9-AF36F5F111E6}" srcOrd="1" destOrd="0" parTransId="{53A3048C-AEFE-45E7-A055-A344123E06F6}" sibTransId="{906C034C-1503-4D67-9552-D5026C05E70C}"/>
    <dgm:cxn modelId="{01B61C68-CC4B-4E3E-ABF1-C29891C81411}" type="presParOf" srcId="{50A5D164-44CC-459D-8F56-EC413F9C5CF2}" destId="{42687857-4125-4B99-9BB9-B234676C0BFE}" srcOrd="0" destOrd="0" presId="urn:microsoft.com/office/officeart/2005/8/layout/equation1"/>
    <dgm:cxn modelId="{C5B7806D-458A-4CC2-91CE-CC1AC35D6F3C}" type="presParOf" srcId="{50A5D164-44CC-459D-8F56-EC413F9C5CF2}" destId="{3C859451-1A21-46F8-8869-57C4E552B94F}" srcOrd="1" destOrd="0" presId="urn:microsoft.com/office/officeart/2005/8/layout/equation1"/>
    <dgm:cxn modelId="{0EA149A9-9894-4FDB-B0C9-FE50B36150A4}" type="presParOf" srcId="{50A5D164-44CC-459D-8F56-EC413F9C5CF2}" destId="{2A92711D-231D-4012-8CFE-6E448495CC6A}" srcOrd="2" destOrd="0" presId="urn:microsoft.com/office/officeart/2005/8/layout/equation1"/>
    <dgm:cxn modelId="{EED4661A-A57F-428D-80B0-3B5C27255B10}" type="presParOf" srcId="{50A5D164-44CC-459D-8F56-EC413F9C5CF2}" destId="{F66C04AB-BA7D-4B76-9925-63AC399BDAF9}" srcOrd="3" destOrd="0" presId="urn:microsoft.com/office/officeart/2005/8/layout/equation1"/>
    <dgm:cxn modelId="{D1745454-27D8-4417-AE2E-CD9F6E9D57F3}" type="presParOf" srcId="{50A5D164-44CC-459D-8F56-EC413F9C5CF2}" destId="{BB67F316-518B-4FC7-A279-7E1DE48364C2}" srcOrd="4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15/8/2012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15/8/2012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br/imgres?imgurl=http://www.blogflaviopereira.com.br/wp-content/uploads/2009/02/stockxpertcom_id6363061_size0-200808211355201.jpg&amp;imgrefurl=http://www.blogflaviopereira.com.br/carreira-e-corporacoes/etiqueta-no-trabalho/&amp;usg=__mKNVl31g2tPl5XuupmhLWrUOX8Q=&amp;h=283&amp;w=424&amp;sz=91&amp;hl=pt-BR&amp;start=2&amp;sig2=4L3W-jctix1KS5ntKkMLWw&amp;zoom=1&amp;itbs=1&amp;tbnid=HXDiERd5-IURnM:&amp;tbnh=84&amp;tbnw=126&amp;prev=/search?q=imagem+apresenta%C3%A7%C3%A3o+pessoal&amp;hl=pt-BR&amp;biw=1024&amp;bih=545&amp;tbm=isch&amp;ei=W6IlTqqPGqL00gHmj-G6C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Juizados Especiais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600" dirty="0" smtClean="0"/>
              <a:t>AULA 1 – </a:t>
            </a:r>
            <a:r>
              <a:rPr lang="pt-BR" sz="2600" b="1" dirty="0" smtClean="0"/>
              <a:t>Noções propedêuticas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Saúde Ambiental do CFMVZ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Art. 2º O processo orientar-se-á pelos critérios da </a:t>
            </a:r>
            <a:r>
              <a:rPr lang="pt-BR" b="1" u="sng" dirty="0" smtClean="0"/>
              <a:t>oralidade</a:t>
            </a:r>
            <a:r>
              <a:rPr lang="pt-BR" dirty="0" smtClean="0"/>
              <a:t>, </a:t>
            </a:r>
            <a:r>
              <a:rPr lang="pt-BR" b="1" u="sng" dirty="0" smtClean="0"/>
              <a:t>simplicidade</a:t>
            </a:r>
            <a:r>
              <a:rPr lang="pt-BR" dirty="0" smtClean="0"/>
              <a:t>, </a:t>
            </a:r>
            <a:r>
              <a:rPr lang="pt-BR" b="1" u="sng" dirty="0" smtClean="0"/>
              <a:t>informalidade</a:t>
            </a:r>
            <a:r>
              <a:rPr lang="pt-BR" dirty="0" smtClean="0"/>
              <a:t>, </a:t>
            </a:r>
            <a:r>
              <a:rPr lang="pt-BR" b="1" u="sng" dirty="0" smtClean="0"/>
              <a:t>economia processual</a:t>
            </a:r>
            <a:r>
              <a:rPr lang="pt-BR" dirty="0" smtClean="0"/>
              <a:t> e </a:t>
            </a:r>
            <a:r>
              <a:rPr lang="pt-BR" b="1" u="sng" dirty="0" smtClean="0"/>
              <a:t>celeridade</a:t>
            </a:r>
            <a:r>
              <a:rPr lang="pt-BR" dirty="0" smtClean="0"/>
              <a:t>, </a:t>
            </a:r>
            <a:r>
              <a:rPr lang="pt-BR" b="1" u="sng" dirty="0" smtClean="0"/>
              <a:t>buscando, sempre que possível</a:t>
            </a:r>
            <a:r>
              <a:rPr lang="pt-BR" dirty="0" smtClean="0"/>
              <a:t>, a </a:t>
            </a:r>
            <a:r>
              <a:rPr lang="pt-BR" b="1" u="sng" dirty="0" smtClean="0"/>
              <a:t>conciliação ou a transação</a:t>
            </a:r>
            <a:r>
              <a:rPr lang="pt-BR" dirty="0" smtClean="0"/>
              <a:t>.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PRINCÍPIOS PROCESSUAIS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1142984"/>
          <a:ext cx="8858312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ORALIDADE</a:t>
            </a:r>
            <a:endParaRPr lang="pt-BR" dirty="0"/>
          </a:p>
        </p:txBody>
      </p:sp>
      <p:sp>
        <p:nvSpPr>
          <p:cNvPr id="6" name="Seta para a esquerda 5"/>
          <p:cNvSpPr/>
          <p:nvPr/>
        </p:nvSpPr>
        <p:spPr>
          <a:xfrm>
            <a:off x="3071802" y="2000240"/>
            <a:ext cx="2714644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F0000"/>
                </a:solidFill>
              </a:rPr>
              <a:t>Prevalência da palavra falada sobre a escrita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SIMPLICIDADE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3100" dirty="0" smtClean="0"/>
              <a:t>Art. 14. O processo instaurar-se-á com a apresentação do pedido, </a:t>
            </a:r>
            <a:r>
              <a:rPr lang="pt-BR" sz="3100" b="1" u="sng" dirty="0" smtClean="0"/>
              <a:t>escrito ou oral</a:t>
            </a:r>
            <a:r>
              <a:rPr lang="pt-BR" sz="3100" dirty="0" smtClean="0"/>
              <a:t>, à Secretaria do Juizado.</a:t>
            </a:r>
          </a:p>
          <a:p>
            <a:pPr algn="just">
              <a:buNone/>
            </a:pPr>
            <a:endParaRPr lang="pt-BR" sz="3100" dirty="0" smtClean="0"/>
          </a:p>
          <a:p>
            <a:pPr algn="just">
              <a:buNone/>
            </a:pPr>
            <a:r>
              <a:rPr lang="pt-BR" sz="3100" dirty="0" smtClean="0"/>
              <a:t>	§ 1º Do </a:t>
            </a:r>
            <a:r>
              <a:rPr lang="pt-BR" sz="3100" b="1" u="sng" dirty="0" smtClean="0"/>
              <a:t>pedido</a:t>
            </a:r>
            <a:r>
              <a:rPr lang="pt-BR" sz="3100" dirty="0" smtClean="0"/>
              <a:t> constarão, de </a:t>
            </a:r>
            <a:r>
              <a:rPr lang="pt-BR" sz="3100" b="1" u="sng" dirty="0" smtClean="0"/>
              <a:t>forma simples</a:t>
            </a:r>
            <a:r>
              <a:rPr lang="pt-BR" sz="3100" b="1" dirty="0" smtClean="0"/>
              <a:t> </a:t>
            </a:r>
            <a:r>
              <a:rPr lang="pt-BR" sz="3100" dirty="0" smtClean="0"/>
              <a:t>e em </a:t>
            </a:r>
            <a:r>
              <a:rPr lang="pt-BR" sz="3100" b="1" u="sng" dirty="0" smtClean="0"/>
              <a:t>linguagem acessível</a:t>
            </a:r>
            <a:r>
              <a:rPr lang="pt-BR" sz="3100" dirty="0" smtClean="0"/>
              <a:t>:</a:t>
            </a:r>
          </a:p>
          <a:p>
            <a:pPr algn="just">
              <a:buNone/>
            </a:pPr>
            <a:r>
              <a:rPr lang="pt-BR" sz="3100" dirty="0" smtClean="0"/>
              <a:t>        I - o nome, a qualificação e o endereço das partes;</a:t>
            </a:r>
          </a:p>
          <a:p>
            <a:pPr algn="just">
              <a:buNone/>
            </a:pPr>
            <a:r>
              <a:rPr lang="pt-BR" sz="3100" dirty="0" smtClean="0"/>
              <a:t>        II - os fatos e os fundamentos, de forma sucinta;</a:t>
            </a:r>
          </a:p>
          <a:p>
            <a:pPr algn="just">
              <a:buNone/>
            </a:pPr>
            <a:r>
              <a:rPr lang="pt-BR" sz="3100" dirty="0" smtClean="0"/>
              <a:t>        III - o objeto e seu valor.</a:t>
            </a:r>
          </a:p>
          <a:p>
            <a:pPr algn="just">
              <a:buNone/>
            </a:pPr>
            <a:endParaRPr lang="pt-BR" sz="3100" dirty="0" smtClean="0"/>
          </a:p>
          <a:p>
            <a:pPr algn="just">
              <a:buNone/>
            </a:pPr>
            <a:r>
              <a:rPr lang="pt-BR" sz="3100" dirty="0" smtClean="0"/>
              <a:t>	§ 2º É lícito formular </a:t>
            </a:r>
            <a:r>
              <a:rPr lang="pt-BR" sz="3100" b="1" u="sng" dirty="0" smtClean="0"/>
              <a:t>pedido genérico</a:t>
            </a:r>
            <a:r>
              <a:rPr lang="pt-BR" sz="3100" b="1" dirty="0" smtClean="0"/>
              <a:t> </a:t>
            </a:r>
            <a:r>
              <a:rPr lang="pt-BR" sz="3100" dirty="0" smtClean="0"/>
              <a:t>quando não for possível determinar, desde logo, a extensão da obrigação.</a:t>
            </a:r>
          </a:p>
          <a:p>
            <a:pPr algn="just">
              <a:buNone/>
            </a:pPr>
            <a:endParaRPr lang="pt-BR" sz="3100" dirty="0" smtClean="0"/>
          </a:p>
          <a:p>
            <a:pPr algn="just">
              <a:buNone/>
            </a:pPr>
            <a:r>
              <a:rPr lang="pt-BR" sz="3100" dirty="0" smtClean="0"/>
              <a:t>	§ 3º O </a:t>
            </a:r>
            <a:r>
              <a:rPr lang="pt-BR" sz="3100" b="1" u="sng" dirty="0" smtClean="0"/>
              <a:t>pedido oral será reduzido a escrito pela Secretaria do Juizado</a:t>
            </a:r>
            <a:r>
              <a:rPr lang="pt-BR" sz="3100" dirty="0" smtClean="0"/>
              <a:t>, podendo ser utilizado o sistema de fichas ou formulários impressos.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PRINCÍPIO DA SIMPLICIDADE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/>
              <a:t>	Estudar dispositivos da Lei 9.099/95:</a:t>
            </a:r>
          </a:p>
          <a:p>
            <a:pPr algn="just"/>
            <a:r>
              <a:rPr lang="pt-BR" sz="2400" dirty="0" smtClean="0"/>
              <a:t>Art. 13, § </a:t>
            </a:r>
            <a:r>
              <a:rPr lang="pt-BR" sz="2400" dirty="0" err="1" smtClean="0"/>
              <a:t>§</a:t>
            </a:r>
            <a:r>
              <a:rPr lang="pt-BR" sz="2400" dirty="0" smtClean="0"/>
              <a:t> 2º e 3º;</a:t>
            </a:r>
          </a:p>
          <a:p>
            <a:pPr algn="just"/>
            <a:r>
              <a:rPr lang="pt-BR" sz="2400" dirty="0" smtClean="0"/>
              <a:t>Art. 14;</a:t>
            </a:r>
          </a:p>
          <a:p>
            <a:pPr algn="just"/>
            <a:r>
              <a:rPr lang="pt-BR" sz="2400" dirty="0" smtClean="0"/>
              <a:t>Art. 17;</a:t>
            </a:r>
          </a:p>
          <a:p>
            <a:pPr algn="just"/>
            <a:r>
              <a:rPr lang="pt-BR" sz="2400" dirty="0" smtClean="0"/>
              <a:t>Art. 19;</a:t>
            </a:r>
          </a:p>
          <a:p>
            <a:pPr algn="just"/>
            <a:r>
              <a:rPr lang="pt-BR" sz="2400" dirty="0" smtClean="0"/>
              <a:t>Art. 21;</a:t>
            </a:r>
          </a:p>
          <a:p>
            <a:pPr algn="just"/>
            <a:r>
              <a:rPr lang="pt-BR" sz="2400" dirty="0" smtClean="0"/>
              <a:t>Art. 24, §1º;</a:t>
            </a:r>
          </a:p>
          <a:p>
            <a:pPr algn="just"/>
            <a:r>
              <a:rPr lang="pt-BR" sz="2400" dirty="0" smtClean="0"/>
              <a:t>Art. 28;</a:t>
            </a:r>
          </a:p>
          <a:p>
            <a:pPr algn="just"/>
            <a:r>
              <a:rPr lang="pt-BR" sz="2400" dirty="0" smtClean="0"/>
              <a:t>Art. 29;</a:t>
            </a:r>
          </a:p>
          <a:p>
            <a:pPr algn="just"/>
            <a:r>
              <a:rPr lang="pt-BR" sz="2400" dirty="0" smtClean="0"/>
              <a:t>Art. 30 (...).</a:t>
            </a:r>
          </a:p>
          <a:p>
            <a:pPr algn="just"/>
            <a:endParaRPr lang="pt-BR" sz="2400" dirty="0" smtClean="0">
              <a:latin typeface="Calibri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PRINCÍPIO DA SIMPLICIDADE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142844" y="1071546"/>
          <a:ext cx="8858312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SIMPLICIDADE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    Art. 154.  </a:t>
            </a:r>
            <a:r>
              <a:rPr lang="pt-BR" b="1" u="sng" dirty="0" smtClean="0"/>
              <a:t>Os atos e termos processuais não dependem de forma determinada senão quando a lei expressamente a exigir</a:t>
            </a:r>
            <a:r>
              <a:rPr lang="pt-BR" dirty="0" smtClean="0"/>
              <a:t>, reputando-se </a:t>
            </a:r>
            <a:r>
              <a:rPr lang="pt-BR" b="1" u="sng" dirty="0" smtClean="0"/>
              <a:t>válidos</a:t>
            </a:r>
            <a:r>
              <a:rPr lang="pt-BR" dirty="0" smtClean="0"/>
              <a:t> os que, realizados de outro modo, </a:t>
            </a:r>
            <a:r>
              <a:rPr lang="pt-BR" dirty="0" err="1" smtClean="0"/>
              <a:t>Ihe</a:t>
            </a:r>
            <a:r>
              <a:rPr lang="pt-BR" dirty="0" smtClean="0"/>
              <a:t> </a:t>
            </a:r>
            <a:r>
              <a:rPr lang="pt-BR" b="1" u="sng" dirty="0" smtClean="0"/>
              <a:t>preencham a finalidade essencial</a:t>
            </a:r>
            <a:r>
              <a:rPr lang="pt-BR" dirty="0" smtClean="0"/>
              <a:t>. [...]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1800" dirty="0" smtClean="0"/>
              <a:t>(CPC)</a:t>
            </a:r>
            <a:endParaRPr lang="pt-BR" sz="18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INFORMALIDADE</a:t>
            </a: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000768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pt-BR" sz="3400" dirty="0" smtClean="0"/>
              <a:t>	 Art. 13. Os </a:t>
            </a:r>
            <a:r>
              <a:rPr lang="pt-BR" sz="3400" b="1" u="sng" dirty="0" smtClean="0"/>
              <a:t>atos processuais serão válidos sempre que preencherem as finalidades</a:t>
            </a:r>
            <a:r>
              <a:rPr lang="pt-BR" sz="3400" b="1" dirty="0" smtClean="0"/>
              <a:t> </a:t>
            </a:r>
            <a:r>
              <a:rPr lang="pt-BR" sz="3400" dirty="0" smtClean="0"/>
              <a:t>para as quais forem realizados, atendidos os critérios indicados no art. 2º desta Lei.</a:t>
            </a:r>
          </a:p>
          <a:p>
            <a:pPr algn="just">
              <a:buNone/>
            </a:pPr>
            <a:r>
              <a:rPr lang="pt-BR" sz="3400" dirty="0" smtClean="0"/>
              <a:t>	</a:t>
            </a:r>
          </a:p>
          <a:p>
            <a:pPr algn="just">
              <a:buNone/>
            </a:pPr>
            <a:r>
              <a:rPr lang="pt-BR" sz="3400" dirty="0" smtClean="0"/>
              <a:t>	§ 1º </a:t>
            </a:r>
            <a:r>
              <a:rPr lang="pt-BR" sz="3400" b="1" u="sng" dirty="0" smtClean="0"/>
              <a:t>Não se pronunciará</a:t>
            </a:r>
            <a:r>
              <a:rPr lang="pt-BR" sz="3400" b="1" dirty="0" smtClean="0"/>
              <a:t> </a:t>
            </a:r>
            <a:r>
              <a:rPr lang="pt-BR" sz="3400" dirty="0" smtClean="0"/>
              <a:t>qualquer </a:t>
            </a:r>
            <a:r>
              <a:rPr lang="pt-BR" sz="3400" b="1" u="sng" dirty="0" smtClean="0"/>
              <a:t>nulidade</a:t>
            </a:r>
            <a:r>
              <a:rPr lang="pt-BR" sz="3400" dirty="0" smtClean="0"/>
              <a:t> </a:t>
            </a:r>
            <a:r>
              <a:rPr lang="pt-BR" sz="3400" b="1" u="sng" dirty="0" smtClean="0"/>
              <a:t>sem</a:t>
            </a:r>
            <a:r>
              <a:rPr lang="pt-BR" sz="3400" dirty="0" smtClean="0"/>
              <a:t> que </a:t>
            </a:r>
            <a:r>
              <a:rPr lang="pt-BR" sz="3400" b="1" u="sng" dirty="0" smtClean="0"/>
              <a:t>tenha havido prejuízo</a:t>
            </a:r>
            <a:r>
              <a:rPr lang="pt-BR" sz="3400" dirty="0" smtClean="0"/>
              <a:t>.</a:t>
            </a:r>
          </a:p>
          <a:p>
            <a:pPr algn="just">
              <a:buNone/>
            </a:pPr>
            <a:endParaRPr lang="pt-BR" sz="3400" dirty="0" smtClean="0"/>
          </a:p>
          <a:p>
            <a:pPr algn="just">
              <a:buNone/>
            </a:pPr>
            <a:r>
              <a:rPr lang="pt-BR" sz="3400" dirty="0" smtClean="0"/>
              <a:t>	§ 2º A prática de </a:t>
            </a:r>
            <a:r>
              <a:rPr lang="pt-BR" sz="3400" b="1" u="sng" dirty="0" smtClean="0"/>
              <a:t>atos processuais</a:t>
            </a:r>
            <a:r>
              <a:rPr lang="pt-BR" sz="3400" b="1" dirty="0" smtClean="0"/>
              <a:t> </a:t>
            </a:r>
            <a:r>
              <a:rPr lang="pt-BR" sz="3400" dirty="0" smtClean="0"/>
              <a:t>em </a:t>
            </a:r>
            <a:r>
              <a:rPr lang="pt-BR" sz="3400" b="1" u="sng" dirty="0" smtClean="0"/>
              <a:t>outras comarcas</a:t>
            </a:r>
            <a:r>
              <a:rPr lang="pt-BR" sz="3400" b="1" dirty="0" smtClean="0"/>
              <a:t> </a:t>
            </a:r>
            <a:r>
              <a:rPr lang="pt-BR" sz="3400" dirty="0" smtClean="0"/>
              <a:t>poderá ser solicitada por </a:t>
            </a:r>
            <a:r>
              <a:rPr lang="pt-BR" sz="3400" b="1" u="sng" dirty="0" smtClean="0"/>
              <a:t>qualquer meio idôneo de comunicação</a:t>
            </a:r>
            <a:r>
              <a:rPr lang="pt-BR" sz="3400" dirty="0" smtClean="0"/>
              <a:t>.</a:t>
            </a:r>
          </a:p>
          <a:p>
            <a:pPr algn="just">
              <a:buNone/>
            </a:pPr>
            <a:endParaRPr lang="pt-BR" sz="3400" dirty="0" smtClean="0"/>
          </a:p>
          <a:p>
            <a:pPr algn="just">
              <a:buNone/>
            </a:pPr>
            <a:r>
              <a:rPr lang="pt-BR" sz="3400" dirty="0" smtClean="0"/>
              <a:t>	§ 3º </a:t>
            </a:r>
            <a:r>
              <a:rPr lang="pt-BR" sz="3400" b="1" u="sng" dirty="0" smtClean="0"/>
              <a:t>Apenas os atos considerados essenciais serão registrados resumidamente</a:t>
            </a:r>
            <a:r>
              <a:rPr lang="pt-BR" sz="3400" dirty="0" smtClean="0"/>
              <a:t>, em notas manuscritas, datilografadas, taquigrafadas ou estenotipadas. Os </a:t>
            </a:r>
            <a:r>
              <a:rPr lang="pt-BR" sz="3400" b="1" u="sng" dirty="0" smtClean="0"/>
              <a:t>demais atos poderão ser gravados em fita magnética ou equivalente</a:t>
            </a:r>
            <a:r>
              <a:rPr lang="pt-BR" sz="3400" dirty="0" smtClean="0"/>
              <a:t>, que será inutilizada após o trânsito em julgado da decisão.</a:t>
            </a:r>
          </a:p>
          <a:p>
            <a:pPr algn="just">
              <a:buNone/>
            </a:pPr>
            <a:endParaRPr lang="pt-BR" sz="3400" dirty="0" smtClean="0"/>
          </a:p>
          <a:p>
            <a:pPr algn="just">
              <a:buNone/>
            </a:pPr>
            <a:r>
              <a:rPr lang="pt-BR" sz="3400" dirty="0" smtClean="0"/>
              <a:t>	§ 4º As normas locais disporão sobre a conservação das peças do processo e demais documentos que o instruem.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600" dirty="0" smtClean="0"/>
              <a:t>(Lei 9.099/95)</a:t>
            </a:r>
            <a:endParaRPr lang="pt-BR" sz="16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pt-BR" dirty="0" smtClean="0"/>
              <a:t>PRINCÍPIO DA INFORMALIDADE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APRESENTAÇÃO</a:t>
            </a:r>
            <a:endParaRPr lang="pt-BR" dirty="0"/>
          </a:p>
        </p:txBody>
      </p:sp>
      <p:pic>
        <p:nvPicPr>
          <p:cNvPr id="1026" name="Picture 2" descr="http://t2.gstatic.com/images?q=tbn:ANd9GcQJ_3O5ehB7VEL2vRvQXP0Aj9xsVoMK0APo2UaDWju8j9NNRZEeuvTsS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238367"/>
            <a:ext cx="4679189" cy="3119459"/>
          </a:xfrm>
          <a:prstGeom prst="rect">
            <a:avLst/>
          </a:prstGeom>
          <a:noFill/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Economia processual significa obter o </a:t>
            </a:r>
            <a:r>
              <a:rPr lang="pt-BR" b="1" u="sng" dirty="0" smtClean="0"/>
              <a:t>maior resultado</a:t>
            </a:r>
            <a:r>
              <a:rPr lang="pt-BR" dirty="0" smtClean="0"/>
              <a:t> com o </a:t>
            </a:r>
            <a:r>
              <a:rPr lang="pt-BR" b="1" u="sng" dirty="0" smtClean="0"/>
              <a:t>mínimo</a:t>
            </a:r>
            <a:r>
              <a:rPr lang="pt-BR" dirty="0" smtClean="0"/>
              <a:t> de emprego da </a:t>
            </a:r>
            <a:r>
              <a:rPr lang="pt-BR" b="1" u="sng" dirty="0" smtClean="0"/>
              <a:t>atividade jurisdicional</a:t>
            </a:r>
            <a:r>
              <a:rPr lang="pt-BR" dirty="0" smtClean="0"/>
              <a:t>. </a:t>
            </a:r>
            <a:r>
              <a:rPr lang="pt-BR" b="1" u="sng" dirty="0" smtClean="0"/>
              <a:t>Tirar o máximo de proveito de um processo</a:t>
            </a:r>
            <a:r>
              <a:rPr lang="pt-BR" dirty="0" smtClean="0"/>
              <a:t> é </a:t>
            </a:r>
            <a:r>
              <a:rPr lang="pt-BR" b="1" u="sng" dirty="0" smtClean="0"/>
              <a:t>torná-lo efetivo</a:t>
            </a:r>
            <a:r>
              <a:rPr lang="pt-BR" dirty="0" smtClean="0"/>
              <a:t>, transformado-o num processo de resultados.</a:t>
            </a:r>
          </a:p>
          <a:p>
            <a:pPr algn="just">
              <a:lnSpc>
                <a:spcPct val="150000"/>
              </a:lnSpc>
              <a:buNone/>
            </a:pPr>
            <a:endParaRPr lang="pt-BR" sz="11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100" dirty="0" smtClean="0"/>
              <a:t>(THEODORO JÚNIOR, Humberto. </a:t>
            </a:r>
            <a:r>
              <a:rPr lang="pt-BR" sz="1100" i="1" dirty="0" smtClean="0"/>
              <a:t>Curso de Direito Processual Civil</a:t>
            </a:r>
            <a:r>
              <a:rPr lang="pt-BR" sz="1100" dirty="0" smtClean="0"/>
              <a:t>. Rio de Janeiro: Forense, 2009. v. 1. p. 30.)</a:t>
            </a:r>
            <a:endParaRPr lang="pt-BR" sz="11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ECONOMIA PROCESSUAL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 DA ECONOMIA PROCESSUAL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	Exemplo no direito pátrio é a tutela específica das obrigações de fazer, não fazer e dar, consagrada nos artigos: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461 e 461-A do Código de Processo Civil;</a:t>
            </a:r>
          </a:p>
          <a:p>
            <a:endParaRPr lang="pt-BR" dirty="0" smtClean="0"/>
          </a:p>
          <a:p>
            <a:r>
              <a:rPr lang="pt-BR" dirty="0" smtClean="0"/>
              <a:t>Art. 52, da Lei nº. 9.099/95.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42852"/>
            <a:ext cx="9001156" cy="650085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Art. 52. A execução da sentença processar-se-á no próprio Juizado, aplicando-se, no que couber, o disposto no Código de Processo Civil, com as seguintes alterações: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 - as sentenças serão necessariamente líquidas, contendo a conversão em Bônus do Tesouro Nacional - BTN ou índice equivalente;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 - os cálculos de conversão de índices, de honorários, de juros e de outras parcelas serão efetuados por servidor judicial;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III - a intimação da sentença será feita, sempre que possível, na própria audiência em que for proferida. Nessa intimação, o vencido será instado a cumprir a sentença tão logo ocorra seu trânsito em julgado, e advertido dos efeitos do seu descumprimento (inciso V);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IV - não cumprida voluntariamente a sentença transitada em julgado, e tendo havido solicitação do interessado, que poderá ser verbal, proceder-se-á desde logo à execução, dispensada nova citação; [...]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42852"/>
            <a:ext cx="9001156" cy="650085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/>
              <a:t>	[...]</a:t>
            </a:r>
          </a:p>
          <a:p>
            <a:pPr algn="just">
              <a:buNone/>
            </a:pPr>
            <a:r>
              <a:rPr lang="pt-BR" dirty="0" smtClean="0"/>
              <a:t>	V - nos casos de obrigação de entregar, de fazer, ou de não fazer, o Juiz, na sentença ou na fase de execução, cominará multa diária, arbitrada de acordo com as condições econômicas do devedor, para a hipótese de inadimplemento. Não cumprida a obrigação, o credor poderá requerer a elevação da multa ou a transformação da condenação em perdas e danos, que o Juiz de imediato arbitrará, seguindo-se a execução por quantia certa, incluída a multa vencida de obrigação de dar, quando evidenciada a malícia do devedor na execução do julgado;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VI - na obrigação de fazer, o Juiz pode determinar o cumprimento por outrem, fixado o valor que o devedor deve depositar para as despesas, sob pena de multa diária;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VII - na alienação forçada dos bens, o Juiz poderá autorizar o devedor, o credor ou terceira pessoa idônea a tratar da alienação do bem penhorado, a qual se aperfeiçoará em juízo até a data fixada para a praça ou leilão. Sendo o preço inferior ao da avaliação, as partes serão ouvidas. Se o pagamento não for à vista, será oferecida caução idônea, nos casos de alienação de bem móvel, ou hipotecado o imóvel;[...]</a:t>
            </a:r>
          </a:p>
          <a:p>
            <a:pPr algn="just"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142852"/>
            <a:ext cx="9001156" cy="650085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100" dirty="0" smtClean="0"/>
              <a:t>	[...]</a:t>
            </a:r>
          </a:p>
          <a:p>
            <a:pPr algn="just">
              <a:buNone/>
            </a:pPr>
            <a:r>
              <a:rPr lang="pt-BR" sz="2100" dirty="0" smtClean="0"/>
              <a:t>	VIII - é dispensada a publicação de editais em jornais, quando se tratar de alienação de bens de pequeno valor;</a:t>
            </a:r>
          </a:p>
          <a:p>
            <a:pPr algn="just">
              <a:buNone/>
            </a:pPr>
            <a:r>
              <a:rPr lang="pt-BR" sz="2100" dirty="0" smtClean="0"/>
              <a:t>        </a:t>
            </a:r>
          </a:p>
          <a:p>
            <a:pPr algn="just">
              <a:buNone/>
            </a:pPr>
            <a:r>
              <a:rPr lang="pt-BR" sz="2100" dirty="0" smtClean="0"/>
              <a:t>	IX - o devedor poderá oferecer embargos, nos autos da execução, versando sobre:</a:t>
            </a:r>
          </a:p>
          <a:p>
            <a:pPr algn="just">
              <a:buNone/>
            </a:pPr>
            <a:endParaRPr lang="pt-BR" sz="2100" dirty="0" smtClean="0"/>
          </a:p>
          <a:p>
            <a:pPr algn="just">
              <a:buNone/>
            </a:pPr>
            <a:r>
              <a:rPr lang="pt-BR" sz="2100" dirty="0" smtClean="0"/>
              <a:t>	a) falta ou nulidade da citação no processo, se ele correu à revelia;</a:t>
            </a:r>
          </a:p>
          <a:p>
            <a:pPr algn="just">
              <a:buNone/>
            </a:pPr>
            <a:endParaRPr lang="pt-BR" sz="2100" dirty="0" smtClean="0"/>
          </a:p>
          <a:p>
            <a:pPr algn="just">
              <a:buNone/>
            </a:pPr>
            <a:r>
              <a:rPr lang="pt-BR" sz="2100" dirty="0" smtClean="0"/>
              <a:t>	b) manifesto excesso de execução;</a:t>
            </a:r>
          </a:p>
          <a:p>
            <a:pPr algn="just">
              <a:buNone/>
            </a:pPr>
            <a:endParaRPr lang="pt-BR" sz="2100" dirty="0" smtClean="0"/>
          </a:p>
          <a:p>
            <a:pPr algn="just">
              <a:buNone/>
            </a:pPr>
            <a:r>
              <a:rPr lang="pt-BR" sz="2100" dirty="0" smtClean="0"/>
              <a:t>	c) erro de cálculo;</a:t>
            </a:r>
          </a:p>
          <a:p>
            <a:pPr algn="just">
              <a:buNone/>
            </a:pPr>
            <a:endParaRPr lang="pt-BR" sz="2100" dirty="0" smtClean="0"/>
          </a:p>
          <a:p>
            <a:pPr algn="just">
              <a:buNone/>
            </a:pPr>
            <a:r>
              <a:rPr lang="pt-BR" sz="2100" dirty="0" smtClean="0"/>
              <a:t>	d) causa impeditiva, modificativa ou extintiva da obrigação, superveniente à sentença.</a:t>
            </a:r>
          </a:p>
          <a:p>
            <a:pPr algn="r">
              <a:buNone/>
            </a:pPr>
            <a:r>
              <a:rPr lang="pt-BR" sz="1400" dirty="0" smtClean="0"/>
              <a:t>(Lei 9.099/95)</a:t>
            </a:r>
            <a:endParaRPr lang="pt-BR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dirty="0" smtClean="0"/>
              <a:t>	A celeridade, no sentido de se realizar a </a:t>
            </a:r>
            <a:r>
              <a:rPr lang="pt-BR" b="1" u="sng" dirty="0" smtClean="0"/>
              <a:t>prestação jurisdicional com rapidez e presteza</a:t>
            </a:r>
            <a:r>
              <a:rPr lang="pt-BR" dirty="0" smtClean="0"/>
              <a:t>, </a:t>
            </a:r>
            <a:r>
              <a:rPr lang="pt-BR" b="1" u="sng" dirty="0" smtClean="0"/>
              <a:t>sem prejuízo da segurança da decisão</a:t>
            </a:r>
            <a:r>
              <a:rPr lang="pt-BR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endParaRPr lang="pt-BR" dirty="0" smtClean="0"/>
          </a:p>
          <a:p>
            <a:pPr algn="ctr">
              <a:lnSpc>
                <a:spcPct val="150000"/>
              </a:lnSpc>
              <a:buNone/>
            </a:pPr>
            <a:r>
              <a:rPr lang="pt-BR" b="1" dirty="0" smtClean="0"/>
              <a:t>Celeridade = essência = meta principal</a:t>
            </a:r>
            <a:endParaRPr lang="pt-BR" b="1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CELERIDADE</a:t>
            </a:r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dirty="0" smtClean="0"/>
              <a:t>	O princípio da </a:t>
            </a:r>
            <a:r>
              <a:rPr lang="pt-BR" b="1" u="sng" dirty="0" smtClean="0"/>
              <a:t>celeridade, sem rédeas</a:t>
            </a:r>
            <a:r>
              <a:rPr lang="pt-BR" dirty="0" smtClean="0"/>
              <a:t>, é </a:t>
            </a:r>
            <a:r>
              <a:rPr lang="pt-BR" b="1" u="sng" dirty="0" smtClean="0"/>
              <a:t>atentatório à Justiça</a:t>
            </a:r>
            <a:r>
              <a:rPr lang="pt-BR" dirty="0" smtClean="0"/>
              <a:t>. O processo precisa ter um tempo de maturação, pois é este tempo que respalda e legitima a decisão proferida. [???]</a:t>
            </a:r>
          </a:p>
          <a:p>
            <a:pPr algn="ctr">
              <a:lnSpc>
                <a:spcPct val="150000"/>
              </a:lnSpc>
              <a:buNone/>
            </a:pPr>
            <a:endParaRPr lang="pt-BR" dirty="0" smtClean="0"/>
          </a:p>
          <a:p>
            <a:pPr algn="ctr">
              <a:lnSpc>
                <a:spcPct val="150000"/>
              </a:lnSpc>
              <a:buNone/>
            </a:pPr>
            <a:endParaRPr lang="pt-BR" dirty="0" smtClean="0"/>
          </a:p>
          <a:p>
            <a:pPr algn="just">
              <a:lnSpc>
                <a:spcPct val="150000"/>
              </a:lnSpc>
              <a:buNone/>
            </a:pPr>
            <a:endParaRPr lang="pt-BR" sz="1100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1000" dirty="0" smtClean="0"/>
              <a:t>(ROCHA, Felipe </a:t>
            </a:r>
            <a:r>
              <a:rPr lang="pt-BR" sz="1000" dirty="0" err="1" smtClean="0"/>
              <a:t>Borring</a:t>
            </a:r>
            <a:r>
              <a:rPr lang="pt-BR" sz="1000" dirty="0" smtClean="0"/>
              <a:t>. </a:t>
            </a:r>
            <a:r>
              <a:rPr lang="pt-BR" sz="1000" i="1" dirty="0" smtClean="0"/>
              <a:t>Juizados Especiais Cíveis</a:t>
            </a:r>
            <a:r>
              <a:rPr lang="pt-BR" sz="1000" dirty="0" smtClean="0"/>
              <a:t>: aspectos polêmicos da Lei 9099/95, de 26/09/95. 5. ed. Rio de Janeiro: </a:t>
            </a:r>
            <a:r>
              <a:rPr lang="pt-BR" sz="1000" dirty="0" err="1" smtClean="0"/>
              <a:t>Lumen</a:t>
            </a:r>
            <a:r>
              <a:rPr lang="pt-BR" sz="1000" dirty="0" smtClean="0"/>
              <a:t> </a:t>
            </a:r>
            <a:r>
              <a:rPr lang="pt-BR" sz="1000" dirty="0" err="1" smtClean="0"/>
              <a:t>Juris</a:t>
            </a:r>
            <a:r>
              <a:rPr lang="pt-BR" sz="1000" dirty="0" smtClean="0"/>
              <a:t>, 2009. p. 14.)</a:t>
            </a:r>
            <a:endParaRPr lang="pt-BR" sz="10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PRINCÍPIO DA CELERIDADE !!!</a:t>
            </a:r>
            <a:endParaRPr lang="pt-BR" dirty="0"/>
          </a:p>
        </p:txBody>
      </p:sp>
      <p:pic>
        <p:nvPicPr>
          <p:cNvPr id="1026" name="Picture 2" descr="C:\Arquivos de programa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000503"/>
            <a:ext cx="1457213" cy="2391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PRINCÍPIO DA CELERIDADE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786874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071546"/>
            <a:ext cx="8786842" cy="5786454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pt-BR" sz="2300" b="1" dirty="0" smtClean="0"/>
              <a:t>	</a:t>
            </a:r>
            <a:r>
              <a:rPr lang="pt-BR" sz="2300" b="1" u="sng" dirty="0" smtClean="0"/>
              <a:t>Noções propedêuticas</a:t>
            </a:r>
            <a:r>
              <a:rPr lang="pt-BR" sz="2300" b="1" dirty="0" smtClean="0"/>
              <a:t> - acesso à justiça; efetividade do processo; </a:t>
            </a:r>
            <a:r>
              <a:rPr lang="pt-BR" sz="2300" b="1" dirty="0" err="1" smtClean="0"/>
              <a:t>microssistema</a:t>
            </a:r>
            <a:r>
              <a:rPr lang="pt-BR" sz="2300" b="1" dirty="0" smtClean="0"/>
              <a:t> dos juizados especiais; Juizado especial estadual; Juizado especial federal.-; criação dos juizados; atribuição dos juizados; princípios processuais; </a:t>
            </a:r>
            <a:r>
              <a:rPr lang="pt-BR" sz="2300" b="1" u="sng" dirty="0" smtClean="0"/>
              <a:t>juizados especiais cíveis </a:t>
            </a:r>
            <a:r>
              <a:rPr lang="pt-BR" sz="2300" b="1" dirty="0" smtClean="0"/>
              <a:t>– competências; foro; juiz, conciliadores e juízes leigos; as partes; os atos processuais; o pedido; as citações e intimações; a revelia; a conciliação; a instrução e julgamento; a resposta do réu; as provas; a sentença; os embargos de declaração; a extinção do processo sem resolução do mérito; a execução; as despesas. -; </a:t>
            </a:r>
            <a:r>
              <a:rPr lang="pt-BR" sz="2300" b="1" u="sng" dirty="0" smtClean="0"/>
              <a:t>juizados especiais criminais</a:t>
            </a:r>
            <a:r>
              <a:rPr lang="pt-BR" sz="2300" b="1" dirty="0" smtClean="0"/>
              <a:t> – disposições gerais; competências; atos processuais; fase preliminar; procedimento sumaríssimo; execução; as despesas processuais.</a:t>
            </a:r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Nuvem 13"/>
          <p:cNvSpPr/>
          <p:nvPr/>
        </p:nvSpPr>
        <p:spPr>
          <a:xfrm>
            <a:off x="714348" y="5357826"/>
            <a:ext cx="821537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Calibri"/>
              </a:rPr>
              <a:t>NOTA BIM = ∑ (T.E + PROVA) + NOTA(S) TRABALHO(S)</a:t>
            </a:r>
          </a:p>
          <a:p>
            <a:pPr algn="ctr"/>
            <a:r>
              <a:rPr lang="pt-BR" dirty="0" smtClean="0">
                <a:latin typeface="Calibri"/>
              </a:rPr>
              <a:t>____________________________________________</a:t>
            </a:r>
          </a:p>
          <a:p>
            <a:pPr algn="ctr"/>
            <a:r>
              <a:rPr lang="pt-BR" dirty="0" smtClean="0">
                <a:latin typeface="Calibri"/>
              </a:rPr>
              <a:t>2 +(N trabalhos-1)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Juizados Especiais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285728"/>
            <a:ext cx="8858312" cy="607223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pt-BR" b="1" u="sng" dirty="0" smtClean="0"/>
              <a:t>BIBLIOGRAFIA BÁSICA:</a:t>
            </a:r>
          </a:p>
          <a:p>
            <a:pPr lvl="0" algn="just">
              <a:buNone/>
            </a:pPr>
            <a:endParaRPr lang="pt-BR" b="1" u="sng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ROCHA, </a:t>
            </a:r>
            <a:r>
              <a:rPr lang="pt-BR" dirty="0" err="1" smtClean="0"/>
              <a:t>Felippe</a:t>
            </a:r>
            <a:r>
              <a:rPr lang="pt-BR" dirty="0" smtClean="0"/>
              <a:t> </a:t>
            </a:r>
            <a:r>
              <a:rPr lang="pt-BR" dirty="0" err="1" smtClean="0"/>
              <a:t>Borring</a:t>
            </a:r>
            <a:r>
              <a:rPr lang="pt-BR" dirty="0" smtClean="0"/>
              <a:t>. </a:t>
            </a:r>
            <a:r>
              <a:rPr lang="pt-BR" b="1" dirty="0" smtClean="0"/>
              <a:t>Juizados especiais cíveis e criminais: estadual e federal. </a:t>
            </a:r>
            <a:r>
              <a:rPr lang="pt-BR" dirty="0" smtClean="0"/>
              <a:t>Rio de Janeiro </a:t>
            </a:r>
            <a:r>
              <a:rPr lang="pt-BR" dirty="0" err="1" smtClean="0"/>
              <a:t>Lumen</a:t>
            </a:r>
            <a:r>
              <a:rPr lang="pt-BR" dirty="0" smtClean="0"/>
              <a:t> </a:t>
            </a:r>
            <a:r>
              <a:rPr lang="pt-BR" dirty="0" err="1" smtClean="0"/>
              <a:t>Juris</a:t>
            </a:r>
            <a:r>
              <a:rPr lang="pt-BR" dirty="0" smtClean="0"/>
              <a:t>, 2007. ISBN 978-85-375-0097-2;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JESUS, Damásio de. </a:t>
            </a:r>
            <a:r>
              <a:rPr lang="pt-BR" b="1" dirty="0" smtClean="0"/>
              <a:t>Lei dos Juizados Especiais Criminais Anotada. </a:t>
            </a:r>
            <a:r>
              <a:rPr lang="pt-BR" dirty="0" smtClean="0"/>
              <a:t>11 ed. rev. </a:t>
            </a:r>
            <a:r>
              <a:rPr lang="pt-BR" dirty="0" err="1" smtClean="0"/>
              <a:t>ampl</a:t>
            </a:r>
            <a:r>
              <a:rPr lang="pt-BR" dirty="0" smtClean="0"/>
              <a:t>. e atual., São Paulo: Saraiva, 2009. ISBN 978-85-020-7502-3;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GRINOVER, Ada Pellegrini et. al. </a:t>
            </a:r>
            <a:r>
              <a:rPr lang="pt-BR" b="1" dirty="0" smtClean="0"/>
              <a:t>Juizados especiais criminais: comentários à lei 9.099, de 25.09.1995. </a:t>
            </a:r>
            <a:r>
              <a:rPr lang="pt-BR" dirty="0" smtClean="0"/>
              <a:t>4 ed. rev. </a:t>
            </a:r>
            <a:r>
              <a:rPr lang="pt-BR" dirty="0" err="1" smtClean="0"/>
              <a:t>ampl</a:t>
            </a:r>
            <a:r>
              <a:rPr lang="pt-BR" dirty="0" smtClean="0"/>
              <a:t>. e atual., São Paulo: Revista dos Tribunais, 2002. ISBN 85-203-2229-8.</a:t>
            </a:r>
          </a:p>
          <a:p>
            <a:pPr algn="just"/>
            <a:endParaRPr lang="pt-BR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6500834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pt-BR" b="1" u="sng" dirty="0" smtClean="0"/>
              <a:t>BIBLIOGRAFIA COMPLEMENTAR:</a:t>
            </a:r>
          </a:p>
          <a:p>
            <a:pPr lvl="0">
              <a:buNone/>
            </a:pPr>
            <a:endParaRPr lang="pt-BR" b="1" u="sng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ARAÚJO, Francisco Fernandes de. </a:t>
            </a:r>
            <a:r>
              <a:rPr lang="pt-BR" b="1" dirty="0" smtClean="0"/>
              <a:t>Juizados especiais criminais: comentários à lei federal 9.099/95.</a:t>
            </a:r>
            <a:r>
              <a:rPr lang="pt-BR" dirty="0" smtClean="0"/>
              <a:t> Campinas-SP: </a:t>
            </a:r>
            <a:r>
              <a:rPr lang="pt-BR" dirty="0" err="1" smtClean="0"/>
              <a:t>Copola</a:t>
            </a:r>
            <a:r>
              <a:rPr lang="pt-BR" dirty="0" smtClean="0"/>
              <a:t>, 1995. ISBN 85-85789-13-1;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FIGUEIRA JÚNIOR, Joel Dias. </a:t>
            </a:r>
            <a:r>
              <a:rPr lang="pt-BR" b="1" dirty="0" smtClean="0"/>
              <a:t>Juizados Especiais da Fazenda Pública: </a:t>
            </a:r>
            <a:r>
              <a:rPr lang="pt-BR" dirty="0" smtClean="0"/>
              <a:t>Comentários à Lei 12.153 de 22.12.2009. 2 ed., São Paulo: Revista dos Tribunais, 2011. ISBN 85-203-3827-5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FIGUEIRA JÚNIOR, Joel Dias. </a:t>
            </a:r>
            <a:r>
              <a:rPr lang="pt-BR" b="1" dirty="0" smtClean="0"/>
              <a:t>Manual dos juizados especiais cíveis estaduais e federais</a:t>
            </a:r>
            <a:r>
              <a:rPr lang="pt-BR" dirty="0" smtClean="0"/>
              <a:t>. São Paulo : RT, 2006. ISBN 85-203-2923-3;</a:t>
            </a:r>
          </a:p>
          <a:p>
            <a:pPr lvl="0" algn="just">
              <a:spcBef>
                <a:spcPts val="1200"/>
              </a:spcBef>
              <a:spcAft>
                <a:spcPts val="1200"/>
              </a:spcAft>
            </a:pPr>
            <a:r>
              <a:rPr lang="pt-BR" dirty="0" smtClean="0"/>
              <a:t>TOURINHO NETO, Fernando da Costa; FIGUEIRA JÚNIOR, Joel Dias. </a:t>
            </a:r>
            <a:r>
              <a:rPr lang="pt-BR" b="1" dirty="0" smtClean="0"/>
              <a:t>Juizados especiais estaduais cíveis e criminais: comentários à Lei 9.099/1995. </a:t>
            </a:r>
            <a:r>
              <a:rPr lang="pt-BR" dirty="0" smtClean="0"/>
              <a:t>5 ed., rev., atual. e </a:t>
            </a:r>
            <a:r>
              <a:rPr lang="pt-BR" dirty="0" err="1" smtClean="0"/>
              <a:t>ampl</a:t>
            </a:r>
            <a:r>
              <a:rPr lang="pt-BR" dirty="0" smtClean="0"/>
              <a:t>., São Paulo: Revista dos Tribunais, 2007. ISBN 85-203-2995-0.</a:t>
            </a:r>
          </a:p>
          <a:p>
            <a:pPr algn="just"/>
            <a:endParaRPr lang="pt-BR" dirty="0" smtClean="0"/>
          </a:p>
          <a:p>
            <a:pPr lvl="0"/>
            <a:endParaRPr lang="pt-BR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 explicativo em seta para cima 4"/>
          <p:cNvSpPr/>
          <p:nvPr/>
        </p:nvSpPr>
        <p:spPr>
          <a:xfrm>
            <a:off x="3500430" y="5357826"/>
            <a:ext cx="2214578" cy="150017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Microssistema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5400000" flipH="1" flipV="1">
            <a:off x="4822033" y="3821909"/>
            <a:ext cx="235745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rot="16200000" flipV="1">
            <a:off x="1964513" y="3679033"/>
            <a:ext cx="250033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Nuvem 9"/>
          <p:cNvSpPr/>
          <p:nvPr/>
        </p:nvSpPr>
        <p:spPr>
          <a:xfrm>
            <a:off x="142844" y="1357298"/>
            <a:ext cx="3286148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Natureza instrumental e instituição constitucional// obrigatória</a:t>
            </a:r>
            <a:endParaRPr lang="pt-BR" dirty="0"/>
          </a:p>
        </p:txBody>
      </p:sp>
      <p:sp>
        <p:nvSpPr>
          <p:cNvPr id="11" name="Nuvem 10"/>
          <p:cNvSpPr/>
          <p:nvPr/>
        </p:nvSpPr>
        <p:spPr>
          <a:xfrm>
            <a:off x="5715008" y="1357298"/>
            <a:ext cx="3214710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Competência relativa e a opção procedimental</a:t>
            </a:r>
            <a:endParaRPr lang="pt-BR" dirty="0"/>
          </a:p>
        </p:txBody>
      </p:sp>
      <p:cxnSp>
        <p:nvCxnSpPr>
          <p:cNvPr id="13" name="Conector de seta reta 12"/>
          <p:cNvCxnSpPr/>
          <p:nvPr/>
        </p:nvCxnSpPr>
        <p:spPr>
          <a:xfrm>
            <a:off x="3500430" y="2428868"/>
            <a:ext cx="221457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3500430" y="2571744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rgbClr val="FF0000"/>
                </a:solidFill>
              </a:rPr>
              <a:t>NÃO SE CONFUNDE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15" name="Multiplicar 14"/>
          <p:cNvSpPr/>
          <p:nvPr/>
        </p:nvSpPr>
        <p:spPr>
          <a:xfrm>
            <a:off x="4929190" y="-142900"/>
            <a:ext cx="1857388" cy="157166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 smtClean="0">
                <a:solidFill>
                  <a:srgbClr val="FF0000"/>
                </a:solidFill>
              </a:rPr>
              <a:t>REVOGADA</a:t>
            </a:r>
          </a:p>
          <a:p>
            <a:pPr algn="ctr"/>
            <a:r>
              <a:rPr lang="pt-BR" sz="1400" b="1" dirty="0" smtClean="0">
                <a:solidFill>
                  <a:srgbClr val="FF0000"/>
                </a:solidFill>
              </a:rPr>
              <a:t>pela Lei 9.099/95</a:t>
            </a:r>
            <a:endParaRPr lang="pt-BR" sz="1400" b="1" dirty="0">
              <a:solidFill>
                <a:srgbClr val="FF0000"/>
              </a:solidFill>
            </a:endParaRPr>
          </a:p>
        </p:txBody>
      </p:sp>
      <p:cxnSp>
        <p:nvCxnSpPr>
          <p:cNvPr id="17" name="Conector de seta reta 16"/>
          <p:cNvCxnSpPr/>
          <p:nvPr/>
        </p:nvCxnSpPr>
        <p:spPr>
          <a:xfrm rot="5400000" flipH="1" flipV="1">
            <a:off x="5357818" y="4500570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Nuvem 17"/>
          <p:cNvSpPr/>
          <p:nvPr/>
        </p:nvSpPr>
        <p:spPr>
          <a:xfrm>
            <a:off x="6286512" y="3286124"/>
            <a:ext cx="2643206" cy="11430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 smtClean="0">
                <a:solidFill>
                  <a:srgbClr val="FF0000"/>
                </a:solidFill>
              </a:rPr>
              <a:t>Aplicação subsidiária do </a:t>
            </a:r>
            <a:r>
              <a:rPr lang="pt-BR" sz="1500" b="1" dirty="0" err="1" smtClean="0">
                <a:solidFill>
                  <a:srgbClr val="FF0000"/>
                </a:solidFill>
              </a:rPr>
              <a:t>Macrossistema</a:t>
            </a:r>
            <a:r>
              <a:rPr lang="pt-BR" sz="1500" b="1" dirty="0" smtClean="0">
                <a:solidFill>
                  <a:srgbClr val="FF0000"/>
                </a:solidFill>
              </a:rPr>
              <a:t> (CPC)</a:t>
            </a:r>
            <a:endParaRPr lang="pt-BR" sz="1500" b="1" dirty="0">
              <a:solidFill>
                <a:srgbClr val="FF0000"/>
              </a:solidFill>
            </a:endParaRPr>
          </a:p>
        </p:txBody>
      </p:sp>
      <p:sp>
        <p:nvSpPr>
          <p:cNvPr id="20" name="Espaço Reservado para Número de Slid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98. A União, no Distrito Federal e nos Territórios, e os Estados criarão: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I - </a:t>
            </a:r>
            <a:r>
              <a:rPr lang="pt-BR" sz="2400" b="1" u="sng" dirty="0" smtClean="0"/>
              <a:t>juizados especiais</a:t>
            </a:r>
            <a:r>
              <a:rPr lang="pt-BR" sz="2400" dirty="0" smtClean="0"/>
              <a:t>, providos por juízes togados, ou togados e leigos, </a:t>
            </a:r>
            <a:r>
              <a:rPr lang="pt-BR" sz="2400" b="1" u="sng" dirty="0" smtClean="0"/>
              <a:t>competentes</a:t>
            </a:r>
            <a:r>
              <a:rPr lang="pt-BR" sz="2400" dirty="0" smtClean="0"/>
              <a:t> para a </a:t>
            </a:r>
            <a:r>
              <a:rPr lang="pt-BR" sz="2400" b="1" u="sng" dirty="0" smtClean="0"/>
              <a:t>conciliação, o julgamento e a execução de causas cíveis de menor complexidade e infrações penais de menor potencial ofensivo</a:t>
            </a:r>
            <a:r>
              <a:rPr lang="pt-BR" sz="2400" dirty="0" smtClean="0"/>
              <a:t>, mediante os procedimentos oral e </a:t>
            </a:r>
            <a:r>
              <a:rPr lang="pt-BR" sz="2400" b="1" u="sng" dirty="0" err="1" smtClean="0"/>
              <a:t>sumariíssimo</a:t>
            </a:r>
            <a:r>
              <a:rPr lang="pt-BR" sz="2400" dirty="0" smtClean="0"/>
              <a:t>, permitidos, nas hipóteses previstas em lei, a transação e o julgamento de </a:t>
            </a:r>
            <a:r>
              <a:rPr lang="pt-BR" sz="2400" b="1" u="sng" dirty="0" smtClean="0"/>
              <a:t>recursos por turmas de juízes de primeiro grau</a:t>
            </a:r>
            <a:r>
              <a:rPr lang="pt-BR" sz="2400" dirty="0" smtClean="0"/>
              <a:t>;</a:t>
            </a:r>
          </a:p>
          <a:p>
            <a:pPr algn="r">
              <a:buNone/>
            </a:pPr>
            <a:r>
              <a:rPr lang="pt-BR" sz="1600" dirty="0" smtClean="0"/>
              <a:t>(CF/88)</a:t>
            </a:r>
            <a:endParaRPr lang="pt-BR" sz="1600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1756</TotalTime>
  <Words>549</Words>
  <Application>Microsoft Office PowerPoint</Application>
  <PresentationFormat>Apresentação na tela (4:3)</PresentationFormat>
  <Paragraphs>216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Concurso</vt:lpstr>
      <vt:lpstr>Disciplina: Juizados Especiais</vt:lpstr>
      <vt:lpstr>APRESENTAÇÃO</vt:lpstr>
      <vt:lpstr>EMENTA</vt:lpstr>
      <vt:lpstr>Slide 4</vt:lpstr>
      <vt:lpstr>Slide 5</vt:lpstr>
      <vt:lpstr>Slide 6</vt:lpstr>
      <vt:lpstr>Slide 7</vt:lpstr>
      <vt:lpstr>Slide 8</vt:lpstr>
      <vt:lpstr>Slide 9</vt:lpstr>
      <vt:lpstr>Slide 10</vt:lpstr>
      <vt:lpstr>PRINCÍPIOS PROCESSUAIS</vt:lpstr>
      <vt:lpstr>Slide 12</vt:lpstr>
      <vt:lpstr>PRINCÍPIO DA ORALIDADE</vt:lpstr>
      <vt:lpstr>PRINCÍPIO DA SIMPLICIDADE</vt:lpstr>
      <vt:lpstr>PRINCÍPIO DA SIMPLICIDADE</vt:lpstr>
      <vt:lpstr>PRINCÍPIO DA SIMPLICIDADE</vt:lpstr>
      <vt:lpstr>PRINCÍPIO DA SIMPLICIDADE</vt:lpstr>
      <vt:lpstr>PRINCÍPIO DA INFORMALIDADE</vt:lpstr>
      <vt:lpstr>PRINCÍPIO DA INFORMALIDADE</vt:lpstr>
      <vt:lpstr>PRINCÍPIO DA ECONOMIA PROCESSUAL</vt:lpstr>
      <vt:lpstr>PRINCÍPIO DA ECONOMIA PROCESSUAL</vt:lpstr>
      <vt:lpstr>Slide 22</vt:lpstr>
      <vt:lpstr>Slide 23</vt:lpstr>
      <vt:lpstr>Slide 24</vt:lpstr>
      <vt:lpstr>PRINCÍPIO DA CELERIDADE</vt:lpstr>
      <vt:lpstr>PRINCÍPIO DA CELERIDADE !!!</vt:lpstr>
      <vt:lpstr>PRINCÍPIO DA CELERIDADE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212</cp:revision>
  <dcterms:created xsi:type="dcterms:W3CDTF">2011-02-08T02:22:21Z</dcterms:created>
  <dcterms:modified xsi:type="dcterms:W3CDTF">2012-08-15T19:28:48Z</dcterms:modified>
</cp:coreProperties>
</file>