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1" r:id="rId3"/>
    <p:sldId id="293" r:id="rId4"/>
    <p:sldId id="294" r:id="rId5"/>
    <p:sldId id="284" r:id="rId6"/>
    <p:sldId id="302" r:id="rId7"/>
    <p:sldId id="303" r:id="rId8"/>
    <p:sldId id="304" r:id="rId9"/>
    <p:sldId id="305" r:id="rId10"/>
    <p:sldId id="307" r:id="rId11"/>
    <p:sldId id="308" r:id="rId12"/>
    <p:sldId id="310" r:id="rId13"/>
    <p:sldId id="309" r:id="rId14"/>
    <p:sldId id="322" r:id="rId15"/>
    <p:sldId id="323" r:id="rId16"/>
    <p:sldId id="295" r:id="rId17"/>
    <p:sldId id="338" r:id="rId18"/>
    <p:sldId id="296" r:id="rId19"/>
    <p:sldId id="297" r:id="rId20"/>
    <p:sldId id="329" r:id="rId21"/>
    <p:sldId id="324" r:id="rId22"/>
    <p:sldId id="333" r:id="rId23"/>
    <p:sldId id="334" r:id="rId24"/>
    <p:sldId id="335" r:id="rId25"/>
    <p:sldId id="325" r:id="rId26"/>
    <p:sldId id="328" r:id="rId27"/>
    <p:sldId id="326" r:id="rId28"/>
    <p:sldId id="327" r:id="rId29"/>
    <p:sldId id="336" r:id="rId30"/>
    <p:sldId id="330" r:id="rId31"/>
    <p:sldId id="337" r:id="rId32"/>
    <p:sldId id="331" r:id="rId33"/>
    <p:sldId id="332" r:id="rId34"/>
    <p:sldId id="339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Estado Federal Brasileiro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46EA754-B0ED-4871-A49B-DD05BE3A5311}" type="asst">
      <dgm:prSet phldrT="[Texto]"/>
      <dgm:spPr/>
      <dgm:t>
        <a:bodyPr/>
        <a:lstStyle/>
        <a:p>
          <a:r>
            <a:rPr lang="pt-BR" dirty="0" smtClean="0"/>
            <a:t>Entidade políticas autônomas</a:t>
          </a:r>
          <a:endParaRPr lang="pt-BR" dirty="0"/>
        </a:p>
      </dgm:t>
    </dgm:pt>
    <dgm:pt modelId="{F74D7B14-B94D-4E93-BE3E-3955CE777806}" type="parTrans" cxnId="{5AE5CE67-4A21-453C-9B4E-7D5B2EDD8951}">
      <dgm:prSet/>
      <dgm:spPr/>
      <dgm:t>
        <a:bodyPr/>
        <a:lstStyle/>
        <a:p>
          <a:endParaRPr lang="pt-BR"/>
        </a:p>
      </dgm:t>
    </dgm:pt>
    <dgm:pt modelId="{81523817-02DB-49D8-97A5-7C62004D4C54}" type="sibTrans" cxnId="{5AE5CE67-4A21-453C-9B4E-7D5B2EDD8951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4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4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4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  <dgm:pt modelId="{BF82C17A-F78A-4AAE-BD24-0B4E8415AD99}" type="pres">
      <dgm:prSet presAssocID="{F74D7B14-B94D-4E93-BE3E-3955CE777806}" presName="Name111" presStyleLbl="parChTrans1D2" presStyleIdx="3" presStyleCnt="4"/>
      <dgm:spPr/>
      <dgm:t>
        <a:bodyPr/>
        <a:lstStyle/>
        <a:p>
          <a:endParaRPr lang="pt-BR"/>
        </a:p>
      </dgm:t>
    </dgm:pt>
    <dgm:pt modelId="{BE2BB80A-24A5-4A2A-A904-51FC5565F21F}" type="pres">
      <dgm:prSet presAssocID="{546EA754-B0ED-4871-A49B-DD05BE3A5311}" presName="hierRoot3" presStyleCnt="0">
        <dgm:presLayoutVars>
          <dgm:hierBranch val="init"/>
        </dgm:presLayoutVars>
      </dgm:prSet>
      <dgm:spPr/>
    </dgm:pt>
    <dgm:pt modelId="{5C9AE8BB-967E-4E9D-8613-0805C68C4DCB}" type="pres">
      <dgm:prSet presAssocID="{546EA754-B0ED-4871-A49B-DD05BE3A5311}" presName="rootComposite3" presStyleCnt="0"/>
      <dgm:spPr/>
    </dgm:pt>
    <dgm:pt modelId="{5073C4BB-BDCF-47C0-8A7B-065F0DBFEBCA}" type="pres">
      <dgm:prSet presAssocID="{546EA754-B0ED-4871-A49B-DD05BE3A531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BA0AA8-19A3-4734-AC02-75BE27B6CF57}" type="pres">
      <dgm:prSet presAssocID="{546EA754-B0ED-4871-A49B-DD05BE3A5311}" presName="rootConnector3" presStyleLbl="asst1" presStyleIdx="0" presStyleCnt="1"/>
      <dgm:spPr/>
      <dgm:t>
        <a:bodyPr/>
        <a:lstStyle/>
        <a:p>
          <a:endParaRPr lang="pt-BR"/>
        </a:p>
      </dgm:t>
    </dgm:pt>
    <dgm:pt modelId="{B968F9BB-321E-4F3E-BF98-31EC4B6340DE}" type="pres">
      <dgm:prSet presAssocID="{546EA754-B0ED-4871-A49B-DD05BE3A5311}" presName="hierChild6" presStyleCnt="0"/>
      <dgm:spPr/>
    </dgm:pt>
    <dgm:pt modelId="{F89BEDD8-759E-4B40-9783-B252C7AF129A}" type="pres">
      <dgm:prSet presAssocID="{546EA754-B0ED-4871-A49B-DD05BE3A5311}" presName="hierChild7" presStyleCnt="0"/>
      <dgm:spPr/>
    </dgm:pt>
  </dgm:ptLst>
  <dgm:cxnLst>
    <dgm:cxn modelId="{D24EFD6E-2920-4AD5-B111-336BA1D18A7A}" srcId="{A29A0E5A-7C8C-4C3E-B0E2-8B91E1CE9BE6}" destId="{CD38CDDF-0433-4569-882D-0E14CC5F8297}" srcOrd="3" destOrd="0" parTransId="{05C4E7C2-85E3-4B08-B982-2C94E8815705}" sibTransId="{5A15F531-43E9-405A-9A28-C4C0CED47CEA}"/>
    <dgm:cxn modelId="{5212235C-C00A-4B0A-96B6-D36A2F2F4F86}" type="presOf" srcId="{FC46D864-E82F-4B4D-822C-D687C15C8E49}" destId="{6FBFED28-6489-4AD2-B7CF-EA4E0C588FD4}" srcOrd="0" destOrd="0" presId="urn:microsoft.com/office/officeart/2005/8/layout/orgChart1"/>
    <dgm:cxn modelId="{5947C549-24CC-4C0E-BCB8-E76F7F245F34}" type="presOf" srcId="{A29A0E5A-7C8C-4C3E-B0E2-8B91E1CE9BE6}" destId="{B0AECD13-E021-4EBC-B38E-F030714FD950}" srcOrd="1" destOrd="0" presId="urn:microsoft.com/office/officeart/2005/8/layout/orgChart1"/>
    <dgm:cxn modelId="{0BC6F3E7-B75D-4108-8BA3-EB7437DA38AE}" type="presOf" srcId="{B267A46D-808E-482E-8114-704C02CEBF07}" destId="{91B963E8-D0F2-4170-B76A-A5F764F41508}" srcOrd="0" destOrd="0" presId="urn:microsoft.com/office/officeart/2005/8/layout/orgChart1"/>
    <dgm:cxn modelId="{A51D4EC5-6397-47F5-83DB-24A70435EDF3}" srcId="{A29A0E5A-7C8C-4C3E-B0E2-8B91E1CE9BE6}" destId="{B267A46D-808E-482E-8114-704C02CEBF07}" srcOrd="2" destOrd="0" parTransId="{891DFBCA-62B1-4690-BE48-DEA6451C995B}" sibTransId="{67B291AB-0826-49AE-AB0B-C11B63914112}"/>
    <dgm:cxn modelId="{8ABC8958-7942-47D5-9C8E-3B550F342696}" type="presOf" srcId="{891DFBCA-62B1-4690-BE48-DEA6451C995B}" destId="{176A0FAC-6818-4987-ACC1-34B0AA4D2BDF}" srcOrd="0" destOrd="0" presId="urn:microsoft.com/office/officeart/2005/8/layout/orgChart1"/>
    <dgm:cxn modelId="{D4632484-773E-49EC-B359-4BD0A7D9ECD7}" type="presOf" srcId="{572C3C4E-2525-47D9-81BD-5A8FA6496B6D}" destId="{C7E1AC65-2874-4E24-B505-FB015824EF2A}" srcOrd="0" destOrd="0" presId="urn:microsoft.com/office/officeart/2005/8/layout/orgChart1"/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1C480625-6ADE-4183-927D-F004D9236505}" type="presOf" srcId="{B92615D3-2739-4A8C-A722-157A905972B0}" destId="{D7D25C4F-D7DA-4054-BA62-984BBD50361E}" srcOrd="0" destOrd="0" presId="urn:microsoft.com/office/officeart/2005/8/layout/orgChart1"/>
    <dgm:cxn modelId="{A7364FCC-F3C8-47EA-B480-F96059ABA292}" type="presOf" srcId="{B267A46D-808E-482E-8114-704C02CEBF07}" destId="{103C5F69-554C-40AF-A788-1CE8BA7A4629}" srcOrd="1" destOrd="0" presId="urn:microsoft.com/office/officeart/2005/8/layout/orgChart1"/>
    <dgm:cxn modelId="{658684FD-E369-4BA8-91DC-B8CDECC43FBA}" type="presOf" srcId="{05C4E7C2-85E3-4B08-B982-2C94E8815705}" destId="{4828CF20-6442-4C06-8E7A-F76617BBB836}" srcOrd="0" destOrd="0" presId="urn:microsoft.com/office/officeart/2005/8/layout/orgChart1"/>
    <dgm:cxn modelId="{E5B52E71-9073-4DC2-8F7D-9A18707FC404}" type="presOf" srcId="{CD38CDDF-0433-4569-882D-0E14CC5F8297}" destId="{012A598D-C707-42B7-8D1E-A2F0FB6877B1}" srcOrd="1" destOrd="0" presId="urn:microsoft.com/office/officeart/2005/8/layout/orgChart1"/>
    <dgm:cxn modelId="{5AE5CE67-4A21-453C-9B4E-7D5B2EDD8951}" srcId="{A29A0E5A-7C8C-4C3E-B0E2-8B91E1CE9BE6}" destId="{546EA754-B0ED-4871-A49B-DD05BE3A5311}" srcOrd="0" destOrd="0" parTransId="{F74D7B14-B94D-4E93-BE3E-3955CE777806}" sibTransId="{81523817-02DB-49D8-97A5-7C62004D4C54}"/>
    <dgm:cxn modelId="{1212E80A-88DA-4DCF-8776-28DC2EE15C83}" type="presOf" srcId="{CD38CDDF-0433-4569-882D-0E14CC5F8297}" destId="{33689F48-D81E-41D6-9683-D7934FB2770F}" srcOrd="0" destOrd="0" presId="urn:microsoft.com/office/officeart/2005/8/layout/orgChart1"/>
    <dgm:cxn modelId="{CFC1235E-23A8-494B-B911-4F4AAC9644CA}" srcId="{A29A0E5A-7C8C-4C3E-B0E2-8B91E1CE9BE6}" destId="{572C3C4E-2525-47D9-81BD-5A8FA6496B6D}" srcOrd="1" destOrd="0" parTransId="{B92615D3-2739-4A8C-A722-157A905972B0}" sibTransId="{ED4B7E72-19BD-4CAF-9CFD-9EB590F84D96}"/>
    <dgm:cxn modelId="{B7A0F2CF-0046-497E-BC82-ACBCA1B6F780}" type="presOf" srcId="{A29A0E5A-7C8C-4C3E-B0E2-8B91E1CE9BE6}" destId="{5C205BC0-36E8-4CA3-B489-7B115EECC4D3}" srcOrd="0" destOrd="0" presId="urn:microsoft.com/office/officeart/2005/8/layout/orgChart1"/>
    <dgm:cxn modelId="{979964B9-DF7F-4316-B165-F6FD1C85F12A}" type="presOf" srcId="{546EA754-B0ED-4871-A49B-DD05BE3A5311}" destId="{5073C4BB-BDCF-47C0-8A7B-065F0DBFEBCA}" srcOrd="0" destOrd="0" presId="urn:microsoft.com/office/officeart/2005/8/layout/orgChart1"/>
    <dgm:cxn modelId="{244ECC5E-9AFB-4BFA-9D6E-544DFFD9CE31}" type="presOf" srcId="{572C3C4E-2525-47D9-81BD-5A8FA6496B6D}" destId="{41944E86-9CCE-4243-A7A6-822F6608B79E}" srcOrd="1" destOrd="0" presId="urn:microsoft.com/office/officeart/2005/8/layout/orgChart1"/>
    <dgm:cxn modelId="{E58C1691-7818-45C0-A0CC-FCF920067B01}" type="presOf" srcId="{F74D7B14-B94D-4E93-BE3E-3955CE777806}" destId="{BF82C17A-F78A-4AAE-BD24-0B4E8415AD99}" srcOrd="0" destOrd="0" presId="urn:microsoft.com/office/officeart/2005/8/layout/orgChart1"/>
    <dgm:cxn modelId="{56B18C59-27A4-470F-BDDF-E8749B289D7B}" type="presOf" srcId="{546EA754-B0ED-4871-A49B-DD05BE3A5311}" destId="{51BA0AA8-19A3-4734-AC02-75BE27B6CF57}" srcOrd="1" destOrd="0" presId="urn:microsoft.com/office/officeart/2005/8/layout/orgChart1"/>
    <dgm:cxn modelId="{A1BFE8FE-013B-4A94-B80F-DC0788F082D7}" type="presParOf" srcId="{6FBFED28-6489-4AD2-B7CF-EA4E0C588FD4}" destId="{90DA7CFD-5FCE-4CAB-B0C9-D607D24CEAE4}" srcOrd="0" destOrd="0" presId="urn:microsoft.com/office/officeart/2005/8/layout/orgChart1"/>
    <dgm:cxn modelId="{D40C3CCE-1C20-435B-8DAD-B4A5AB13A24D}" type="presParOf" srcId="{90DA7CFD-5FCE-4CAB-B0C9-D607D24CEAE4}" destId="{C92EC354-2C18-4599-B35D-6FB94EDF92F0}" srcOrd="0" destOrd="0" presId="urn:microsoft.com/office/officeart/2005/8/layout/orgChart1"/>
    <dgm:cxn modelId="{C7F2C794-FD33-4BBD-B20F-DC0D655E1DFD}" type="presParOf" srcId="{C92EC354-2C18-4599-B35D-6FB94EDF92F0}" destId="{5C205BC0-36E8-4CA3-B489-7B115EECC4D3}" srcOrd="0" destOrd="0" presId="urn:microsoft.com/office/officeart/2005/8/layout/orgChart1"/>
    <dgm:cxn modelId="{840E39A3-D895-4EA5-BC98-424C86A4908A}" type="presParOf" srcId="{C92EC354-2C18-4599-B35D-6FB94EDF92F0}" destId="{B0AECD13-E021-4EBC-B38E-F030714FD950}" srcOrd="1" destOrd="0" presId="urn:microsoft.com/office/officeart/2005/8/layout/orgChart1"/>
    <dgm:cxn modelId="{5BD1FEE2-BF50-4E42-81C7-B1DF837780D7}" type="presParOf" srcId="{90DA7CFD-5FCE-4CAB-B0C9-D607D24CEAE4}" destId="{398CF283-340A-4910-9BA1-E17D020E358D}" srcOrd="1" destOrd="0" presId="urn:microsoft.com/office/officeart/2005/8/layout/orgChart1"/>
    <dgm:cxn modelId="{C12ABD41-55D1-4329-B2D2-193CCF08078B}" type="presParOf" srcId="{398CF283-340A-4910-9BA1-E17D020E358D}" destId="{D7D25C4F-D7DA-4054-BA62-984BBD50361E}" srcOrd="0" destOrd="0" presId="urn:microsoft.com/office/officeart/2005/8/layout/orgChart1"/>
    <dgm:cxn modelId="{AFFD0395-3F48-4C16-96D2-D280CB3B433B}" type="presParOf" srcId="{398CF283-340A-4910-9BA1-E17D020E358D}" destId="{E1015286-2B8F-4778-AC8E-8FADA17CCE38}" srcOrd="1" destOrd="0" presId="urn:microsoft.com/office/officeart/2005/8/layout/orgChart1"/>
    <dgm:cxn modelId="{90A62EB5-F5FA-446E-A77D-5B9739992FAD}" type="presParOf" srcId="{E1015286-2B8F-4778-AC8E-8FADA17CCE38}" destId="{E4597B5C-D9DD-42B0-8EA5-F18A4A0C3628}" srcOrd="0" destOrd="0" presId="urn:microsoft.com/office/officeart/2005/8/layout/orgChart1"/>
    <dgm:cxn modelId="{1D9B079F-BA36-4D88-9CF3-49C605F6E058}" type="presParOf" srcId="{E4597B5C-D9DD-42B0-8EA5-F18A4A0C3628}" destId="{C7E1AC65-2874-4E24-B505-FB015824EF2A}" srcOrd="0" destOrd="0" presId="urn:microsoft.com/office/officeart/2005/8/layout/orgChart1"/>
    <dgm:cxn modelId="{9904EF9E-49B1-44EA-8DDB-54841F9A9D09}" type="presParOf" srcId="{E4597B5C-D9DD-42B0-8EA5-F18A4A0C3628}" destId="{41944E86-9CCE-4243-A7A6-822F6608B79E}" srcOrd="1" destOrd="0" presId="urn:microsoft.com/office/officeart/2005/8/layout/orgChart1"/>
    <dgm:cxn modelId="{5118FCCB-7CA1-4019-8713-2AC191B2D493}" type="presParOf" srcId="{E1015286-2B8F-4778-AC8E-8FADA17CCE38}" destId="{E6760867-7C14-4F04-AF4D-4EA21228ED97}" srcOrd="1" destOrd="0" presId="urn:microsoft.com/office/officeart/2005/8/layout/orgChart1"/>
    <dgm:cxn modelId="{ED8D714E-2CD4-44FC-BEBC-62E2553F354D}" type="presParOf" srcId="{E1015286-2B8F-4778-AC8E-8FADA17CCE38}" destId="{116B05F2-B1F7-4568-B35D-800FDC4BF4EC}" srcOrd="2" destOrd="0" presId="urn:microsoft.com/office/officeart/2005/8/layout/orgChart1"/>
    <dgm:cxn modelId="{9EFDBD9D-2591-41F2-AD96-0ABB33D5E18A}" type="presParOf" srcId="{398CF283-340A-4910-9BA1-E17D020E358D}" destId="{176A0FAC-6818-4987-ACC1-34B0AA4D2BDF}" srcOrd="2" destOrd="0" presId="urn:microsoft.com/office/officeart/2005/8/layout/orgChart1"/>
    <dgm:cxn modelId="{41705E90-C0C9-496D-A9E9-963FC5B22DB6}" type="presParOf" srcId="{398CF283-340A-4910-9BA1-E17D020E358D}" destId="{BC85E849-2F96-4FF1-AAE5-AEA0397EAC83}" srcOrd="3" destOrd="0" presId="urn:microsoft.com/office/officeart/2005/8/layout/orgChart1"/>
    <dgm:cxn modelId="{89C63597-946A-4C3F-BFC2-968DC6E26D65}" type="presParOf" srcId="{BC85E849-2F96-4FF1-AAE5-AEA0397EAC83}" destId="{1D3E3C81-276E-470E-BC85-8AB2968E7870}" srcOrd="0" destOrd="0" presId="urn:microsoft.com/office/officeart/2005/8/layout/orgChart1"/>
    <dgm:cxn modelId="{F20DC51D-BBB3-4160-B843-EF544F010034}" type="presParOf" srcId="{1D3E3C81-276E-470E-BC85-8AB2968E7870}" destId="{91B963E8-D0F2-4170-B76A-A5F764F41508}" srcOrd="0" destOrd="0" presId="urn:microsoft.com/office/officeart/2005/8/layout/orgChart1"/>
    <dgm:cxn modelId="{36F9CFDF-9180-4756-B638-616C728D10E4}" type="presParOf" srcId="{1D3E3C81-276E-470E-BC85-8AB2968E7870}" destId="{103C5F69-554C-40AF-A788-1CE8BA7A4629}" srcOrd="1" destOrd="0" presId="urn:microsoft.com/office/officeart/2005/8/layout/orgChart1"/>
    <dgm:cxn modelId="{33B02659-B024-4FDA-943A-EB4C9CE96DF0}" type="presParOf" srcId="{BC85E849-2F96-4FF1-AAE5-AEA0397EAC83}" destId="{5C3F248B-F5AE-4A7C-AD07-6121C439842F}" srcOrd="1" destOrd="0" presId="urn:microsoft.com/office/officeart/2005/8/layout/orgChart1"/>
    <dgm:cxn modelId="{DA40C57D-E21B-4A8B-B86D-CCED70FAED73}" type="presParOf" srcId="{BC85E849-2F96-4FF1-AAE5-AEA0397EAC83}" destId="{3DD85C87-F069-41C2-A035-AB6419BA618C}" srcOrd="2" destOrd="0" presId="urn:microsoft.com/office/officeart/2005/8/layout/orgChart1"/>
    <dgm:cxn modelId="{FBC621A0-740A-4FC8-9143-2F6B78B9B3AE}" type="presParOf" srcId="{398CF283-340A-4910-9BA1-E17D020E358D}" destId="{4828CF20-6442-4C06-8E7A-F76617BBB836}" srcOrd="4" destOrd="0" presId="urn:microsoft.com/office/officeart/2005/8/layout/orgChart1"/>
    <dgm:cxn modelId="{8655AE98-FDE8-4CB3-B529-0C041559F029}" type="presParOf" srcId="{398CF283-340A-4910-9BA1-E17D020E358D}" destId="{DD48A61B-FEBA-4B11-8E48-D6BB48A30312}" srcOrd="5" destOrd="0" presId="urn:microsoft.com/office/officeart/2005/8/layout/orgChart1"/>
    <dgm:cxn modelId="{58DA6093-CFA9-445C-B762-8F48BA7AA578}" type="presParOf" srcId="{DD48A61B-FEBA-4B11-8E48-D6BB48A30312}" destId="{F8EF7712-BE79-4FCE-A732-3A799B11113C}" srcOrd="0" destOrd="0" presId="urn:microsoft.com/office/officeart/2005/8/layout/orgChart1"/>
    <dgm:cxn modelId="{3955223D-B35A-4CCA-AB5B-9F8441CBFC0B}" type="presParOf" srcId="{F8EF7712-BE79-4FCE-A732-3A799B11113C}" destId="{33689F48-D81E-41D6-9683-D7934FB2770F}" srcOrd="0" destOrd="0" presId="urn:microsoft.com/office/officeart/2005/8/layout/orgChart1"/>
    <dgm:cxn modelId="{4802F66A-C672-4252-A665-A91AB7300991}" type="presParOf" srcId="{F8EF7712-BE79-4FCE-A732-3A799B11113C}" destId="{012A598D-C707-42B7-8D1E-A2F0FB6877B1}" srcOrd="1" destOrd="0" presId="urn:microsoft.com/office/officeart/2005/8/layout/orgChart1"/>
    <dgm:cxn modelId="{0FA47A10-31B5-4C72-8FC2-19033718FF4C}" type="presParOf" srcId="{DD48A61B-FEBA-4B11-8E48-D6BB48A30312}" destId="{DD3A5A95-BEEC-46F7-8626-BE0920179423}" srcOrd="1" destOrd="0" presId="urn:microsoft.com/office/officeart/2005/8/layout/orgChart1"/>
    <dgm:cxn modelId="{781F6EA9-0A7F-43E1-A686-73734D373EC7}" type="presParOf" srcId="{DD48A61B-FEBA-4B11-8E48-D6BB48A30312}" destId="{0CBE4F24-9727-4ED5-9929-C77292E5B736}" srcOrd="2" destOrd="0" presId="urn:microsoft.com/office/officeart/2005/8/layout/orgChart1"/>
    <dgm:cxn modelId="{EF0D6C7A-5E6C-4E41-AB89-FBF6EC5046CC}" type="presParOf" srcId="{90DA7CFD-5FCE-4CAB-B0C9-D607D24CEAE4}" destId="{EA5971E6-BE8D-4729-94AD-728E0A2F0F5B}" srcOrd="2" destOrd="0" presId="urn:microsoft.com/office/officeart/2005/8/layout/orgChart1"/>
    <dgm:cxn modelId="{B0C02EFE-5CCE-4762-B86E-EB9E3E46B477}" type="presParOf" srcId="{EA5971E6-BE8D-4729-94AD-728E0A2F0F5B}" destId="{BF82C17A-F78A-4AAE-BD24-0B4E8415AD99}" srcOrd="0" destOrd="0" presId="urn:microsoft.com/office/officeart/2005/8/layout/orgChart1"/>
    <dgm:cxn modelId="{64EB960C-05BD-47EF-9A86-4EB116491EE3}" type="presParOf" srcId="{EA5971E6-BE8D-4729-94AD-728E0A2F0F5B}" destId="{BE2BB80A-24A5-4A2A-A904-51FC5565F21F}" srcOrd="1" destOrd="0" presId="urn:microsoft.com/office/officeart/2005/8/layout/orgChart1"/>
    <dgm:cxn modelId="{A0902506-4DB3-4CCD-BA0E-CFB507E895E0}" type="presParOf" srcId="{BE2BB80A-24A5-4A2A-A904-51FC5565F21F}" destId="{5C9AE8BB-967E-4E9D-8613-0805C68C4DCB}" srcOrd="0" destOrd="0" presId="urn:microsoft.com/office/officeart/2005/8/layout/orgChart1"/>
    <dgm:cxn modelId="{7132E2C9-466B-4E7F-B68D-3CE37365B2E8}" type="presParOf" srcId="{5C9AE8BB-967E-4E9D-8613-0805C68C4DCB}" destId="{5073C4BB-BDCF-47C0-8A7B-065F0DBFEBCA}" srcOrd="0" destOrd="0" presId="urn:microsoft.com/office/officeart/2005/8/layout/orgChart1"/>
    <dgm:cxn modelId="{8E549625-6999-4A53-AA52-0599AFD34A7D}" type="presParOf" srcId="{5C9AE8BB-967E-4E9D-8613-0805C68C4DCB}" destId="{51BA0AA8-19A3-4734-AC02-75BE27B6CF57}" srcOrd="1" destOrd="0" presId="urn:microsoft.com/office/officeart/2005/8/layout/orgChart1"/>
    <dgm:cxn modelId="{7BEB6964-FE91-4432-9396-8A6913F76620}" type="presParOf" srcId="{BE2BB80A-24A5-4A2A-A904-51FC5565F21F}" destId="{B968F9BB-321E-4F3E-BF98-31EC4B6340DE}" srcOrd="1" destOrd="0" presId="urn:microsoft.com/office/officeart/2005/8/layout/orgChart1"/>
    <dgm:cxn modelId="{43F7BCDD-5DA3-470F-85A5-5679198F4330}" type="presParOf" srcId="{BE2BB80A-24A5-4A2A-A904-51FC5565F21F}" destId="{F89BEDD8-759E-4B40-9783-B252C7AF129A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TAXAS E</a:t>
          </a:r>
        </a:p>
        <a:p>
          <a:r>
            <a:rPr lang="pt-BR" dirty="0" smtClean="0"/>
            <a:t>CONTRIBUIÇÕES DE MELHORIA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3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3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3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</dgm:ptLst>
  <dgm:cxnLst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722D9E36-AB7A-45F0-AFAB-41B894D28942}" type="presOf" srcId="{CD38CDDF-0433-4569-882D-0E14CC5F8297}" destId="{33689F48-D81E-41D6-9683-D7934FB2770F}" srcOrd="0" destOrd="0" presId="urn:microsoft.com/office/officeart/2005/8/layout/orgChart1"/>
    <dgm:cxn modelId="{F8E0B8AA-16B7-4580-9B8E-1B511E5BAE36}" type="presOf" srcId="{A29A0E5A-7C8C-4C3E-B0E2-8B91E1CE9BE6}" destId="{5C205BC0-36E8-4CA3-B489-7B115EECC4D3}" srcOrd="0" destOrd="0" presId="urn:microsoft.com/office/officeart/2005/8/layout/orgChart1"/>
    <dgm:cxn modelId="{B3B3DFDC-EC55-44FC-B526-2B602CE3A7BA}" type="presOf" srcId="{572C3C4E-2525-47D9-81BD-5A8FA6496B6D}" destId="{C7E1AC65-2874-4E24-B505-FB015824EF2A}" srcOrd="0" destOrd="0" presId="urn:microsoft.com/office/officeart/2005/8/layout/orgChart1"/>
    <dgm:cxn modelId="{6EA627CC-4E57-432C-86D7-7F5B442E7B48}" type="presOf" srcId="{B267A46D-808E-482E-8114-704C02CEBF07}" destId="{91B963E8-D0F2-4170-B76A-A5F764F41508}" srcOrd="0" destOrd="0" presId="urn:microsoft.com/office/officeart/2005/8/layout/orgChart1"/>
    <dgm:cxn modelId="{CFC1235E-23A8-494B-B911-4F4AAC9644CA}" srcId="{A29A0E5A-7C8C-4C3E-B0E2-8B91E1CE9BE6}" destId="{572C3C4E-2525-47D9-81BD-5A8FA6496B6D}" srcOrd="0" destOrd="0" parTransId="{B92615D3-2739-4A8C-A722-157A905972B0}" sibTransId="{ED4B7E72-19BD-4CAF-9CFD-9EB590F84D96}"/>
    <dgm:cxn modelId="{2DC0206F-7B29-4B3F-9E41-BF4F37FFE6D5}" type="presOf" srcId="{CD38CDDF-0433-4569-882D-0E14CC5F8297}" destId="{012A598D-C707-42B7-8D1E-A2F0FB6877B1}" srcOrd="1" destOrd="0" presId="urn:microsoft.com/office/officeart/2005/8/layout/orgChart1"/>
    <dgm:cxn modelId="{3E283999-DBDE-4789-8C37-F2FD6141610E}" type="presOf" srcId="{B92615D3-2739-4A8C-A722-157A905972B0}" destId="{D7D25C4F-D7DA-4054-BA62-984BBD50361E}" srcOrd="0" destOrd="0" presId="urn:microsoft.com/office/officeart/2005/8/layout/orgChart1"/>
    <dgm:cxn modelId="{D24EFD6E-2920-4AD5-B111-336BA1D18A7A}" srcId="{A29A0E5A-7C8C-4C3E-B0E2-8B91E1CE9BE6}" destId="{CD38CDDF-0433-4569-882D-0E14CC5F8297}" srcOrd="2" destOrd="0" parTransId="{05C4E7C2-85E3-4B08-B982-2C94E8815705}" sibTransId="{5A15F531-43E9-405A-9A28-C4C0CED47CEA}"/>
    <dgm:cxn modelId="{5DF31B56-B0A7-488B-BB54-315303311DB1}" type="presOf" srcId="{891DFBCA-62B1-4690-BE48-DEA6451C995B}" destId="{176A0FAC-6818-4987-ACC1-34B0AA4D2BDF}" srcOrd="0" destOrd="0" presId="urn:microsoft.com/office/officeart/2005/8/layout/orgChart1"/>
    <dgm:cxn modelId="{4A6DA948-7E2B-4F40-A308-34CCA8E82075}" type="presOf" srcId="{05C4E7C2-85E3-4B08-B982-2C94E8815705}" destId="{4828CF20-6442-4C06-8E7A-F76617BBB836}" srcOrd="0" destOrd="0" presId="urn:microsoft.com/office/officeart/2005/8/layout/orgChart1"/>
    <dgm:cxn modelId="{C350BBA3-B403-41C6-B1FE-CDF9C2049596}" type="presOf" srcId="{572C3C4E-2525-47D9-81BD-5A8FA6496B6D}" destId="{41944E86-9CCE-4243-A7A6-822F6608B79E}" srcOrd="1" destOrd="0" presId="urn:microsoft.com/office/officeart/2005/8/layout/orgChart1"/>
    <dgm:cxn modelId="{B3A66565-4E86-42D9-851B-BAE4E43A8407}" type="presOf" srcId="{B267A46D-808E-482E-8114-704C02CEBF07}" destId="{103C5F69-554C-40AF-A788-1CE8BA7A4629}" srcOrd="1" destOrd="0" presId="urn:microsoft.com/office/officeart/2005/8/layout/orgChart1"/>
    <dgm:cxn modelId="{51818D5A-1E86-4B66-B957-6F17DDCCDFB1}" type="presOf" srcId="{A29A0E5A-7C8C-4C3E-B0E2-8B91E1CE9BE6}" destId="{B0AECD13-E021-4EBC-B38E-F030714FD950}" srcOrd="1" destOrd="0" presId="urn:microsoft.com/office/officeart/2005/8/layout/orgChart1"/>
    <dgm:cxn modelId="{5EAF1892-EB1E-4CE6-B6BB-07D78DD4D16C}" type="presOf" srcId="{FC46D864-E82F-4B4D-822C-D687C15C8E49}" destId="{6FBFED28-6489-4AD2-B7CF-EA4E0C588FD4}" srcOrd="0" destOrd="0" presId="urn:microsoft.com/office/officeart/2005/8/layout/orgChart1"/>
    <dgm:cxn modelId="{A51D4EC5-6397-47F5-83DB-24A70435EDF3}" srcId="{A29A0E5A-7C8C-4C3E-B0E2-8B91E1CE9BE6}" destId="{B267A46D-808E-482E-8114-704C02CEBF07}" srcOrd="1" destOrd="0" parTransId="{891DFBCA-62B1-4690-BE48-DEA6451C995B}" sibTransId="{67B291AB-0826-49AE-AB0B-C11B63914112}"/>
    <dgm:cxn modelId="{466090D3-92BE-4FD3-B235-911AA28FBCCF}" type="presParOf" srcId="{6FBFED28-6489-4AD2-B7CF-EA4E0C588FD4}" destId="{90DA7CFD-5FCE-4CAB-B0C9-D607D24CEAE4}" srcOrd="0" destOrd="0" presId="urn:microsoft.com/office/officeart/2005/8/layout/orgChart1"/>
    <dgm:cxn modelId="{802D3944-5B85-456F-AB5A-89D017B1D416}" type="presParOf" srcId="{90DA7CFD-5FCE-4CAB-B0C9-D607D24CEAE4}" destId="{C92EC354-2C18-4599-B35D-6FB94EDF92F0}" srcOrd="0" destOrd="0" presId="urn:microsoft.com/office/officeart/2005/8/layout/orgChart1"/>
    <dgm:cxn modelId="{3554203D-A9A6-42C2-983F-4BDD8AF01622}" type="presParOf" srcId="{C92EC354-2C18-4599-B35D-6FB94EDF92F0}" destId="{5C205BC0-36E8-4CA3-B489-7B115EECC4D3}" srcOrd="0" destOrd="0" presId="urn:microsoft.com/office/officeart/2005/8/layout/orgChart1"/>
    <dgm:cxn modelId="{3B5D1B04-F445-414A-BF8B-67A3602CD773}" type="presParOf" srcId="{C92EC354-2C18-4599-B35D-6FB94EDF92F0}" destId="{B0AECD13-E021-4EBC-B38E-F030714FD950}" srcOrd="1" destOrd="0" presId="urn:microsoft.com/office/officeart/2005/8/layout/orgChart1"/>
    <dgm:cxn modelId="{2BC227C1-4D3C-45C9-A330-B07C19C9B973}" type="presParOf" srcId="{90DA7CFD-5FCE-4CAB-B0C9-D607D24CEAE4}" destId="{398CF283-340A-4910-9BA1-E17D020E358D}" srcOrd="1" destOrd="0" presId="urn:microsoft.com/office/officeart/2005/8/layout/orgChart1"/>
    <dgm:cxn modelId="{23E87BA6-CF51-4468-98F1-8E4B7FD3293F}" type="presParOf" srcId="{398CF283-340A-4910-9BA1-E17D020E358D}" destId="{D7D25C4F-D7DA-4054-BA62-984BBD50361E}" srcOrd="0" destOrd="0" presId="urn:microsoft.com/office/officeart/2005/8/layout/orgChart1"/>
    <dgm:cxn modelId="{767298AA-2634-4209-BA9C-E0B6FDADA5BF}" type="presParOf" srcId="{398CF283-340A-4910-9BA1-E17D020E358D}" destId="{E1015286-2B8F-4778-AC8E-8FADA17CCE38}" srcOrd="1" destOrd="0" presId="urn:microsoft.com/office/officeart/2005/8/layout/orgChart1"/>
    <dgm:cxn modelId="{E6F1E34A-A927-4A19-855D-54DE21D65D7B}" type="presParOf" srcId="{E1015286-2B8F-4778-AC8E-8FADA17CCE38}" destId="{E4597B5C-D9DD-42B0-8EA5-F18A4A0C3628}" srcOrd="0" destOrd="0" presId="urn:microsoft.com/office/officeart/2005/8/layout/orgChart1"/>
    <dgm:cxn modelId="{10CDC2D8-98EB-44B8-9145-F28640C2A310}" type="presParOf" srcId="{E4597B5C-D9DD-42B0-8EA5-F18A4A0C3628}" destId="{C7E1AC65-2874-4E24-B505-FB015824EF2A}" srcOrd="0" destOrd="0" presId="urn:microsoft.com/office/officeart/2005/8/layout/orgChart1"/>
    <dgm:cxn modelId="{39E44E39-4C35-4C30-A24C-8F016565F2BC}" type="presParOf" srcId="{E4597B5C-D9DD-42B0-8EA5-F18A4A0C3628}" destId="{41944E86-9CCE-4243-A7A6-822F6608B79E}" srcOrd="1" destOrd="0" presId="urn:microsoft.com/office/officeart/2005/8/layout/orgChart1"/>
    <dgm:cxn modelId="{10CE26A3-D909-4FCC-A06E-5BA4F0A06CDC}" type="presParOf" srcId="{E1015286-2B8F-4778-AC8E-8FADA17CCE38}" destId="{E6760867-7C14-4F04-AF4D-4EA21228ED97}" srcOrd="1" destOrd="0" presId="urn:microsoft.com/office/officeart/2005/8/layout/orgChart1"/>
    <dgm:cxn modelId="{902C82DD-FAC8-4F89-9574-B4F93F83B672}" type="presParOf" srcId="{E1015286-2B8F-4778-AC8E-8FADA17CCE38}" destId="{116B05F2-B1F7-4568-B35D-800FDC4BF4EC}" srcOrd="2" destOrd="0" presId="urn:microsoft.com/office/officeart/2005/8/layout/orgChart1"/>
    <dgm:cxn modelId="{C3DFFE58-4D73-46FC-8873-3B54677635F7}" type="presParOf" srcId="{398CF283-340A-4910-9BA1-E17D020E358D}" destId="{176A0FAC-6818-4987-ACC1-34B0AA4D2BDF}" srcOrd="2" destOrd="0" presId="urn:microsoft.com/office/officeart/2005/8/layout/orgChart1"/>
    <dgm:cxn modelId="{FAD72C8B-40D9-4342-A637-C045A2929C21}" type="presParOf" srcId="{398CF283-340A-4910-9BA1-E17D020E358D}" destId="{BC85E849-2F96-4FF1-AAE5-AEA0397EAC83}" srcOrd="3" destOrd="0" presId="urn:microsoft.com/office/officeart/2005/8/layout/orgChart1"/>
    <dgm:cxn modelId="{588AC747-B472-4AD5-96C4-987617078101}" type="presParOf" srcId="{BC85E849-2F96-4FF1-AAE5-AEA0397EAC83}" destId="{1D3E3C81-276E-470E-BC85-8AB2968E7870}" srcOrd="0" destOrd="0" presId="urn:microsoft.com/office/officeart/2005/8/layout/orgChart1"/>
    <dgm:cxn modelId="{7B3F11BB-9610-4F81-BC3F-EDE0DAC65B38}" type="presParOf" srcId="{1D3E3C81-276E-470E-BC85-8AB2968E7870}" destId="{91B963E8-D0F2-4170-B76A-A5F764F41508}" srcOrd="0" destOrd="0" presId="urn:microsoft.com/office/officeart/2005/8/layout/orgChart1"/>
    <dgm:cxn modelId="{EE9AB1FA-0F54-4D1C-B0D5-B8829D390DA3}" type="presParOf" srcId="{1D3E3C81-276E-470E-BC85-8AB2968E7870}" destId="{103C5F69-554C-40AF-A788-1CE8BA7A4629}" srcOrd="1" destOrd="0" presId="urn:microsoft.com/office/officeart/2005/8/layout/orgChart1"/>
    <dgm:cxn modelId="{4AAC3299-673F-42C1-B76B-0C45DF0320FF}" type="presParOf" srcId="{BC85E849-2F96-4FF1-AAE5-AEA0397EAC83}" destId="{5C3F248B-F5AE-4A7C-AD07-6121C439842F}" srcOrd="1" destOrd="0" presId="urn:microsoft.com/office/officeart/2005/8/layout/orgChart1"/>
    <dgm:cxn modelId="{B1539853-5A2A-4484-B8E1-2E1EAA5C6362}" type="presParOf" srcId="{BC85E849-2F96-4FF1-AAE5-AEA0397EAC83}" destId="{3DD85C87-F069-41C2-A035-AB6419BA618C}" srcOrd="2" destOrd="0" presId="urn:microsoft.com/office/officeart/2005/8/layout/orgChart1"/>
    <dgm:cxn modelId="{60344B3C-42BE-46FE-AD9D-7C2015064787}" type="presParOf" srcId="{398CF283-340A-4910-9BA1-E17D020E358D}" destId="{4828CF20-6442-4C06-8E7A-F76617BBB836}" srcOrd="4" destOrd="0" presId="urn:microsoft.com/office/officeart/2005/8/layout/orgChart1"/>
    <dgm:cxn modelId="{DF7776C2-919C-4BC1-8242-FBD6EF245EE6}" type="presParOf" srcId="{398CF283-340A-4910-9BA1-E17D020E358D}" destId="{DD48A61B-FEBA-4B11-8E48-D6BB48A30312}" srcOrd="5" destOrd="0" presId="urn:microsoft.com/office/officeart/2005/8/layout/orgChart1"/>
    <dgm:cxn modelId="{A02058C6-5BE6-4EFC-9CBD-04D76B6E6FAB}" type="presParOf" srcId="{DD48A61B-FEBA-4B11-8E48-D6BB48A30312}" destId="{F8EF7712-BE79-4FCE-A732-3A799B11113C}" srcOrd="0" destOrd="0" presId="urn:microsoft.com/office/officeart/2005/8/layout/orgChart1"/>
    <dgm:cxn modelId="{9AC70D84-7431-4F2D-B89A-404597616B14}" type="presParOf" srcId="{F8EF7712-BE79-4FCE-A732-3A799B11113C}" destId="{33689F48-D81E-41D6-9683-D7934FB2770F}" srcOrd="0" destOrd="0" presId="urn:microsoft.com/office/officeart/2005/8/layout/orgChart1"/>
    <dgm:cxn modelId="{1D4E72E1-6FC4-410F-BB02-1E2EEA2C21F0}" type="presParOf" srcId="{F8EF7712-BE79-4FCE-A732-3A799B11113C}" destId="{012A598D-C707-42B7-8D1E-A2F0FB6877B1}" srcOrd="1" destOrd="0" presId="urn:microsoft.com/office/officeart/2005/8/layout/orgChart1"/>
    <dgm:cxn modelId="{12E0F681-78DC-494F-BA14-D1DEB78B95B2}" type="presParOf" srcId="{DD48A61B-FEBA-4B11-8E48-D6BB48A30312}" destId="{DD3A5A95-BEEC-46F7-8626-BE0920179423}" srcOrd="1" destOrd="0" presId="urn:microsoft.com/office/officeart/2005/8/layout/orgChart1"/>
    <dgm:cxn modelId="{08DB7B4D-656C-4A09-B407-73BDBAB99343}" type="presParOf" srcId="{DD48A61B-FEBA-4B11-8E48-D6BB48A30312}" destId="{0CBE4F24-9727-4ED5-9929-C77292E5B736}" srcOrd="2" destOrd="0" presId="urn:microsoft.com/office/officeart/2005/8/layout/orgChart1"/>
    <dgm:cxn modelId="{47A05429-5637-4819-A61E-47AE1665DFF6}" type="presParOf" srcId="{90DA7CFD-5FCE-4CAB-B0C9-D607D24CEAE4}" destId="{EA5971E6-BE8D-4729-94AD-728E0A2F0F5B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46D864-E82F-4B4D-822C-D687C15C8E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29A0E5A-7C8C-4C3E-B0E2-8B91E1CE9BE6}">
      <dgm:prSet phldrT="[Texto]"/>
      <dgm:spPr/>
      <dgm:t>
        <a:bodyPr/>
        <a:lstStyle/>
        <a:p>
          <a:r>
            <a:rPr lang="pt-BR" dirty="0" smtClean="0"/>
            <a:t>IMPOSTOS</a:t>
          </a:r>
          <a:endParaRPr lang="pt-BR" dirty="0"/>
        </a:p>
      </dgm:t>
    </dgm:pt>
    <dgm:pt modelId="{D249221D-BF7A-419D-98B9-65AC22304606}" type="parTrans" cxnId="{EC715F06-2CF9-4C11-ACF3-B6D1A0E0DD09}">
      <dgm:prSet/>
      <dgm:spPr/>
      <dgm:t>
        <a:bodyPr/>
        <a:lstStyle/>
        <a:p>
          <a:endParaRPr lang="pt-BR"/>
        </a:p>
      </dgm:t>
    </dgm:pt>
    <dgm:pt modelId="{6EE17216-D08F-4C29-88EC-447A7D272E02}" type="sibTrans" cxnId="{EC715F06-2CF9-4C11-ACF3-B6D1A0E0DD09}">
      <dgm:prSet/>
      <dgm:spPr/>
      <dgm:t>
        <a:bodyPr/>
        <a:lstStyle/>
        <a:p>
          <a:endParaRPr lang="pt-BR"/>
        </a:p>
      </dgm:t>
    </dgm:pt>
    <dgm:pt modelId="{546EA754-B0ED-4871-A49B-DD05BE3A5311}" type="asst">
      <dgm:prSet phldrT="[Texto]"/>
      <dgm:spPr/>
      <dgm:t>
        <a:bodyPr/>
        <a:lstStyle/>
        <a:p>
          <a:r>
            <a:rPr lang="pt-BR" dirty="0" smtClean="0"/>
            <a:t>São desvinculados de atuação estatal</a:t>
          </a:r>
          <a:endParaRPr lang="pt-BR" dirty="0"/>
        </a:p>
      </dgm:t>
    </dgm:pt>
    <dgm:pt modelId="{F74D7B14-B94D-4E93-BE3E-3955CE777806}" type="parTrans" cxnId="{5AE5CE67-4A21-453C-9B4E-7D5B2EDD8951}">
      <dgm:prSet/>
      <dgm:spPr/>
      <dgm:t>
        <a:bodyPr/>
        <a:lstStyle/>
        <a:p>
          <a:endParaRPr lang="pt-BR"/>
        </a:p>
      </dgm:t>
    </dgm:pt>
    <dgm:pt modelId="{81523817-02DB-49D8-97A5-7C62004D4C54}" type="sibTrans" cxnId="{5AE5CE67-4A21-453C-9B4E-7D5B2EDD8951}">
      <dgm:prSet/>
      <dgm:spPr/>
      <dgm:t>
        <a:bodyPr/>
        <a:lstStyle/>
        <a:p>
          <a:endParaRPr lang="pt-BR"/>
        </a:p>
      </dgm:t>
    </dgm:pt>
    <dgm:pt modelId="{572C3C4E-2525-47D9-81BD-5A8FA6496B6D}">
      <dgm:prSet phldrT="[Texto]"/>
      <dgm:spPr/>
      <dgm:t>
        <a:bodyPr/>
        <a:lstStyle/>
        <a:p>
          <a:r>
            <a:rPr lang="pt-BR" dirty="0" smtClean="0"/>
            <a:t>IMPOSTOS PRIVATIVOS DA UNIÃO</a:t>
          </a:r>
          <a:endParaRPr lang="pt-BR" dirty="0"/>
        </a:p>
      </dgm:t>
    </dgm:pt>
    <dgm:pt modelId="{B92615D3-2739-4A8C-A722-157A905972B0}" type="parTrans" cxnId="{CFC1235E-23A8-494B-B911-4F4AAC9644CA}">
      <dgm:prSet/>
      <dgm:spPr/>
      <dgm:t>
        <a:bodyPr/>
        <a:lstStyle/>
        <a:p>
          <a:endParaRPr lang="pt-BR"/>
        </a:p>
      </dgm:t>
    </dgm:pt>
    <dgm:pt modelId="{ED4B7E72-19BD-4CAF-9CFD-9EB590F84D96}" type="sibTrans" cxnId="{CFC1235E-23A8-494B-B911-4F4AAC9644CA}">
      <dgm:prSet/>
      <dgm:spPr/>
      <dgm:t>
        <a:bodyPr/>
        <a:lstStyle/>
        <a:p>
          <a:endParaRPr lang="pt-BR"/>
        </a:p>
      </dgm:t>
    </dgm:pt>
    <dgm:pt modelId="{B267A46D-808E-482E-8114-704C02CEBF07}">
      <dgm:prSet phldrT="[Texto]"/>
      <dgm:spPr/>
      <dgm:t>
        <a:bodyPr/>
        <a:lstStyle/>
        <a:p>
          <a:r>
            <a:rPr lang="pt-BR" dirty="0" smtClean="0"/>
            <a:t>IMPOSTOS PRIVATIVOS DOS ESTADOS + DF</a:t>
          </a:r>
          <a:endParaRPr lang="pt-BR" dirty="0"/>
        </a:p>
      </dgm:t>
    </dgm:pt>
    <dgm:pt modelId="{891DFBCA-62B1-4690-BE48-DEA6451C995B}" type="parTrans" cxnId="{A51D4EC5-6397-47F5-83DB-24A70435EDF3}">
      <dgm:prSet/>
      <dgm:spPr/>
      <dgm:t>
        <a:bodyPr/>
        <a:lstStyle/>
        <a:p>
          <a:endParaRPr lang="pt-BR"/>
        </a:p>
      </dgm:t>
    </dgm:pt>
    <dgm:pt modelId="{67B291AB-0826-49AE-AB0B-C11B63914112}" type="sibTrans" cxnId="{A51D4EC5-6397-47F5-83DB-24A70435EDF3}">
      <dgm:prSet/>
      <dgm:spPr/>
      <dgm:t>
        <a:bodyPr/>
        <a:lstStyle/>
        <a:p>
          <a:endParaRPr lang="pt-BR"/>
        </a:p>
      </dgm:t>
    </dgm:pt>
    <dgm:pt modelId="{CD38CDDF-0433-4569-882D-0E14CC5F8297}">
      <dgm:prSet phldrT="[Texto]"/>
      <dgm:spPr/>
      <dgm:t>
        <a:bodyPr/>
        <a:lstStyle/>
        <a:p>
          <a:r>
            <a:rPr lang="pt-BR" dirty="0" smtClean="0"/>
            <a:t>IMPOSTOS PRIVATIVOS DOS MUNICÍPIOS</a:t>
          </a:r>
          <a:endParaRPr lang="pt-BR" dirty="0"/>
        </a:p>
      </dgm:t>
    </dgm:pt>
    <dgm:pt modelId="{05C4E7C2-85E3-4B08-B982-2C94E8815705}" type="parTrans" cxnId="{D24EFD6E-2920-4AD5-B111-336BA1D18A7A}">
      <dgm:prSet/>
      <dgm:spPr/>
      <dgm:t>
        <a:bodyPr/>
        <a:lstStyle/>
        <a:p>
          <a:endParaRPr lang="pt-BR"/>
        </a:p>
      </dgm:t>
    </dgm:pt>
    <dgm:pt modelId="{5A15F531-43E9-405A-9A28-C4C0CED47CEA}" type="sibTrans" cxnId="{D24EFD6E-2920-4AD5-B111-336BA1D18A7A}">
      <dgm:prSet/>
      <dgm:spPr/>
      <dgm:t>
        <a:bodyPr/>
        <a:lstStyle/>
        <a:p>
          <a:endParaRPr lang="pt-BR"/>
        </a:p>
      </dgm:t>
    </dgm:pt>
    <dgm:pt modelId="{1B96FE3C-43CB-4098-8D04-2EFE10FA7D89}" type="asst">
      <dgm:prSet/>
      <dgm:spPr/>
      <dgm:t>
        <a:bodyPr/>
        <a:lstStyle/>
        <a:p>
          <a:r>
            <a:rPr lang="pt-BR" dirty="0" smtClean="0"/>
            <a:t>Outorga da Competência Tributária</a:t>
          </a:r>
          <a:endParaRPr lang="pt-BR" dirty="0"/>
        </a:p>
      </dgm:t>
    </dgm:pt>
    <dgm:pt modelId="{0571C2EF-46FF-479B-8F84-1247551D1EB6}" type="parTrans" cxnId="{7BF0D4B2-9DA7-4575-803B-1212DFE0DA83}">
      <dgm:prSet/>
      <dgm:spPr/>
      <dgm:t>
        <a:bodyPr/>
        <a:lstStyle/>
        <a:p>
          <a:endParaRPr lang="pt-BR"/>
        </a:p>
      </dgm:t>
    </dgm:pt>
    <dgm:pt modelId="{A8EB89CC-59F4-4309-9240-9699A8CF3D49}" type="sibTrans" cxnId="{7BF0D4B2-9DA7-4575-803B-1212DFE0DA83}">
      <dgm:prSet/>
      <dgm:spPr/>
      <dgm:t>
        <a:bodyPr/>
        <a:lstStyle/>
        <a:p>
          <a:endParaRPr lang="pt-BR"/>
        </a:p>
      </dgm:t>
    </dgm:pt>
    <dgm:pt modelId="{6FBFED28-6489-4AD2-B7CF-EA4E0C588FD4}" type="pres">
      <dgm:prSet presAssocID="{FC46D864-E82F-4B4D-822C-D687C15C8E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0DA7CFD-5FCE-4CAB-B0C9-D607D24CEAE4}" type="pres">
      <dgm:prSet presAssocID="{A29A0E5A-7C8C-4C3E-B0E2-8B91E1CE9BE6}" presName="hierRoot1" presStyleCnt="0">
        <dgm:presLayoutVars>
          <dgm:hierBranch val="init"/>
        </dgm:presLayoutVars>
      </dgm:prSet>
      <dgm:spPr/>
    </dgm:pt>
    <dgm:pt modelId="{C92EC354-2C18-4599-B35D-6FB94EDF92F0}" type="pres">
      <dgm:prSet presAssocID="{A29A0E5A-7C8C-4C3E-B0E2-8B91E1CE9BE6}" presName="rootComposite1" presStyleCnt="0"/>
      <dgm:spPr/>
    </dgm:pt>
    <dgm:pt modelId="{5C205BC0-36E8-4CA3-B489-7B115EECC4D3}" type="pres">
      <dgm:prSet presAssocID="{A29A0E5A-7C8C-4C3E-B0E2-8B91E1CE9B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0AECD13-E021-4EBC-B38E-F030714FD950}" type="pres">
      <dgm:prSet presAssocID="{A29A0E5A-7C8C-4C3E-B0E2-8B91E1CE9BE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398CF283-340A-4910-9BA1-E17D020E358D}" type="pres">
      <dgm:prSet presAssocID="{A29A0E5A-7C8C-4C3E-B0E2-8B91E1CE9BE6}" presName="hierChild2" presStyleCnt="0"/>
      <dgm:spPr/>
    </dgm:pt>
    <dgm:pt modelId="{D7D25C4F-D7DA-4054-BA62-984BBD50361E}" type="pres">
      <dgm:prSet presAssocID="{B92615D3-2739-4A8C-A722-157A905972B0}" presName="Name37" presStyleLbl="parChTrans1D2" presStyleIdx="0" presStyleCnt="5"/>
      <dgm:spPr/>
      <dgm:t>
        <a:bodyPr/>
        <a:lstStyle/>
        <a:p>
          <a:endParaRPr lang="pt-BR"/>
        </a:p>
      </dgm:t>
    </dgm:pt>
    <dgm:pt modelId="{E1015286-2B8F-4778-AC8E-8FADA17CCE38}" type="pres">
      <dgm:prSet presAssocID="{572C3C4E-2525-47D9-81BD-5A8FA6496B6D}" presName="hierRoot2" presStyleCnt="0">
        <dgm:presLayoutVars>
          <dgm:hierBranch val="init"/>
        </dgm:presLayoutVars>
      </dgm:prSet>
      <dgm:spPr/>
    </dgm:pt>
    <dgm:pt modelId="{E4597B5C-D9DD-42B0-8EA5-F18A4A0C3628}" type="pres">
      <dgm:prSet presAssocID="{572C3C4E-2525-47D9-81BD-5A8FA6496B6D}" presName="rootComposite" presStyleCnt="0"/>
      <dgm:spPr/>
    </dgm:pt>
    <dgm:pt modelId="{C7E1AC65-2874-4E24-B505-FB015824EF2A}" type="pres">
      <dgm:prSet presAssocID="{572C3C4E-2525-47D9-81BD-5A8FA6496B6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944E86-9CCE-4243-A7A6-822F6608B79E}" type="pres">
      <dgm:prSet presAssocID="{572C3C4E-2525-47D9-81BD-5A8FA6496B6D}" presName="rootConnector" presStyleLbl="node2" presStyleIdx="0" presStyleCnt="3"/>
      <dgm:spPr/>
      <dgm:t>
        <a:bodyPr/>
        <a:lstStyle/>
        <a:p>
          <a:endParaRPr lang="pt-BR"/>
        </a:p>
      </dgm:t>
    </dgm:pt>
    <dgm:pt modelId="{E6760867-7C14-4F04-AF4D-4EA21228ED97}" type="pres">
      <dgm:prSet presAssocID="{572C3C4E-2525-47D9-81BD-5A8FA6496B6D}" presName="hierChild4" presStyleCnt="0"/>
      <dgm:spPr/>
    </dgm:pt>
    <dgm:pt modelId="{116B05F2-B1F7-4568-B35D-800FDC4BF4EC}" type="pres">
      <dgm:prSet presAssocID="{572C3C4E-2525-47D9-81BD-5A8FA6496B6D}" presName="hierChild5" presStyleCnt="0"/>
      <dgm:spPr/>
    </dgm:pt>
    <dgm:pt modelId="{176A0FAC-6818-4987-ACC1-34B0AA4D2BDF}" type="pres">
      <dgm:prSet presAssocID="{891DFBCA-62B1-4690-BE48-DEA6451C995B}" presName="Name37" presStyleLbl="parChTrans1D2" presStyleIdx="1" presStyleCnt="5"/>
      <dgm:spPr/>
      <dgm:t>
        <a:bodyPr/>
        <a:lstStyle/>
        <a:p>
          <a:endParaRPr lang="pt-BR"/>
        </a:p>
      </dgm:t>
    </dgm:pt>
    <dgm:pt modelId="{BC85E849-2F96-4FF1-AAE5-AEA0397EAC83}" type="pres">
      <dgm:prSet presAssocID="{B267A46D-808E-482E-8114-704C02CEBF07}" presName="hierRoot2" presStyleCnt="0">
        <dgm:presLayoutVars>
          <dgm:hierBranch val="init"/>
        </dgm:presLayoutVars>
      </dgm:prSet>
      <dgm:spPr/>
    </dgm:pt>
    <dgm:pt modelId="{1D3E3C81-276E-470E-BC85-8AB2968E7870}" type="pres">
      <dgm:prSet presAssocID="{B267A46D-808E-482E-8114-704C02CEBF07}" presName="rootComposite" presStyleCnt="0"/>
      <dgm:spPr/>
    </dgm:pt>
    <dgm:pt modelId="{91B963E8-D0F2-4170-B76A-A5F764F41508}" type="pres">
      <dgm:prSet presAssocID="{B267A46D-808E-482E-8114-704C02CEBF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3C5F69-554C-40AF-A788-1CE8BA7A4629}" type="pres">
      <dgm:prSet presAssocID="{B267A46D-808E-482E-8114-704C02CEBF07}" presName="rootConnector" presStyleLbl="node2" presStyleIdx="1" presStyleCnt="3"/>
      <dgm:spPr/>
      <dgm:t>
        <a:bodyPr/>
        <a:lstStyle/>
        <a:p>
          <a:endParaRPr lang="pt-BR"/>
        </a:p>
      </dgm:t>
    </dgm:pt>
    <dgm:pt modelId="{5C3F248B-F5AE-4A7C-AD07-6121C439842F}" type="pres">
      <dgm:prSet presAssocID="{B267A46D-808E-482E-8114-704C02CEBF07}" presName="hierChild4" presStyleCnt="0"/>
      <dgm:spPr/>
    </dgm:pt>
    <dgm:pt modelId="{3DD85C87-F069-41C2-A035-AB6419BA618C}" type="pres">
      <dgm:prSet presAssocID="{B267A46D-808E-482E-8114-704C02CEBF07}" presName="hierChild5" presStyleCnt="0"/>
      <dgm:spPr/>
    </dgm:pt>
    <dgm:pt modelId="{4828CF20-6442-4C06-8E7A-F76617BBB836}" type="pres">
      <dgm:prSet presAssocID="{05C4E7C2-85E3-4B08-B982-2C94E8815705}" presName="Name37" presStyleLbl="parChTrans1D2" presStyleIdx="2" presStyleCnt="5"/>
      <dgm:spPr/>
      <dgm:t>
        <a:bodyPr/>
        <a:lstStyle/>
        <a:p>
          <a:endParaRPr lang="pt-BR"/>
        </a:p>
      </dgm:t>
    </dgm:pt>
    <dgm:pt modelId="{DD48A61B-FEBA-4B11-8E48-D6BB48A30312}" type="pres">
      <dgm:prSet presAssocID="{CD38CDDF-0433-4569-882D-0E14CC5F8297}" presName="hierRoot2" presStyleCnt="0">
        <dgm:presLayoutVars>
          <dgm:hierBranch val="init"/>
        </dgm:presLayoutVars>
      </dgm:prSet>
      <dgm:spPr/>
    </dgm:pt>
    <dgm:pt modelId="{F8EF7712-BE79-4FCE-A732-3A799B11113C}" type="pres">
      <dgm:prSet presAssocID="{CD38CDDF-0433-4569-882D-0E14CC5F8297}" presName="rootComposite" presStyleCnt="0"/>
      <dgm:spPr/>
    </dgm:pt>
    <dgm:pt modelId="{33689F48-D81E-41D6-9683-D7934FB2770F}" type="pres">
      <dgm:prSet presAssocID="{CD38CDDF-0433-4569-882D-0E14CC5F82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12A598D-C707-42B7-8D1E-A2F0FB6877B1}" type="pres">
      <dgm:prSet presAssocID="{CD38CDDF-0433-4569-882D-0E14CC5F8297}" presName="rootConnector" presStyleLbl="node2" presStyleIdx="2" presStyleCnt="3"/>
      <dgm:spPr/>
      <dgm:t>
        <a:bodyPr/>
        <a:lstStyle/>
        <a:p>
          <a:endParaRPr lang="pt-BR"/>
        </a:p>
      </dgm:t>
    </dgm:pt>
    <dgm:pt modelId="{DD3A5A95-BEEC-46F7-8626-BE0920179423}" type="pres">
      <dgm:prSet presAssocID="{CD38CDDF-0433-4569-882D-0E14CC5F8297}" presName="hierChild4" presStyleCnt="0"/>
      <dgm:spPr/>
    </dgm:pt>
    <dgm:pt modelId="{0CBE4F24-9727-4ED5-9929-C77292E5B736}" type="pres">
      <dgm:prSet presAssocID="{CD38CDDF-0433-4569-882D-0E14CC5F8297}" presName="hierChild5" presStyleCnt="0"/>
      <dgm:spPr/>
    </dgm:pt>
    <dgm:pt modelId="{EA5971E6-BE8D-4729-94AD-728E0A2F0F5B}" type="pres">
      <dgm:prSet presAssocID="{A29A0E5A-7C8C-4C3E-B0E2-8B91E1CE9BE6}" presName="hierChild3" presStyleCnt="0"/>
      <dgm:spPr/>
    </dgm:pt>
    <dgm:pt modelId="{BF82C17A-F78A-4AAE-BD24-0B4E8415AD99}" type="pres">
      <dgm:prSet presAssocID="{F74D7B14-B94D-4E93-BE3E-3955CE777806}" presName="Name111" presStyleLbl="parChTrans1D2" presStyleIdx="3" presStyleCnt="5"/>
      <dgm:spPr/>
      <dgm:t>
        <a:bodyPr/>
        <a:lstStyle/>
        <a:p>
          <a:endParaRPr lang="pt-BR"/>
        </a:p>
      </dgm:t>
    </dgm:pt>
    <dgm:pt modelId="{BE2BB80A-24A5-4A2A-A904-51FC5565F21F}" type="pres">
      <dgm:prSet presAssocID="{546EA754-B0ED-4871-A49B-DD05BE3A5311}" presName="hierRoot3" presStyleCnt="0">
        <dgm:presLayoutVars>
          <dgm:hierBranch val="init"/>
        </dgm:presLayoutVars>
      </dgm:prSet>
      <dgm:spPr/>
    </dgm:pt>
    <dgm:pt modelId="{5C9AE8BB-967E-4E9D-8613-0805C68C4DCB}" type="pres">
      <dgm:prSet presAssocID="{546EA754-B0ED-4871-A49B-DD05BE3A5311}" presName="rootComposite3" presStyleCnt="0"/>
      <dgm:spPr/>
    </dgm:pt>
    <dgm:pt modelId="{5073C4BB-BDCF-47C0-8A7B-065F0DBFEBCA}" type="pres">
      <dgm:prSet presAssocID="{546EA754-B0ED-4871-A49B-DD05BE3A5311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BA0AA8-19A3-4734-AC02-75BE27B6CF57}" type="pres">
      <dgm:prSet presAssocID="{546EA754-B0ED-4871-A49B-DD05BE3A5311}" presName="rootConnector3" presStyleLbl="asst1" presStyleIdx="0" presStyleCnt="2"/>
      <dgm:spPr/>
      <dgm:t>
        <a:bodyPr/>
        <a:lstStyle/>
        <a:p>
          <a:endParaRPr lang="pt-BR"/>
        </a:p>
      </dgm:t>
    </dgm:pt>
    <dgm:pt modelId="{B968F9BB-321E-4F3E-BF98-31EC4B6340DE}" type="pres">
      <dgm:prSet presAssocID="{546EA754-B0ED-4871-A49B-DD05BE3A5311}" presName="hierChild6" presStyleCnt="0"/>
      <dgm:spPr/>
    </dgm:pt>
    <dgm:pt modelId="{F89BEDD8-759E-4B40-9783-B252C7AF129A}" type="pres">
      <dgm:prSet presAssocID="{546EA754-B0ED-4871-A49B-DD05BE3A5311}" presName="hierChild7" presStyleCnt="0"/>
      <dgm:spPr/>
    </dgm:pt>
    <dgm:pt modelId="{83E238AF-C4B4-4DC6-BBC7-97D591ADD8DF}" type="pres">
      <dgm:prSet presAssocID="{0571C2EF-46FF-479B-8F84-1247551D1EB6}" presName="Name111" presStyleLbl="parChTrans1D2" presStyleIdx="4" presStyleCnt="5"/>
      <dgm:spPr/>
      <dgm:t>
        <a:bodyPr/>
        <a:lstStyle/>
        <a:p>
          <a:endParaRPr lang="pt-BR"/>
        </a:p>
      </dgm:t>
    </dgm:pt>
    <dgm:pt modelId="{204651FA-9CCA-491C-8960-CF92FA81FAF4}" type="pres">
      <dgm:prSet presAssocID="{1B96FE3C-43CB-4098-8D04-2EFE10FA7D89}" presName="hierRoot3" presStyleCnt="0">
        <dgm:presLayoutVars>
          <dgm:hierBranch val="init"/>
        </dgm:presLayoutVars>
      </dgm:prSet>
      <dgm:spPr/>
    </dgm:pt>
    <dgm:pt modelId="{DE12E460-C350-4BF6-AF1B-1AC05345AF97}" type="pres">
      <dgm:prSet presAssocID="{1B96FE3C-43CB-4098-8D04-2EFE10FA7D89}" presName="rootComposite3" presStyleCnt="0"/>
      <dgm:spPr/>
    </dgm:pt>
    <dgm:pt modelId="{37B15DFE-A0EC-4D73-B644-99B9FE79690A}" type="pres">
      <dgm:prSet presAssocID="{1B96FE3C-43CB-4098-8D04-2EFE10FA7D89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CC5E97C-4119-4174-A65F-2C896EA66777}" type="pres">
      <dgm:prSet presAssocID="{1B96FE3C-43CB-4098-8D04-2EFE10FA7D89}" presName="rootConnector3" presStyleLbl="asst1" presStyleIdx="1" presStyleCnt="2"/>
      <dgm:spPr/>
      <dgm:t>
        <a:bodyPr/>
        <a:lstStyle/>
        <a:p>
          <a:endParaRPr lang="pt-BR"/>
        </a:p>
      </dgm:t>
    </dgm:pt>
    <dgm:pt modelId="{66F63643-5360-44B0-BC02-04E0099B6155}" type="pres">
      <dgm:prSet presAssocID="{1B96FE3C-43CB-4098-8D04-2EFE10FA7D89}" presName="hierChild6" presStyleCnt="0"/>
      <dgm:spPr/>
    </dgm:pt>
    <dgm:pt modelId="{5026A236-65C1-400A-8474-8533667E5B63}" type="pres">
      <dgm:prSet presAssocID="{1B96FE3C-43CB-4098-8D04-2EFE10FA7D89}" presName="hierChild7" presStyleCnt="0"/>
      <dgm:spPr/>
    </dgm:pt>
  </dgm:ptLst>
  <dgm:cxnLst>
    <dgm:cxn modelId="{3D134686-0983-4B66-8AEC-A70270D47707}" type="presOf" srcId="{B267A46D-808E-482E-8114-704C02CEBF07}" destId="{91B963E8-D0F2-4170-B76A-A5F764F41508}" srcOrd="0" destOrd="0" presId="urn:microsoft.com/office/officeart/2005/8/layout/orgChart1"/>
    <dgm:cxn modelId="{D24EFD6E-2920-4AD5-B111-336BA1D18A7A}" srcId="{A29A0E5A-7C8C-4C3E-B0E2-8B91E1CE9BE6}" destId="{CD38CDDF-0433-4569-882D-0E14CC5F8297}" srcOrd="4" destOrd="0" parTransId="{05C4E7C2-85E3-4B08-B982-2C94E8815705}" sibTransId="{5A15F531-43E9-405A-9A28-C4C0CED47CEA}"/>
    <dgm:cxn modelId="{6D1A62AD-C5DD-44FD-90A1-093084FC3495}" type="presOf" srcId="{B92615D3-2739-4A8C-A722-157A905972B0}" destId="{D7D25C4F-D7DA-4054-BA62-984BBD50361E}" srcOrd="0" destOrd="0" presId="urn:microsoft.com/office/officeart/2005/8/layout/orgChart1"/>
    <dgm:cxn modelId="{AD9B32A1-2D55-48AA-B0E5-2281A55EACD7}" type="presOf" srcId="{546EA754-B0ED-4871-A49B-DD05BE3A5311}" destId="{51BA0AA8-19A3-4734-AC02-75BE27B6CF57}" srcOrd="1" destOrd="0" presId="urn:microsoft.com/office/officeart/2005/8/layout/orgChart1"/>
    <dgm:cxn modelId="{41FFC5EF-C6BF-4DF7-9927-6363BBD43AD4}" type="presOf" srcId="{891DFBCA-62B1-4690-BE48-DEA6451C995B}" destId="{176A0FAC-6818-4987-ACC1-34B0AA4D2BDF}" srcOrd="0" destOrd="0" presId="urn:microsoft.com/office/officeart/2005/8/layout/orgChart1"/>
    <dgm:cxn modelId="{77802BFC-E8E3-4A90-AF0F-0612C8EB42F9}" type="presOf" srcId="{A29A0E5A-7C8C-4C3E-B0E2-8B91E1CE9BE6}" destId="{5C205BC0-36E8-4CA3-B489-7B115EECC4D3}" srcOrd="0" destOrd="0" presId="urn:microsoft.com/office/officeart/2005/8/layout/orgChart1"/>
    <dgm:cxn modelId="{A51D4EC5-6397-47F5-83DB-24A70435EDF3}" srcId="{A29A0E5A-7C8C-4C3E-B0E2-8B91E1CE9BE6}" destId="{B267A46D-808E-482E-8114-704C02CEBF07}" srcOrd="3" destOrd="0" parTransId="{891DFBCA-62B1-4690-BE48-DEA6451C995B}" sibTransId="{67B291AB-0826-49AE-AB0B-C11B63914112}"/>
    <dgm:cxn modelId="{CD4FCB8A-FAA2-419D-96CB-31C6B5A35525}" type="presOf" srcId="{572C3C4E-2525-47D9-81BD-5A8FA6496B6D}" destId="{C7E1AC65-2874-4E24-B505-FB015824EF2A}" srcOrd="0" destOrd="0" presId="urn:microsoft.com/office/officeart/2005/8/layout/orgChart1"/>
    <dgm:cxn modelId="{EC715F06-2CF9-4C11-ACF3-B6D1A0E0DD09}" srcId="{FC46D864-E82F-4B4D-822C-D687C15C8E49}" destId="{A29A0E5A-7C8C-4C3E-B0E2-8B91E1CE9BE6}" srcOrd="0" destOrd="0" parTransId="{D249221D-BF7A-419D-98B9-65AC22304606}" sibTransId="{6EE17216-D08F-4C29-88EC-447A7D272E02}"/>
    <dgm:cxn modelId="{C43FEB15-5F94-4D0D-AC8F-EA50CA0D190F}" type="presOf" srcId="{A29A0E5A-7C8C-4C3E-B0E2-8B91E1CE9BE6}" destId="{B0AECD13-E021-4EBC-B38E-F030714FD950}" srcOrd="1" destOrd="0" presId="urn:microsoft.com/office/officeart/2005/8/layout/orgChart1"/>
    <dgm:cxn modelId="{BB483978-9D78-4947-ADB1-3520CBB58DC9}" type="presOf" srcId="{05C4E7C2-85E3-4B08-B982-2C94E8815705}" destId="{4828CF20-6442-4C06-8E7A-F76617BBB836}" srcOrd="0" destOrd="0" presId="urn:microsoft.com/office/officeart/2005/8/layout/orgChart1"/>
    <dgm:cxn modelId="{5AE5CE67-4A21-453C-9B4E-7D5B2EDD8951}" srcId="{A29A0E5A-7C8C-4C3E-B0E2-8B91E1CE9BE6}" destId="{546EA754-B0ED-4871-A49B-DD05BE3A5311}" srcOrd="0" destOrd="0" parTransId="{F74D7B14-B94D-4E93-BE3E-3955CE777806}" sibTransId="{81523817-02DB-49D8-97A5-7C62004D4C54}"/>
    <dgm:cxn modelId="{2A6CC439-76B6-4634-9ABA-775C75FEE4AC}" type="presOf" srcId="{FC46D864-E82F-4B4D-822C-D687C15C8E49}" destId="{6FBFED28-6489-4AD2-B7CF-EA4E0C588FD4}" srcOrd="0" destOrd="0" presId="urn:microsoft.com/office/officeart/2005/8/layout/orgChart1"/>
    <dgm:cxn modelId="{7B74F418-4031-499F-9671-7F09A21FC53D}" type="presOf" srcId="{546EA754-B0ED-4871-A49B-DD05BE3A5311}" destId="{5073C4BB-BDCF-47C0-8A7B-065F0DBFEBCA}" srcOrd="0" destOrd="0" presId="urn:microsoft.com/office/officeart/2005/8/layout/orgChart1"/>
    <dgm:cxn modelId="{73EE894E-FE20-434A-BB62-07B1C9D733A0}" type="presOf" srcId="{0571C2EF-46FF-479B-8F84-1247551D1EB6}" destId="{83E238AF-C4B4-4DC6-BBC7-97D591ADD8DF}" srcOrd="0" destOrd="0" presId="urn:microsoft.com/office/officeart/2005/8/layout/orgChart1"/>
    <dgm:cxn modelId="{58983CD5-AC95-4197-A6EC-2F2EEBE16466}" type="presOf" srcId="{F74D7B14-B94D-4E93-BE3E-3955CE777806}" destId="{BF82C17A-F78A-4AAE-BD24-0B4E8415AD99}" srcOrd="0" destOrd="0" presId="urn:microsoft.com/office/officeart/2005/8/layout/orgChart1"/>
    <dgm:cxn modelId="{C181313D-0A40-411F-AEF6-3C5399085475}" type="presOf" srcId="{B267A46D-808E-482E-8114-704C02CEBF07}" destId="{103C5F69-554C-40AF-A788-1CE8BA7A4629}" srcOrd="1" destOrd="0" presId="urn:microsoft.com/office/officeart/2005/8/layout/orgChart1"/>
    <dgm:cxn modelId="{CFC1235E-23A8-494B-B911-4F4AAC9644CA}" srcId="{A29A0E5A-7C8C-4C3E-B0E2-8B91E1CE9BE6}" destId="{572C3C4E-2525-47D9-81BD-5A8FA6496B6D}" srcOrd="2" destOrd="0" parTransId="{B92615D3-2739-4A8C-A722-157A905972B0}" sibTransId="{ED4B7E72-19BD-4CAF-9CFD-9EB590F84D96}"/>
    <dgm:cxn modelId="{4823B609-AF87-498B-9E66-8F04ED6CA031}" type="presOf" srcId="{CD38CDDF-0433-4569-882D-0E14CC5F8297}" destId="{33689F48-D81E-41D6-9683-D7934FB2770F}" srcOrd="0" destOrd="0" presId="urn:microsoft.com/office/officeart/2005/8/layout/orgChart1"/>
    <dgm:cxn modelId="{E1A53AB6-24C4-48BA-962D-AE0719C92A53}" type="presOf" srcId="{1B96FE3C-43CB-4098-8D04-2EFE10FA7D89}" destId="{ECC5E97C-4119-4174-A65F-2C896EA66777}" srcOrd="1" destOrd="0" presId="urn:microsoft.com/office/officeart/2005/8/layout/orgChart1"/>
    <dgm:cxn modelId="{8DFE27B0-8733-42CA-A671-B088B92F2516}" type="presOf" srcId="{CD38CDDF-0433-4569-882D-0E14CC5F8297}" destId="{012A598D-C707-42B7-8D1E-A2F0FB6877B1}" srcOrd="1" destOrd="0" presId="urn:microsoft.com/office/officeart/2005/8/layout/orgChart1"/>
    <dgm:cxn modelId="{E54378F5-2638-4E22-8E27-C7DF8ECAA280}" type="presOf" srcId="{572C3C4E-2525-47D9-81BD-5A8FA6496B6D}" destId="{41944E86-9CCE-4243-A7A6-822F6608B79E}" srcOrd="1" destOrd="0" presId="urn:microsoft.com/office/officeart/2005/8/layout/orgChart1"/>
    <dgm:cxn modelId="{02364E83-436D-46E6-A6C2-F635617BC0DC}" type="presOf" srcId="{1B96FE3C-43CB-4098-8D04-2EFE10FA7D89}" destId="{37B15DFE-A0EC-4D73-B644-99B9FE79690A}" srcOrd="0" destOrd="0" presId="urn:microsoft.com/office/officeart/2005/8/layout/orgChart1"/>
    <dgm:cxn modelId="{7BF0D4B2-9DA7-4575-803B-1212DFE0DA83}" srcId="{A29A0E5A-7C8C-4C3E-B0E2-8B91E1CE9BE6}" destId="{1B96FE3C-43CB-4098-8D04-2EFE10FA7D89}" srcOrd="1" destOrd="0" parTransId="{0571C2EF-46FF-479B-8F84-1247551D1EB6}" sibTransId="{A8EB89CC-59F4-4309-9240-9699A8CF3D49}"/>
    <dgm:cxn modelId="{6307B0AE-0D17-4819-B580-6C0A8C55E52A}" type="presParOf" srcId="{6FBFED28-6489-4AD2-B7CF-EA4E0C588FD4}" destId="{90DA7CFD-5FCE-4CAB-B0C9-D607D24CEAE4}" srcOrd="0" destOrd="0" presId="urn:microsoft.com/office/officeart/2005/8/layout/orgChart1"/>
    <dgm:cxn modelId="{4A0AB89E-8531-439E-B2D4-4A2BE0E1ACAF}" type="presParOf" srcId="{90DA7CFD-5FCE-4CAB-B0C9-D607D24CEAE4}" destId="{C92EC354-2C18-4599-B35D-6FB94EDF92F0}" srcOrd="0" destOrd="0" presId="urn:microsoft.com/office/officeart/2005/8/layout/orgChart1"/>
    <dgm:cxn modelId="{1B5946B7-F9AD-4742-BB2A-5FC4545021C4}" type="presParOf" srcId="{C92EC354-2C18-4599-B35D-6FB94EDF92F0}" destId="{5C205BC0-36E8-4CA3-B489-7B115EECC4D3}" srcOrd="0" destOrd="0" presId="urn:microsoft.com/office/officeart/2005/8/layout/orgChart1"/>
    <dgm:cxn modelId="{361536F4-0E94-4F64-BEE3-F59ED9441FB8}" type="presParOf" srcId="{C92EC354-2C18-4599-B35D-6FB94EDF92F0}" destId="{B0AECD13-E021-4EBC-B38E-F030714FD950}" srcOrd="1" destOrd="0" presId="urn:microsoft.com/office/officeart/2005/8/layout/orgChart1"/>
    <dgm:cxn modelId="{595DF3A2-0C5A-40CF-A4F6-0B3CB85AE184}" type="presParOf" srcId="{90DA7CFD-5FCE-4CAB-B0C9-D607D24CEAE4}" destId="{398CF283-340A-4910-9BA1-E17D020E358D}" srcOrd="1" destOrd="0" presId="urn:microsoft.com/office/officeart/2005/8/layout/orgChart1"/>
    <dgm:cxn modelId="{CF4F65C4-DCF5-455D-A1A2-067EB7858185}" type="presParOf" srcId="{398CF283-340A-4910-9BA1-E17D020E358D}" destId="{D7D25C4F-D7DA-4054-BA62-984BBD50361E}" srcOrd="0" destOrd="0" presId="urn:microsoft.com/office/officeart/2005/8/layout/orgChart1"/>
    <dgm:cxn modelId="{17A7A263-B4CE-4FE3-820B-55F89323C520}" type="presParOf" srcId="{398CF283-340A-4910-9BA1-E17D020E358D}" destId="{E1015286-2B8F-4778-AC8E-8FADA17CCE38}" srcOrd="1" destOrd="0" presId="urn:microsoft.com/office/officeart/2005/8/layout/orgChart1"/>
    <dgm:cxn modelId="{3B9DD578-BB64-4810-B0EE-8F8C6C82FCCE}" type="presParOf" srcId="{E1015286-2B8F-4778-AC8E-8FADA17CCE38}" destId="{E4597B5C-D9DD-42B0-8EA5-F18A4A0C3628}" srcOrd="0" destOrd="0" presId="urn:microsoft.com/office/officeart/2005/8/layout/orgChart1"/>
    <dgm:cxn modelId="{4FD0DA2D-C59E-4334-B910-476FDA912294}" type="presParOf" srcId="{E4597B5C-D9DD-42B0-8EA5-F18A4A0C3628}" destId="{C7E1AC65-2874-4E24-B505-FB015824EF2A}" srcOrd="0" destOrd="0" presId="urn:microsoft.com/office/officeart/2005/8/layout/orgChart1"/>
    <dgm:cxn modelId="{9B27EE43-D089-401C-9711-CCF92B771EB1}" type="presParOf" srcId="{E4597B5C-D9DD-42B0-8EA5-F18A4A0C3628}" destId="{41944E86-9CCE-4243-A7A6-822F6608B79E}" srcOrd="1" destOrd="0" presId="urn:microsoft.com/office/officeart/2005/8/layout/orgChart1"/>
    <dgm:cxn modelId="{383ACBCA-BD52-459F-8BEC-8EBAA870E269}" type="presParOf" srcId="{E1015286-2B8F-4778-AC8E-8FADA17CCE38}" destId="{E6760867-7C14-4F04-AF4D-4EA21228ED97}" srcOrd="1" destOrd="0" presId="urn:microsoft.com/office/officeart/2005/8/layout/orgChart1"/>
    <dgm:cxn modelId="{AAA894B0-F380-4CD8-B98A-4A555E84135C}" type="presParOf" srcId="{E1015286-2B8F-4778-AC8E-8FADA17CCE38}" destId="{116B05F2-B1F7-4568-B35D-800FDC4BF4EC}" srcOrd="2" destOrd="0" presId="urn:microsoft.com/office/officeart/2005/8/layout/orgChart1"/>
    <dgm:cxn modelId="{57A1B741-62BC-4A74-A169-91EC52CA35DB}" type="presParOf" srcId="{398CF283-340A-4910-9BA1-E17D020E358D}" destId="{176A0FAC-6818-4987-ACC1-34B0AA4D2BDF}" srcOrd="2" destOrd="0" presId="urn:microsoft.com/office/officeart/2005/8/layout/orgChart1"/>
    <dgm:cxn modelId="{9C5E455B-0A37-4876-A19C-E991DA7FD651}" type="presParOf" srcId="{398CF283-340A-4910-9BA1-E17D020E358D}" destId="{BC85E849-2F96-4FF1-AAE5-AEA0397EAC83}" srcOrd="3" destOrd="0" presId="urn:microsoft.com/office/officeart/2005/8/layout/orgChart1"/>
    <dgm:cxn modelId="{C78331E8-08A7-4697-AB58-FD75DC7F10CB}" type="presParOf" srcId="{BC85E849-2F96-4FF1-AAE5-AEA0397EAC83}" destId="{1D3E3C81-276E-470E-BC85-8AB2968E7870}" srcOrd="0" destOrd="0" presId="urn:microsoft.com/office/officeart/2005/8/layout/orgChart1"/>
    <dgm:cxn modelId="{116BC4E3-7B4B-42C9-B3A0-041F651DC38C}" type="presParOf" srcId="{1D3E3C81-276E-470E-BC85-8AB2968E7870}" destId="{91B963E8-D0F2-4170-B76A-A5F764F41508}" srcOrd="0" destOrd="0" presId="urn:microsoft.com/office/officeart/2005/8/layout/orgChart1"/>
    <dgm:cxn modelId="{C2B0B2DC-5C75-4FE4-8E07-FFD7B9EF266B}" type="presParOf" srcId="{1D3E3C81-276E-470E-BC85-8AB2968E7870}" destId="{103C5F69-554C-40AF-A788-1CE8BA7A4629}" srcOrd="1" destOrd="0" presId="urn:microsoft.com/office/officeart/2005/8/layout/orgChart1"/>
    <dgm:cxn modelId="{072125DC-7C4A-42B5-AA9A-D46284D074A4}" type="presParOf" srcId="{BC85E849-2F96-4FF1-AAE5-AEA0397EAC83}" destId="{5C3F248B-F5AE-4A7C-AD07-6121C439842F}" srcOrd="1" destOrd="0" presId="urn:microsoft.com/office/officeart/2005/8/layout/orgChart1"/>
    <dgm:cxn modelId="{E32EE435-AA58-4F0A-B813-97E1ECC212F7}" type="presParOf" srcId="{BC85E849-2F96-4FF1-AAE5-AEA0397EAC83}" destId="{3DD85C87-F069-41C2-A035-AB6419BA618C}" srcOrd="2" destOrd="0" presId="urn:microsoft.com/office/officeart/2005/8/layout/orgChart1"/>
    <dgm:cxn modelId="{809958E5-DBD1-41A9-B056-113B37E039A8}" type="presParOf" srcId="{398CF283-340A-4910-9BA1-E17D020E358D}" destId="{4828CF20-6442-4C06-8E7A-F76617BBB836}" srcOrd="4" destOrd="0" presId="urn:microsoft.com/office/officeart/2005/8/layout/orgChart1"/>
    <dgm:cxn modelId="{217FA91E-3E02-49A5-96AE-577D93168C74}" type="presParOf" srcId="{398CF283-340A-4910-9BA1-E17D020E358D}" destId="{DD48A61B-FEBA-4B11-8E48-D6BB48A30312}" srcOrd="5" destOrd="0" presId="urn:microsoft.com/office/officeart/2005/8/layout/orgChart1"/>
    <dgm:cxn modelId="{48339B47-EC55-40AE-A283-380EF6F47344}" type="presParOf" srcId="{DD48A61B-FEBA-4B11-8E48-D6BB48A30312}" destId="{F8EF7712-BE79-4FCE-A732-3A799B11113C}" srcOrd="0" destOrd="0" presId="urn:microsoft.com/office/officeart/2005/8/layout/orgChart1"/>
    <dgm:cxn modelId="{3AC0EF31-B671-4486-9790-37D866DC4D1D}" type="presParOf" srcId="{F8EF7712-BE79-4FCE-A732-3A799B11113C}" destId="{33689F48-D81E-41D6-9683-D7934FB2770F}" srcOrd="0" destOrd="0" presId="urn:microsoft.com/office/officeart/2005/8/layout/orgChart1"/>
    <dgm:cxn modelId="{E5356F92-877B-4763-A242-16F3975F3A43}" type="presParOf" srcId="{F8EF7712-BE79-4FCE-A732-3A799B11113C}" destId="{012A598D-C707-42B7-8D1E-A2F0FB6877B1}" srcOrd="1" destOrd="0" presId="urn:microsoft.com/office/officeart/2005/8/layout/orgChart1"/>
    <dgm:cxn modelId="{B1EC8EF6-32BB-4351-B91F-4C1AC72214A8}" type="presParOf" srcId="{DD48A61B-FEBA-4B11-8E48-D6BB48A30312}" destId="{DD3A5A95-BEEC-46F7-8626-BE0920179423}" srcOrd="1" destOrd="0" presId="urn:microsoft.com/office/officeart/2005/8/layout/orgChart1"/>
    <dgm:cxn modelId="{FC612FC1-FA65-4ED2-8D42-1B16F4CCFD78}" type="presParOf" srcId="{DD48A61B-FEBA-4B11-8E48-D6BB48A30312}" destId="{0CBE4F24-9727-4ED5-9929-C77292E5B736}" srcOrd="2" destOrd="0" presId="urn:microsoft.com/office/officeart/2005/8/layout/orgChart1"/>
    <dgm:cxn modelId="{A24EFC36-4A85-4264-8EBE-D7B836B5B2DD}" type="presParOf" srcId="{90DA7CFD-5FCE-4CAB-B0C9-D607D24CEAE4}" destId="{EA5971E6-BE8D-4729-94AD-728E0A2F0F5B}" srcOrd="2" destOrd="0" presId="urn:microsoft.com/office/officeart/2005/8/layout/orgChart1"/>
    <dgm:cxn modelId="{80D0685F-E224-48E4-81E1-2B2080CF1B7D}" type="presParOf" srcId="{EA5971E6-BE8D-4729-94AD-728E0A2F0F5B}" destId="{BF82C17A-F78A-4AAE-BD24-0B4E8415AD99}" srcOrd="0" destOrd="0" presId="urn:microsoft.com/office/officeart/2005/8/layout/orgChart1"/>
    <dgm:cxn modelId="{6E6442A0-C10E-4BEC-A4BF-B83FA560622B}" type="presParOf" srcId="{EA5971E6-BE8D-4729-94AD-728E0A2F0F5B}" destId="{BE2BB80A-24A5-4A2A-A904-51FC5565F21F}" srcOrd="1" destOrd="0" presId="urn:microsoft.com/office/officeart/2005/8/layout/orgChart1"/>
    <dgm:cxn modelId="{85456067-F3F1-4F1E-ACD8-6E267B951C5C}" type="presParOf" srcId="{BE2BB80A-24A5-4A2A-A904-51FC5565F21F}" destId="{5C9AE8BB-967E-4E9D-8613-0805C68C4DCB}" srcOrd="0" destOrd="0" presId="urn:microsoft.com/office/officeart/2005/8/layout/orgChart1"/>
    <dgm:cxn modelId="{CC8BC643-C4EA-46B1-8042-2940A83E0AA0}" type="presParOf" srcId="{5C9AE8BB-967E-4E9D-8613-0805C68C4DCB}" destId="{5073C4BB-BDCF-47C0-8A7B-065F0DBFEBCA}" srcOrd="0" destOrd="0" presId="urn:microsoft.com/office/officeart/2005/8/layout/orgChart1"/>
    <dgm:cxn modelId="{906C216F-BAFE-4923-9E94-0B26C31AB3D2}" type="presParOf" srcId="{5C9AE8BB-967E-4E9D-8613-0805C68C4DCB}" destId="{51BA0AA8-19A3-4734-AC02-75BE27B6CF57}" srcOrd="1" destOrd="0" presId="urn:microsoft.com/office/officeart/2005/8/layout/orgChart1"/>
    <dgm:cxn modelId="{4DF36D85-98E2-4B9E-95B8-D0C1B4784305}" type="presParOf" srcId="{BE2BB80A-24A5-4A2A-A904-51FC5565F21F}" destId="{B968F9BB-321E-4F3E-BF98-31EC4B6340DE}" srcOrd="1" destOrd="0" presId="urn:microsoft.com/office/officeart/2005/8/layout/orgChart1"/>
    <dgm:cxn modelId="{543AE6B0-181D-4BF4-945E-FDD2F981CF64}" type="presParOf" srcId="{BE2BB80A-24A5-4A2A-A904-51FC5565F21F}" destId="{F89BEDD8-759E-4B40-9783-B252C7AF129A}" srcOrd="2" destOrd="0" presId="urn:microsoft.com/office/officeart/2005/8/layout/orgChart1"/>
    <dgm:cxn modelId="{97E345E1-A790-41BA-BCB6-8FEBD14E11CF}" type="presParOf" srcId="{EA5971E6-BE8D-4729-94AD-728E0A2F0F5B}" destId="{83E238AF-C4B4-4DC6-BBC7-97D591ADD8DF}" srcOrd="2" destOrd="0" presId="urn:microsoft.com/office/officeart/2005/8/layout/orgChart1"/>
    <dgm:cxn modelId="{E1DE6D86-D4CD-49F0-B248-8B0B43ABC3E4}" type="presParOf" srcId="{EA5971E6-BE8D-4729-94AD-728E0A2F0F5B}" destId="{204651FA-9CCA-491C-8960-CF92FA81FAF4}" srcOrd="3" destOrd="0" presId="urn:microsoft.com/office/officeart/2005/8/layout/orgChart1"/>
    <dgm:cxn modelId="{46BECA5E-DA06-4703-8526-2E7330CFEFFD}" type="presParOf" srcId="{204651FA-9CCA-491C-8960-CF92FA81FAF4}" destId="{DE12E460-C350-4BF6-AF1B-1AC05345AF97}" srcOrd="0" destOrd="0" presId="urn:microsoft.com/office/officeart/2005/8/layout/orgChart1"/>
    <dgm:cxn modelId="{34C10839-7E81-4B3A-A718-35E268F47858}" type="presParOf" srcId="{DE12E460-C350-4BF6-AF1B-1AC05345AF97}" destId="{37B15DFE-A0EC-4D73-B644-99B9FE79690A}" srcOrd="0" destOrd="0" presId="urn:microsoft.com/office/officeart/2005/8/layout/orgChart1"/>
    <dgm:cxn modelId="{EBE263EF-6491-4D0B-9EDA-42E0E0607AED}" type="presParOf" srcId="{DE12E460-C350-4BF6-AF1B-1AC05345AF97}" destId="{ECC5E97C-4119-4174-A65F-2C896EA66777}" srcOrd="1" destOrd="0" presId="urn:microsoft.com/office/officeart/2005/8/layout/orgChart1"/>
    <dgm:cxn modelId="{8B4462C7-F1D8-4142-8CC2-3DFE10AF86A0}" type="presParOf" srcId="{204651FA-9CCA-491C-8960-CF92FA81FAF4}" destId="{66F63643-5360-44B0-BC02-04E0099B6155}" srcOrd="1" destOrd="0" presId="urn:microsoft.com/office/officeart/2005/8/layout/orgChart1"/>
    <dgm:cxn modelId="{73030BFA-8DFF-4CB8-BA98-2FBFAC2316E8}" type="presParOf" srcId="{204651FA-9CCA-491C-8960-CF92FA81FAF4}" destId="{5026A236-65C1-400A-8474-8533667E5B63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16/2/2012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br/imgres?imgurl=http://preview.canstockphoto.com/canstock4393236.png&amp;imgrefurl=http://www.canstockphoto.com.br/escudo-proteccedil;atilde;o-4393236.html&amp;usg=__5RmHfWT7ocVk316q-GF0RP1Qdt0=&amp;h=316&amp;w=325&amp;sz=82&amp;hl=pt-BR&amp;start=6&amp;sig2=1q_lQSc-4jXYCvnuki9OXA&amp;zoom=1&amp;um=1&amp;itbs=1&amp;tbnid=_G9EiRMDnhU08M:&amp;tbnh=115&amp;tbnw=118&amp;prev=/images?q=imagem+escudo+prote%C3%A7%C3%A3o&amp;um=1&amp;hl=pt-BR&amp;sa=N&amp;ndsp=20&amp;biw=1003&amp;bih=567&amp;tbs=isch:1&amp;ei=YelSTcDmLoPGlQe-xYCGCQ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br/imgres?imgurl=http://blogs.shoptour.com.br/casaseapartamentos/files/2010/04/Casa_propria3.jpg&amp;imgrefurl=http://blogs.shoptour.com.br/casaseapartamentos/&amp;usg=__yG4bNz1OJnv08FsaTmfG3IiTBIU=&amp;h=555&amp;w=555&amp;sz=13&amp;hl=pt-BR&amp;start=5&amp;sig2=Fnh1csavZY5jcPV9byMY6w&amp;zoom=1&amp;um=1&amp;itbs=1&amp;tbnid=Vep9pwnP1qj2KM:&amp;tbnh=133&amp;tbnw=133&amp;prev=/images?q=IMAGEM+CASA&amp;um=1&amp;hl=pt-BR&amp;sa=X&amp;biw=1003&amp;bih=567&amp;tbs=isch:1&amp;ei=orVeTeGGIMOblgeottnl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.br/imgres?imgurl=http://www.idadecerta.com.br/blog/wp-content/uploads/2010/06/cigarro.jpg&amp;imgrefurl=http://www.idadecerta.com.br/blog/?tag=cigarro&amp;usg=__ekJLxZ1HcFSr7fsrQ14VP3FYf4Q=&amp;h=468&amp;w=475&amp;sz=24&amp;hl=pt-BR&amp;start=4&amp;sig2=x4FPy6UHuPUqpkVzoUMnEw&amp;zoom=1&amp;um=1&amp;itbs=1&amp;tbnid=sLrNRHZ51MPeRM:&amp;tbnh=127&amp;tbnw=129&amp;prev=/images?q=IMAGEM+CIGARRO&amp;um=1&amp;hl=pt-BR&amp;biw=1003&amp;bih=567&amp;tbs=isch:1&amp;ei=urVeTdX0DYP7lwfwho3iCw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4" name="Imagem 3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pt-BR" sz="4200" dirty="0" smtClean="0"/>
              <a:t>AULA 2 _ COMPETÊNCIA E PRINCÍPIOS</a:t>
            </a:r>
          </a:p>
          <a:p>
            <a:pPr algn="l"/>
            <a:endParaRPr lang="pt-BR" sz="4200" dirty="0" smtClean="0"/>
          </a:p>
          <a:p>
            <a:pPr algn="l"/>
            <a:r>
              <a:rPr lang="pt-BR" sz="2900" dirty="0" smtClean="0"/>
              <a:t>Prof. </a:t>
            </a:r>
            <a:r>
              <a:rPr lang="pt-BR" sz="2900" dirty="0" err="1" smtClean="0"/>
              <a:t>Msc</a:t>
            </a:r>
            <a:r>
              <a:rPr lang="pt-BR" sz="2900" dirty="0" smtClean="0"/>
              <a:t>. João Paulo Rocha de Miranda</a:t>
            </a:r>
          </a:p>
          <a:p>
            <a:pPr algn="l"/>
            <a:r>
              <a:rPr lang="pt-BR" sz="2900" dirty="0" smtClean="0"/>
              <a:t>Advogado (UFMT) e  </a:t>
            </a:r>
            <a:r>
              <a:rPr lang="pt-BR" sz="2900" dirty="0" err="1" smtClean="0"/>
              <a:t>Zootecnista</a:t>
            </a:r>
            <a:r>
              <a:rPr lang="pt-BR" sz="2900" dirty="0" smtClean="0"/>
              <a:t> (UFSM)</a:t>
            </a:r>
          </a:p>
          <a:p>
            <a:pPr algn="l"/>
            <a:r>
              <a:rPr lang="pt-BR" sz="2900" dirty="0" smtClean="0"/>
              <a:t>Mestre em Direito Agroambiental (UFMT)</a:t>
            </a:r>
          </a:p>
          <a:p>
            <a:pPr algn="l"/>
            <a:r>
              <a:rPr lang="pt-BR" sz="2900" dirty="0" smtClean="0"/>
              <a:t>Especialista em Sociedade e Desenvolvimento Regional (UFMT)</a:t>
            </a:r>
          </a:p>
          <a:p>
            <a:pPr algn="l"/>
            <a:r>
              <a:rPr lang="pt-BR" sz="2900" dirty="0" smtClean="0"/>
              <a:t>Especialista em Direito Ambiental e desenvolvimento Sustentável (FESPMP-MT/UNIC)</a:t>
            </a:r>
          </a:p>
          <a:p>
            <a:pPr algn="l"/>
            <a:r>
              <a:rPr lang="pt-BR" sz="2900" dirty="0" smtClean="0"/>
              <a:t>Membro Comissão Meio Ambiente OAB-MT</a:t>
            </a:r>
          </a:p>
          <a:p>
            <a:pPr algn="l"/>
            <a:r>
              <a:rPr lang="pt-BR" sz="2900" dirty="0" smtClean="0"/>
              <a:t>Membro da Comissão Nacional de Saúde Ambiental do CFMVZ</a:t>
            </a:r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CONTATOS:</a:t>
            </a:r>
          </a:p>
          <a:p>
            <a:pPr algn="l"/>
            <a:r>
              <a:rPr lang="pt-BR" sz="2900" dirty="0" err="1" smtClean="0"/>
              <a:t>E-mail</a:t>
            </a:r>
            <a:r>
              <a:rPr lang="pt-BR" sz="2900" dirty="0" smtClean="0"/>
              <a:t>: </a:t>
            </a:r>
            <a:r>
              <a:rPr lang="pt-BR" sz="2900" dirty="0" smtClean="0">
                <a:hlinkClick r:id="rId3"/>
              </a:rPr>
              <a:t>jpr.miranda@gmail.com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err="1" smtClean="0"/>
              <a:t>Skype</a:t>
            </a:r>
            <a:r>
              <a:rPr lang="pt-BR" sz="2900" dirty="0" smtClean="0"/>
              <a:t>: </a:t>
            </a:r>
            <a:r>
              <a:rPr lang="pt-BR" sz="2900" dirty="0" err="1" smtClean="0"/>
              <a:t>jpr</a:t>
            </a:r>
            <a:r>
              <a:rPr lang="pt-BR" sz="2900" dirty="0" smtClean="0"/>
              <a:t>.</a:t>
            </a:r>
            <a:r>
              <a:rPr lang="pt-BR" sz="2900" dirty="0" err="1" smtClean="0"/>
              <a:t>miranda</a:t>
            </a:r>
            <a:endParaRPr lang="pt-BR" sz="2900" dirty="0" smtClean="0"/>
          </a:p>
          <a:p>
            <a:pPr algn="l"/>
            <a:endParaRPr lang="pt-BR" sz="2900" dirty="0" smtClean="0"/>
          </a:p>
          <a:p>
            <a:pPr algn="l"/>
            <a:r>
              <a:rPr lang="pt-BR" sz="2900" dirty="0" smtClean="0"/>
              <a:t>Blog: </a:t>
            </a:r>
            <a:r>
              <a:rPr lang="pt-BR" sz="2900" dirty="0" smtClean="0">
                <a:hlinkClick r:id="rId4"/>
              </a:rPr>
              <a:t>http://professormiranda.blogspot.com/</a:t>
            </a:r>
            <a:endParaRPr lang="pt-BR" sz="2900" dirty="0" smtClean="0"/>
          </a:p>
          <a:p>
            <a:pPr algn="l"/>
            <a:endParaRPr lang="pt-BR" sz="1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COMPETÊNCIA TRIBUTÁRIA RESIDUAL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434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200" b="1" u="sng" dirty="0" smtClean="0"/>
              <a:t>Residual:</a:t>
            </a:r>
            <a:r>
              <a:rPr lang="pt-BR" sz="2200" dirty="0" smtClean="0"/>
              <a:t> competência para criar tributos não previstos ordinariamente:</a:t>
            </a:r>
          </a:p>
          <a:p>
            <a:pPr lvl="1" algn="just">
              <a:lnSpc>
                <a:spcPct val="150000"/>
              </a:lnSpc>
            </a:pPr>
            <a:r>
              <a:rPr lang="pt-BR" sz="2200" dirty="0" smtClean="0"/>
              <a:t>Ex: Novos Impostos pela União.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buNone/>
            </a:pPr>
            <a:r>
              <a:rPr lang="pt-BR" sz="2200" dirty="0" smtClean="0"/>
              <a:t>	“Art. 154. A União poderá instituir:</a:t>
            </a:r>
          </a:p>
          <a:p>
            <a:pPr algn="just">
              <a:buNone/>
            </a:pPr>
            <a:r>
              <a:rPr lang="pt-BR" sz="2200" dirty="0" smtClean="0"/>
              <a:t>	I - mediante </a:t>
            </a:r>
            <a:r>
              <a:rPr lang="pt-BR" sz="2200" u="sng" dirty="0" smtClean="0"/>
              <a:t>lei complementar</a:t>
            </a:r>
            <a:r>
              <a:rPr lang="pt-BR" sz="2200" dirty="0" smtClean="0"/>
              <a:t>, </a:t>
            </a:r>
            <a:r>
              <a:rPr lang="pt-BR" sz="2200" u="sng" dirty="0" smtClean="0"/>
              <a:t>impostos não previstos </a:t>
            </a:r>
            <a:r>
              <a:rPr lang="pt-BR" sz="2200" dirty="0" smtClean="0"/>
              <a:t>no artigo anterior, </a:t>
            </a:r>
            <a:r>
              <a:rPr lang="pt-BR" sz="2200" u="sng" dirty="0" smtClean="0"/>
              <a:t>desde que</a:t>
            </a:r>
            <a:r>
              <a:rPr lang="pt-BR" sz="2200" dirty="0" smtClean="0"/>
              <a:t> sejam </a:t>
            </a:r>
            <a:r>
              <a:rPr lang="pt-BR" sz="2200" u="sng" dirty="0" smtClean="0"/>
              <a:t>não-cumulativos</a:t>
            </a:r>
            <a:r>
              <a:rPr lang="pt-BR" sz="2200" dirty="0" smtClean="0"/>
              <a:t> e </a:t>
            </a:r>
            <a:r>
              <a:rPr lang="pt-BR" sz="2200" u="sng" dirty="0" smtClean="0"/>
              <a:t>não tenham fato gerador </a:t>
            </a:r>
            <a:r>
              <a:rPr lang="pt-BR" sz="2200" dirty="0" smtClean="0"/>
              <a:t>ou </a:t>
            </a:r>
            <a:r>
              <a:rPr lang="pt-BR" sz="2200" u="sng" dirty="0" smtClean="0"/>
              <a:t>base de cálculo</a:t>
            </a:r>
            <a:r>
              <a:rPr lang="pt-BR" sz="2200" dirty="0" smtClean="0"/>
              <a:t> próprios dos </a:t>
            </a:r>
            <a:r>
              <a:rPr lang="pt-BR" sz="2200" u="sng" dirty="0" smtClean="0"/>
              <a:t>discriminados nesta Constituição</a:t>
            </a:r>
            <a:r>
              <a:rPr lang="pt-BR" sz="2200" dirty="0" smtClean="0"/>
              <a:t>; (...)”.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143768" y="6286520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CLASSIFICAÇÃO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COMPETÊNCIA TRIBUTÁRIA CUMULATIVA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Cumulativa:</a:t>
            </a:r>
            <a:r>
              <a:rPr lang="pt-BR" dirty="0" smtClean="0"/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“Art. 147. Competem à União, em Território Federal, os impostos estaduais e, se o </a:t>
            </a:r>
            <a:r>
              <a:rPr lang="pt-BR" u="sng" dirty="0" smtClean="0"/>
              <a:t>Território</a:t>
            </a:r>
            <a:r>
              <a:rPr lang="pt-BR" dirty="0" smtClean="0"/>
              <a:t> </a:t>
            </a:r>
            <a:r>
              <a:rPr lang="pt-BR" u="sng" dirty="0" smtClean="0"/>
              <a:t>não</a:t>
            </a:r>
            <a:r>
              <a:rPr lang="pt-BR" dirty="0" smtClean="0"/>
              <a:t> for </a:t>
            </a:r>
            <a:r>
              <a:rPr lang="pt-BR" u="sng" dirty="0" smtClean="0"/>
              <a:t>dividido</a:t>
            </a:r>
            <a:r>
              <a:rPr lang="pt-BR" dirty="0" smtClean="0"/>
              <a:t> em </a:t>
            </a:r>
            <a:r>
              <a:rPr lang="pt-BR" u="sng" dirty="0" smtClean="0"/>
              <a:t>Municípios</a:t>
            </a:r>
            <a:r>
              <a:rPr lang="pt-BR" dirty="0" smtClean="0"/>
              <a:t>, </a:t>
            </a:r>
            <a:r>
              <a:rPr lang="pt-BR" u="sng" dirty="0" smtClean="0"/>
              <a:t>cumulativamente</a:t>
            </a:r>
            <a:r>
              <a:rPr lang="pt-BR" dirty="0" smtClean="0"/>
              <a:t>, os </a:t>
            </a:r>
            <a:r>
              <a:rPr lang="pt-BR" u="sng" dirty="0" smtClean="0"/>
              <a:t>impostos municipais</a:t>
            </a:r>
            <a:r>
              <a:rPr lang="pt-BR" dirty="0" smtClean="0"/>
              <a:t>; ao Distrito Federal cabem os impostos municipais.”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                                                                      </a:t>
            </a:r>
            <a:r>
              <a:rPr lang="pt-BR" sz="1900" dirty="0" smtClean="0"/>
              <a:t>(CF/88)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7072330" y="6429396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CLASSIFICAÇÃO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COMPETÊNCIA TRIBUTÁRIA EXTRAORDINÁRIA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Extraordinária:</a:t>
            </a:r>
            <a:r>
              <a:rPr lang="pt-BR" dirty="0" smtClean="0"/>
              <a:t> </a:t>
            </a:r>
          </a:p>
          <a:p>
            <a:pPr>
              <a:buNone/>
            </a:pPr>
            <a:r>
              <a:rPr lang="pt-BR" dirty="0" smtClean="0"/>
              <a:t>	“Art. 154. A </a:t>
            </a:r>
            <a:r>
              <a:rPr lang="pt-BR" u="sng" dirty="0" smtClean="0"/>
              <a:t>União</a:t>
            </a:r>
            <a:r>
              <a:rPr lang="pt-BR" dirty="0" smtClean="0"/>
              <a:t> poderá instituir:</a:t>
            </a:r>
          </a:p>
          <a:p>
            <a:pPr>
              <a:buNone/>
            </a:pPr>
            <a:r>
              <a:rPr lang="pt-BR" dirty="0" smtClean="0"/>
              <a:t>	(...)</a:t>
            </a:r>
          </a:p>
          <a:p>
            <a:pPr>
              <a:buNone/>
            </a:pPr>
            <a:r>
              <a:rPr lang="pt-BR" dirty="0" smtClean="0"/>
              <a:t>	II - na </a:t>
            </a:r>
            <a:r>
              <a:rPr lang="pt-BR" u="sng" dirty="0" smtClean="0"/>
              <a:t>iminência</a:t>
            </a:r>
            <a:r>
              <a:rPr lang="pt-BR" dirty="0" smtClean="0"/>
              <a:t> ou no </a:t>
            </a:r>
            <a:r>
              <a:rPr lang="pt-BR" u="sng" dirty="0" smtClean="0"/>
              <a:t>caso de guerra externa</a:t>
            </a:r>
            <a:r>
              <a:rPr lang="pt-BR" dirty="0" smtClean="0"/>
              <a:t>, </a:t>
            </a:r>
            <a:r>
              <a:rPr lang="pt-BR" u="sng" dirty="0" smtClean="0"/>
              <a:t>impostos extraordinários</a:t>
            </a:r>
            <a:r>
              <a:rPr lang="pt-BR" dirty="0" smtClean="0"/>
              <a:t>, compreendidos ou não em sua competência tributária, os quais serão </a:t>
            </a:r>
            <a:r>
              <a:rPr lang="pt-BR" u="sng" dirty="0" smtClean="0"/>
              <a:t>suprimidos, gradativamente, cessadas as causas </a:t>
            </a:r>
            <a:r>
              <a:rPr lang="pt-BR" dirty="0" smtClean="0"/>
              <a:t>de sua criação.”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                                                                      </a:t>
            </a:r>
            <a:r>
              <a:rPr lang="pt-BR" sz="1900" dirty="0" smtClean="0"/>
              <a:t>(CF/88)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2000" dirty="0" smtClean="0"/>
              <a:t>DISCRIMINAÇÃO CONSTITUCIONAL DAS RENDAS TRIBUTÁRIA</a:t>
            </a:r>
            <a:br>
              <a:rPr lang="pt-BR" sz="2000" dirty="0" smtClean="0"/>
            </a:br>
            <a:r>
              <a:rPr lang="pt-BR" sz="3200" u="sng" dirty="0" smtClean="0"/>
              <a:t>COMPETÊNCIA PRIVATIVA DA UNIÃO</a:t>
            </a:r>
            <a:endParaRPr lang="pt-BR" sz="32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62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BR" sz="2400" dirty="0" smtClean="0"/>
              <a:t>	Art. 153. Compete à União instituir impostos sobre:</a:t>
            </a:r>
          </a:p>
          <a:p>
            <a:pPr>
              <a:buNone/>
            </a:pPr>
            <a:r>
              <a:rPr lang="pt-BR" sz="2400" dirty="0" smtClean="0"/>
              <a:t>	I - importação de produtos estrangeiros;</a:t>
            </a:r>
          </a:p>
          <a:p>
            <a:pPr>
              <a:buNone/>
            </a:pPr>
            <a:r>
              <a:rPr lang="pt-BR" sz="2400" dirty="0" smtClean="0"/>
              <a:t>	II - exportação, para o exterior, de produtos nacionais ou nacionalizados;</a:t>
            </a:r>
          </a:p>
          <a:p>
            <a:pPr>
              <a:buNone/>
            </a:pPr>
            <a:r>
              <a:rPr lang="pt-BR" sz="2400" dirty="0" smtClean="0"/>
              <a:t>	III - renda e proventos de qualquer natureza;</a:t>
            </a:r>
          </a:p>
          <a:p>
            <a:pPr>
              <a:buNone/>
            </a:pPr>
            <a:r>
              <a:rPr lang="pt-BR" sz="2400" dirty="0" smtClean="0"/>
              <a:t>	IV - produtos industrializados;</a:t>
            </a:r>
          </a:p>
          <a:p>
            <a:pPr>
              <a:buNone/>
            </a:pPr>
            <a:r>
              <a:rPr lang="pt-BR" sz="2400" dirty="0" smtClean="0"/>
              <a:t>	V - operações de crédito, câmbio e seguro, ou relativas a títulos ou valores mobiliários;</a:t>
            </a:r>
          </a:p>
          <a:p>
            <a:pPr>
              <a:buNone/>
            </a:pPr>
            <a:r>
              <a:rPr lang="pt-BR" sz="2400" dirty="0" smtClean="0"/>
              <a:t>	VI - propriedade territorial rural;</a:t>
            </a:r>
          </a:p>
          <a:p>
            <a:pPr>
              <a:buNone/>
            </a:pPr>
            <a:r>
              <a:rPr lang="pt-BR" sz="2400" dirty="0" smtClean="0"/>
              <a:t>	VII - grandes fortunas, nos termos de lei complementar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700" dirty="0" smtClean="0"/>
              <a:t>								            (CF/88)</a:t>
            </a:r>
            <a:endParaRPr lang="pt-BR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pt-BR" sz="2000" dirty="0" smtClean="0"/>
              <a:t>DISCRIMINAÇÃO CONSTITUCIONAL DAS RENDAS TRIBUTÁRIA</a:t>
            </a:r>
            <a:br>
              <a:rPr lang="pt-BR" sz="2000" dirty="0" smtClean="0"/>
            </a:br>
            <a:r>
              <a:rPr lang="pt-BR" sz="3200" u="sng" dirty="0" smtClean="0"/>
              <a:t>COMPETÊNCIA PRIVATIVA DOS ESTADOS</a:t>
            </a:r>
            <a:endParaRPr lang="pt-BR" sz="32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3577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sz="2400" dirty="0" smtClean="0"/>
              <a:t>	Art. 155. Compete aos Estados e ao Distrito Federal instituir impostos sobre:</a:t>
            </a:r>
          </a:p>
          <a:p>
            <a:pPr>
              <a:buNone/>
            </a:pPr>
            <a:r>
              <a:rPr lang="pt-BR" sz="2400" dirty="0" smtClean="0"/>
              <a:t>	I - transmissão causa </a:t>
            </a:r>
            <a:r>
              <a:rPr lang="pt-BR" sz="2400" dirty="0" err="1" smtClean="0"/>
              <a:t>mortis</a:t>
            </a:r>
            <a:r>
              <a:rPr lang="pt-BR" sz="2400" dirty="0" smtClean="0"/>
              <a:t> e doação, de quaisquer bens ou direitos;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	II - operações relativas à circulação de mercadorias e sobre prestações de serviços de transporte interestadual e intermunicipal e de comunicação, ainda que as operações e as prestações se iniciem no exterior;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	III - propriedade de veículos automotores.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700" dirty="0" smtClean="0"/>
              <a:t>								            (CF/88)</a:t>
            </a:r>
            <a:endParaRPr lang="pt-BR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85818"/>
          </a:xfrm>
        </p:spPr>
        <p:txBody>
          <a:bodyPr>
            <a:noAutofit/>
          </a:bodyPr>
          <a:lstStyle/>
          <a:p>
            <a:pPr algn="ctr"/>
            <a:r>
              <a:rPr lang="pt-BR" sz="2000" dirty="0" smtClean="0"/>
              <a:t>DISCRIMINAÇÃO CONSTITUCIONAL DAS RENDAS TRIBUTÁRIA</a:t>
            </a:r>
            <a:br>
              <a:rPr lang="pt-BR" sz="2000" dirty="0" smtClean="0"/>
            </a:br>
            <a:r>
              <a:rPr lang="pt-BR" sz="3200" u="sng" dirty="0" smtClean="0"/>
              <a:t>COMPETÊNCIA PRIVATIVA DOS MUNICÍPIOS</a:t>
            </a:r>
            <a:endParaRPr lang="pt-BR" sz="3200" u="sng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357718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sz="2400" dirty="0" smtClean="0"/>
              <a:t>	Art. 156. Compete aos Municípios instituir impostos sobre:</a:t>
            </a:r>
          </a:p>
          <a:p>
            <a:pPr algn="just">
              <a:buNone/>
            </a:pPr>
            <a:r>
              <a:rPr lang="pt-BR" sz="2400" dirty="0" smtClean="0"/>
              <a:t>	I - propriedade predial e territorial urbana;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 - transmissão "inter vivos", a qualquer título, por ato oneroso, de bens imóveis, por natureza ou acessão física, e de direitos reais sobre imóveis, exceto os de garantia, bem como cessão de direitos a sua aquisição;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III - serviços de qualquer natureza, não compreendidos no art. 155, II, definidos em lei complementar.</a:t>
            </a:r>
            <a:r>
              <a:rPr lang="pt-BR" sz="1700" dirty="0" smtClean="0"/>
              <a:t>								            (CF/88)</a:t>
            </a:r>
            <a:endParaRPr lang="pt-BR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LIMITAÇÕES CONSTITUCIONAIS DO PODER DE TRIBUTAR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285720" y="2428868"/>
            <a:ext cx="5286412" cy="4143404"/>
          </a:xfrm>
        </p:spPr>
        <p:txBody>
          <a:bodyPr/>
          <a:lstStyle/>
          <a:p>
            <a:r>
              <a:rPr lang="pt-BR" dirty="0" smtClean="0"/>
              <a:t>Partilha da competência tributária;</a:t>
            </a:r>
          </a:p>
          <a:p>
            <a:r>
              <a:rPr lang="pt-BR" dirty="0" smtClean="0"/>
              <a:t>CF </a:t>
            </a:r>
            <a:r>
              <a:rPr lang="pt-BR" dirty="0" smtClean="0">
                <a:latin typeface="Calibri"/>
              </a:rPr>
              <a:t>→ Princípios Tributários →</a:t>
            </a:r>
          </a:p>
          <a:p>
            <a:r>
              <a:rPr lang="pt-BR" dirty="0" smtClean="0">
                <a:latin typeface="Calibri"/>
              </a:rPr>
              <a:t>Visam preservar:</a:t>
            </a:r>
          </a:p>
          <a:p>
            <a:pPr lvl="1"/>
            <a:r>
              <a:rPr lang="pt-BR" dirty="0" smtClean="0">
                <a:latin typeface="Calibri"/>
              </a:rPr>
              <a:t>Regime político;</a:t>
            </a:r>
          </a:p>
          <a:p>
            <a:pPr lvl="1"/>
            <a:r>
              <a:rPr lang="pt-BR" dirty="0" smtClean="0">
                <a:latin typeface="Calibri"/>
              </a:rPr>
              <a:t>Saúde da economia;</a:t>
            </a:r>
          </a:p>
          <a:p>
            <a:pPr lvl="1"/>
            <a:r>
              <a:rPr lang="pt-BR" dirty="0" smtClean="0">
                <a:latin typeface="Calibri"/>
              </a:rPr>
              <a:t>Direitos fundamentais;</a:t>
            </a:r>
          </a:p>
          <a:p>
            <a:pPr lvl="1"/>
            <a:r>
              <a:rPr lang="pt-BR" dirty="0" smtClean="0">
                <a:latin typeface="Calibri"/>
              </a:rPr>
              <a:t>Proteção de valores espirituais.</a:t>
            </a:r>
          </a:p>
        </p:txBody>
      </p:sp>
      <p:pic>
        <p:nvPicPr>
          <p:cNvPr id="1026" name="Picture 2" descr="http://t0.gstatic.com/images?q=tbn:ANd9GcS6-KyDa-sRlOXTEsieFchQgJeAwCRqlQacAst5sACTnTw09GUrMZy16L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209051" cy="2564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C:\Documents and Settings\All Users\Documentos\Minhas imagens\Amostras de imagens\COMPTENCIA TRIBUTÁR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643702" cy="51150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PRINCÍPIOS TRIBUTÁRIOS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1928802"/>
            <a:ext cx="8786874" cy="4643470"/>
          </a:xfrm>
        </p:spPr>
        <p:txBody>
          <a:bodyPr/>
          <a:lstStyle/>
          <a:p>
            <a:r>
              <a:rPr lang="pt-BR" dirty="0" smtClean="0"/>
              <a:t>Princípio da capacidade contributiva;</a:t>
            </a:r>
          </a:p>
          <a:p>
            <a:r>
              <a:rPr lang="pt-BR" dirty="0" smtClean="0"/>
              <a:t>Princípio da legalidade tributária;</a:t>
            </a:r>
          </a:p>
          <a:p>
            <a:r>
              <a:rPr lang="pt-BR" dirty="0" smtClean="0"/>
              <a:t>Princípio da isonomia tributária;</a:t>
            </a:r>
          </a:p>
          <a:p>
            <a:r>
              <a:rPr lang="pt-BR" dirty="0" smtClean="0"/>
              <a:t>Princípios da irretroatividade, da anterioridade e da </a:t>
            </a:r>
            <a:r>
              <a:rPr lang="pt-BR" dirty="0" err="1" smtClean="0"/>
              <a:t>nonagesimidade</a:t>
            </a:r>
            <a:r>
              <a:rPr lang="pt-BR" dirty="0" smtClean="0"/>
              <a:t>;</a:t>
            </a:r>
          </a:p>
          <a:p>
            <a:r>
              <a:rPr lang="pt-BR" dirty="0" smtClean="0"/>
              <a:t>Princípio da vedação de efeitos confiscatórios;</a:t>
            </a:r>
          </a:p>
          <a:p>
            <a:r>
              <a:rPr lang="pt-BR" dirty="0" smtClean="0"/>
              <a:t>Princípio da liberdade de tráfego;</a:t>
            </a:r>
          </a:p>
          <a:p>
            <a:r>
              <a:rPr lang="pt-BR" dirty="0" smtClean="0"/>
              <a:t>Princípio da imunidade tributária;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PRINCÍPIOS TRIBUTÁRIOS</a:t>
            </a:r>
            <a:endParaRPr lang="pt-BR" dirty="0"/>
          </a:p>
        </p:txBody>
      </p:sp>
      <p:pic>
        <p:nvPicPr>
          <p:cNvPr id="4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1142984"/>
          </a:xfrm>
          <a:prstGeom prst="rect">
            <a:avLst/>
          </a:prstGeom>
          <a:noFill/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00594"/>
          </a:xfrm>
        </p:spPr>
        <p:txBody>
          <a:bodyPr/>
          <a:lstStyle/>
          <a:p>
            <a:r>
              <a:rPr lang="pt-BR" dirty="0" smtClean="0"/>
              <a:t>Princípio da uniformidade de tributo federal TN;</a:t>
            </a:r>
          </a:p>
          <a:p>
            <a:r>
              <a:rPr lang="pt-BR" dirty="0" smtClean="0"/>
              <a:t>Princípio da uniformidade de tributo UF ou M;</a:t>
            </a:r>
          </a:p>
          <a:p>
            <a:r>
              <a:rPr lang="pt-BR" dirty="0" smtClean="0"/>
              <a:t>Princípio da igualdade de tratamento TD UEM;</a:t>
            </a:r>
          </a:p>
          <a:p>
            <a:r>
              <a:rPr lang="pt-BR" dirty="0" smtClean="0"/>
              <a:t>Princípio da imunidade </a:t>
            </a:r>
            <a:r>
              <a:rPr lang="pt-BR" dirty="0" smtClean="0">
                <a:latin typeface="Calibri"/>
              </a:rPr>
              <a:t>→</a:t>
            </a:r>
            <a:r>
              <a:rPr lang="pt-BR" dirty="0" smtClean="0"/>
              <a:t> aposentadoria/pensão;</a:t>
            </a:r>
          </a:p>
          <a:p>
            <a:r>
              <a:rPr lang="pt-BR" dirty="0" smtClean="0"/>
              <a:t>Princípio da vedação União isentar E. periféricas;</a:t>
            </a:r>
          </a:p>
          <a:p>
            <a:r>
              <a:rPr lang="pt-BR" dirty="0" smtClean="0"/>
              <a:t>Princípio da imunidade pequenas glebas rurais;</a:t>
            </a:r>
          </a:p>
          <a:p>
            <a:r>
              <a:rPr lang="pt-BR" dirty="0" smtClean="0"/>
              <a:t>Princípios implícitos.</a:t>
            </a:r>
          </a:p>
          <a:p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COMPETÊNCIA TRIBUTÁRIA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50" y="2143125"/>
          <a:ext cx="8443913" cy="40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CAPACIDADE CONTRIBUTIVA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143116"/>
            <a:ext cx="8786874" cy="450059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 Art. 145. A União, os Estados, o Distrito Federal e os Municípios poderão instituir os seguintes tributos: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§ 1º - </a:t>
            </a:r>
            <a:r>
              <a:rPr lang="pt-BR" u="sng" dirty="0" smtClean="0"/>
              <a:t>Sempre que possível</a:t>
            </a:r>
            <a:r>
              <a:rPr lang="pt-BR" dirty="0" smtClean="0"/>
              <a:t>, os </a:t>
            </a:r>
            <a:r>
              <a:rPr lang="pt-BR" u="sng" dirty="0" smtClean="0"/>
              <a:t>impostos</a:t>
            </a:r>
            <a:r>
              <a:rPr lang="pt-BR" dirty="0" smtClean="0"/>
              <a:t> terão </a:t>
            </a:r>
            <a:r>
              <a:rPr lang="pt-BR" u="sng" dirty="0" smtClean="0"/>
              <a:t>caráter pessoal</a:t>
            </a:r>
            <a:r>
              <a:rPr lang="pt-BR" dirty="0" smtClean="0"/>
              <a:t> e serão </a:t>
            </a:r>
            <a:r>
              <a:rPr lang="pt-BR" u="sng" dirty="0" smtClean="0"/>
              <a:t>graduados</a:t>
            </a:r>
            <a:r>
              <a:rPr lang="pt-BR" dirty="0" smtClean="0"/>
              <a:t> </a:t>
            </a:r>
            <a:r>
              <a:rPr lang="pt-BR" u="sng" dirty="0" smtClean="0"/>
              <a:t>segundo</a:t>
            </a:r>
            <a:r>
              <a:rPr lang="pt-BR" dirty="0" smtClean="0"/>
              <a:t> a </a:t>
            </a:r>
            <a:r>
              <a:rPr lang="pt-BR" u="sng" dirty="0" smtClean="0"/>
              <a:t>capacidade econômica do contribuinte</a:t>
            </a:r>
            <a:r>
              <a:rPr lang="pt-BR" dirty="0" smtClean="0"/>
              <a:t>, facultado à administração tributária, especialmente para conferir efetividade a esses objetivos, identificar, respeitados os direitos individuais e nos termos da lei, o patrimônio, os rendimentos e as atividades econômicas do contribuinte.</a:t>
            </a:r>
          </a:p>
          <a:p>
            <a:pPr algn="just">
              <a:buNone/>
            </a:pPr>
            <a:r>
              <a:rPr lang="pt-BR" sz="1800" dirty="0" smtClean="0"/>
              <a:t>                                                                                                                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 DA LEGALIDADE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00594"/>
          </a:xfrm>
        </p:spPr>
        <p:txBody>
          <a:bodyPr/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</a:t>
            </a:r>
            <a:r>
              <a:rPr lang="pt-BR" u="sng" dirty="0" smtClean="0"/>
              <a:t>exigir</a:t>
            </a:r>
            <a:r>
              <a:rPr lang="pt-BR" dirty="0" smtClean="0"/>
              <a:t> ou </a:t>
            </a:r>
            <a:r>
              <a:rPr lang="pt-BR" u="sng" dirty="0" smtClean="0"/>
              <a:t>aumentar tributo</a:t>
            </a:r>
            <a:r>
              <a:rPr lang="pt-BR" dirty="0" smtClean="0"/>
              <a:t> </a:t>
            </a:r>
            <a:r>
              <a:rPr lang="pt-BR" u="sng" dirty="0" smtClean="0"/>
              <a:t>sem lei</a:t>
            </a:r>
            <a:r>
              <a:rPr lang="pt-BR" dirty="0" smtClean="0"/>
              <a:t> que o </a:t>
            </a:r>
            <a:r>
              <a:rPr lang="pt-BR" u="sng" dirty="0" smtClean="0"/>
              <a:t>estabeleça</a:t>
            </a:r>
            <a:r>
              <a:rPr lang="pt-BR" dirty="0" smtClean="0"/>
              <a:t>;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 DA LEGALIDADE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00594"/>
          </a:xfrm>
        </p:spPr>
        <p:txBody>
          <a:bodyPr/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b="1" u="sng" dirty="0" smtClean="0"/>
              <a:t>SINÔNIMOS:</a:t>
            </a:r>
          </a:p>
          <a:p>
            <a:pPr algn="just"/>
            <a:r>
              <a:rPr lang="pt-BR" dirty="0" smtClean="0"/>
              <a:t>Princípio da reserva legal;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Princípio da reserva absoluta da lei;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Princípio da reserva de lei formal;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Princípio da tipicidade fechada.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500" dirty="0" smtClean="0"/>
              <a:t>EXCEÇÕES AO PRINCÍPIO DA LEGALIDADE</a:t>
            </a:r>
            <a:endParaRPr lang="pt-BR" sz="35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1434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Tributos de forte caráter </a:t>
            </a:r>
            <a:r>
              <a:rPr lang="pt-BR" dirty="0" err="1" smtClean="0"/>
              <a:t>extrafiscal</a:t>
            </a:r>
            <a:r>
              <a:rPr lang="pt-BR" dirty="0" smtClean="0"/>
              <a:t>;</a:t>
            </a:r>
          </a:p>
          <a:p>
            <a:pPr lvl="1" algn="just"/>
            <a:r>
              <a:rPr lang="pt-BR" dirty="0" smtClean="0"/>
              <a:t>II.</a:t>
            </a:r>
          </a:p>
          <a:p>
            <a:pPr lvl="1" algn="just"/>
            <a:r>
              <a:rPr lang="pt-BR" dirty="0" smtClean="0"/>
              <a:t>IE;</a:t>
            </a:r>
          </a:p>
          <a:p>
            <a:pPr lvl="1" algn="just"/>
            <a:r>
              <a:rPr lang="pt-BR" dirty="0" smtClean="0"/>
              <a:t>IPI;</a:t>
            </a:r>
          </a:p>
          <a:p>
            <a:pPr lvl="1" algn="just"/>
            <a:r>
              <a:rPr lang="pt-BR" dirty="0" smtClean="0"/>
              <a:t>IOF;</a:t>
            </a:r>
          </a:p>
          <a:p>
            <a:pPr lvl="1" algn="just"/>
            <a:r>
              <a:rPr lang="pt-BR" dirty="0" smtClean="0"/>
              <a:t>CIDE Combustíveis.</a:t>
            </a:r>
          </a:p>
          <a:p>
            <a:pPr lvl="1" algn="just"/>
            <a:r>
              <a:rPr lang="pt-BR" dirty="0" smtClean="0"/>
              <a:t>(condições e limites legais – Art. 153, </a:t>
            </a:r>
            <a:r>
              <a:rPr lang="pt-BR" dirty="0" smtClean="0">
                <a:latin typeface="Calibri"/>
              </a:rPr>
              <a:t>§1º e Art. 177, §4º ,I,b)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Somente a União através:</a:t>
            </a:r>
          </a:p>
          <a:p>
            <a:pPr lvl="1" algn="just"/>
            <a:r>
              <a:rPr lang="pt-BR" dirty="0" smtClean="0"/>
              <a:t>Decreto;</a:t>
            </a:r>
          </a:p>
          <a:p>
            <a:pPr lvl="1" algn="just"/>
            <a:r>
              <a:rPr lang="pt-BR" dirty="0" smtClean="0"/>
              <a:t>Portaria Ministerial (desde que haja delegação do Presidente)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500" dirty="0" smtClean="0"/>
              <a:t>EXCEÇÕES AO PRINCÍPIO DA LEGALIDADE</a:t>
            </a:r>
            <a:endParaRPr lang="pt-BR" sz="3500" dirty="0"/>
          </a:p>
        </p:txBody>
      </p:sp>
      <p:pic>
        <p:nvPicPr>
          <p:cNvPr id="1026" name="Picture 2" descr="C:\Documents and Settings\All Users\Documentos\Minhas imagens\Amostras de imagens\exceções pric legalidade tributár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143116"/>
            <a:ext cx="8429651" cy="37293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IGUALDADE OU ISONOMIA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8786874" cy="450059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II - instituir </a:t>
            </a:r>
            <a:r>
              <a:rPr lang="pt-BR" u="sng" dirty="0" smtClean="0"/>
              <a:t>tratamento desigual</a:t>
            </a:r>
            <a:r>
              <a:rPr lang="pt-BR" dirty="0" smtClean="0"/>
              <a:t> entre </a:t>
            </a:r>
            <a:r>
              <a:rPr lang="pt-BR" u="sng" dirty="0" smtClean="0"/>
              <a:t>contribuintes</a:t>
            </a:r>
            <a:r>
              <a:rPr lang="pt-BR" dirty="0" smtClean="0"/>
              <a:t> que se encontrem </a:t>
            </a:r>
            <a:r>
              <a:rPr lang="pt-BR" u="sng" dirty="0" smtClean="0"/>
              <a:t>em situação equivalente</a:t>
            </a:r>
            <a:r>
              <a:rPr lang="pt-BR" dirty="0" smtClean="0"/>
              <a:t>, proibida qualquer distinção em razão de ocupação profissional ou função por eles exercida, independentemente da denominação jurídica dos rendimentos, títulos ou direitos; 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IRRETROATIVIDADE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8786874" cy="450059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>
              <a:buNone/>
            </a:pPr>
            <a:r>
              <a:rPr lang="pt-BR" dirty="0" smtClean="0"/>
              <a:t>	III - </a:t>
            </a:r>
            <a:r>
              <a:rPr lang="pt-BR" u="sng" dirty="0" smtClean="0"/>
              <a:t>cobrar tributos</a:t>
            </a:r>
            <a:r>
              <a:rPr lang="pt-BR" dirty="0" smtClean="0"/>
              <a:t>:</a:t>
            </a:r>
          </a:p>
          <a:p>
            <a:pPr>
              <a:buNone/>
            </a:pPr>
            <a:r>
              <a:rPr lang="pt-BR" dirty="0" smtClean="0"/>
              <a:t>	a) em relação a </a:t>
            </a:r>
            <a:r>
              <a:rPr lang="pt-BR" u="sng" dirty="0" smtClean="0"/>
              <a:t>fatos geradores</a:t>
            </a:r>
            <a:r>
              <a:rPr lang="pt-BR" dirty="0" smtClean="0"/>
              <a:t> ocorridos </a:t>
            </a:r>
            <a:r>
              <a:rPr lang="pt-BR" u="sng" dirty="0" smtClean="0"/>
              <a:t>antes</a:t>
            </a:r>
            <a:r>
              <a:rPr lang="pt-BR" dirty="0" smtClean="0"/>
              <a:t> do início da </a:t>
            </a:r>
            <a:r>
              <a:rPr lang="pt-BR" u="sng" dirty="0" smtClean="0"/>
              <a:t>vigência</a:t>
            </a:r>
            <a:r>
              <a:rPr lang="pt-BR" dirty="0" smtClean="0"/>
              <a:t> da </a:t>
            </a:r>
            <a:r>
              <a:rPr lang="pt-BR" u="sng" dirty="0" smtClean="0"/>
              <a:t>lei</a:t>
            </a:r>
            <a:r>
              <a:rPr lang="pt-BR" dirty="0" smtClean="0"/>
              <a:t> que os </a:t>
            </a:r>
            <a:r>
              <a:rPr lang="pt-BR" u="sng" dirty="0" smtClean="0"/>
              <a:t>houver instituído ou aumentado</a:t>
            </a:r>
            <a:r>
              <a:rPr lang="pt-BR" dirty="0" smtClean="0"/>
              <a:t>;</a:t>
            </a:r>
          </a:p>
          <a:p>
            <a:pPr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PRINCÍPIO DA ANTERIORIDADE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8786874" cy="450059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III - </a:t>
            </a:r>
            <a:r>
              <a:rPr lang="pt-BR" u="sng" dirty="0" smtClean="0"/>
              <a:t>cobrar tributos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b) no </a:t>
            </a:r>
            <a:r>
              <a:rPr lang="pt-BR" u="sng" dirty="0" smtClean="0"/>
              <a:t>mesmo exercício financeiro</a:t>
            </a:r>
            <a:r>
              <a:rPr lang="pt-BR" dirty="0" smtClean="0"/>
              <a:t> em que haja sido </a:t>
            </a:r>
            <a:r>
              <a:rPr lang="pt-BR" u="sng" dirty="0" smtClean="0"/>
              <a:t>publicada</a:t>
            </a:r>
            <a:r>
              <a:rPr lang="pt-BR" dirty="0" smtClean="0"/>
              <a:t> a </a:t>
            </a:r>
            <a:r>
              <a:rPr lang="pt-BR" u="sng" dirty="0" smtClean="0"/>
              <a:t>lei</a:t>
            </a:r>
            <a:r>
              <a:rPr lang="pt-BR" dirty="0" smtClean="0"/>
              <a:t> que os </a:t>
            </a:r>
            <a:r>
              <a:rPr lang="pt-BR" u="sng" dirty="0" smtClean="0"/>
              <a:t>instituiu ou aumentou</a:t>
            </a:r>
            <a:r>
              <a:rPr lang="pt-BR" dirty="0" smtClean="0"/>
              <a:t>;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NONAGESIMIDADE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8786874" cy="450059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III - </a:t>
            </a:r>
            <a:r>
              <a:rPr lang="pt-BR" u="sng" dirty="0" smtClean="0"/>
              <a:t>cobrar tributos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c) </a:t>
            </a:r>
            <a:r>
              <a:rPr lang="pt-BR" u="sng" dirty="0" smtClean="0"/>
              <a:t>antes</a:t>
            </a:r>
            <a:r>
              <a:rPr lang="pt-BR" dirty="0" smtClean="0"/>
              <a:t> de decorridos </a:t>
            </a:r>
            <a:r>
              <a:rPr lang="pt-BR" u="sng" dirty="0" smtClean="0"/>
              <a:t>noventa dias</a:t>
            </a:r>
            <a:r>
              <a:rPr lang="pt-BR" dirty="0" smtClean="0"/>
              <a:t> da data em que haja sido </a:t>
            </a:r>
            <a:r>
              <a:rPr lang="pt-BR" u="sng" dirty="0" smtClean="0"/>
              <a:t>publicada</a:t>
            </a:r>
            <a:r>
              <a:rPr lang="pt-BR" dirty="0" smtClean="0"/>
              <a:t> a </a:t>
            </a:r>
            <a:r>
              <a:rPr lang="pt-BR" u="sng" dirty="0" smtClean="0"/>
              <a:t>lei</a:t>
            </a:r>
            <a:r>
              <a:rPr lang="pt-BR" dirty="0" smtClean="0"/>
              <a:t> que os </a:t>
            </a:r>
            <a:r>
              <a:rPr lang="pt-BR" u="sng" dirty="0" smtClean="0"/>
              <a:t>instituiu ou aumentou</a:t>
            </a:r>
            <a:r>
              <a:rPr lang="pt-BR" dirty="0" smtClean="0"/>
              <a:t>, observado o disposto na alínea b; 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1357298"/>
            <a:ext cx="2786082" cy="278608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EXCEÇÕES AOS PRINCÍPIOS</a:t>
            </a:r>
            <a:b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ANTERIORIDADE NONAGESIMIDADE</a:t>
            </a: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ll Users\Documentos\Minhas imagens\Amostras de imagens\EXCEÇÕES PRINC ANTERIORIED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3331" y="1142984"/>
            <a:ext cx="6450669" cy="5286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COMPETÊNCIA COMUM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50" y="1214422"/>
          <a:ext cx="8443913" cy="4929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14282" y="5143512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rgbClr val="0070C0"/>
                </a:solidFill>
              </a:rPr>
              <a:t>Pois são </a:t>
            </a:r>
            <a:r>
              <a:rPr lang="pt-BR" sz="2400" u="sng" dirty="0" smtClean="0">
                <a:solidFill>
                  <a:srgbClr val="0070C0"/>
                </a:solidFill>
              </a:rPr>
              <a:t>tributos</a:t>
            </a:r>
            <a:r>
              <a:rPr lang="pt-BR" sz="2400" dirty="0" smtClean="0">
                <a:solidFill>
                  <a:srgbClr val="0070C0"/>
                </a:solidFill>
              </a:rPr>
              <a:t> </a:t>
            </a:r>
            <a:r>
              <a:rPr lang="pt-BR" sz="2400" u="sng" dirty="0" smtClean="0">
                <a:solidFill>
                  <a:srgbClr val="0070C0"/>
                </a:solidFill>
              </a:rPr>
              <a:t>vinculados</a:t>
            </a:r>
            <a:r>
              <a:rPr lang="pt-BR" sz="2400" dirty="0" smtClean="0">
                <a:solidFill>
                  <a:srgbClr val="0070C0"/>
                </a:solidFill>
              </a:rPr>
              <a:t> à </a:t>
            </a:r>
            <a:r>
              <a:rPr lang="pt-BR" sz="2400" u="sng" dirty="0" smtClean="0">
                <a:solidFill>
                  <a:srgbClr val="0070C0"/>
                </a:solidFill>
              </a:rPr>
              <a:t>atuação estatal</a:t>
            </a:r>
          </a:p>
          <a:p>
            <a:pPr algn="ctr"/>
            <a:r>
              <a:rPr lang="pt-BR" sz="2400" u="sng" dirty="0" smtClean="0">
                <a:solidFill>
                  <a:srgbClr val="0070C0"/>
                </a:solidFill>
              </a:rPr>
              <a:t>Poder Público</a:t>
            </a:r>
            <a:r>
              <a:rPr lang="pt-BR" sz="2400" dirty="0" smtClean="0">
                <a:solidFill>
                  <a:srgbClr val="0070C0"/>
                </a:solidFill>
              </a:rPr>
              <a:t> que promoveu </a:t>
            </a:r>
            <a:r>
              <a:rPr lang="pt-BR" sz="2400" u="sng" dirty="0" smtClean="0">
                <a:solidFill>
                  <a:srgbClr val="0070C0"/>
                </a:solidFill>
              </a:rPr>
              <a:t>atuação estatal</a:t>
            </a:r>
          </a:p>
          <a:p>
            <a:pPr algn="ctr"/>
            <a:r>
              <a:rPr lang="pt-B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SUJEITO ATIVO</a:t>
            </a:r>
            <a:endParaRPr lang="pt-BR" sz="24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ta dobrada 6"/>
          <p:cNvSpPr/>
          <p:nvPr/>
        </p:nvSpPr>
        <p:spPr>
          <a:xfrm>
            <a:off x="7429520" y="5429264"/>
            <a:ext cx="813816" cy="868680"/>
          </a:xfrm>
          <a:prstGeom prst="bent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VEDAÇÃO DE EFEITOS CONFISCATÓRIOS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357406"/>
            <a:ext cx="8786874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IV - utilizar </a:t>
            </a:r>
            <a:r>
              <a:rPr lang="pt-BR" u="sng" dirty="0" smtClean="0"/>
              <a:t>tributo com efeito de confisco</a:t>
            </a:r>
            <a:r>
              <a:rPr lang="pt-BR" dirty="0" smtClean="0"/>
              <a:t>;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VEDAÇÃO DE EFEITOS CONFISCATÓRIOS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3929058" y="3929066"/>
            <a:ext cx="785818" cy="107157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pt-BR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t1.gstatic.com/images?q=tbn:ANd9GcSxct-pifU9ot7q1mRK3FVyfbQOahXX30jzJaMmcH7_ELMkMT_G368VLMbm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928934"/>
            <a:ext cx="3000394" cy="3000396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S4mDDi34h6hF42iHt6nNDzrUhlAjKvoAHHNSIXO85Q5h-Lxc940w8Kfrz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000372"/>
            <a:ext cx="3115707" cy="306740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8" name="Espaço Reservado para Conteúdo 5"/>
          <p:cNvSpPr txBox="1">
            <a:spLocks/>
          </p:cNvSpPr>
          <p:nvPr/>
        </p:nvSpPr>
        <p:spPr>
          <a:xfrm>
            <a:off x="642910" y="2285992"/>
            <a:ext cx="7786742" cy="571504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RAZOABILIDADE -</a:t>
            </a:r>
            <a:r>
              <a:rPr kumimoji="0" lang="pt-BR" sz="7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Alíquota de 40%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LIBERDADE DE TRAFEGO</a:t>
            </a:r>
            <a:endParaRPr lang="pt-BR" dirty="0"/>
          </a:p>
        </p:txBody>
      </p:sp>
      <p:pic>
        <p:nvPicPr>
          <p:cNvPr id="4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1142984"/>
          </a:xfrm>
          <a:prstGeom prst="rect">
            <a:avLst/>
          </a:prstGeom>
          <a:noFill/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2357406"/>
            <a:ext cx="8786874" cy="450059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V - estabelecer </a:t>
            </a:r>
            <a:r>
              <a:rPr lang="pt-BR" u="sng" dirty="0" smtClean="0"/>
              <a:t>limitações</a:t>
            </a:r>
            <a:r>
              <a:rPr lang="pt-BR" dirty="0" smtClean="0"/>
              <a:t> ao </a:t>
            </a:r>
            <a:r>
              <a:rPr lang="pt-BR" u="sng" dirty="0" smtClean="0"/>
              <a:t>tráfego</a:t>
            </a:r>
            <a:r>
              <a:rPr lang="pt-BR" dirty="0" smtClean="0"/>
              <a:t> de </a:t>
            </a:r>
            <a:r>
              <a:rPr lang="pt-BR" u="sng" dirty="0" smtClean="0"/>
              <a:t>pessoas ou bens</a:t>
            </a:r>
            <a:r>
              <a:rPr lang="pt-BR" dirty="0" smtClean="0"/>
              <a:t>, </a:t>
            </a:r>
            <a:r>
              <a:rPr lang="pt-BR" u="sng" dirty="0" smtClean="0"/>
              <a:t>por meio de tributos interestaduais ou intermunicipais</a:t>
            </a:r>
            <a:r>
              <a:rPr lang="pt-BR" dirty="0" smtClean="0"/>
              <a:t>, </a:t>
            </a:r>
            <a:r>
              <a:rPr lang="pt-BR" u="sng" dirty="0" smtClean="0"/>
              <a:t>ressalvada</a:t>
            </a:r>
            <a:r>
              <a:rPr lang="pt-BR" dirty="0" smtClean="0"/>
              <a:t> a cobrança de </a:t>
            </a:r>
            <a:r>
              <a:rPr lang="pt-BR" u="sng" dirty="0" smtClean="0"/>
              <a:t>pedágio</a:t>
            </a:r>
            <a:r>
              <a:rPr lang="pt-BR" dirty="0" smtClean="0"/>
              <a:t> pela utilização de vias conservadas pelo Poder Público;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IMUNIDADE</a:t>
            </a:r>
            <a:endParaRPr lang="pt-BR" dirty="0"/>
          </a:p>
        </p:txBody>
      </p:sp>
      <p:pic>
        <p:nvPicPr>
          <p:cNvPr id="4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1142984"/>
          </a:xfrm>
          <a:prstGeom prst="rect">
            <a:avLst/>
          </a:prstGeom>
          <a:noFill/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786874" cy="500063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150. Sem prejuízo de outras garantias asseguradas ao contribuinte, é </a:t>
            </a:r>
            <a:r>
              <a:rPr lang="pt-BR" u="sng" dirty="0" smtClean="0"/>
              <a:t>vedado</a:t>
            </a:r>
            <a:r>
              <a:rPr lang="pt-BR" dirty="0" smtClean="0"/>
              <a:t> à União, aos Estados, ao Distrito Federal e aos Municípios:</a:t>
            </a:r>
          </a:p>
          <a:p>
            <a:pPr algn="just">
              <a:buNone/>
            </a:pPr>
            <a:r>
              <a:rPr lang="pt-BR" dirty="0" smtClean="0"/>
              <a:t>	(...)	VI - instituir impostos sobre:</a:t>
            </a:r>
          </a:p>
          <a:p>
            <a:pPr algn="just">
              <a:buNone/>
            </a:pPr>
            <a:r>
              <a:rPr lang="pt-BR" dirty="0" smtClean="0"/>
              <a:t>	a) patrimônio, renda ou serviços, uns dos outros;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b) templos de qualquer culto;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c) patrimônio, renda ou serviços dos partidos políticos, inclusive suas fundações, das entidades sindicais dos trabalhadores, das instituições de educação e de assistência social, sem fins lucrativos, atendidos os requisitos da lei;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d) livros, jornais, periódicos e o papel destinado a sua impressão.</a:t>
            </a:r>
          </a:p>
          <a:p>
            <a:pPr algn="just">
              <a:buNone/>
            </a:pPr>
            <a:r>
              <a:rPr lang="pt-BR" dirty="0" smtClean="0"/>
              <a:t>	(...)					                         	    </a:t>
            </a:r>
            <a:r>
              <a:rPr lang="pt-BR" sz="18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285720" y="2214554"/>
          <a:ext cx="8443913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DISCRIMINAÇÃO CONSTITUCIONAL DAS RENDAS TRIBUTÁRIA</a:t>
            </a:r>
            <a:endParaRPr lang="pt-BR" dirty="0"/>
          </a:p>
        </p:txBody>
      </p:sp>
      <p:sp>
        <p:nvSpPr>
          <p:cNvPr id="8" name="Texto explicativo em elipse 7"/>
          <p:cNvSpPr/>
          <p:nvPr/>
        </p:nvSpPr>
        <p:spPr>
          <a:xfrm>
            <a:off x="6143636" y="2214554"/>
            <a:ext cx="3214678" cy="17859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Sob pena de bitributação jurídica</a:t>
            </a:r>
          </a:p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≠</a:t>
            </a:r>
          </a:p>
          <a:p>
            <a:pPr algn="ctr"/>
            <a:r>
              <a:rPr lang="pt-BR" sz="1600" dirty="0" smtClean="0">
                <a:solidFill>
                  <a:srgbClr val="FFFF00"/>
                </a:solidFill>
              </a:rPr>
              <a:t>bitributação econômica</a:t>
            </a:r>
            <a:endParaRPr lang="pt-BR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/>
          <a:lstStyle/>
          <a:p>
            <a:pPr algn="ctr"/>
            <a:r>
              <a:rPr lang="pt-BR" dirty="0" smtClean="0"/>
              <a:t>COMPETÊNCIA TRIBUTÁRIA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86417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É o </a:t>
            </a:r>
            <a:r>
              <a:rPr lang="pt-BR" u="sng" dirty="0" smtClean="0"/>
              <a:t>poder</a:t>
            </a:r>
            <a:r>
              <a:rPr lang="pt-BR" dirty="0" smtClean="0"/>
              <a:t> para </a:t>
            </a:r>
            <a:r>
              <a:rPr lang="pt-BR" u="sng" dirty="0" smtClean="0"/>
              <a:t>editar leis</a:t>
            </a:r>
            <a:r>
              <a:rPr lang="pt-BR" dirty="0" smtClean="0"/>
              <a:t> que </a:t>
            </a:r>
            <a:r>
              <a:rPr lang="pt-BR" u="sng" dirty="0" smtClean="0"/>
              <a:t>instituam tributos</a:t>
            </a:r>
            <a:r>
              <a:rPr lang="pt-BR" dirty="0" smtClean="0"/>
              <a:t>, pois a </a:t>
            </a:r>
            <a:r>
              <a:rPr lang="pt-BR" u="sng" dirty="0" smtClean="0"/>
              <a:t>Constituição não cria tributos</a:t>
            </a:r>
            <a:r>
              <a:rPr lang="pt-BR" dirty="0" smtClean="0"/>
              <a:t>, apenas </a:t>
            </a:r>
            <a:r>
              <a:rPr lang="pt-BR" u="sng" dirty="0" smtClean="0"/>
              <a:t>outorga competência</a:t>
            </a:r>
            <a:r>
              <a:rPr lang="pt-BR" dirty="0" smtClean="0"/>
              <a:t> para que os </a:t>
            </a:r>
            <a:r>
              <a:rPr lang="pt-BR" u="sng" dirty="0" smtClean="0"/>
              <a:t>entes políticos, facultativamente, o façam por meio de leis próprias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INDELEGABILIDADE DA COMPETÊNCIA TRIBUTÁRIA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 Art. 7º A </a:t>
            </a:r>
            <a:r>
              <a:rPr lang="pt-BR" u="sng" dirty="0" smtClean="0"/>
              <a:t>competência tributária</a:t>
            </a:r>
            <a:r>
              <a:rPr lang="pt-BR" dirty="0" smtClean="0"/>
              <a:t> é </a:t>
            </a:r>
            <a:r>
              <a:rPr lang="pt-BR" u="sng" dirty="0" smtClean="0"/>
              <a:t>indelegáve</a:t>
            </a:r>
            <a:r>
              <a:rPr lang="pt-BR" dirty="0" smtClean="0"/>
              <a:t>l, </a:t>
            </a:r>
            <a:r>
              <a:rPr lang="pt-BR" u="sng" dirty="0" smtClean="0"/>
              <a:t>salvo atribuição das funções</a:t>
            </a:r>
            <a:r>
              <a:rPr lang="pt-BR" dirty="0" smtClean="0"/>
              <a:t> de </a:t>
            </a:r>
            <a:r>
              <a:rPr lang="pt-BR" u="sng" dirty="0" smtClean="0"/>
              <a:t>arrecadar</a:t>
            </a:r>
            <a:r>
              <a:rPr lang="pt-BR" dirty="0" smtClean="0"/>
              <a:t> ou </a:t>
            </a:r>
            <a:r>
              <a:rPr lang="pt-BR" u="sng" dirty="0" smtClean="0"/>
              <a:t>fiscalizar tributos</a:t>
            </a:r>
            <a:r>
              <a:rPr lang="pt-BR" dirty="0" smtClean="0"/>
              <a:t>, ou de </a:t>
            </a:r>
            <a:r>
              <a:rPr lang="pt-BR" u="sng" dirty="0" smtClean="0"/>
              <a:t>executar leis, serviços, atos ou decisões administrativas em matéria tributária</a:t>
            </a:r>
            <a:r>
              <a:rPr lang="pt-BR" dirty="0" smtClean="0"/>
              <a:t>, </a:t>
            </a:r>
            <a:r>
              <a:rPr lang="pt-BR" u="sng" dirty="0" smtClean="0"/>
              <a:t>conferida</a:t>
            </a:r>
            <a:r>
              <a:rPr lang="pt-BR" dirty="0" smtClean="0"/>
              <a:t> por uma </a:t>
            </a:r>
            <a:r>
              <a:rPr lang="pt-BR" u="sng" dirty="0" smtClean="0"/>
              <a:t>pessoa jurídica de direito público a outra</a:t>
            </a:r>
            <a:r>
              <a:rPr lang="pt-BR" dirty="0" smtClean="0"/>
              <a:t>, nos termos do § 3º do artigo 18 da Constituição.                               </a:t>
            </a:r>
            <a:r>
              <a:rPr lang="pt-BR" sz="1700" dirty="0" smtClean="0"/>
              <a:t>(CTN)</a:t>
            </a:r>
            <a:endParaRPr lang="pt-BR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42942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CLASSIFICAÇÃO DA COMPETÊNCIA TRIBUTÁRIA</a:t>
            </a:r>
            <a:endParaRPr lang="pt-BR" sz="28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285852" y="1714488"/>
            <a:ext cx="7400948" cy="45720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hlinkClick r:id="rId2" action="ppaction://hlinksldjump"/>
              </a:rPr>
              <a:t>Privativa</a:t>
            </a:r>
            <a:r>
              <a:rPr lang="pt-BR" sz="2000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sz="2000" dirty="0" smtClean="0"/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hlinkClick r:id="rId3" action="ppaction://hlinksldjump"/>
              </a:rPr>
              <a:t>Comum</a:t>
            </a:r>
            <a:r>
              <a:rPr lang="pt-BR" sz="2000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sz="2000" dirty="0" smtClean="0"/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hlinkClick r:id="rId4" action="ppaction://hlinksldjump"/>
              </a:rPr>
              <a:t>Residual</a:t>
            </a:r>
            <a:r>
              <a:rPr lang="pt-BR" sz="2000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sz="2000" dirty="0" smtClean="0"/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hlinkClick r:id="rId5" action="ppaction://hlinksldjump"/>
              </a:rPr>
              <a:t>Cumulativa</a:t>
            </a:r>
            <a:r>
              <a:rPr lang="pt-BR" sz="2000" dirty="0" smtClean="0"/>
              <a:t>;</a:t>
            </a:r>
          </a:p>
          <a:p>
            <a:pPr algn="just">
              <a:lnSpc>
                <a:spcPct val="150000"/>
              </a:lnSpc>
            </a:pPr>
            <a:endParaRPr lang="pt-BR" sz="2000" dirty="0" smtClean="0"/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hlinkClick r:id="rId6" action="ppaction://hlinksldjump"/>
              </a:rPr>
              <a:t>Extraordinária</a:t>
            </a:r>
            <a:r>
              <a:rPr lang="pt-BR" sz="2000" dirty="0" smtClean="0"/>
              <a:t>.</a:t>
            </a:r>
            <a:endParaRPr lang="pt-B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TRIBUTÁRIA PRIVATIVA</a:t>
            </a:r>
            <a:endParaRPr lang="pt-BR" sz="32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35771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Privativa:</a:t>
            </a:r>
            <a:r>
              <a:rPr lang="pt-BR" dirty="0" smtClean="0"/>
              <a:t> atribuída com exclusividade a um determinado ente (ex: Empréstimo Compulsório);</a:t>
            </a:r>
          </a:p>
          <a:p>
            <a:pPr algn="just">
              <a:lnSpc>
                <a:spcPct val="150000"/>
              </a:lnSpc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“Art. 148. A </a:t>
            </a:r>
            <a:r>
              <a:rPr lang="pt-BR" b="1" u="sng" dirty="0" smtClean="0"/>
              <a:t>União</a:t>
            </a:r>
            <a:r>
              <a:rPr lang="pt-BR" dirty="0" smtClean="0"/>
              <a:t>, mediante lei complementar, poderá instituir </a:t>
            </a:r>
            <a:r>
              <a:rPr lang="pt-BR" b="1" u="sng" dirty="0" smtClean="0"/>
              <a:t>empréstimos compulsórios</a:t>
            </a:r>
            <a:r>
              <a:rPr lang="pt-BR" dirty="0" smtClean="0"/>
              <a:t>: (...)”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143768" y="6286520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CLASSIFICAÇÃO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COMPETÊNCIA TRIBUTÁRIA COMUM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 smtClean="0"/>
              <a:t>Comum:</a:t>
            </a:r>
            <a:r>
              <a:rPr lang="pt-BR" dirty="0" smtClean="0"/>
              <a:t> atribuída a todos os entes federados</a:t>
            </a:r>
          </a:p>
          <a:p>
            <a:pPr lvl="1" algn="just">
              <a:lnSpc>
                <a:spcPct val="150000"/>
              </a:lnSpc>
            </a:pPr>
            <a:r>
              <a:rPr lang="pt-BR" dirty="0" smtClean="0"/>
              <a:t>Taxa;</a:t>
            </a:r>
          </a:p>
          <a:p>
            <a:pPr lvl="1" algn="just">
              <a:lnSpc>
                <a:spcPct val="150000"/>
              </a:lnSpc>
            </a:pPr>
            <a:r>
              <a:rPr lang="pt-BR" dirty="0" smtClean="0"/>
              <a:t>Contribuição de melhoria.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143768" y="6286520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>
                <a:hlinkClick r:id="rId2" action="ppaction://hlinksldjump"/>
              </a:rPr>
              <a:t>CLASSIFICAÇÃO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1032</TotalTime>
  <Words>517</Words>
  <Application>Microsoft Office PowerPoint</Application>
  <PresentationFormat>Apresentação na tela (4:3)</PresentationFormat>
  <Paragraphs>228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Concurso</vt:lpstr>
      <vt:lpstr>DISCIPLINA: Direito Tributário</vt:lpstr>
      <vt:lpstr>COMPETÊNCIA TRIBUTÁRIA</vt:lpstr>
      <vt:lpstr>COMPETÊNCIA COMUM</vt:lpstr>
      <vt:lpstr>DISCRIMINAÇÃO CONSTITUCIONAL DAS RENDAS TRIBUTÁRIA</vt:lpstr>
      <vt:lpstr>COMPETÊNCIA TRIBUTÁRIA</vt:lpstr>
      <vt:lpstr>INDELEGABILIDADE DA COMPETÊNCIA TRIBUTÁRIA</vt:lpstr>
      <vt:lpstr>CLASSIFICAÇÃO DA COMPETÊNCIA TRIBUTÁRIA</vt:lpstr>
      <vt:lpstr>COMPETÊNCIA TRIBUTÁRIA PRIVATIVA</vt:lpstr>
      <vt:lpstr>COMPETÊNCIA TRIBUTÁRIA COMUM</vt:lpstr>
      <vt:lpstr>COMPETÊNCIA TRIBUTÁRIA RESIDUAL</vt:lpstr>
      <vt:lpstr>COMPETÊNCIA TRIBUTÁRIA CUMULATIVA</vt:lpstr>
      <vt:lpstr>COMPETÊNCIA TRIBUTÁRIA EXTRAORDINÁRIA</vt:lpstr>
      <vt:lpstr>DISCRIMINAÇÃO CONSTITUCIONAL DAS RENDAS TRIBUTÁRIA COMPETÊNCIA PRIVATIVA DA UNIÃO</vt:lpstr>
      <vt:lpstr>DISCRIMINAÇÃO CONSTITUCIONAL DAS RENDAS TRIBUTÁRIA COMPETÊNCIA PRIVATIVA DOS ESTADOS</vt:lpstr>
      <vt:lpstr>DISCRIMINAÇÃO CONSTITUCIONAL DAS RENDAS TRIBUTÁRIA COMPETÊNCIA PRIVATIVA DOS MUNICÍPIOS</vt:lpstr>
      <vt:lpstr>LIMITAÇÕES CONSTITUCIONAIS DO PODER DE TRIBUTAR</vt:lpstr>
      <vt:lpstr>Slide 17</vt:lpstr>
      <vt:lpstr>PRINCÍPIOS TRIBUTÁRIOS</vt:lpstr>
      <vt:lpstr>PRINCÍPIOS TRIBUTÁRIOS</vt:lpstr>
      <vt:lpstr>PRINCÍPIO DA CAPACIDADE CONTRIBUTIVA</vt:lpstr>
      <vt:lpstr>PRINCÍPIO DA LEGALIDADE</vt:lpstr>
      <vt:lpstr>PRINCÍPIO DA LEGALIDADE</vt:lpstr>
      <vt:lpstr>EXCEÇÕES AO PRINCÍPIO DA LEGALIDADE</vt:lpstr>
      <vt:lpstr>EXCEÇÕES AO PRINCÍPIO DA LEGALIDADE</vt:lpstr>
      <vt:lpstr>PRINCÍPIO DA IGUALDADE OU ISONOMIA</vt:lpstr>
      <vt:lpstr>PRINCÍPIO DA IRRETROATIVIDADE</vt:lpstr>
      <vt:lpstr>PRINCÍPIO DA ANTERIORIDADE</vt:lpstr>
      <vt:lpstr>PRINCÍPIO DA NONAGESIMIDADE</vt:lpstr>
      <vt:lpstr>EXCEÇÕES AOS PRINCÍPIOS ANTERIORIDADE NONAGESIMIDADE</vt:lpstr>
      <vt:lpstr>PRINCÍPIO DA VEDAÇÃO DE EFEITOS CONFISCATÓRIOS</vt:lpstr>
      <vt:lpstr>PRINCÍPIO DA VEDAÇÃO DE EFEITOS CONFISCATÓRIOS</vt:lpstr>
      <vt:lpstr>PRINCÍPIO DA LIBERDADE DE TRAFEGO</vt:lpstr>
      <vt:lpstr>PRINCÍPIO DA IMUNIDADE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119</cp:revision>
  <dcterms:created xsi:type="dcterms:W3CDTF">2011-02-08T02:22:21Z</dcterms:created>
  <dcterms:modified xsi:type="dcterms:W3CDTF">2012-02-16T16:10:35Z</dcterms:modified>
</cp:coreProperties>
</file>