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1" r:id="rId4"/>
    <p:sldId id="258" r:id="rId5"/>
    <p:sldId id="270" r:id="rId6"/>
    <p:sldId id="272" r:id="rId7"/>
    <p:sldId id="259" r:id="rId8"/>
    <p:sldId id="273" r:id="rId9"/>
    <p:sldId id="260" r:id="rId10"/>
    <p:sldId id="261" r:id="rId11"/>
    <p:sldId id="263" r:id="rId12"/>
    <p:sldId id="264" r:id="rId13"/>
    <p:sldId id="274" r:id="rId14"/>
    <p:sldId id="276" r:id="rId15"/>
    <p:sldId id="275" r:id="rId16"/>
    <p:sldId id="265" r:id="rId17"/>
    <p:sldId id="266" r:id="rId18"/>
    <p:sldId id="269" r:id="rId19"/>
    <p:sldId id="281" r:id="rId20"/>
    <p:sldId id="280" r:id="rId21"/>
    <p:sldId id="282" r:id="rId22"/>
    <p:sldId id="283" r:id="rId23"/>
    <p:sldId id="292" r:id="rId24"/>
    <p:sldId id="284" r:id="rId25"/>
    <p:sldId id="293" r:id="rId26"/>
    <p:sldId id="294" r:id="rId27"/>
    <p:sldId id="295" r:id="rId28"/>
    <p:sldId id="296" r:id="rId29"/>
    <p:sldId id="297" r:id="rId30"/>
    <p:sldId id="285" r:id="rId31"/>
    <p:sldId id="298" r:id="rId32"/>
    <p:sldId id="300" r:id="rId33"/>
    <p:sldId id="299" r:id="rId3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slide" Target="../slides/slide17.xml"/><Relationship Id="rId1" Type="http://schemas.openxmlformats.org/officeDocument/2006/relationships/slide" Target="../slides/slide11.xml"/><Relationship Id="rId5" Type="http://schemas.openxmlformats.org/officeDocument/2006/relationships/slide" Target="../slides/slide21.xml"/><Relationship Id="rId4" Type="http://schemas.openxmlformats.org/officeDocument/2006/relationships/slide" Target="../slides/slide2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385654-1177-4402-B920-6ECF9837FB77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ECCAF19-829C-4686-98D5-14637187A1B2}">
      <dgm:prSet phldrT="[Texto]"/>
      <dgm:spPr/>
      <dgm:t>
        <a:bodyPr/>
        <a:lstStyle/>
        <a:p>
          <a:r>
            <a:rPr lang="pt-BR" dirty="0" smtClean="0"/>
            <a:t>Tributos</a:t>
          </a:r>
          <a:endParaRPr lang="pt-BR" dirty="0"/>
        </a:p>
      </dgm:t>
    </dgm:pt>
    <dgm:pt modelId="{B951482E-DB91-45E1-9D93-54DC0AAA7648}" type="parTrans" cxnId="{6800CF5C-E309-48DA-A652-3F23FD22AD6F}">
      <dgm:prSet/>
      <dgm:spPr/>
      <dgm:t>
        <a:bodyPr/>
        <a:lstStyle/>
        <a:p>
          <a:endParaRPr lang="pt-BR"/>
        </a:p>
      </dgm:t>
    </dgm:pt>
    <dgm:pt modelId="{119F531E-D046-4AD8-8BAF-5E0FFC400871}" type="sibTrans" cxnId="{6800CF5C-E309-48DA-A652-3F23FD22AD6F}">
      <dgm:prSet/>
      <dgm:spPr/>
      <dgm:t>
        <a:bodyPr/>
        <a:lstStyle/>
        <a:p>
          <a:endParaRPr lang="pt-BR"/>
        </a:p>
      </dgm:t>
    </dgm:pt>
    <dgm:pt modelId="{9225DC3E-12BB-4993-8B09-9DAF27FA5AA7}">
      <dgm:prSet phldrT="[Texto]"/>
      <dgm:spPr/>
      <dgm:t>
        <a:bodyPr/>
        <a:lstStyle/>
        <a:p>
          <a:r>
            <a:rPr lang="pt-BR" dirty="0" smtClean="0">
              <a:hlinkClick xmlns:r="http://schemas.openxmlformats.org/officeDocument/2006/relationships" r:id="rId1" action="ppaction://hlinksldjump"/>
            </a:rPr>
            <a:t>Impostos</a:t>
          </a:r>
          <a:endParaRPr lang="pt-BR" dirty="0"/>
        </a:p>
      </dgm:t>
    </dgm:pt>
    <dgm:pt modelId="{AA713C21-D29F-47DB-8BD6-00401705BE36}" type="parTrans" cxnId="{C31641D7-2953-4AF7-84A3-5475F6734EAE}">
      <dgm:prSet/>
      <dgm:spPr/>
      <dgm:t>
        <a:bodyPr/>
        <a:lstStyle/>
        <a:p>
          <a:endParaRPr lang="pt-BR"/>
        </a:p>
      </dgm:t>
    </dgm:pt>
    <dgm:pt modelId="{EC896BA4-96E3-4B49-A17F-E82A6845E751}" type="sibTrans" cxnId="{C31641D7-2953-4AF7-84A3-5475F6734EAE}">
      <dgm:prSet/>
      <dgm:spPr/>
      <dgm:t>
        <a:bodyPr/>
        <a:lstStyle/>
        <a:p>
          <a:endParaRPr lang="pt-BR"/>
        </a:p>
      </dgm:t>
    </dgm:pt>
    <dgm:pt modelId="{4ADC1859-E5DF-41DA-977E-A3482322ADE7}">
      <dgm:prSet phldrT="[Texto]"/>
      <dgm:spPr/>
      <dgm:t>
        <a:bodyPr/>
        <a:lstStyle/>
        <a:p>
          <a:r>
            <a:rPr lang="pt-BR" dirty="0" smtClean="0">
              <a:hlinkClick xmlns:r="http://schemas.openxmlformats.org/officeDocument/2006/relationships" r:id="rId2" action="ppaction://hlinksldjump"/>
            </a:rPr>
            <a:t>Contribuição de melhoria</a:t>
          </a:r>
          <a:endParaRPr lang="pt-BR" dirty="0"/>
        </a:p>
      </dgm:t>
    </dgm:pt>
    <dgm:pt modelId="{AD4EB5B3-F36A-4302-A49A-68EA9CA4A718}" type="parTrans" cxnId="{B04F84ED-38D8-47ED-A3A4-B54B02A0B291}">
      <dgm:prSet/>
      <dgm:spPr/>
      <dgm:t>
        <a:bodyPr/>
        <a:lstStyle/>
        <a:p>
          <a:endParaRPr lang="pt-BR"/>
        </a:p>
      </dgm:t>
    </dgm:pt>
    <dgm:pt modelId="{3DCB648A-EB28-413C-9FA8-B8D491BC02F4}" type="sibTrans" cxnId="{B04F84ED-38D8-47ED-A3A4-B54B02A0B291}">
      <dgm:prSet/>
      <dgm:spPr/>
      <dgm:t>
        <a:bodyPr/>
        <a:lstStyle/>
        <a:p>
          <a:endParaRPr lang="pt-BR"/>
        </a:p>
      </dgm:t>
    </dgm:pt>
    <dgm:pt modelId="{63A1538E-A4F6-4B19-9EC1-38447020933F}">
      <dgm:prSet phldrT="[Texto]"/>
      <dgm:spPr/>
      <dgm:t>
        <a:bodyPr/>
        <a:lstStyle/>
        <a:p>
          <a:r>
            <a:rPr lang="pt-BR" dirty="0" smtClean="0">
              <a:hlinkClick xmlns:r="http://schemas.openxmlformats.org/officeDocument/2006/relationships" r:id="rId3" action="ppaction://hlinksldjump"/>
            </a:rPr>
            <a:t>Taxas</a:t>
          </a:r>
          <a:endParaRPr lang="pt-BR" dirty="0"/>
        </a:p>
      </dgm:t>
    </dgm:pt>
    <dgm:pt modelId="{FE7FCB0D-178E-46FE-B848-A8807DF96466}" type="parTrans" cxnId="{38BE332A-ACC3-4474-8B67-B684FAFD3AB2}">
      <dgm:prSet/>
      <dgm:spPr/>
      <dgm:t>
        <a:bodyPr/>
        <a:lstStyle/>
        <a:p>
          <a:endParaRPr lang="pt-BR"/>
        </a:p>
      </dgm:t>
    </dgm:pt>
    <dgm:pt modelId="{15D53F22-A788-4593-B916-2C3DCF64D6EF}" type="sibTrans" cxnId="{38BE332A-ACC3-4474-8B67-B684FAFD3AB2}">
      <dgm:prSet/>
      <dgm:spPr/>
      <dgm:t>
        <a:bodyPr/>
        <a:lstStyle/>
        <a:p>
          <a:endParaRPr lang="pt-BR"/>
        </a:p>
      </dgm:t>
    </dgm:pt>
    <dgm:pt modelId="{EEA9EF9E-6084-466E-B2B2-E3C5FEF11BBD}">
      <dgm:prSet/>
      <dgm:spPr/>
      <dgm:t>
        <a:bodyPr/>
        <a:lstStyle/>
        <a:p>
          <a:r>
            <a:rPr lang="pt-BR" dirty="0" smtClean="0">
              <a:hlinkClick xmlns:r="http://schemas.openxmlformats.org/officeDocument/2006/relationships" r:id="rId4" action="ppaction://hlinksldjump"/>
            </a:rPr>
            <a:t>Contribuições Sociais</a:t>
          </a:r>
          <a:endParaRPr lang="pt-BR" dirty="0"/>
        </a:p>
      </dgm:t>
    </dgm:pt>
    <dgm:pt modelId="{9AA8C0C6-DFC5-490A-B807-45CAF7949FFB}" type="parTrans" cxnId="{86A91DEC-D88C-4D25-A4B2-0FA62DF66BF9}">
      <dgm:prSet/>
      <dgm:spPr/>
      <dgm:t>
        <a:bodyPr/>
        <a:lstStyle/>
        <a:p>
          <a:endParaRPr lang="pt-BR"/>
        </a:p>
      </dgm:t>
    </dgm:pt>
    <dgm:pt modelId="{B7EB6DA9-E2BD-42C4-A78D-E69A712B7F41}" type="sibTrans" cxnId="{86A91DEC-D88C-4D25-A4B2-0FA62DF66BF9}">
      <dgm:prSet/>
      <dgm:spPr/>
      <dgm:t>
        <a:bodyPr/>
        <a:lstStyle/>
        <a:p>
          <a:endParaRPr lang="pt-BR"/>
        </a:p>
      </dgm:t>
    </dgm:pt>
    <dgm:pt modelId="{1AB57B97-D654-4448-8548-34E48D3FC5FC}">
      <dgm:prSet/>
      <dgm:spPr/>
      <dgm:t>
        <a:bodyPr/>
        <a:lstStyle/>
        <a:p>
          <a:r>
            <a:rPr lang="pt-BR" dirty="0" smtClean="0">
              <a:hlinkClick xmlns:r="http://schemas.openxmlformats.org/officeDocument/2006/relationships" r:id="rId5" action="ppaction://hlinksldjump"/>
            </a:rPr>
            <a:t>Empréstimos compulsórios</a:t>
          </a:r>
          <a:endParaRPr lang="pt-BR" dirty="0"/>
        </a:p>
      </dgm:t>
    </dgm:pt>
    <dgm:pt modelId="{860B52ED-31CA-4DAE-A87B-377F667A97FE}" type="parTrans" cxnId="{6598A3B6-AF41-43E6-8F29-8601C58DA71A}">
      <dgm:prSet/>
      <dgm:spPr/>
      <dgm:t>
        <a:bodyPr/>
        <a:lstStyle/>
        <a:p>
          <a:endParaRPr lang="pt-BR"/>
        </a:p>
      </dgm:t>
    </dgm:pt>
    <dgm:pt modelId="{D75062AA-128F-4C8D-BE5A-3576EB2F6932}" type="sibTrans" cxnId="{6598A3B6-AF41-43E6-8F29-8601C58DA71A}">
      <dgm:prSet/>
      <dgm:spPr/>
      <dgm:t>
        <a:bodyPr/>
        <a:lstStyle/>
        <a:p>
          <a:endParaRPr lang="pt-BR"/>
        </a:p>
      </dgm:t>
    </dgm:pt>
    <dgm:pt modelId="{8DD64622-BED2-4ABC-9CCD-F5759B74A8A5}" type="pres">
      <dgm:prSet presAssocID="{BF385654-1177-4402-B920-6ECF9837FB7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0D0F446-6755-40BE-AC57-08C8C953DBC8}" type="pres">
      <dgm:prSet presAssocID="{BECCAF19-829C-4686-98D5-14637187A1B2}" presName="centerShape" presStyleLbl="node0" presStyleIdx="0" presStyleCnt="1"/>
      <dgm:spPr/>
      <dgm:t>
        <a:bodyPr/>
        <a:lstStyle/>
        <a:p>
          <a:endParaRPr lang="pt-BR"/>
        </a:p>
      </dgm:t>
    </dgm:pt>
    <dgm:pt modelId="{8E6AF1C5-49DD-408D-A141-37A4E151E032}" type="pres">
      <dgm:prSet presAssocID="{AA713C21-D29F-47DB-8BD6-00401705BE36}" presName="Name9" presStyleLbl="parChTrans1D2" presStyleIdx="0" presStyleCnt="5"/>
      <dgm:spPr/>
      <dgm:t>
        <a:bodyPr/>
        <a:lstStyle/>
        <a:p>
          <a:endParaRPr lang="pt-BR"/>
        </a:p>
      </dgm:t>
    </dgm:pt>
    <dgm:pt modelId="{3B22CE0D-1618-4E4D-9C1C-A9FECF21C441}" type="pres">
      <dgm:prSet presAssocID="{AA713C21-D29F-47DB-8BD6-00401705BE36}" presName="connTx" presStyleLbl="parChTrans1D2" presStyleIdx="0" presStyleCnt="5"/>
      <dgm:spPr/>
      <dgm:t>
        <a:bodyPr/>
        <a:lstStyle/>
        <a:p>
          <a:endParaRPr lang="pt-BR"/>
        </a:p>
      </dgm:t>
    </dgm:pt>
    <dgm:pt modelId="{A7F6EFA3-204C-43A0-A391-8A70D9E97786}" type="pres">
      <dgm:prSet presAssocID="{9225DC3E-12BB-4993-8B09-9DAF27FA5AA7}" presName="node" presStyleLbl="node1" presStyleIdx="0" presStyleCnt="5" custRadScaleRad="96076" custRadScaleInc="-21383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AB0BCC1-7957-45D8-B86C-4956EC43EC0F}" type="pres">
      <dgm:prSet presAssocID="{AD4EB5B3-F36A-4302-A49A-68EA9CA4A718}" presName="Name9" presStyleLbl="parChTrans1D2" presStyleIdx="1" presStyleCnt="5"/>
      <dgm:spPr/>
      <dgm:t>
        <a:bodyPr/>
        <a:lstStyle/>
        <a:p>
          <a:endParaRPr lang="pt-BR"/>
        </a:p>
      </dgm:t>
    </dgm:pt>
    <dgm:pt modelId="{07CFDF2D-B818-4DD6-B20F-8A7B3EAA7724}" type="pres">
      <dgm:prSet presAssocID="{AD4EB5B3-F36A-4302-A49A-68EA9CA4A718}" presName="connTx" presStyleLbl="parChTrans1D2" presStyleIdx="1" presStyleCnt="5"/>
      <dgm:spPr/>
      <dgm:t>
        <a:bodyPr/>
        <a:lstStyle/>
        <a:p>
          <a:endParaRPr lang="pt-BR"/>
        </a:p>
      </dgm:t>
    </dgm:pt>
    <dgm:pt modelId="{47B8631B-5D1C-4001-8EDE-4ED70A473CAB}" type="pres">
      <dgm:prSet presAssocID="{4ADC1859-E5DF-41DA-977E-A3482322ADE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3837C57-86F0-4E39-A60C-4F44D65EE235}" type="pres">
      <dgm:prSet presAssocID="{FE7FCB0D-178E-46FE-B848-A8807DF96466}" presName="Name9" presStyleLbl="parChTrans1D2" presStyleIdx="2" presStyleCnt="5"/>
      <dgm:spPr/>
      <dgm:t>
        <a:bodyPr/>
        <a:lstStyle/>
        <a:p>
          <a:endParaRPr lang="pt-BR"/>
        </a:p>
      </dgm:t>
    </dgm:pt>
    <dgm:pt modelId="{036998CC-69E6-41A2-8243-46EFA31B6B8F}" type="pres">
      <dgm:prSet presAssocID="{FE7FCB0D-178E-46FE-B848-A8807DF96466}" presName="connTx" presStyleLbl="parChTrans1D2" presStyleIdx="2" presStyleCnt="5"/>
      <dgm:spPr/>
      <dgm:t>
        <a:bodyPr/>
        <a:lstStyle/>
        <a:p>
          <a:endParaRPr lang="pt-BR"/>
        </a:p>
      </dgm:t>
    </dgm:pt>
    <dgm:pt modelId="{5CCE94EB-FBC3-452D-A1E3-567D45217ED5}" type="pres">
      <dgm:prSet presAssocID="{63A1538E-A4F6-4B19-9EC1-38447020933F}" presName="node" presStyleLbl="node1" presStyleIdx="2" presStyleCnt="5" custRadScaleRad="97457" custRadScaleInc="-39383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4042723-BE35-43C8-932B-1B2FCDE50FE6}" type="pres">
      <dgm:prSet presAssocID="{9AA8C0C6-DFC5-490A-B807-45CAF7949FFB}" presName="Name9" presStyleLbl="parChTrans1D2" presStyleIdx="3" presStyleCnt="5"/>
      <dgm:spPr/>
      <dgm:t>
        <a:bodyPr/>
        <a:lstStyle/>
        <a:p>
          <a:endParaRPr lang="pt-BR"/>
        </a:p>
      </dgm:t>
    </dgm:pt>
    <dgm:pt modelId="{E0B968AA-1344-49BF-81E2-4A46012565D2}" type="pres">
      <dgm:prSet presAssocID="{9AA8C0C6-DFC5-490A-B807-45CAF7949FFB}" presName="connTx" presStyleLbl="parChTrans1D2" presStyleIdx="3" presStyleCnt="5"/>
      <dgm:spPr/>
      <dgm:t>
        <a:bodyPr/>
        <a:lstStyle/>
        <a:p>
          <a:endParaRPr lang="pt-BR"/>
        </a:p>
      </dgm:t>
    </dgm:pt>
    <dgm:pt modelId="{DA10D9BA-E0D5-42E9-A82A-972549C6C8BC}" type="pres">
      <dgm:prSet presAssocID="{EEA9EF9E-6084-466E-B2B2-E3C5FEF11BB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A32A4C5-A215-44CC-A2A8-8F0DC3BC0A9B}" type="pres">
      <dgm:prSet presAssocID="{860B52ED-31CA-4DAE-A87B-377F667A97FE}" presName="Name9" presStyleLbl="parChTrans1D2" presStyleIdx="4" presStyleCnt="5"/>
      <dgm:spPr/>
      <dgm:t>
        <a:bodyPr/>
        <a:lstStyle/>
        <a:p>
          <a:endParaRPr lang="pt-BR"/>
        </a:p>
      </dgm:t>
    </dgm:pt>
    <dgm:pt modelId="{3B8C57C9-C20A-4BD0-A82E-6A691BB6FC14}" type="pres">
      <dgm:prSet presAssocID="{860B52ED-31CA-4DAE-A87B-377F667A97FE}" presName="connTx" presStyleLbl="parChTrans1D2" presStyleIdx="4" presStyleCnt="5"/>
      <dgm:spPr/>
      <dgm:t>
        <a:bodyPr/>
        <a:lstStyle/>
        <a:p>
          <a:endParaRPr lang="pt-BR"/>
        </a:p>
      </dgm:t>
    </dgm:pt>
    <dgm:pt modelId="{B8DC011A-F01E-4F69-BBA8-A3406B21228B}" type="pres">
      <dgm:prSet presAssocID="{1AB57B97-D654-4448-8548-34E48D3FC5FC}" presName="node" presStyleLbl="node1" presStyleIdx="4" presStyleCnt="5" custRadScaleRad="105431" custRadScaleInc="-40588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67EF195-0E5C-49F3-81B1-CF23C28BA5CF}" type="presOf" srcId="{AA713C21-D29F-47DB-8BD6-00401705BE36}" destId="{3B22CE0D-1618-4E4D-9C1C-A9FECF21C441}" srcOrd="1" destOrd="0" presId="urn:microsoft.com/office/officeart/2005/8/layout/radial1"/>
    <dgm:cxn modelId="{5D08D79D-72DD-457A-B765-45D780E14CF5}" type="presOf" srcId="{BECCAF19-829C-4686-98D5-14637187A1B2}" destId="{C0D0F446-6755-40BE-AC57-08C8C953DBC8}" srcOrd="0" destOrd="0" presId="urn:microsoft.com/office/officeart/2005/8/layout/radial1"/>
    <dgm:cxn modelId="{EBEB5D40-73F9-4E1F-BF36-D55515C3E265}" type="presOf" srcId="{AA713C21-D29F-47DB-8BD6-00401705BE36}" destId="{8E6AF1C5-49DD-408D-A141-37A4E151E032}" srcOrd="0" destOrd="0" presId="urn:microsoft.com/office/officeart/2005/8/layout/radial1"/>
    <dgm:cxn modelId="{8A51AB53-9B0B-43E5-A835-7F2B1E7B8F52}" type="presOf" srcId="{FE7FCB0D-178E-46FE-B848-A8807DF96466}" destId="{D3837C57-86F0-4E39-A60C-4F44D65EE235}" srcOrd="0" destOrd="0" presId="urn:microsoft.com/office/officeart/2005/8/layout/radial1"/>
    <dgm:cxn modelId="{6800CF5C-E309-48DA-A652-3F23FD22AD6F}" srcId="{BF385654-1177-4402-B920-6ECF9837FB77}" destId="{BECCAF19-829C-4686-98D5-14637187A1B2}" srcOrd="0" destOrd="0" parTransId="{B951482E-DB91-45E1-9D93-54DC0AAA7648}" sibTransId="{119F531E-D046-4AD8-8BAF-5E0FFC400871}"/>
    <dgm:cxn modelId="{33830307-02D2-4FBA-A33C-1254AA8ED125}" type="presOf" srcId="{860B52ED-31CA-4DAE-A87B-377F667A97FE}" destId="{3B8C57C9-C20A-4BD0-A82E-6A691BB6FC14}" srcOrd="1" destOrd="0" presId="urn:microsoft.com/office/officeart/2005/8/layout/radial1"/>
    <dgm:cxn modelId="{86A91DEC-D88C-4D25-A4B2-0FA62DF66BF9}" srcId="{BECCAF19-829C-4686-98D5-14637187A1B2}" destId="{EEA9EF9E-6084-466E-B2B2-E3C5FEF11BBD}" srcOrd="3" destOrd="0" parTransId="{9AA8C0C6-DFC5-490A-B807-45CAF7949FFB}" sibTransId="{B7EB6DA9-E2BD-42C4-A78D-E69A712B7F41}"/>
    <dgm:cxn modelId="{B04F84ED-38D8-47ED-A3A4-B54B02A0B291}" srcId="{BECCAF19-829C-4686-98D5-14637187A1B2}" destId="{4ADC1859-E5DF-41DA-977E-A3482322ADE7}" srcOrd="1" destOrd="0" parTransId="{AD4EB5B3-F36A-4302-A49A-68EA9CA4A718}" sibTransId="{3DCB648A-EB28-413C-9FA8-B8D491BC02F4}"/>
    <dgm:cxn modelId="{064016E3-2419-4B04-9B7C-0672AD9109AC}" type="presOf" srcId="{FE7FCB0D-178E-46FE-B848-A8807DF96466}" destId="{036998CC-69E6-41A2-8243-46EFA31B6B8F}" srcOrd="1" destOrd="0" presId="urn:microsoft.com/office/officeart/2005/8/layout/radial1"/>
    <dgm:cxn modelId="{6598A3B6-AF41-43E6-8F29-8601C58DA71A}" srcId="{BECCAF19-829C-4686-98D5-14637187A1B2}" destId="{1AB57B97-D654-4448-8548-34E48D3FC5FC}" srcOrd="4" destOrd="0" parTransId="{860B52ED-31CA-4DAE-A87B-377F667A97FE}" sibTransId="{D75062AA-128F-4C8D-BE5A-3576EB2F6932}"/>
    <dgm:cxn modelId="{05E2F5E1-F29F-4BE7-8CA1-02F707EABDEF}" type="presOf" srcId="{EEA9EF9E-6084-466E-B2B2-E3C5FEF11BBD}" destId="{DA10D9BA-E0D5-42E9-A82A-972549C6C8BC}" srcOrd="0" destOrd="0" presId="urn:microsoft.com/office/officeart/2005/8/layout/radial1"/>
    <dgm:cxn modelId="{18B07CE3-7A19-451E-9EF8-B5DF47FBC000}" type="presOf" srcId="{9AA8C0C6-DFC5-490A-B807-45CAF7949FFB}" destId="{E0B968AA-1344-49BF-81E2-4A46012565D2}" srcOrd="1" destOrd="0" presId="urn:microsoft.com/office/officeart/2005/8/layout/radial1"/>
    <dgm:cxn modelId="{88955E7D-8685-49FB-AEFB-3532A6C8C847}" type="presOf" srcId="{AD4EB5B3-F36A-4302-A49A-68EA9CA4A718}" destId="{CAB0BCC1-7957-45D8-B86C-4956EC43EC0F}" srcOrd="0" destOrd="0" presId="urn:microsoft.com/office/officeart/2005/8/layout/radial1"/>
    <dgm:cxn modelId="{2114B4C9-9C3E-422A-81EF-682B924E7F01}" type="presOf" srcId="{63A1538E-A4F6-4B19-9EC1-38447020933F}" destId="{5CCE94EB-FBC3-452D-A1E3-567D45217ED5}" srcOrd="0" destOrd="0" presId="urn:microsoft.com/office/officeart/2005/8/layout/radial1"/>
    <dgm:cxn modelId="{7B75C8B2-EA44-44B9-8F9C-1B44AA1F6A97}" type="presOf" srcId="{9AA8C0C6-DFC5-490A-B807-45CAF7949FFB}" destId="{74042723-BE35-43C8-932B-1B2FCDE50FE6}" srcOrd="0" destOrd="0" presId="urn:microsoft.com/office/officeart/2005/8/layout/radial1"/>
    <dgm:cxn modelId="{7D39FB16-3B78-4677-818A-238F137A0DCE}" type="presOf" srcId="{9225DC3E-12BB-4993-8B09-9DAF27FA5AA7}" destId="{A7F6EFA3-204C-43A0-A391-8A70D9E97786}" srcOrd="0" destOrd="0" presId="urn:microsoft.com/office/officeart/2005/8/layout/radial1"/>
    <dgm:cxn modelId="{24307A6F-5814-4037-8574-6CF70C18E5B4}" type="presOf" srcId="{860B52ED-31CA-4DAE-A87B-377F667A97FE}" destId="{4A32A4C5-A215-44CC-A2A8-8F0DC3BC0A9B}" srcOrd="0" destOrd="0" presId="urn:microsoft.com/office/officeart/2005/8/layout/radial1"/>
    <dgm:cxn modelId="{38BE332A-ACC3-4474-8B67-B684FAFD3AB2}" srcId="{BECCAF19-829C-4686-98D5-14637187A1B2}" destId="{63A1538E-A4F6-4B19-9EC1-38447020933F}" srcOrd="2" destOrd="0" parTransId="{FE7FCB0D-178E-46FE-B848-A8807DF96466}" sibTransId="{15D53F22-A788-4593-B916-2C3DCF64D6EF}"/>
    <dgm:cxn modelId="{C118608E-18E5-4C72-BAA4-5D4C1C04B08B}" type="presOf" srcId="{AD4EB5B3-F36A-4302-A49A-68EA9CA4A718}" destId="{07CFDF2D-B818-4DD6-B20F-8A7B3EAA7724}" srcOrd="1" destOrd="0" presId="urn:microsoft.com/office/officeart/2005/8/layout/radial1"/>
    <dgm:cxn modelId="{1AF9FE3A-3BA8-4B1C-AD90-F136C5BFC458}" type="presOf" srcId="{1AB57B97-D654-4448-8548-34E48D3FC5FC}" destId="{B8DC011A-F01E-4F69-BBA8-A3406B21228B}" srcOrd="0" destOrd="0" presId="urn:microsoft.com/office/officeart/2005/8/layout/radial1"/>
    <dgm:cxn modelId="{C31641D7-2953-4AF7-84A3-5475F6734EAE}" srcId="{BECCAF19-829C-4686-98D5-14637187A1B2}" destId="{9225DC3E-12BB-4993-8B09-9DAF27FA5AA7}" srcOrd="0" destOrd="0" parTransId="{AA713C21-D29F-47DB-8BD6-00401705BE36}" sibTransId="{EC896BA4-96E3-4B49-A17F-E82A6845E751}"/>
    <dgm:cxn modelId="{9BDA75D6-56EF-4AF9-95D5-BA52FE2353DE}" type="presOf" srcId="{4ADC1859-E5DF-41DA-977E-A3482322ADE7}" destId="{47B8631B-5D1C-4001-8EDE-4ED70A473CAB}" srcOrd="0" destOrd="0" presId="urn:microsoft.com/office/officeart/2005/8/layout/radial1"/>
    <dgm:cxn modelId="{2627AABB-0619-4403-8698-C1AD8C3BA39D}" type="presOf" srcId="{BF385654-1177-4402-B920-6ECF9837FB77}" destId="{8DD64622-BED2-4ABC-9CCD-F5759B74A8A5}" srcOrd="0" destOrd="0" presId="urn:microsoft.com/office/officeart/2005/8/layout/radial1"/>
    <dgm:cxn modelId="{5C7189E1-8BB5-49EC-9ED9-6D5DAECC2D32}" type="presParOf" srcId="{8DD64622-BED2-4ABC-9CCD-F5759B74A8A5}" destId="{C0D0F446-6755-40BE-AC57-08C8C953DBC8}" srcOrd="0" destOrd="0" presId="urn:microsoft.com/office/officeart/2005/8/layout/radial1"/>
    <dgm:cxn modelId="{34DA7A60-5A63-4B47-B69A-F75BEFC5EEB2}" type="presParOf" srcId="{8DD64622-BED2-4ABC-9CCD-F5759B74A8A5}" destId="{8E6AF1C5-49DD-408D-A141-37A4E151E032}" srcOrd="1" destOrd="0" presId="urn:microsoft.com/office/officeart/2005/8/layout/radial1"/>
    <dgm:cxn modelId="{67EADD74-2D7D-42FD-80BE-3F934E39FE87}" type="presParOf" srcId="{8E6AF1C5-49DD-408D-A141-37A4E151E032}" destId="{3B22CE0D-1618-4E4D-9C1C-A9FECF21C441}" srcOrd="0" destOrd="0" presId="urn:microsoft.com/office/officeart/2005/8/layout/radial1"/>
    <dgm:cxn modelId="{109BD64E-CAED-4C9E-971C-EEBB3872F885}" type="presParOf" srcId="{8DD64622-BED2-4ABC-9CCD-F5759B74A8A5}" destId="{A7F6EFA3-204C-43A0-A391-8A70D9E97786}" srcOrd="2" destOrd="0" presId="urn:microsoft.com/office/officeart/2005/8/layout/radial1"/>
    <dgm:cxn modelId="{126EB2B9-4E6A-428E-9EE9-0F786076EE20}" type="presParOf" srcId="{8DD64622-BED2-4ABC-9CCD-F5759B74A8A5}" destId="{CAB0BCC1-7957-45D8-B86C-4956EC43EC0F}" srcOrd="3" destOrd="0" presId="urn:microsoft.com/office/officeart/2005/8/layout/radial1"/>
    <dgm:cxn modelId="{09188FBD-3F13-4216-9862-5CEC81CD77CB}" type="presParOf" srcId="{CAB0BCC1-7957-45D8-B86C-4956EC43EC0F}" destId="{07CFDF2D-B818-4DD6-B20F-8A7B3EAA7724}" srcOrd="0" destOrd="0" presId="urn:microsoft.com/office/officeart/2005/8/layout/radial1"/>
    <dgm:cxn modelId="{82CC0E3F-6EDE-4F73-A2D3-B8C446D1A003}" type="presParOf" srcId="{8DD64622-BED2-4ABC-9CCD-F5759B74A8A5}" destId="{47B8631B-5D1C-4001-8EDE-4ED70A473CAB}" srcOrd="4" destOrd="0" presId="urn:microsoft.com/office/officeart/2005/8/layout/radial1"/>
    <dgm:cxn modelId="{B43D05A4-2666-482E-A927-093484B68C13}" type="presParOf" srcId="{8DD64622-BED2-4ABC-9CCD-F5759B74A8A5}" destId="{D3837C57-86F0-4E39-A60C-4F44D65EE235}" srcOrd="5" destOrd="0" presId="urn:microsoft.com/office/officeart/2005/8/layout/radial1"/>
    <dgm:cxn modelId="{5B3162E3-0641-4367-A690-FECEC7845CF5}" type="presParOf" srcId="{D3837C57-86F0-4E39-A60C-4F44D65EE235}" destId="{036998CC-69E6-41A2-8243-46EFA31B6B8F}" srcOrd="0" destOrd="0" presId="urn:microsoft.com/office/officeart/2005/8/layout/radial1"/>
    <dgm:cxn modelId="{0B257F58-83B2-4917-91E7-5519C170512A}" type="presParOf" srcId="{8DD64622-BED2-4ABC-9CCD-F5759B74A8A5}" destId="{5CCE94EB-FBC3-452D-A1E3-567D45217ED5}" srcOrd="6" destOrd="0" presId="urn:microsoft.com/office/officeart/2005/8/layout/radial1"/>
    <dgm:cxn modelId="{A31AEA4B-7426-4E13-8CC2-BE571E77BBC9}" type="presParOf" srcId="{8DD64622-BED2-4ABC-9CCD-F5759B74A8A5}" destId="{74042723-BE35-43C8-932B-1B2FCDE50FE6}" srcOrd="7" destOrd="0" presId="urn:microsoft.com/office/officeart/2005/8/layout/radial1"/>
    <dgm:cxn modelId="{E7761B30-096C-40DA-8224-4FD89558E6A9}" type="presParOf" srcId="{74042723-BE35-43C8-932B-1B2FCDE50FE6}" destId="{E0B968AA-1344-49BF-81E2-4A46012565D2}" srcOrd="0" destOrd="0" presId="urn:microsoft.com/office/officeart/2005/8/layout/radial1"/>
    <dgm:cxn modelId="{884A5A50-1B4D-47A2-9391-AFAC71B242D2}" type="presParOf" srcId="{8DD64622-BED2-4ABC-9CCD-F5759B74A8A5}" destId="{DA10D9BA-E0D5-42E9-A82A-972549C6C8BC}" srcOrd="8" destOrd="0" presId="urn:microsoft.com/office/officeart/2005/8/layout/radial1"/>
    <dgm:cxn modelId="{3FC63216-46E9-4773-9970-7F2E87EFAB60}" type="presParOf" srcId="{8DD64622-BED2-4ABC-9CCD-F5759B74A8A5}" destId="{4A32A4C5-A215-44CC-A2A8-8F0DC3BC0A9B}" srcOrd="9" destOrd="0" presId="urn:microsoft.com/office/officeart/2005/8/layout/radial1"/>
    <dgm:cxn modelId="{D050B2F4-5266-48FA-A158-6B965A9C01C3}" type="presParOf" srcId="{4A32A4C5-A215-44CC-A2A8-8F0DC3BC0A9B}" destId="{3B8C57C9-C20A-4BD0-A82E-6A691BB6FC14}" srcOrd="0" destOrd="0" presId="urn:microsoft.com/office/officeart/2005/8/layout/radial1"/>
    <dgm:cxn modelId="{531433E4-2CAF-47C4-8F7C-519B6F1DA86D}" type="presParOf" srcId="{8DD64622-BED2-4ABC-9CCD-F5759B74A8A5}" destId="{B8DC011A-F01E-4F69-BBA8-A3406B21228B}" srcOrd="10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482680-953D-4FB3-9DAB-323C7B01227E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5877687-6895-4AB6-9E6A-84C8D4AD514F}">
      <dgm:prSet phldrT="[Texto]"/>
      <dgm:spPr/>
      <dgm:t>
        <a:bodyPr/>
        <a:lstStyle/>
        <a:p>
          <a:r>
            <a:rPr lang="pt-BR" dirty="0" smtClean="0"/>
            <a:t>Contribuinte</a:t>
          </a:r>
          <a:endParaRPr lang="pt-BR" dirty="0"/>
        </a:p>
      </dgm:t>
    </dgm:pt>
    <dgm:pt modelId="{E7C1A6FE-5175-4AE1-A394-876E6C48155C}" type="parTrans" cxnId="{4D06E1E5-BA72-472E-9C27-C57671A86C7E}">
      <dgm:prSet/>
      <dgm:spPr/>
      <dgm:t>
        <a:bodyPr/>
        <a:lstStyle/>
        <a:p>
          <a:endParaRPr lang="pt-BR"/>
        </a:p>
      </dgm:t>
    </dgm:pt>
    <dgm:pt modelId="{0B239902-F1E9-4E7B-8326-75B1555D2DAB}" type="sibTrans" cxnId="{4D06E1E5-BA72-472E-9C27-C57671A86C7E}">
      <dgm:prSet/>
      <dgm:spPr/>
      <dgm:t>
        <a:bodyPr/>
        <a:lstStyle/>
        <a:p>
          <a:endParaRPr lang="pt-BR"/>
        </a:p>
      </dgm:t>
    </dgm:pt>
    <dgm:pt modelId="{865AA96D-512E-47A1-93F2-1B1C9EF0E13A}">
      <dgm:prSet phldrT="[Texto]"/>
      <dgm:spPr/>
      <dgm:t>
        <a:bodyPr/>
        <a:lstStyle/>
        <a:p>
          <a:r>
            <a:rPr lang="pt-BR" dirty="0" smtClean="0"/>
            <a:t>Não Contribuinte</a:t>
          </a:r>
          <a:endParaRPr lang="pt-BR" dirty="0"/>
        </a:p>
      </dgm:t>
    </dgm:pt>
    <dgm:pt modelId="{32CCE8DF-05CC-43DB-A8E9-887462D71D99}" type="parTrans" cxnId="{B65FA4B4-0EB2-4156-A7D0-8C689F9E1762}">
      <dgm:prSet/>
      <dgm:spPr/>
      <dgm:t>
        <a:bodyPr/>
        <a:lstStyle/>
        <a:p>
          <a:endParaRPr lang="pt-BR"/>
        </a:p>
      </dgm:t>
    </dgm:pt>
    <dgm:pt modelId="{318D26F4-8A65-459D-82CC-F05597D7EA13}" type="sibTrans" cxnId="{B65FA4B4-0EB2-4156-A7D0-8C689F9E1762}">
      <dgm:prSet/>
      <dgm:spPr/>
      <dgm:t>
        <a:bodyPr/>
        <a:lstStyle/>
        <a:p>
          <a:endParaRPr lang="pt-BR"/>
        </a:p>
      </dgm:t>
    </dgm:pt>
    <dgm:pt modelId="{DE8B9E26-0B5D-4FE2-AFF4-ECA0FBDCB07C}" type="pres">
      <dgm:prSet presAssocID="{29482680-953D-4FB3-9DAB-323C7B01227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F5A7233-F364-4A4E-A8A9-F3E0D5912743}" type="pres">
      <dgm:prSet presAssocID="{29482680-953D-4FB3-9DAB-323C7B01227E}" presName="divider" presStyleLbl="fgShp" presStyleIdx="0" presStyleCnt="1"/>
      <dgm:spPr/>
    </dgm:pt>
    <dgm:pt modelId="{8600A7D1-6A6A-4683-9C4B-EC7D7B8DF94B}" type="pres">
      <dgm:prSet presAssocID="{55877687-6895-4AB6-9E6A-84C8D4AD514F}" presName="downArrow" presStyleLbl="node1" presStyleIdx="0" presStyleCnt="2"/>
      <dgm:spPr/>
    </dgm:pt>
    <dgm:pt modelId="{9F02B665-FDA7-43EC-A9E7-4A90AC949BE2}" type="pres">
      <dgm:prSet presAssocID="{55877687-6895-4AB6-9E6A-84C8D4AD514F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7C0CAD5-19EF-4040-8A0B-89CA4AF1B652}" type="pres">
      <dgm:prSet presAssocID="{865AA96D-512E-47A1-93F2-1B1C9EF0E13A}" presName="upArrow" presStyleLbl="node1" presStyleIdx="1" presStyleCnt="2"/>
      <dgm:spPr/>
    </dgm:pt>
    <dgm:pt modelId="{7AF6FDE6-B2E8-4BCE-AE44-540D24256480}" type="pres">
      <dgm:prSet presAssocID="{865AA96D-512E-47A1-93F2-1B1C9EF0E13A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D06E1E5-BA72-472E-9C27-C57671A86C7E}" srcId="{29482680-953D-4FB3-9DAB-323C7B01227E}" destId="{55877687-6895-4AB6-9E6A-84C8D4AD514F}" srcOrd="0" destOrd="0" parTransId="{E7C1A6FE-5175-4AE1-A394-876E6C48155C}" sibTransId="{0B239902-F1E9-4E7B-8326-75B1555D2DAB}"/>
    <dgm:cxn modelId="{B65FA4B4-0EB2-4156-A7D0-8C689F9E1762}" srcId="{29482680-953D-4FB3-9DAB-323C7B01227E}" destId="{865AA96D-512E-47A1-93F2-1B1C9EF0E13A}" srcOrd="1" destOrd="0" parTransId="{32CCE8DF-05CC-43DB-A8E9-887462D71D99}" sibTransId="{318D26F4-8A65-459D-82CC-F05597D7EA13}"/>
    <dgm:cxn modelId="{13BD5546-EE07-4315-940E-E61B80BB798F}" type="presOf" srcId="{29482680-953D-4FB3-9DAB-323C7B01227E}" destId="{DE8B9E26-0B5D-4FE2-AFF4-ECA0FBDCB07C}" srcOrd="0" destOrd="0" presId="urn:microsoft.com/office/officeart/2005/8/layout/arrow3"/>
    <dgm:cxn modelId="{78A45B9F-AB87-4CBC-9758-BC952E106A20}" type="presOf" srcId="{55877687-6895-4AB6-9E6A-84C8D4AD514F}" destId="{9F02B665-FDA7-43EC-A9E7-4A90AC949BE2}" srcOrd="0" destOrd="0" presId="urn:microsoft.com/office/officeart/2005/8/layout/arrow3"/>
    <dgm:cxn modelId="{3861C918-FA47-4F6B-9E8E-1E9385D77FEA}" type="presOf" srcId="{865AA96D-512E-47A1-93F2-1B1C9EF0E13A}" destId="{7AF6FDE6-B2E8-4BCE-AE44-540D24256480}" srcOrd="0" destOrd="0" presId="urn:microsoft.com/office/officeart/2005/8/layout/arrow3"/>
    <dgm:cxn modelId="{3D87AED7-D34D-4B28-B6C2-84DF3D1FB79C}" type="presParOf" srcId="{DE8B9E26-0B5D-4FE2-AFF4-ECA0FBDCB07C}" destId="{0F5A7233-F364-4A4E-A8A9-F3E0D5912743}" srcOrd="0" destOrd="0" presId="urn:microsoft.com/office/officeart/2005/8/layout/arrow3"/>
    <dgm:cxn modelId="{ABFE0B25-A09A-4A40-8F27-DF5B01BED6AD}" type="presParOf" srcId="{DE8B9E26-0B5D-4FE2-AFF4-ECA0FBDCB07C}" destId="{8600A7D1-6A6A-4683-9C4B-EC7D7B8DF94B}" srcOrd="1" destOrd="0" presId="urn:microsoft.com/office/officeart/2005/8/layout/arrow3"/>
    <dgm:cxn modelId="{61EB353F-720E-4D3C-B12E-3D8980A5064E}" type="presParOf" srcId="{DE8B9E26-0B5D-4FE2-AFF4-ECA0FBDCB07C}" destId="{9F02B665-FDA7-43EC-A9E7-4A90AC949BE2}" srcOrd="2" destOrd="0" presId="urn:microsoft.com/office/officeart/2005/8/layout/arrow3"/>
    <dgm:cxn modelId="{43B9EA3C-C44B-41E6-86AB-DEC807F2613D}" type="presParOf" srcId="{DE8B9E26-0B5D-4FE2-AFF4-ECA0FBDCB07C}" destId="{97C0CAD5-19EF-4040-8A0B-89CA4AF1B652}" srcOrd="3" destOrd="0" presId="urn:microsoft.com/office/officeart/2005/8/layout/arrow3"/>
    <dgm:cxn modelId="{D6C0B93E-9A2A-484E-8870-F19103F7A526}" type="presParOf" srcId="{DE8B9E26-0B5D-4FE2-AFF4-ECA0FBDCB07C}" destId="{7AF6FDE6-B2E8-4BCE-AE44-540D24256480}" srcOrd="4" destOrd="0" presId="urn:microsoft.com/office/officeart/2005/8/layout/arrow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A11F41-B048-497E-A4FF-D57B73B2533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E3EDD28-F5EA-4BF4-B4ED-D53524F53873}">
      <dgm:prSet phldrT="[Texto]"/>
      <dgm:spPr/>
      <dgm:t>
        <a:bodyPr/>
        <a:lstStyle/>
        <a:p>
          <a:r>
            <a:rPr lang="pt-BR" dirty="0" smtClean="0"/>
            <a:t>CONTRIBUIÇÕES</a:t>
          </a:r>
        </a:p>
        <a:p>
          <a:r>
            <a:rPr lang="pt-BR" dirty="0" smtClean="0"/>
            <a:t>SOCIAIS</a:t>
          </a:r>
          <a:endParaRPr lang="pt-BR" dirty="0"/>
        </a:p>
      </dgm:t>
    </dgm:pt>
    <dgm:pt modelId="{220B0E5E-92C7-409F-A62D-7BB33821539E}" type="parTrans" cxnId="{30BBCF0D-0282-4DE9-9422-3238D23D2166}">
      <dgm:prSet/>
      <dgm:spPr/>
      <dgm:t>
        <a:bodyPr/>
        <a:lstStyle/>
        <a:p>
          <a:endParaRPr lang="pt-BR"/>
        </a:p>
      </dgm:t>
    </dgm:pt>
    <dgm:pt modelId="{FE4E5482-4AE8-432D-A3B3-8F55D9505DBE}" type="sibTrans" cxnId="{30BBCF0D-0282-4DE9-9422-3238D23D2166}">
      <dgm:prSet/>
      <dgm:spPr/>
      <dgm:t>
        <a:bodyPr/>
        <a:lstStyle/>
        <a:p>
          <a:endParaRPr lang="pt-BR"/>
        </a:p>
      </dgm:t>
    </dgm:pt>
    <dgm:pt modelId="{ADEB7FF0-E42F-4EB9-A5B5-F660FF7D7816}">
      <dgm:prSet phldrT="[Texto]"/>
      <dgm:spPr/>
      <dgm:t>
        <a:bodyPr/>
        <a:lstStyle/>
        <a:p>
          <a:r>
            <a:rPr lang="pt-BR" dirty="0" smtClean="0"/>
            <a:t>Intervenção domínio econ.</a:t>
          </a:r>
        </a:p>
        <a:p>
          <a:r>
            <a:rPr lang="pt-BR" dirty="0" smtClean="0"/>
            <a:t>Interesse categorias profissionais ou econômicas</a:t>
          </a:r>
        </a:p>
        <a:p>
          <a:r>
            <a:rPr lang="pt-BR" dirty="0" smtClean="0"/>
            <a:t>(Art. 149, CF)</a:t>
          </a:r>
          <a:endParaRPr lang="pt-BR" dirty="0"/>
        </a:p>
      </dgm:t>
    </dgm:pt>
    <dgm:pt modelId="{79FEE9F2-1AA7-4D4A-8318-58E33EFAA621}" type="parTrans" cxnId="{FBF946DC-51AE-4998-A58C-059CB9D60134}">
      <dgm:prSet/>
      <dgm:spPr/>
      <dgm:t>
        <a:bodyPr/>
        <a:lstStyle/>
        <a:p>
          <a:endParaRPr lang="pt-BR"/>
        </a:p>
      </dgm:t>
    </dgm:pt>
    <dgm:pt modelId="{7E96A141-DC98-4EC5-8A52-5DCEAE67FF08}" type="sibTrans" cxnId="{FBF946DC-51AE-4998-A58C-059CB9D60134}">
      <dgm:prSet/>
      <dgm:spPr/>
      <dgm:t>
        <a:bodyPr/>
        <a:lstStyle/>
        <a:p>
          <a:endParaRPr lang="pt-BR"/>
        </a:p>
      </dgm:t>
    </dgm:pt>
    <dgm:pt modelId="{34FEC1B6-6092-4275-8C00-19093882B21B}">
      <dgm:prSet phldrT="[Texto]"/>
      <dgm:spPr/>
      <dgm:t>
        <a:bodyPr/>
        <a:lstStyle/>
        <a:p>
          <a:r>
            <a:rPr lang="pt-BR" dirty="0" smtClean="0"/>
            <a:t>Seguridade Social</a:t>
          </a:r>
        </a:p>
        <a:p>
          <a:r>
            <a:rPr lang="pt-BR" dirty="0" smtClean="0"/>
            <a:t>(Art. 195, CF)</a:t>
          </a:r>
          <a:endParaRPr lang="pt-BR" dirty="0"/>
        </a:p>
      </dgm:t>
    </dgm:pt>
    <dgm:pt modelId="{5DF5D1AE-1B0B-43C5-A864-389FFA43575B}" type="parTrans" cxnId="{4FB653BA-5C84-4001-A644-BCF6DED5B357}">
      <dgm:prSet/>
      <dgm:spPr/>
      <dgm:t>
        <a:bodyPr/>
        <a:lstStyle/>
        <a:p>
          <a:endParaRPr lang="pt-BR"/>
        </a:p>
      </dgm:t>
    </dgm:pt>
    <dgm:pt modelId="{A25751D2-3E6D-48C3-A345-85F679083763}" type="sibTrans" cxnId="{4FB653BA-5C84-4001-A644-BCF6DED5B357}">
      <dgm:prSet/>
      <dgm:spPr/>
      <dgm:t>
        <a:bodyPr/>
        <a:lstStyle/>
        <a:p>
          <a:endParaRPr lang="pt-BR"/>
        </a:p>
      </dgm:t>
    </dgm:pt>
    <dgm:pt modelId="{FA09B044-0343-4A79-92DB-56D42E0991D9}" type="pres">
      <dgm:prSet presAssocID="{83A11F41-B048-497E-A4FF-D57B73B2533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1A39CA11-0BA3-46D1-B462-EDC5AB2D3DE6}" type="pres">
      <dgm:prSet presAssocID="{8E3EDD28-F5EA-4BF4-B4ED-D53524F53873}" presName="hierRoot1" presStyleCnt="0">
        <dgm:presLayoutVars>
          <dgm:hierBranch val="init"/>
        </dgm:presLayoutVars>
      </dgm:prSet>
      <dgm:spPr/>
    </dgm:pt>
    <dgm:pt modelId="{DF6579DF-00CB-4E97-8B17-DBD632F20AFE}" type="pres">
      <dgm:prSet presAssocID="{8E3EDD28-F5EA-4BF4-B4ED-D53524F53873}" presName="rootComposite1" presStyleCnt="0"/>
      <dgm:spPr/>
    </dgm:pt>
    <dgm:pt modelId="{BE50FC97-753B-428B-9441-7E242CF18D16}" type="pres">
      <dgm:prSet presAssocID="{8E3EDD28-F5EA-4BF4-B4ED-D53524F5387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6BA9203-8866-4462-AB6F-7A74230BF655}" type="pres">
      <dgm:prSet presAssocID="{8E3EDD28-F5EA-4BF4-B4ED-D53524F53873}" presName="rootConnector1" presStyleLbl="node1" presStyleIdx="0" presStyleCnt="0"/>
      <dgm:spPr/>
      <dgm:t>
        <a:bodyPr/>
        <a:lstStyle/>
        <a:p>
          <a:endParaRPr lang="pt-BR"/>
        </a:p>
      </dgm:t>
    </dgm:pt>
    <dgm:pt modelId="{9C70F5FE-8E48-4797-8F03-A0413161FC6F}" type="pres">
      <dgm:prSet presAssocID="{8E3EDD28-F5EA-4BF4-B4ED-D53524F53873}" presName="hierChild2" presStyleCnt="0"/>
      <dgm:spPr/>
    </dgm:pt>
    <dgm:pt modelId="{04EEA0D4-0836-4542-BBED-FC8FA1C18EBC}" type="pres">
      <dgm:prSet presAssocID="{79FEE9F2-1AA7-4D4A-8318-58E33EFAA621}" presName="Name37" presStyleLbl="parChTrans1D2" presStyleIdx="0" presStyleCnt="2"/>
      <dgm:spPr/>
      <dgm:t>
        <a:bodyPr/>
        <a:lstStyle/>
        <a:p>
          <a:endParaRPr lang="pt-BR"/>
        </a:p>
      </dgm:t>
    </dgm:pt>
    <dgm:pt modelId="{0741AEFC-BB32-4C78-BA76-EBD1D689106E}" type="pres">
      <dgm:prSet presAssocID="{ADEB7FF0-E42F-4EB9-A5B5-F660FF7D7816}" presName="hierRoot2" presStyleCnt="0">
        <dgm:presLayoutVars>
          <dgm:hierBranch val="init"/>
        </dgm:presLayoutVars>
      </dgm:prSet>
      <dgm:spPr/>
    </dgm:pt>
    <dgm:pt modelId="{24B226D4-AE99-45F2-9E0D-C7BE2F6FE3D6}" type="pres">
      <dgm:prSet presAssocID="{ADEB7FF0-E42F-4EB9-A5B5-F660FF7D7816}" presName="rootComposite" presStyleCnt="0"/>
      <dgm:spPr/>
    </dgm:pt>
    <dgm:pt modelId="{0BA60243-68F0-47D7-849A-229A9A27B27B}" type="pres">
      <dgm:prSet presAssocID="{ADEB7FF0-E42F-4EB9-A5B5-F660FF7D7816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524AD8A-513E-428E-A5DE-BE1A0513BA13}" type="pres">
      <dgm:prSet presAssocID="{ADEB7FF0-E42F-4EB9-A5B5-F660FF7D7816}" presName="rootConnector" presStyleLbl="node2" presStyleIdx="0" presStyleCnt="2"/>
      <dgm:spPr/>
      <dgm:t>
        <a:bodyPr/>
        <a:lstStyle/>
        <a:p>
          <a:endParaRPr lang="pt-BR"/>
        </a:p>
      </dgm:t>
    </dgm:pt>
    <dgm:pt modelId="{90577397-E0B8-4B8D-B5FC-71D8BB429B48}" type="pres">
      <dgm:prSet presAssocID="{ADEB7FF0-E42F-4EB9-A5B5-F660FF7D7816}" presName="hierChild4" presStyleCnt="0"/>
      <dgm:spPr/>
    </dgm:pt>
    <dgm:pt modelId="{D0CA0234-A88B-4BC9-B4E4-008E59D84845}" type="pres">
      <dgm:prSet presAssocID="{ADEB7FF0-E42F-4EB9-A5B5-F660FF7D7816}" presName="hierChild5" presStyleCnt="0"/>
      <dgm:spPr/>
    </dgm:pt>
    <dgm:pt modelId="{52577DA4-8D8C-4F45-B403-891AB11610CC}" type="pres">
      <dgm:prSet presAssocID="{5DF5D1AE-1B0B-43C5-A864-389FFA43575B}" presName="Name37" presStyleLbl="parChTrans1D2" presStyleIdx="1" presStyleCnt="2"/>
      <dgm:spPr/>
      <dgm:t>
        <a:bodyPr/>
        <a:lstStyle/>
        <a:p>
          <a:endParaRPr lang="pt-BR"/>
        </a:p>
      </dgm:t>
    </dgm:pt>
    <dgm:pt modelId="{788F73F6-9842-41A2-935E-823FED63387D}" type="pres">
      <dgm:prSet presAssocID="{34FEC1B6-6092-4275-8C00-19093882B21B}" presName="hierRoot2" presStyleCnt="0">
        <dgm:presLayoutVars>
          <dgm:hierBranch val="init"/>
        </dgm:presLayoutVars>
      </dgm:prSet>
      <dgm:spPr/>
    </dgm:pt>
    <dgm:pt modelId="{D571A2F8-80E6-432F-ADF3-5D83E8C715A2}" type="pres">
      <dgm:prSet presAssocID="{34FEC1B6-6092-4275-8C00-19093882B21B}" presName="rootComposite" presStyleCnt="0"/>
      <dgm:spPr/>
    </dgm:pt>
    <dgm:pt modelId="{F4F48092-E6F5-40A1-88E5-D4E184835F8A}" type="pres">
      <dgm:prSet presAssocID="{34FEC1B6-6092-4275-8C00-19093882B21B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BADEE12-9FC1-46BC-9F9C-531F2F63805E}" type="pres">
      <dgm:prSet presAssocID="{34FEC1B6-6092-4275-8C00-19093882B21B}" presName="rootConnector" presStyleLbl="node2" presStyleIdx="1" presStyleCnt="2"/>
      <dgm:spPr/>
      <dgm:t>
        <a:bodyPr/>
        <a:lstStyle/>
        <a:p>
          <a:endParaRPr lang="pt-BR"/>
        </a:p>
      </dgm:t>
    </dgm:pt>
    <dgm:pt modelId="{A2D6CEE3-39A5-4846-B3BA-C41C1775178A}" type="pres">
      <dgm:prSet presAssocID="{34FEC1B6-6092-4275-8C00-19093882B21B}" presName="hierChild4" presStyleCnt="0"/>
      <dgm:spPr/>
    </dgm:pt>
    <dgm:pt modelId="{DBEAAA75-18E5-4E75-889C-C1F2C4EBD5EC}" type="pres">
      <dgm:prSet presAssocID="{34FEC1B6-6092-4275-8C00-19093882B21B}" presName="hierChild5" presStyleCnt="0"/>
      <dgm:spPr/>
    </dgm:pt>
    <dgm:pt modelId="{93D398A9-312E-4CC3-8A30-6C8359CB8AB9}" type="pres">
      <dgm:prSet presAssocID="{8E3EDD28-F5EA-4BF4-B4ED-D53524F53873}" presName="hierChild3" presStyleCnt="0"/>
      <dgm:spPr/>
    </dgm:pt>
  </dgm:ptLst>
  <dgm:cxnLst>
    <dgm:cxn modelId="{C0DF3E7F-9E82-4863-B599-D58D599AA4FC}" type="presOf" srcId="{79FEE9F2-1AA7-4D4A-8318-58E33EFAA621}" destId="{04EEA0D4-0836-4542-BBED-FC8FA1C18EBC}" srcOrd="0" destOrd="0" presId="urn:microsoft.com/office/officeart/2005/8/layout/orgChart1"/>
    <dgm:cxn modelId="{E66551AF-C2DB-4FCC-B3E4-6610F2AA4C68}" type="presOf" srcId="{5DF5D1AE-1B0B-43C5-A864-389FFA43575B}" destId="{52577DA4-8D8C-4F45-B403-891AB11610CC}" srcOrd="0" destOrd="0" presId="urn:microsoft.com/office/officeart/2005/8/layout/orgChart1"/>
    <dgm:cxn modelId="{67DA0B1C-3DAA-4F21-A9DB-2F9934AE06BE}" type="presOf" srcId="{34FEC1B6-6092-4275-8C00-19093882B21B}" destId="{F4F48092-E6F5-40A1-88E5-D4E184835F8A}" srcOrd="0" destOrd="0" presId="urn:microsoft.com/office/officeart/2005/8/layout/orgChart1"/>
    <dgm:cxn modelId="{4FB653BA-5C84-4001-A644-BCF6DED5B357}" srcId="{8E3EDD28-F5EA-4BF4-B4ED-D53524F53873}" destId="{34FEC1B6-6092-4275-8C00-19093882B21B}" srcOrd="1" destOrd="0" parTransId="{5DF5D1AE-1B0B-43C5-A864-389FFA43575B}" sibTransId="{A25751D2-3E6D-48C3-A345-85F679083763}"/>
    <dgm:cxn modelId="{2D695FEA-E251-4A2A-BC83-F66FCFFBCAAF}" type="presOf" srcId="{8E3EDD28-F5EA-4BF4-B4ED-D53524F53873}" destId="{96BA9203-8866-4462-AB6F-7A74230BF655}" srcOrd="1" destOrd="0" presId="urn:microsoft.com/office/officeart/2005/8/layout/orgChart1"/>
    <dgm:cxn modelId="{30BBCF0D-0282-4DE9-9422-3238D23D2166}" srcId="{83A11F41-B048-497E-A4FF-D57B73B25331}" destId="{8E3EDD28-F5EA-4BF4-B4ED-D53524F53873}" srcOrd="0" destOrd="0" parTransId="{220B0E5E-92C7-409F-A62D-7BB33821539E}" sibTransId="{FE4E5482-4AE8-432D-A3B3-8F55D9505DBE}"/>
    <dgm:cxn modelId="{116BB9F2-6A3C-4173-B631-EAF5BB24F27F}" type="presOf" srcId="{8E3EDD28-F5EA-4BF4-B4ED-D53524F53873}" destId="{BE50FC97-753B-428B-9441-7E242CF18D16}" srcOrd="0" destOrd="0" presId="urn:microsoft.com/office/officeart/2005/8/layout/orgChart1"/>
    <dgm:cxn modelId="{BF886A41-1B0A-436E-A843-AE95FE61B208}" type="presOf" srcId="{ADEB7FF0-E42F-4EB9-A5B5-F660FF7D7816}" destId="{8524AD8A-513E-428E-A5DE-BE1A0513BA13}" srcOrd="1" destOrd="0" presId="urn:microsoft.com/office/officeart/2005/8/layout/orgChart1"/>
    <dgm:cxn modelId="{FBF946DC-51AE-4998-A58C-059CB9D60134}" srcId="{8E3EDD28-F5EA-4BF4-B4ED-D53524F53873}" destId="{ADEB7FF0-E42F-4EB9-A5B5-F660FF7D7816}" srcOrd="0" destOrd="0" parTransId="{79FEE9F2-1AA7-4D4A-8318-58E33EFAA621}" sibTransId="{7E96A141-DC98-4EC5-8A52-5DCEAE67FF08}"/>
    <dgm:cxn modelId="{892F3E90-0196-43D6-81F2-9514B5BA4049}" type="presOf" srcId="{34FEC1B6-6092-4275-8C00-19093882B21B}" destId="{3BADEE12-9FC1-46BC-9F9C-531F2F63805E}" srcOrd="1" destOrd="0" presId="urn:microsoft.com/office/officeart/2005/8/layout/orgChart1"/>
    <dgm:cxn modelId="{1CC91A33-6E1C-4144-919C-CD53D693FE40}" type="presOf" srcId="{ADEB7FF0-E42F-4EB9-A5B5-F660FF7D7816}" destId="{0BA60243-68F0-47D7-849A-229A9A27B27B}" srcOrd="0" destOrd="0" presId="urn:microsoft.com/office/officeart/2005/8/layout/orgChart1"/>
    <dgm:cxn modelId="{A518E3BD-D5C0-4DFA-89C0-685F026A5181}" type="presOf" srcId="{83A11F41-B048-497E-A4FF-D57B73B25331}" destId="{FA09B044-0343-4A79-92DB-56D42E0991D9}" srcOrd="0" destOrd="0" presId="urn:microsoft.com/office/officeart/2005/8/layout/orgChart1"/>
    <dgm:cxn modelId="{4BA67A3F-D851-456B-A68B-07F1A0E26B50}" type="presParOf" srcId="{FA09B044-0343-4A79-92DB-56D42E0991D9}" destId="{1A39CA11-0BA3-46D1-B462-EDC5AB2D3DE6}" srcOrd="0" destOrd="0" presId="urn:microsoft.com/office/officeart/2005/8/layout/orgChart1"/>
    <dgm:cxn modelId="{DBBD9E9D-DE6D-4849-AC65-8E17890652A0}" type="presParOf" srcId="{1A39CA11-0BA3-46D1-B462-EDC5AB2D3DE6}" destId="{DF6579DF-00CB-4E97-8B17-DBD632F20AFE}" srcOrd="0" destOrd="0" presId="urn:microsoft.com/office/officeart/2005/8/layout/orgChart1"/>
    <dgm:cxn modelId="{14D07B38-9843-473C-A6CE-BEE979946A05}" type="presParOf" srcId="{DF6579DF-00CB-4E97-8B17-DBD632F20AFE}" destId="{BE50FC97-753B-428B-9441-7E242CF18D16}" srcOrd="0" destOrd="0" presId="urn:microsoft.com/office/officeart/2005/8/layout/orgChart1"/>
    <dgm:cxn modelId="{556DCD21-4BD6-48A2-871E-CFD4C1CBFC2B}" type="presParOf" srcId="{DF6579DF-00CB-4E97-8B17-DBD632F20AFE}" destId="{96BA9203-8866-4462-AB6F-7A74230BF655}" srcOrd="1" destOrd="0" presId="urn:microsoft.com/office/officeart/2005/8/layout/orgChart1"/>
    <dgm:cxn modelId="{D7C642AD-0FF9-4821-928D-004F729231BA}" type="presParOf" srcId="{1A39CA11-0BA3-46D1-B462-EDC5AB2D3DE6}" destId="{9C70F5FE-8E48-4797-8F03-A0413161FC6F}" srcOrd="1" destOrd="0" presId="urn:microsoft.com/office/officeart/2005/8/layout/orgChart1"/>
    <dgm:cxn modelId="{749251DF-5855-4A9C-8DA0-B66F42F4C7D2}" type="presParOf" srcId="{9C70F5FE-8E48-4797-8F03-A0413161FC6F}" destId="{04EEA0D4-0836-4542-BBED-FC8FA1C18EBC}" srcOrd="0" destOrd="0" presId="urn:microsoft.com/office/officeart/2005/8/layout/orgChart1"/>
    <dgm:cxn modelId="{E1AB5DC8-83A2-4C5B-B94A-415CAB01803F}" type="presParOf" srcId="{9C70F5FE-8E48-4797-8F03-A0413161FC6F}" destId="{0741AEFC-BB32-4C78-BA76-EBD1D689106E}" srcOrd="1" destOrd="0" presId="urn:microsoft.com/office/officeart/2005/8/layout/orgChart1"/>
    <dgm:cxn modelId="{D20E7538-C59A-4ECB-8121-B1D65EA89F1B}" type="presParOf" srcId="{0741AEFC-BB32-4C78-BA76-EBD1D689106E}" destId="{24B226D4-AE99-45F2-9E0D-C7BE2F6FE3D6}" srcOrd="0" destOrd="0" presId="urn:microsoft.com/office/officeart/2005/8/layout/orgChart1"/>
    <dgm:cxn modelId="{98FC03F0-9F27-4F6F-AE99-9FE0B09C3781}" type="presParOf" srcId="{24B226D4-AE99-45F2-9E0D-C7BE2F6FE3D6}" destId="{0BA60243-68F0-47D7-849A-229A9A27B27B}" srcOrd="0" destOrd="0" presId="urn:microsoft.com/office/officeart/2005/8/layout/orgChart1"/>
    <dgm:cxn modelId="{1A641640-C53A-4BE0-AE06-6EB63E706D18}" type="presParOf" srcId="{24B226D4-AE99-45F2-9E0D-C7BE2F6FE3D6}" destId="{8524AD8A-513E-428E-A5DE-BE1A0513BA13}" srcOrd="1" destOrd="0" presId="urn:microsoft.com/office/officeart/2005/8/layout/orgChart1"/>
    <dgm:cxn modelId="{0B7FEB4A-2F73-411F-A8C2-647D4FEA1FDC}" type="presParOf" srcId="{0741AEFC-BB32-4C78-BA76-EBD1D689106E}" destId="{90577397-E0B8-4B8D-B5FC-71D8BB429B48}" srcOrd="1" destOrd="0" presId="urn:microsoft.com/office/officeart/2005/8/layout/orgChart1"/>
    <dgm:cxn modelId="{8152ADD9-62F6-49A5-BE45-02DFE36425BD}" type="presParOf" srcId="{0741AEFC-BB32-4C78-BA76-EBD1D689106E}" destId="{D0CA0234-A88B-4BC9-B4E4-008E59D84845}" srcOrd="2" destOrd="0" presId="urn:microsoft.com/office/officeart/2005/8/layout/orgChart1"/>
    <dgm:cxn modelId="{A1D73B82-24EC-45B9-9F30-40EC4119BE9C}" type="presParOf" srcId="{9C70F5FE-8E48-4797-8F03-A0413161FC6F}" destId="{52577DA4-8D8C-4F45-B403-891AB11610CC}" srcOrd="2" destOrd="0" presId="urn:microsoft.com/office/officeart/2005/8/layout/orgChart1"/>
    <dgm:cxn modelId="{9D2B9EE1-D0D7-4227-9B58-7EAC2A700AD0}" type="presParOf" srcId="{9C70F5FE-8E48-4797-8F03-A0413161FC6F}" destId="{788F73F6-9842-41A2-935E-823FED63387D}" srcOrd="3" destOrd="0" presId="urn:microsoft.com/office/officeart/2005/8/layout/orgChart1"/>
    <dgm:cxn modelId="{C1C278BE-55D1-4AB4-A547-D89857EB8586}" type="presParOf" srcId="{788F73F6-9842-41A2-935E-823FED63387D}" destId="{D571A2F8-80E6-432F-ADF3-5D83E8C715A2}" srcOrd="0" destOrd="0" presId="urn:microsoft.com/office/officeart/2005/8/layout/orgChart1"/>
    <dgm:cxn modelId="{74C78F70-3074-4B1B-80F9-75D5BB0FE119}" type="presParOf" srcId="{D571A2F8-80E6-432F-ADF3-5D83E8C715A2}" destId="{F4F48092-E6F5-40A1-88E5-D4E184835F8A}" srcOrd="0" destOrd="0" presId="urn:microsoft.com/office/officeart/2005/8/layout/orgChart1"/>
    <dgm:cxn modelId="{BA459069-7BFE-4A0D-BBBE-BE8127760194}" type="presParOf" srcId="{D571A2F8-80E6-432F-ADF3-5D83E8C715A2}" destId="{3BADEE12-9FC1-46BC-9F9C-531F2F63805E}" srcOrd="1" destOrd="0" presId="urn:microsoft.com/office/officeart/2005/8/layout/orgChart1"/>
    <dgm:cxn modelId="{3F65BABD-140F-423F-A626-098B0F315341}" type="presParOf" srcId="{788F73F6-9842-41A2-935E-823FED63387D}" destId="{A2D6CEE3-39A5-4846-B3BA-C41C1775178A}" srcOrd="1" destOrd="0" presId="urn:microsoft.com/office/officeart/2005/8/layout/orgChart1"/>
    <dgm:cxn modelId="{C0C460C4-7B32-4BBE-B937-33FB17FE7874}" type="presParOf" srcId="{788F73F6-9842-41A2-935E-823FED63387D}" destId="{DBEAAA75-18E5-4E75-889C-C1F2C4EBD5EC}" srcOrd="2" destOrd="0" presId="urn:microsoft.com/office/officeart/2005/8/layout/orgChart1"/>
    <dgm:cxn modelId="{CD030D28-EEF4-4F59-A1B9-DAAC1DB087D1}" type="presParOf" srcId="{1A39CA11-0BA3-46D1-B462-EDC5AB2D3DE6}" destId="{93D398A9-312E-4CC3-8A30-6C8359CB8AB9}" srcOrd="2" destOrd="0" presId="urn:microsoft.com/office/officeart/2005/8/layout/orgChar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46D864-E82F-4B4D-822C-D687C15C8E4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29A0E5A-7C8C-4C3E-B0E2-8B91E1CE9BE6}">
      <dgm:prSet phldrT="[Texto]"/>
      <dgm:spPr/>
      <dgm:t>
        <a:bodyPr/>
        <a:lstStyle/>
        <a:p>
          <a:r>
            <a:rPr lang="pt-BR" dirty="0" smtClean="0"/>
            <a:t>Estado Federal Brasileiro</a:t>
          </a:r>
          <a:endParaRPr lang="pt-BR" dirty="0"/>
        </a:p>
      </dgm:t>
    </dgm:pt>
    <dgm:pt modelId="{D249221D-BF7A-419D-98B9-65AC22304606}" type="parTrans" cxnId="{EC715F06-2CF9-4C11-ACF3-B6D1A0E0DD09}">
      <dgm:prSet/>
      <dgm:spPr/>
      <dgm:t>
        <a:bodyPr/>
        <a:lstStyle/>
        <a:p>
          <a:endParaRPr lang="pt-BR"/>
        </a:p>
      </dgm:t>
    </dgm:pt>
    <dgm:pt modelId="{6EE17216-D08F-4C29-88EC-447A7D272E02}" type="sibTrans" cxnId="{EC715F06-2CF9-4C11-ACF3-B6D1A0E0DD09}">
      <dgm:prSet/>
      <dgm:spPr/>
      <dgm:t>
        <a:bodyPr/>
        <a:lstStyle/>
        <a:p>
          <a:endParaRPr lang="pt-BR"/>
        </a:p>
      </dgm:t>
    </dgm:pt>
    <dgm:pt modelId="{546EA754-B0ED-4871-A49B-DD05BE3A5311}" type="asst">
      <dgm:prSet phldrT="[Texto]"/>
      <dgm:spPr/>
      <dgm:t>
        <a:bodyPr/>
        <a:lstStyle/>
        <a:p>
          <a:r>
            <a:rPr lang="pt-BR" dirty="0" smtClean="0"/>
            <a:t>Entidade políticas autônomas</a:t>
          </a:r>
          <a:endParaRPr lang="pt-BR" dirty="0"/>
        </a:p>
      </dgm:t>
    </dgm:pt>
    <dgm:pt modelId="{F74D7B14-B94D-4E93-BE3E-3955CE777806}" type="parTrans" cxnId="{5AE5CE67-4A21-453C-9B4E-7D5B2EDD8951}">
      <dgm:prSet/>
      <dgm:spPr/>
      <dgm:t>
        <a:bodyPr/>
        <a:lstStyle/>
        <a:p>
          <a:endParaRPr lang="pt-BR"/>
        </a:p>
      </dgm:t>
    </dgm:pt>
    <dgm:pt modelId="{81523817-02DB-49D8-97A5-7C62004D4C54}" type="sibTrans" cxnId="{5AE5CE67-4A21-453C-9B4E-7D5B2EDD8951}">
      <dgm:prSet/>
      <dgm:spPr/>
      <dgm:t>
        <a:bodyPr/>
        <a:lstStyle/>
        <a:p>
          <a:endParaRPr lang="pt-BR"/>
        </a:p>
      </dgm:t>
    </dgm:pt>
    <dgm:pt modelId="{572C3C4E-2525-47D9-81BD-5A8FA6496B6D}">
      <dgm:prSet phldrT="[Texto]"/>
      <dgm:spPr/>
      <dgm:t>
        <a:bodyPr/>
        <a:lstStyle/>
        <a:p>
          <a:r>
            <a:rPr lang="pt-BR" dirty="0" smtClean="0"/>
            <a:t>UNIÃO</a:t>
          </a:r>
          <a:endParaRPr lang="pt-BR" dirty="0"/>
        </a:p>
      </dgm:t>
    </dgm:pt>
    <dgm:pt modelId="{B92615D3-2739-4A8C-A722-157A905972B0}" type="parTrans" cxnId="{CFC1235E-23A8-494B-B911-4F4AAC9644CA}">
      <dgm:prSet/>
      <dgm:spPr/>
      <dgm:t>
        <a:bodyPr/>
        <a:lstStyle/>
        <a:p>
          <a:endParaRPr lang="pt-BR"/>
        </a:p>
      </dgm:t>
    </dgm:pt>
    <dgm:pt modelId="{ED4B7E72-19BD-4CAF-9CFD-9EB590F84D96}" type="sibTrans" cxnId="{CFC1235E-23A8-494B-B911-4F4AAC9644CA}">
      <dgm:prSet/>
      <dgm:spPr/>
      <dgm:t>
        <a:bodyPr/>
        <a:lstStyle/>
        <a:p>
          <a:endParaRPr lang="pt-BR"/>
        </a:p>
      </dgm:t>
    </dgm:pt>
    <dgm:pt modelId="{B267A46D-808E-482E-8114-704C02CEBF07}">
      <dgm:prSet phldrT="[Texto]"/>
      <dgm:spPr/>
      <dgm:t>
        <a:bodyPr/>
        <a:lstStyle/>
        <a:p>
          <a:r>
            <a:rPr lang="pt-BR" dirty="0" smtClean="0"/>
            <a:t>ESTADOS + DF</a:t>
          </a:r>
          <a:endParaRPr lang="pt-BR" dirty="0"/>
        </a:p>
      </dgm:t>
    </dgm:pt>
    <dgm:pt modelId="{891DFBCA-62B1-4690-BE48-DEA6451C995B}" type="parTrans" cxnId="{A51D4EC5-6397-47F5-83DB-24A70435EDF3}">
      <dgm:prSet/>
      <dgm:spPr/>
      <dgm:t>
        <a:bodyPr/>
        <a:lstStyle/>
        <a:p>
          <a:endParaRPr lang="pt-BR"/>
        </a:p>
      </dgm:t>
    </dgm:pt>
    <dgm:pt modelId="{67B291AB-0826-49AE-AB0B-C11B63914112}" type="sibTrans" cxnId="{A51D4EC5-6397-47F5-83DB-24A70435EDF3}">
      <dgm:prSet/>
      <dgm:spPr/>
      <dgm:t>
        <a:bodyPr/>
        <a:lstStyle/>
        <a:p>
          <a:endParaRPr lang="pt-BR"/>
        </a:p>
      </dgm:t>
    </dgm:pt>
    <dgm:pt modelId="{CD38CDDF-0433-4569-882D-0E14CC5F8297}">
      <dgm:prSet phldrT="[Texto]"/>
      <dgm:spPr/>
      <dgm:t>
        <a:bodyPr/>
        <a:lstStyle/>
        <a:p>
          <a:r>
            <a:rPr lang="pt-BR" dirty="0" smtClean="0"/>
            <a:t>MUNICÍPIOS</a:t>
          </a:r>
          <a:endParaRPr lang="pt-BR" dirty="0"/>
        </a:p>
      </dgm:t>
    </dgm:pt>
    <dgm:pt modelId="{05C4E7C2-85E3-4B08-B982-2C94E8815705}" type="parTrans" cxnId="{D24EFD6E-2920-4AD5-B111-336BA1D18A7A}">
      <dgm:prSet/>
      <dgm:spPr/>
      <dgm:t>
        <a:bodyPr/>
        <a:lstStyle/>
        <a:p>
          <a:endParaRPr lang="pt-BR"/>
        </a:p>
      </dgm:t>
    </dgm:pt>
    <dgm:pt modelId="{5A15F531-43E9-405A-9A28-C4C0CED47CEA}" type="sibTrans" cxnId="{D24EFD6E-2920-4AD5-B111-336BA1D18A7A}">
      <dgm:prSet/>
      <dgm:spPr/>
      <dgm:t>
        <a:bodyPr/>
        <a:lstStyle/>
        <a:p>
          <a:endParaRPr lang="pt-BR"/>
        </a:p>
      </dgm:t>
    </dgm:pt>
    <dgm:pt modelId="{6FBFED28-6489-4AD2-B7CF-EA4E0C588FD4}" type="pres">
      <dgm:prSet presAssocID="{FC46D864-E82F-4B4D-822C-D687C15C8E4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90DA7CFD-5FCE-4CAB-B0C9-D607D24CEAE4}" type="pres">
      <dgm:prSet presAssocID="{A29A0E5A-7C8C-4C3E-B0E2-8B91E1CE9BE6}" presName="hierRoot1" presStyleCnt="0">
        <dgm:presLayoutVars>
          <dgm:hierBranch val="init"/>
        </dgm:presLayoutVars>
      </dgm:prSet>
      <dgm:spPr/>
    </dgm:pt>
    <dgm:pt modelId="{C92EC354-2C18-4599-B35D-6FB94EDF92F0}" type="pres">
      <dgm:prSet presAssocID="{A29A0E5A-7C8C-4C3E-B0E2-8B91E1CE9BE6}" presName="rootComposite1" presStyleCnt="0"/>
      <dgm:spPr/>
    </dgm:pt>
    <dgm:pt modelId="{5C205BC0-36E8-4CA3-B489-7B115EECC4D3}" type="pres">
      <dgm:prSet presAssocID="{A29A0E5A-7C8C-4C3E-B0E2-8B91E1CE9BE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0AECD13-E021-4EBC-B38E-F030714FD950}" type="pres">
      <dgm:prSet presAssocID="{A29A0E5A-7C8C-4C3E-B0E2-8B91E1CE9BE6}" presName="rootConnector1" presStyleLbl="node1" presStyleIdx="0" presStyleCnt="0"/>
      <dgm:spPr/>
      <dgm:t>
        <a:bodyPr/>
        <a:lstStyle/>
        <a:p>
          <a:endParaRPr lang="pt-BR"/>
        </a:p>
      </dgm:t>
    </dgm:pt>
    <dgm:pt modelId="{398CF283-340A-4910-9BA1-E17D020E358D}" type="pres">
      <dgm:prSet presAssocID="{A29A0E5A-7C8C-4C3E-B0E2-8B91E1CE9BE6}" presName="hierChild2" presStyleCnt="0"/>
      <dgm:spPr/>
    </dgm:pt>
    <dgm:pt modelId="{D7D25C4F-D7DA-4054-BA62-984BBD50361E}" type="pres">
      <dgm:prSet presAssocID="{B92615D3-2739-4A8C-A722-157A905972B0}" presName="Name37" presStyleLbl="parChTrans1D2" presStyleIdx="0" presStyleCnt="4"/>
      <dgm:spPr/>
      <dgm:t>
        <a:bodyPr/>
        <a:lstStyle/>
        <a:p>
          <a:endParaRPr lang="pt-BR"/>
        </a:p>
      </dgm:t>
    </dgm:pt>
    <dgm:pt modelId="{E1015286-2B8F-4778-AC8E-8FADA17CCE38}" type="pres">
      <dgm:prSet presAssocID="{572C3C4E-2525-47D9-81BD-5A8FA6496B6D}" presName="hierRoot2" presStyleCnt="0">
        <dgm:presLayoutVars>
          <dgm:hierBranch val="init"/>
        </dgm:presLayoutVars>
      </dgm:prSet>
      <dgm:spPr/>
    </dgm:pt>
    <dgm:pt modelId="{E4597B5C-D9DD-42B0-8EA5-F18A4A0C3628}" type="pres">
      <dgm:prSet presAssocID="{572C3C4E-2525-47D9-81BD-5A8FA6496B6D}" presName="rootComposite" presStyleCnt="0"/>
      <dgm:spPr/>
    </dgm:pt>
    <dgm:pt modelId="{C7E1AC65-2874-4E24-B505-FB015824EF2A}" type="pres">
      <dgm:prSet presAssocID="{572C3C4E-2525-47D9-81BD-5A8FA6496B6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1944E86-9CCE-4243-A7A6-822F6608B79E}" type="pres">
      <dgm:prSet presAssocID="{572C3C4E-2525-47D9-81BD-5A8FA6496B6D}" presName="rootConnector" presStyleLbl="node2" presStyleIdx="0" presStyleCnt="3"/>
      <dgm:spPr/>
      <dgm:t>
        <a:bodyPr/>
        <a:lstStyle/>
        <a:p>
          <a:endParaRPr lang="pt-BR"/>
        </a:p>
      </dgm:t>
    </dgm:pt>
    <dgm:pt modelId="{E6760867-7C14-4F04-AF4D-4EA21228ED97}" type="pres">
      <dgm:prSet presAssocID="{572C3C4E-2525-47D9-81BD-5A8FA6496B6D}" presName="hierChild4" presStyleCnt="0"/>
      <dgm:spPr/>
    </dgm:pt>
    <dgm:pt modelId="{116B05F2-B1F7-4568-B35D-800FDC4BF4EC}" type="pres">
      <dgm:prSet presAssocID="{572C3C4E-2525-47D9-81BD-5A8FA6496B6D}" presName="hierChild5" presStyleCnt="0"/>
      <dgm:spPr/>
    </dgm:pt>
    <dgm:pt modelId="{176A0FAC-6818-4987-ACC1-34B0AA4D2BDF}" type="pres">
      <dgm:prSet presAssocID="{891DFBCA-62B1-4690-BE48-DEA6451C995B}" presName="Name37" presStyleLbl="parChTrans1D2" presStyleIdx="1" presStyleCnt="4"/>
      <dgm:spPr/>
      <dgm:t>
        <a:bodyPr/>
        <a:lstStyle/>
        <a:p>
          <a:endParaRPr lang="pt-BR"/>
        </a:p>
      </dgm:t>
    </dgm:pt>
    <dgm:pt modelId="{BC85E849-2F96-4FF1-AAE5-AEA0397EAC83}" type="pres">
      <dgm:prSet presAssocID="{B267A46D-808E-482E-8114-704C02CEBF07}" presName="hierRoot2" presStyleCnt="0">
        <dgm:presLayoutVars>
          <dgm:hierBranch val="init"/>
        </dgm:presLayoutVars>
      </dgm:prSet>
      <dgm:spPr/>
    </dgm:pt>
    <dgm:pt modelId="{1D3E3C81-276E-470E-BC85-8AB2968E7870}" type="pres">
      <dgm:prSet presAssocID="{B267A46D-808E-482E-8114-704C02CEBF07}" presName="rootComposite" presStyleCnt="0"/>
      <dgm:spPr/>
    </dgm:pt>
    <dgm:pt modelId="{91B963E8-D0F2-4170-B76A-A5F764F41508}" type="pres">
      <dgm:prSet presAssocID="{B267A46D-808E-482E-8114-704C02CEBF0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03C5F69-554C-40AF-A788-1CE8BA7A4629}" type="pres">
      <dgm:prSet presAssocID="{B267A46D-808E-482E-8114-704C02CEBF07}" presName="rootConnector" presStyleLbl="node2" presStyleIdx="1" presStyleCnt="3"/>
      <dgm:spPr/>
      <dgm:t>
        <a:bodyPr/>
        <a:lstStyle/>
        <a:p>
          <a:endParaRPr lang="pt-BR"/>
        </a:p>
      </dgm:t>
    </dgm:pt>
    <dgm:pt modelId="{5C3F248B-F5AE-4A7C-AD07-6121C439842F}" type="pres">
      <dgm:prSet presAssocID="{B267A46D-808E-482E-8114-704C02CEBF07}" presName="hierChild4" presStyleCnt="0"/>
      <dgm:spPr/>
    </dgm:pt>
    <dgm:pt modelId="{3DD85C87-F069-41C2-A035-AB6419BA618C}" type="pres">
      <dgm:prSet presAssocID="{B267A46D-808E-482E-8114-704C02CEBF07}" presName="hierChild5" presStyleCnt="0"/>
      <dgm:spPr/>
    </dgm:pt>
    <dgm:pt modelId="{4828CF20-6442-4C06-8E7A-F76617BBB836}" type="pres">
      <dgm:prSet presAssocID="{05C4E7C2-85E3-4B08-B982-2C94E8815705}" presName="Name37" presStyleLbl="parChTrans1D2" presStyleIdx="2" presStyleCnt="4"/>
      <dgm:spPr/>
      <dgm:t>
        <a:bodyPr/>
        <a:lstStyle/>
        <a:p>
          <a:endParaRPr lang="pt-BR"/>
        </a:p>
      </dgm:t>
    </dgm:pt>
    <dgm:pt modelId="{DD48A61B-FEBA-4B11-8E48-D6BB48A30312}" type="pres">
      <dgm:prSet presAssocID="{CD38CDDF-0433-4569-882D-0E14CC5F8297}" presName="hierRoot2" presStyleCnt="0">
        <dgm:presLayoutVars>
          <dgm:hierBranch val="init"/>
        </dgm:presLayoutVars>
      </dgm:prSet>
      <dgm:spPr/>
    </dgm:pt>
    <dgm:pt modelId="{F8EF7712-BE79-4FCE-A732-3A799B11113C}" type="pres">
      <dgm:prSet presAssocID="{CD38CDDF-0433-4569-882D-0E14CC5F8297}" presName="rootComposite" presStyleCnt="0"/>
      <dgm:spPr/>
    </dgm:pt>
    <dgm:pt modelId="{33689F48-D81E-41D6-9683-D7934FB2770F}" type="pres">
      <dgm:prSet presAssocID="{CD38CDDF-0433-4569-882D-0E14CC5F829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12A598D-C707-42B7-8D1E-A2F0FB6877B1}" type="pres">
      <dgm:prSet presAssocID="{CD38CDDF-0433-4569-882D-0E14CC5F8297}" presName="rootConnector" presStyleLbl="node2" presStyleIdx="2" presStyleCnt="3"/>
      <dgm:spPr/>
      <dgm:t>
        <a:bodyPr/>
        <a:lstStyle/>
        <a:p>
          <a:endParaRPr lang="pt-BR"/>
        </a:p>
      </dgm:t>
    </dgm:pt>
    <dgm:pt modelId="{DD3A5A95-BEEC-46F7-8626-BE0920179423}" type="pres">
      <dgm:prSet presAssocID="{CD38CDDF-0433-4569-882D-0E14CC5F8297}" presName="hierChild4" presStyleCnt="0"/>
      <dgm:spPr/>
    </dgm:pt>
    <dgm:pt modelId="{0CBE4F24-9727-4ED5-9929-C77292E5B736}" type="pres">
      <dgm:prSet presAssocID="{CD38CDDF-0433-4569-882D-0E14CC5F8297}" presName="hierChild5" presStyleCnt="0"/>
      <dgm:spPr/>
    </dgm:pt>
    <dgm:pt modelId="{EA5971E6-BE8D-4729-94AD-728E0A2F0F5B}" type="pres">
      <dgm:prSet presAssocID="{A29A0E5A-7C8C-4C3E-B0E2-8B91E1CE9BE6}" presName="hierChild3" presStyleCnt="0"/>
      <dgm:spPr/>
    </dgm:pt>
    <dgm:pt modelId="{BF82C17A-F78A-4AAE-BD24-0B4E8415AD99}" type="pres">
      <dgm:prSet presAssocID="{F74D7B14-B94D-4E93-BE3E-3955CE777806}" presName="Name111" presStyleLbl="parChTrans1D2" presStyleIdx="3" presStyleCnt="4"/>
      <dgm:spPr/>
      <dgm:t>
        <a:bodyPr/>
        <a:lstStyle/>
        <a:p>
          <a:endParaRPr lang="pt-BR"/>
        </a:p>
      </dgm:t>
    </dgm:pt>
    <dgm:pt modelId="{BE2BB80A-24A5-4A2A-A904-51FC5565F21F}" type="pres">
      <dgm:prSet presAssocID="{546EA754-B0ED-4871-A49B-DD05BE3A5311}" presName="hierRoot3" presStyleCnt="0">
        <dgm:presLayoutVars>
          <dgm:hierBranch val="init"/>
        </dgm:presLayoutVars>
      </dgm:prSet>
      <dgm:spPr/>
    </dgm:pt>
    <dgm:pt modelId="{5C9AE8BB-967E-4E9D-8613-0805C68C4DCB}" type="pres">
      <dgm:prSet presAssocID="{546EA754-B0ED-4871-A49B-DD05BE3A5311}" presName="rootComposite3" presStyleCnt="0"/>
      <dgm:spPr/>
    </dgm:pt>
    <dgm:pt modelId="{5073C4BB-BDCF-47C0-8A7B-065F0DBFEBCA}" type="pres">
      <dgm:prSet presAssocID="{546EA754-B0ED-4871-A49B-DD05BE3A531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1BA0AA8-19A3-4734-AC02-75BE27B6CF57}" type="pres">
      <dgm:prSet presAssocID="{546EA754-B0ED-4871-A49B-DD05BE3A5311}" presName="rootConnector3" presStyleLbl="asst1" presStyleIdx="0" presStyleCnt="1"/>
      <dgm:spPr/>
      <dgm:t>
        <a:bodyPr/>
        <a:lstStyle/>
        <a:p>
          <a:endParaRPr lang="pt-BR"/>
        </a:p>
      </dgm:t>
    </dgm:pt>
    <dgm:pt modelId="{B968F9BB-321E-4F3E-BF98-31EC4B6340DE}" type="pres">
      <dgm:prSet presAssocID="{546EA754-B0ED-4871-A49B-DD05BE3A5311}" presName="hierChild6" presStyleCnt="0"/>
      <dgm:spPr/>
    </dgm:pt>
    <dgm:pt modelId="{F89BEDD8-759E-4B40-9783-B252C7AF129A}" type="pres">
      <dgm:prSet presAssocID="{546EA754-B0ED-4871-A49B-DD05BE3A5311}" presName="hierChild7" presStyleCnt="0"/>
      <dgm:spPr/>
    </dgm:pt>
  </dgm:ptLst>
  <dgm:cxnLst>
    <dgm:cxn modelId="{D24EFD6E-2920-4AD5-B111-336BA1D18A7A}" srcId="{A29A0E5A-7C8C-4C3E-B0E2-8B91E1CE9BE6}" destId="{CD38CDDF-0433-4569-882D-0E14CC5F8297}" srcOrd="3" destOrd="0" parTransId="{05C4E7C2-85E3-4B08-B982-2C94E8815705}" sibTransId="{5A15F531-43E9-405A-9A28-C4C0CED47CEA}"/>
    <dgm:cxn modelId="{1C49CCCA-A901-4B0C-84F5-853083598194}" type="presOf" srcId="{A29A0E5A-7C8C-4C3E-B0E2-8B91E1CE9BE6}" destId="{B0AECD13-E021-4EBC-B38E-F030714FD950}" srcOrd="1" destOrd="0" presId="urn:microsoft.com/office/officeart/2005/8/layout/orgChart1"/>
    <dgm:cxn modelId="{A1CD0E3D-63EF-43E2-AA20-3FC1E14E43F8}" type="presOf" srcId="{F74D7B14-B94D-4E93-BE3E-3955CE777806}" destId="{BF82C17A-F78A-4AAE-BD24-0B4E8415AD99}" srcOrd="0" destOrd="0" presId="urn:microsoft.com/office/officeart/2005/8/layout/orgChart1"/>
    <dgm:cxn modelId="{6FDE5D2E-CC7C-456E-9869-86D1A64221C2}" type="presOf" srcId="{B267A46D-808E-482E-8114-704C02CEBF07}" destId="{103C5F69-554C-40AF-A788-1CE8BA7A4629}" srcOrd="1" destOrd="0" presId="urn:microsoft.com/office/officeart/2005/8/layout/orgChart1"/>
    <dgm:cxn modelId="{191518E6-B7D0-4554-9CD0-C20C6D7615E6}" type="presOf" srcId="{05C4E7C2-85E3-4B08-B982-2C94E8815705}" destId="{4828CF20-6442-4C06-8E7A-F76617BBB836}" srcOrd="0" destOrd="0" presId="urn:microsoft.com/office/officeart/2005/8/layout/orgChart1"/>
    <dgm:cxn modelId="{19C41C43-5635-4391-BFF8-5B97C47F3C08}" type="presOf" srcId="{CD38CDDF-0433-4569-882D-0E14CC5F8297}" destId="{012A598D-C707-42B7-8D1E-A2F0FB6877B1}" srcOrd="1" destOrd="0" presId="urn:microsoft.com/office/officeart/2005/8/layout/orgChart1"/>
    <dgm:cxn modelId="{A51D4EC5-6397-47F5-83DB-24A70435EDF3}" srcId="{A29A0E5A-7C8C-4C3E-B0E2-8B91E1CE9BE6}" destId="{B267A46D-808E-482E-8114-704C02CEBF07}" srcOrd="2" destOrd="0" parTransId="{891DFBCA-62B1-4690-BE48-DEA6451C995B}" sibTransId="{67B291AB-0826-49AE-AB0B-C11B63914112}"/>
    <dgm:cxn modelId="{EC715F06-2CF9-4C11-ACF3-B6D1A0E0DD09}" srcId="{FC46D864-E82F-4B4D-822C-D687C15C8E49}" destId="{A29A0E5A-7C8C-4C3E-B0E2-8B91E1CE9BE6}" srcOrd="0" destOrd="0" parTransId="{D249221D-BF7A-419D-98B9-65AC22304606}" sibTransId="{6EE17216-D08F-4C29-88EC-447A7D272E02}"/>
    <dgm:cxn modelId="{5AE5CE67-4A21-453C-9B4E-7D5B2EDD8951}" srcId="{A29A0E5A-7C8C-4C3E-B0E2-8B91E1CE9BE6}" destId="{546EA754-B0ED-4871-A49B-DD05BE3A5311}" srcOrd="0" destOrd="0" parTransId="{F74D7B14-B94D-4E93-BE3E-3955CE777806}" sibTransId="{81523817-02DB-49D8-97A5-7C62004D4C54}"/>
    <dgm:cxn modelId="{B22E3B40-DC6E-4279-9846-F55BB2028884}" type="presOf" srcId="{546EA754-B0ED-4871-A49B-DD05BE3A5311}" destId="{5073C4BB-BDCF-47C0-8A7B-065F0DBFEBCA}" srcOrd="0" destOrd="0" presId="urn:microsoft.com/office/officeart/2005/8/layout/orgChart1"/>
    <dgm:cxn modelId="{C74BFF24-48A4-4D37-9988-BE22F8E29220}" type="presOf" srcId="{B267A46D-808E-482E-8114-704C02CEBF07}" destId="{91B963E8-D0F2-4170-B76A-A5F764F41508}" srcOrd="0" destOrd="0" presId="urn:microsoft.com/office/officeart/2005/8/layout/orgChart1"/>
    <dgm:cxn modelId="{CFC1235E-23A8-494B-B911-4F4AAC9644CA}" srcId="{A29A0E5A-7C8C-4C3E-B0E2-8B91E1CE9BE6}" destId="{572C3C4E-2525-47D9-81BD-5A8FA6496B6D}" srcOrd="1" destOrd="0" parTransId="{B92615D3-2739-4A8C-A722-157A905972B0}" sibTransId="{ED4B7E72-19BD-4CAF-9CFD-9EB590F84D96}"/>
    <dgm:cxn modelId="{EA4D42D0-3D23-405D-A27A-A8928CD391B4}" type="presOf" srcId="{FC46D864-E82F-4B4D-822C-D687C15C8E49}" destId="{6FBFED28-6489-4AD2-B7CF-EA4E0C588FD4}" srcOrd="0" destOrd="0" presId="urn:microsoft.com/office/officeart/2005/8/layout/orgChart1"/>
    <dgm:cxn modelId="{7A5E2D6C-3672-4C4D-9ACE-7ABB1F985BAB}" type="presOf" srcId="{891DFBCA-62B1-4690-BE48-DEA6451C995B}" destId="{176A0FAC-6818-4987-ACC1-34B0AA4D2BDF}" srcOrd="0" destOrd="0" presId="urn:microsoft.com/office/officeart/2005/8/layout/orgChart1"/>
    <dgm:cxn modelId="{C46267F9-F0C4-4361-BA04-2D21A62B3036}" type="presOf" srcId="{B92615D3-2739-4A8C-A722-157A905972B0}" destId="{D7D25C4F-D7DA-4054-BA62-984BBD50361E}" srcOrd="0" destOrd="0" presId="urn:microsoft.com/office/officeart/2005/8/layout/orgChart1"/>
    <dgm:cxn modelId="{58B8E895-B75F-4514-AAAB-0BDDBA353D82}" type="presOf" srcId="{572C3C4E-2525-47D9-81BD-5A8FA6496B6D}" destId="{C7E1AC65-2874-4E24-B505-FB015824EF2A}" srcOrd="0" destOrd="0" presId="urn:microsoft.com/office/officeart/2005/8/layout/orgChart1"/>
    <dgm:cxn modelId="{B05A388B-7087-40ED-89C9-0CF7176C6FEF}" type="presOf" srcId="{572C3C4E-2525-47D9-81BD-5A8FA6496B6D}" destId="{41944E86-9CCE-4243-A7A6-822F6608B79E}" srcOrd="1" destOrd="0" presId="urn:microsoft.com/office/officeart/2005/8/layout/orgChart1"/>
    <dgm:cxn modelId="{30B0106A-5C13-4460-94F6-E636517A4EFB}" type="presOf" srcId="{A29A0E5A-7C8C-4C3E-B0E2-8B91E1CE9BE6}" destId="{5C205BC0-36E8-4CA3-B489-7B115EECC4D3}" srcOrd="0" destOrd="0" presId="urn:microsoft.com/office/officeart/2005/8/layout/orgChart1"/>
    <dgm:cxn modelId="{433A8A47-6B59-4E3C-AB2B-F00F4CB6DED8}" type="presOf" srcId="{546EA754-B0ED-4871-A49B-DD05BE3A5311}" destId="{51BA0AA8-19A3-4734-AC02-75BE27B6CF57}" srcOrd="1" destOrd="0" presId="urn:microsoft.com/office/officeart/2005/8/layout/orgChart1"/>
    <dgm:cxn modelId="{88A94F66-62E8-49E6-B75B-2B8626EAFDBE}" type="presOf" srcId="{CD38CDDF-0433-4569-882D-0E14CC5F8297}" destId="{33689F48-D81E-41D6-9683-D7934FB2770F}" srcOrd="0" destOrd="0" presId="urn:microsoft.com/office/officeart/2005/8/layout/orgChart1"/>
    <dgm:cxn modelId="{B641D382-04AE-435B-A7CC-FF70B4FDADF6}" type="presParOf" srcId="{6FBFED28-6489-4AD2-B7CF-EA4E0C588FD4}" destId="{90DA7CFD-5FCE-4CAB-B0C9-D607D24CEAE4}" srcOrd="0" destOrd="0" presId="urn:microsoft.com/office/officeart/2005/8/layout/orgChart1"/>
    <dgm:cxn modelId="{7092BD7D-1D29-46A1-A74E-2D627F35E5E7}" type="presParOf" srcId="{90DA7CFD-5FCE-4CAB-B0C9-D607D24CEAE4}" destId="{C92EC354-2C18-4599-B35D-6FB94EDF92F0}" srcOrd="0" destOrd="0" presId="urn:microsoft.com/office/officeart/2005/8/layout/orgChart1"/>
    <dgm:cxn modelId="{3B97B1AF-AFFF-4DBD-9E18-15D86E02624C}" type="presParOf" srcId="{C92EC354-2C18-4599-B35D-6FB94EDF92F0}" destId="{5C205BC0-36E8-4CA3-B489-7B115EECC4D3}" srcOrd="0" destOrd="0" presId="urn:microsoft.com/office/officeart/2005/8/layout/orgChart1"/>
    <dgm:cxn modelId="{EB9B233B-113C-4967-81CE-5507EDDD4536}" type="presParOf" srcId="{C92EC354-2C18-4599-B35D-6FB94EDF92F0}" destId="{B0AECD13-E021-4EBC-B38E-F030714FD950}" srcOrd="1" destOrd="0" presId="urn:microsoft.com/office/officeart/2005/8/layout/orgChart1"/>
    <dgm:cxn modelId="{AD5EA6C9-2113-42C2-9630-B9A9BF94AAF0}" type="presParOf" srcId="{90DA7CFD-5FCE-4CAB-B0C9-D607D24CEAE4}" destId="{398CF283-340A-4910-9BA1-E17D020E358D}" srcOrd="1" destOrd="0" presId="urn:microsoft.com/office/officeart/2005/8/layout/orgChart1"/>
    <dgm:cxn modelId="{0B3DCC58-C518-438C-8E7A-330E198F4E1D}" type="presParOf" srcId="{398CF283-340A-4910-9BA1-E17D020E358D}" destId="{D7D25C4F-D7DA-4054-BA62-984BBD50361E}" srcOrd="0" destOrd="0" presId="urn:microsoft.com/office/officeart/2005/8/layout/orgChart1"/>
    <dgm:cxn modelId="{32A16CC4-8A47-4989-AC2B-F3ACB702C66D}" type="presParOf" srcId="{398CF283-340A-4910-9BA1-E17D020E358D}" destId="{E1015286-2B8F-4778-AC8E-8FADA17CCE38}" srcOrd="1" destOrd="0" presId="urn:microsoft.com/office/officeart/2005/8/layout/orgChart1"/>
    <dgm:cxn modelId="{81DB0E00-AB32-4B30-8DE0-C830A3196C5A}" type="presParOf" srcId="{E1015286-2B8F-4778-AC8E-8FADA17CCE38}" destId="{E4597B5C-D9DD-42B0-8EA5-F18A4A0C3628}" srcOrd="0" destOrd="0" presId="urn:microsoft.com/office/officeart/2005/8/layout/orgChart1"/>
    <dgm:cxn modelId="{D87F297C-4461-4CE1-A404-23AE6BEA7B9F}" type="presParOf" srcId="{E4597B5C-D9DD-42B0-8EA5-F18A4A0C3628}" destId="{C7E1AC65-2874-4E24-B505-FB015824EF2A}" srcOrd="0" destOrd="0" presId="urn:microsoft.com/office/officeart/2005/8/layout/orgChart1"/>
    <dgm:cxn modelId="{5639F3B1-946B-46CD-BD6B-20565CB5A11D}" type="presParOf" srcId="{E4597B5C-D9DD-42B0-8EA5-F18A4A0C3628}" destId="{41944E86-9CCE-4243-A7A6-822F6608B79E}" srcOrd="1" destOrd="0" presId="urn:microsoft.com/office/officeart/2005/8/layout/orgChart1"/>
    <dgm:cxn modelId="{17DF82C1-0EE3-49F3-9D41-247EC2E3BB8A}" type="presParOf" srcId="{E1015286-2B8F-4778-AC8E-8FADA17CCE38}" destId="{E6760867-7C14-4F04-AF4D-4EA21228ED97}" srcOrd="1" destOrd="0" presId="urn:microsoft.com/office/officeart/2005/8/layout/orgChart1"/>
    <dgm:cxn modelId="{695D4899-4FC3-4AB2-BE69-4B7A61824D4A}" type="presParOf" srcId="{E1015286-2B8F-4778-AC8E-8FADA17CCE38}" destId="{116B05F2-B1F7-4568-B35D-800FDC4BF4EC}" srcOrd="2" destOrd="0" presId="urn:microsoft.com/office/officeart/2005/8/layout/orgChart1"/>
    <dgm:cxn modelId="{3744119C-5A41-4810-9910-2039C61AB4A2}" type="presParOf" srcId="{398CF283-340A-4910-9BA1-E17D020E358D}" destId="{176A0FAC-6818-4987-ACC1-34B0AA4D2BDF}" srcOrd="2" destOrd="0" presId="urn:microsoft.com/office/officeart/2005/8/layout/orgChart1"/>
    <dgm:cxn modelId="{98DDF339-8423-454E-BDB6-D4EA9EE50C34}" type="presParOf" srcId="{398CF283-340A-4910-9BA1-E17D020E358D}" destId="{BC85E849-2F96-4FF1-AAE5-AEA0397EAC83}" srcOrd="3" destOrd="0" presId="urn:microsoft.com/office/officeart/2005/8/layout/orgChart1"/>
    <dgm:cxn modelId="{6DDCB418-A236-4205-9BC1-35F6E06BB4D4}" type="presParOf" srcId="{BC85E849-2F96-4FF1-AAE5-AEA0397EAC83}" destId="{1D3E3C81-276E-470E-BC85-8AB2968E7870}" srcOrd="0" destOrd="0" presId="urn:microsoft.com/office/officeart/2005/8/layout/orgChart1"/>
    <dgm:cxn modelId="{303344A8-6030-439E-93B3-2B6F586733E6}" type="presParOf" srcId="{1D3E3C81-276E-470E-BC85-8AB2968E7870}" destId="{91B963E8-D0F2-4170-B76A-A5F764F41508}" srcOrd="0" destOrd="0" presId="urn:microsoft.com/office/officeart/2005/8/layout/orgChart1"/>
    <dgm:cxn modelId="{18AA68A7-9707-45FB-84A8-27C790BE0C3D}" type="presParOf" srcId="{1D3E3C81-276E-470E-BC85-8AB2968E7870}" destId="{103C5F69-554C-40AF-A788-1CE8BA7A4629}" srcOrd="1" destOrd="0" presId="urn:microsoft.com/office/officeart/2005/8/layout/orgChart1"/>
    <dgm:cxn modelId="{0CE5A069-934B-4C3F-8019-72633E41F56E}" type="presParOf" srcId="{BC85E849-2F96-4FF1-AAE5-AEA0397EAC83}" destId="{5C3F248B-F5AE-4A7C-AD07-6121C439842F}" srcOrd="1" destOrd="0" presId="urn:microsoft.com/office/officeart/2005/8/layout/orgChart1"/>
    <dgm:cxn modelId="{9F6886DD-0916-428D-9941-C0A058AA3580}" type="presParOf" srcId="{BC85E849-2F96-4FF1-AAE5-AEA0397EAC83}" destId="{3DD85C87-F069-41C2-A035-AB6419BA618C}" srcOrd="2" destOrd="0" presId="urn:microsoft.com/office/officeart/2005/8/layout/orgChart1"/>
    <dgm:cxn modelId="{00BCC5E5-2268-4837-9580-972F5D0CBF63}" type="presParOf" srcId="{398CF283-340A-4910-9BA1-E17D020E358D}" destId="{4828CF20-6442-4C06-8E7A-F76617BBB836}" srcOrd="4" destOrd="0" presId="urn:microsoft.com/office/officeart/2005/8/layout/orgChart1"/>
    <dgm:cxn modelId="{8A9A35B3-1C75-41B6-944E-8868F02C89DC}" type="presParOf" srcId="{398CF283-340A-4910-9BA1-E17D020E358D}" destId="{DD48A61B-FEBA-4B11-8E48-D6BB48A30312}" srcOrd="5" destOrd="0" presId="urn:microsoft.com/office/officeart/2005/8/layout/orgChart1"/>
    <dgm:cxn modelId="{2340B082-A09F-478B-AB92-66D571CE66CA}" type="presParOf" srcId="{DD48A61B-FEBA-4B11-8E48-D6BB48A30312}" destId="{F8EF7712-BE79-4FCE-A732-3A799B11113C}" srcOrd="0" destOrd="0" presId="urn:microsoft.com/office/officeart/2005/8/layout/orgChart1"/>
    <dgm:cxn modelId="{0ADE918B-689E-48C6-8D15-05E8F188512F}" type="presParOf" srcId="{F8EF7712-BE79-4FCE-A732-3A799B11113C}" destId="{33689F48-D81E-41D6-9683-D7934FB2770F}" srcOrd="0" destOrd="0" presId="urn:microsoft.com/office/officeart/2005/8/layout/orgChart1"/>
    <dgm:cxn modelId="{6114FF97-9AE4-46FB-A698-85FD7777AB04}" type="presParOf" srcId="{F8EF7712-BE79-4FCE-A732-3A799B11113C}" destId="{012A598D-C707-42B7-8D1E-A2F0FB6877B1}" srcOrd="1" destOrd="0" presId="urn:microsoft.com/office/officeart/2005/8/layout/orgChart1"/>
    <dgm:cxn modelId="{F4BF4C25-1304-4777-8412-2C0772D7AB55}" type="presParOf" srcId="{DD48A61B-FEBA-4B11-8E48-D6BB48A30312}" destId="{DD3A5A95-BEEC-46F7-8626-BE0920179423}" srcOrd="1" destOrd="0" presId="urn:microsoft.com/office/officeart/2005/8/layout/orgChart1"/>
    <dgm:cxn modelId="{86F57B18-C8A5-4C3E-9560-0FB3691F0788}" type="presParOf" srcId="{DD48A61B-FEBA-4B11-8E48-D6BB48A30312}" destId="{0CBE4F24-9727-4ED5-9929-C77292E5B736}" srcOrd="2" destOrd="0" presId="urn:microsoft.com/office/officeart/2005/8/layout/orgChart1"/>
    <dgm:cxn modelId="{928E60D1-34CD-4205-8AF4-232174FD26A1}" type="presParOf" srcId="{90DA7CFD-5FCE-4CAB-B0C9-D607D24CEAE4}" destId="{EA5971E6-BE8D-4729-94AD-728E0A2F0F5B}" srcOrd="2" destOrd="0" presId="urn:microsoft.com/office/officeart/2005/8/layout/orgChart1"/>
    <dgm:cxn modelId="{D9A2EAF1-A25B-4161-89E1-767CC5BF7CD0}" type="presParOf" srcId="{EA5971E6-BE8D-4729-94AD-728E0A2F0F5B}" destId="{BF82C17A-F78A-4AAE-BD24-0B4E8415AD99}" srcOrd="0" destOrd="0" presId="urn:microsoft.com/office/officeart/2005/8/layout/orgChart1"/>
    <dgm:cxn modelId="{6642063B-75BF-4C4C-9A7C-C60C1687156E}" type="presParOf" srcId="{EA5971E6-BE8D-4729-94AD-728E0A2F0F5B}" destId="{BE2BB80A-24A5-4A2A-A904-51FC5565F21F}" srcOrd="1" destOrd="0" presId="urn:microsoft.com/office/officeart/2005/8/layout/orgChart1"/>
    <dgm:cxn modelId="{64F475B4-A345-4F97-89D5-1FBC1AC3C2CE}" type="presParOf" srcId="{BE2BB80A-24A5-4A2A-A904-51FC5565F21F}" destId="{5C9AE8BB-967E-4E9D-8613-0805C68C4DCB}" srcOrd="0" destOrd="0" presId="urn:microsoft.com/office/officeart/2005/8/layout/orgChart1"/>
    <dgm:cxn modelId="{02A06A95-988B-4B34-9F4E-FA2042C281C6}" type="presParOf" srcId="{5C9AE8BB-967E-4E9D-8613-0805C68C4DCB}" destId="{5073C4BB-BDCF-47C0-8A7B-065F0DBFEBCA}" srcOrd="0" destOrd="0" presId="urn:microsoft.com/office/officeart/2005/8/layout/orgChart1"/>
    <dgm:cxn modelId="{C3A82B41-CED1-417E-B049-51798D005CA0}" type="presParOf" srcId="{5C9AE8BB-967E-4E9D-8613-0805C68C4DCB}" destId="{51BA0AA8-19A3-4734-AC02-75BE27B6CF57}" srcOrd="1" destOrd="0" presId="urn:microsoft.com/office/officeart/2005/8/layout/orgChart1"/>
    <dgm:cxn modelId="{421C68A3-E834-4D69-8DBC-60A331804E9D}" type="presParOf" srcId="{BE2BB80A-24A5-4A2A-A904-51FC5565F21F}" destId="{B968F9BB-321E-4F3E-BF98-31EC4B6340DE}" srcOrd="1" destOrd="0" presId="urn:microsoft.com/office/officeart/2005/8/layout/orgChart1"/>
    <dgm:cxn modelId="{4F9B5301-3B97-449F-842E-3AA52FE85C2B}" type="presParOf" srcId="{BE2BB80A-24A5-4A2A-A904-51FC5565F21F}" destId="{F89BEDD8-759E-4B40-9783-B252C7AF129A}" srcOrd="2" destOrd="0" presId="urn:microsoft.com/office/officeart/2005/8/layout/orgChar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C46D864-E82F-4B4D-822C-D687C15C8E4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29A0E5A-7C8C-4C3E-B0E2-8B91E1CE9BE6}">
      <dgm:prSet phldrT="[Texto]"/>
      <dgm:spPr/>
      <dgm:t>
        <a:bodyPr/>
        <a:lstStyle/>
        <a:p>
          <a:r>
            <a:rPr lang="pt-BR" dirty="0" smtClean="0"/>
            <a:t>TAXAS E</a:t>
          </a:r>
        </a:p>
        <a:p>
          <a:r>
            <a:rPr lang="pt-BR" dirty="0" smtClean="0"/>
            <a:t>CONTRIBUIÇÕES DE MELHORIA</a:t>
          </a:r>
          <a:endParaRPr lang="pt-BR" dirty="0"/>
        </a:p>
      </dgm:t>
    </dgm:pt>
    <dgm:pt modelId="{D249221D-BF7A-419D-98B9-65AC22304606}" type="parTrans" cxnId="{EC715F06-2CF9-4C11-ACF3-B6D1A0E0DD09}">
      <dgm:prSet/>
      <dgm:spPr/>
      <dgm:t>
        <a:bodyPr/>
        <a:lstStyle/>
        <a:p>
          <a:endParaRPr lang="pt-BR"/>
        </a:p>
      </dgm:t>
    </dgm:pt>
    <dgm:pt modelId="{6EE17216-D08F-4C29-88EC-447A7D272E02}" type="sibTrans" cxnId="{EC715F06-2CF9-4C11-ACF3-B6D1A0E0DD09}">
      <dgm:prSet/>
      <dgm:spPr/>
      <dgm:t>
        <a:bodyPr/>
        <a:lstStyle/>
        <a:p>
          <a:endParaRPr lang="pt-BR"/>
        </a:p>
      </dgm:t>
    </dgm:pt>
    <dgm:pt modelId="{572C3C4E-2525-47D9-81BD-5A8FA6496B6D}">
      <dgm:prSet phldrT="[Texto]"/>
      <dgm:spPr/>
      <dgm:t>
        <a:bodyPr/>
        <a:lstStyle/>
        <a:p>
          <a:r>
            <a:rPr lang="pt-BR" dirty="0" smtClean="0"/>
            <a:t>UNIÃO</a:t>
          </a:r>
          <a:endParaRPr lang="pt-BR" dirty="0"/>
        </a:p>
      </dgm:t>
    </dgm:pt>
    <dgm:pt modelId="{B92615D3-2739-4A8C-A722-157A905972B0}" type="parTrans" cxnId="{CFC1235E-23A8-494B-B911-4F4AAC9644CA}">
      <dgm:prSet/>
      <dgm:spPr/>
      <dgm:t>
        <a:bodyPr/>
        <a:lstStyle/>
        <a:p>
          <a:endParaRPr lang="pt-BR"/>
        </a:p>
      </dgm:t>
    </dgm:pt>
    <dgm:pt modelId="{ED4B7E72-19BD-4CAF-9CFD-9EB590F84D96}" type="sibTrans" cxnId="{CFC1235E-23A8-494B-B911-4F4AAC9644CA}">
      <dgm:prSet/>
      <dgm:spPr/>
      <dgm:t>
        <a:bodyPr/>
        <a:lstStyle/>
        <a:p>
          <a:endParaRPr lang="pt-BR"/>
        </a:p>
      </dgm:t>
    </dgm:pt>
    <dgm:pt modelId="{B267A46D-808E-482E-8114-704C02CEBF07}">
      <dgm:prSet phldrT="[Texto]"/>
      <dgm:spPr/>
      <dgm:t>
        <a:bodyPr/>
        <a:lstStyle/>
        <a:p>
          <a:r>
            <a:rPr lang="pt-BR" dirty="0" smtClean="0"/>
            <a:t>ESTADOS + DF</a:t>
          </a:r>
          <a:endParaRPr lang="pt-BR" dirty="0"/>
        </a:p>
      </dgm:t>
    </dgm:pt>
    <dgm:pt modelId="{891DFBCA-62B1-4690-BE48-DEA6451C995B}" type="parTrans" cxnId="{A51D4EC5-6397-47F5-83DB-24A70435EDF3}">
      <dgm:prSet/>
      <dgm:spPr/>
      <dgm:t>
        <a:bodyPr/>
        <a:lstStyle/>
        <a:p>
          <a:endParaRPr lang="pt-BR"/>
        </a:p>
      </dgm:t>
    </dgm:pt>
    <dgm:pt modelId="{67B291AB-0826-49AE-AB0B-C11B63914112}" type="sibTrans" cxnId="{A51D4EC5-6397-47F5-83DB-24A70435EDF3}">
      <dgm:prSet/>
      <dgm:spPr/>
      <dgm:t>
        <a:bodyPr/>
        <a:lstStyle/>
        <a:p>
          <a:endParaRPr lang="pt-BR"/>
        </a:p>
      </dgm:t>
    </dgm:pt>
    <dgm:pt modelId="{CD38CDDF-0433-4569-882D-0E14CC5F8297}">
      <dgm:prSet phldrT="[Texto]"/>
      <dgm:spPr/>
      <dgm:t>
        <a:bodyPr/>
        <a:lstStyle/>
        <a:p>
          <a:r>
            <a:rPr lang="pt-BR" dirty="0" smtClean="0"/>
            <a:t>MUNICÍPIOS</a:t>
          </a:r>
          <a:endParaRPr lang="pt-BR" dirty="0"/>
        </a:p>
      </dgm:t>
    </dgm:pt>
    <dgm:pt modelId="{05C4E7C2-85E3-4B08-B982-2C94E8815705}" type="parTrans" cxnId="{D24EFD6E-2920-4AD5-B111-336BA1D18A7A}">
      <dgm:prSet/>
      <dgm:spPr/>
      <dgm:t>
        <a:bodyPr/>
        <a:lstStyle/>
        <a:p>
          <a:endParaRPr lang="pt-BR"/>
        </a:p>
      </dgm:t>
    </dgm:pt>
    <dgm:pt modelId="{5A15F531-43E9-405A-9A28-C4C0CED47CEA}" type="sibTrans" cxnId="{D24EFD6E-2920-4AD5-B111-336BA1D18A7A}">
      <dgm:prSet/>
      <dgm:spPr/>
      <dgm:t>
        <a:bodyPr/>
        <a:lstStyle/>
        <a:p>
          <a:endParaRPr lang="pt-BR"/>
        </a:p>
      </dgm:t>
    </dgm:pt>
    <dgm:pt modelId="{6FBFED28-6489-4AD2-B7CF-EA4E0C588FD4}" type="pres">
      <dgm:prSet presAssocID="{FC46D864-E82F-4B4D-822C-D687C15C8E4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90DA7CFD-5FCE-4CAB-B0C9-D607D24CEAE4}" type="pres">
      <dgm:prSet presAssocID="{A29A0E5A-7C8C-4C3E-B0E2-8B91E1CE9BE6}" presName="hierRoot1" presStyleCnt="0">
        <dgm:presLayoutVars>
          <dgm:hierBranch val="init"/>
        </dgm:presLayoutVars>
      </dgm:prSet>
      <dgm:spPr/>
    </dgm:pt>
    <dgm:pt modelId="{C92EC354-2C18-4599-B35D-6FB94EDF92F0}" type="pres">
      <dgm:prSet presAssocID="{A29A0E5A-7C8C-4C3E-B0E2-8B91E1CE9BE6}" presName="rootComposite1" presStyleCnt="0"/>
      <dgm:spPr/>
    </dgm:pt>
    <dgm:pt modelId="{5C205BC0-36E8-4CA3-B489-7B115EECC4D3}" type="pres">
      <dgm:prSet presAssocID="{A29A0E5A-7C8C-4C3E-B0E2-8B91E1CE9BE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0AECD13-E021-4EBC-B38E-F030714FD950}" type="pres">
      <dgm:prSet presAssocID="{A29A0E5A-7C8C-4C3E-B0E2-8B91E1CE9BE6}" presName="rootConnector1" presStyleLbl="node1" presStyleIdx="0" presStyleCnt="0"/>
      <dgm:spPr/>
      <dgm:t>
        <a:bodyPr/>
        <a:lstStyle/>
        <a:p>
          <a:endParaRPr lang="pt-BR"/>
        </a:p>
      </dgm:t>
    </dgm:pt>
    <dgm:pt modelId="{398CF283-340A-4910-9BA1-E17D020E358D}" type="pres">
      <dgm:prSet presAssocID="{A29A0E5A-7C8C-4C3E-B0E2-8B91E1CE9BE6}" presName="hierChild2" presStyleCnt="0"/>
      <dgm:spPr/>
    </dgm:pt>
    <dgm:pt modelId="{D7D25C4F-D7DA-4054-BA62-984BBD50361E}" type="pres">
      <dgm:prSet presAssocID="{B92615D3-2739-4A8C-A722-157A905972B0}" presName="Name37" presStyleLbl="parChTrans1D2" presStyleIdx="0" presStyleCnt="3"/>
      <dgm:spPr/>
      <dgm:t>
        <a:bodyPr/>
        <a:lstStyle/>
        <a:p>
          <a:endParaRPr lang="pt-BR"/>
        </a:p>
      </dgm:t>
    </dgm:pt>
    <dgm:pt modelId="{E1015286-2B8F-4778-AC8E-8FADA17CCE38}" type="pres">
      <dgm:prSet presAssocID="{572C3C4E-2525-47D9-81BD-5A8FA6496B6D}" presName="hierRoot2" presStyleCnt="0">
        <dgm:presLayoutVars>
          <dgm:hierBranch val="init"/>
        </dgm:presLayoutVars>
      </dgm:prSet>
      <dgm:spPr/>
    </dgm:pt>
    <dgm:pt modelId="{E4597B5C-D9DD-42B0-8EA5-F18A4A0C3628}" type="pres">
      <dgm:prSet presAssocID="{572C3C4E-2525-47D9-81BD-5A8FA6496B6D}" presName="rootComposite" presStyleCnt="0"/>
      <dgm:spPr/>
    </dgm:pt>
    <dgm:pt modelId="{C7E1AC65-2874-4E24-B505-FB015824EF2A}" type="pres">
      <dgm:prSet presAssocID="{572C3C4E-2525-47D9-81BD-5A8FA6496B6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1944E86-9CCE-4243-A7A6-822F6608B79E}" type="pres">
      <dgm:prSet presAssocID="{572C3C4E-2525-47D9-81BD-5A8FA6496B6D}" presName="rootConnector" presStyleLbl="node2" presStyleIdx="0" presStyleCnt="3"/>
      <dgm:spPr/>
      <dgm:t>
        <a:bodyPr/>
        <a:lstStyle/>
        <a:p>
          <a:endParaRPr lang="pt-BR"/>
        </a:p>
      </dgm:t>
    </dgm:pt>
    <dgm:pt modelId="{E6760867-7C14-4F04-AF4D-4EA21228ED97}" type="pres">
      <dgm:prSet presAssocID="{572C3C4E-2525-47D9-81BD-5A8FA6496B6D}" presName="hierChild4" presStyleCnt="0"/>
      <dgm:spPr/>
    </dgm:pt>
    <dgm:pt modelId="{116B05F2-B1F7-4568-B35D-800FDC4BF4EC}" type="pres">
      <dgm:prSet presAssocID="{572C3C4E-2525-47D9-81BD-5A8FA6496B6D}" presName="hierChild5" presStyleCnt="0"/>
      <dgm:spPr/>
    </dgm:pt>
    <dgm:pt modelId="{176A0FAC-6818-4987-ACC1-34B0AA4D2BDF}" type="pres">
      <dgm:prSet presAssocID="{891DFBCA-62B1-4690-BE48-DEA6451C995B}" presName="Name37" presStyleLbl="parChTrans1D2" presStyleIdx="1" presStyleCnt="3"/>
      <dgm:spPr/>
      <dgm:t>
        <a:bodyPr/>
        <a:lstStyle/>
        <a:p>
          <a:endParaRPr lang="pt-BR"/>
        </a:p>
      </dgm:t>
    </dgm:pt>
    <dgm:pt modelId="{BC85E849-2F96-4FF1-AAE5-AEA0397EAC83}" type="pres">
      <dgm:prSet presAssocID="{B267A46D-808E-482E-8114-704C02CEBF07}" presName="hierRoot2" presStyleCnt="0">
        <dgm:presLayoutVars>
          <dgm:hierBranch val="init"/>
        </dgm:presLayoutVars>
      </dgm:prSet>
      <dgm:spPr/>
    </dgm:pt>
    <dgm:pt modelId="{1D3E3C81-276E-470E-BC85-8AB2968E7870}" type="pres">
      <dgm:prSet presAssocID="{B267A46D-808E-482E-8114-704C02CEBF07}" presName="rootComposite" presStyleCnt="0"/>
      <dgm:spPr/>
    </dgm:pt>
    <dgm:pt modelId="{91B963E8-D0F2-4170-B76A-A5F764F41508}" type="pres">
      <dgm:prSet presAssocID="{B267A46D-808E-482E-8114-704C02CEBF0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03C5F69-554C-40AF-A788-1CE8BA7A4629}" type="pres">
      <dgm:prSet presAssocID="{B267A46D-808E-482E-8114-704C02CEBF07}" presName="rootConnector" presStyleLbl="node2" presStyleIdx="1" presStyleCnt="3"/>
      <dgm:spPr/>
      <dgm:t>
        <a:bodyPr/>
        <a:lstStyle/>
        <a:p>
          <a:endParaRPr lang="pt-BR"/>
        </a:p>
      </dgm:t>
    </dgm:pt>
    <dgm:pt modelId="{5C3F248B-F5AE-4A7C-AD07-6121C439842F}" type="pres">
      <dgm:prSet presAssocID="{B267A46D-808E-482E-8114-704C02CEBF07}" presName="hierChild4" presStyleCnt="0"/>
      <dgm:spPr/>
    </dgm:pt>
    <dgm:pt modelId="{3DD85C87-F069-41C2-A035-AB6419BA618C}" type="pres">
      <dgm:prSet presAssocID="{B267A46D-808E-482E-8114-704C02CEBF07}" presName="hierChild5" presStyleCnt="0"/>
      <dgm:spPr/>
    </dgm:pt>
    <dgm:pt modelId="{4828CF20-6442-4C06-8E7A-F76617BBB836}" type="pres">
      <dgm:prSet presAssocID="{05C4E7C2-85E3-4B08-B982-2C94E8815705}" presName="Name37" presStyleLbl="parChTrans1D2" presStyleIdx="2" presStyleCnt="3"/>
      <dgm:spPr/>
      <dgm:t>
        <a:bodyPr/>
        <a:lstStyle/>
        <a:p>
          <a:endParaRPr lang="pt-BR"/>
        </a:p>
      </dgm:t>
    </dgm:pt>
    <dgm:pt modelId="{DD48A61B-FEBA-4B11-8E48-D6BB48A30312}" type="pres">
      <dgm:prSet presAssocID="{CD38CDDF-0433-4569-882D-0E14CC5F8297}" presName="hierRoot2" presStyleCnt="0">
        <dgm:presLayoutVars>
          <dgm:hierBranch val="init"/>
        </dgm:presLayoutVars>
      </dgm:prSet>
      <dgm:spPr/>
    </dgm:pt>
    <dgm:pt modelId="{F8EF7712-BE79-4FCE-A732-3A799B11113C}" type="pres">
      <dgm:prSet presAssocID="{CD38CDDF-0433-4569-882D-0E14CC5F8297}" presName="rootComposite" presStyleCnt="0"/>
      <dgm:spPr/>
    </dgm:pt>
    <dgm:pt modelId="{33689F48-D81E-41D6-9683-D7934FB2770F}" type="pres">
      <dgm:prSet presAssocID="{CD38CDDF-0433-4569-882D-0E14CC5F829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12A598D-C707-42B7-8D1E-A2F0FB6877B1}" type="pres">
      <dgm:prSet presAssocID="{CD38CDDF-0433-4569-882D-0E14CC5F8297}" presName="rootConnector" presStyleLbl="node2" presStyleIdx="2" presStyleCnt="3"/>
      <dgm:spPr/>
      <dgm:t>
        <a:bodyPr/>
        <a:lstStyle/>
        <a:p>
          <a:endParaRPr lang="pt-BR"/>
        </a:p>
      </dgm:t>
    </dgm:pt>
    <dgm:pt modelId="{DD3A5A95-BEEC-46F7-8626-BE0920179423}" type="pres">
      <dgm:prSet presAssocID="{CD38CDDF-0433-4569-882D-0E14CC5F8297}" presName="hierChild4" presStyleCnt="0"/>
      <dgm:spPr/>
    </dgm:pt>
    <dgm:pt modelId="{0CBE4F24-9727-4ED5-9929-C77292E5B736}" type="pres">
      <dgm:prSet presAssocID="{CD38CDDF-0433-4569-882D-0E14CC5F8297}" presName="hierChild5" presStyleCnt="0"/>
      <dgm:spPr/>
    </dgm:pt>
    <dgm:pt modelId="{EA5971E6-BE8D-4729-94AD-728E0A2F0F5B}" type="pres">
      <dgm:prSet presAssocID="{A29A0E5A-7C8C-4C3E-B0E2-8B91E1CE9BE6}" presName="hierChild3" presStyleCnt="0"/>
      <dgm:spPr/>
    </dgm:pt>
  </dgm:ptLst>
  <dgm:cxnLst>
    <dgm:cxn modelId="{EC715F06-2CF9-4C11-ACF3-B6D1A0E0DD09}" srcId="{FC46D864-E82F-4B4D-822C-D687C15C8E49}" destId="{A29A0E5A-7C8C-4C3E-B0E2-8B91E1CE9BE6}" srcOrd="0" destOrd="0" parTransId="{D249221D-BF7A-419D-98B9-65AC22304606}" sibTransId="{6EE17216-D08F-4C29-88EC-447A7D272E02}"/>
    <dgm:cxn modelId="{722D9E36-AB7A-45F0-AFAB-41B894D28942}" type="presOf" srcId="{CD38CDDF-0433-4569-882D-0E14CC5F8297}" destId="{33689F48-D81E-41D6-9683-D7934FB2770F}" srcOrd="0" destOrd="0" presId="urn:microsoft.com/office/officeart/2005/8/layout/orgChart1"/>
    <dgm:cxn modelId="{F8E0B8AA-16B7-4580-9B8E-1B511E5BAE36}" type="presOf" srcId="{A29A0E5A-7C8C-4C3E-B0E2-8B91E1CE9BE6}" destId="{5C205BC0-36E8-4CA3-B489-7B115EECC4D3}" srcOrd="0" destOrd="0" presId="urn:microsoft.com/office/officeart/2005/8/layout/orgChart1"/>
    <dgm:cxn modelId="{B3B3DFDC-EC55-44FC-B526-2B602CE3A7BA}" type="presOf" srcId="{572C3C4E-2525-47D9-81BD-5A8FA6496B6D}" destId="{C7E1AC65-2874-4E24-B505-FB015824EF2A}" srcOrd="0" destOrd="0" presId="urn:microsoft.com/office/officeart/2005/8/layout/orgChart1"/>
    <dgm:cxn modelId="{6EA627CC-4E57-432C-86D7-7F5B442E7B48}" type="presOf" srcId="{B267A46D-808E-482E-8114-704C02CEBF07}" destId="{91B963E8-D0F2-4170-B76A-A5F764F41508}" srcOrd="0" destOrd="0" presId="urn:microsoft.com/office/officeart/2005/8/layout/orgChart1"/>
    <dgm:cxn modelId="{CFC1235E-23A8-494B-B911-4F4AAC9644CA}" srcId="{A29A0E5A-7C8C-4C3E-B0E2-8B91E1CE9BE6}" destId="{572C3C4E-2525-47D9-81BD-5A8FA6496B6D}" srcOrd="0" destOrd="0" parTransId="{B92615D3-2739-4A8C-A722-157A905972B0}" sibTransId="{ED4B7E72-19BD-4CAF-9CFD-9EB590F84D96}"/>
    <dgm:cxn modelId="{2DC0206F-7B29-4B3F-9E41-BF4F37FFE6D5}" type="presOf" srcId="{CD38CDDF-0433-4569-882D-0E14CC5F8297}" destId="{012A598D-C707-42B7-8D1E-A2F0FB6877B1}" srcOrd="1" destOrd="0" presId="urn:microsoft.com/office/officeart/2005/8/layout/orgChart1"/>
    <dgm:cxn modelId="{3E283999-DBDE-4789-8C37-F2FD6141610E}" type="presOf" srcId="{B92615D3-2739-4A8C-A722-157A905972B0}" destId="{D7D25C4F-D7DA-4054-BA62-984BBD50361E}" srcOrd="0" destOrd="0" presId="urn:microsoft.com/office/officeart/2005/8/layout/orgChart1"/>
    <dgm:cxn modelId="{D24EFD6E-2920-4AD5-B111-336BA1D18A7A}" srcId="{A29A0E5A-7C8C-4C3E-B0E2-8B91E1CE9BE6}" destId="{CD38CDDF-0433-4569-882D-0E14CC5F8297}" srcOrd="2" destOrd="0" parTransId="{05C4E7C2-85E3-4B08-B982-2C94E8815705}" sibTransId="{5A15F531-43E9-405A-9A28-C4C0CED47CEA}"/>
    <dgm:cxn modelId="{5DF31B56-B0A7-488B-BB54-315303311DB1}" type="presOf" srcId="{891DFBCA-62B1-4690-BE48-DEA6451C995B}" destId="{176A0FAC-6818-4987-ACC1-34B0AA4D2BDF}" srcOrd="0" destOrd="0" presId="urn:microsoft.com/office/officeart/2005/8/layout/orgChart1"/>
    <dgm:cxn modelId="{4A6DA948-7E2B-4F40-A308-34CCA8E82075}" type="presOf" srcId="{05C4E7C2-85E3-4B08-B982-2C94E8815705}" destId="{4828CF20-6442-4C06-8E7A-F76617BBB836}" srcOrd="0" destOrd="0" presId="urn:microsoft.com/office/officeart/2005/8/layout/orgChart1"/>
    <dgm:cxn modelId="{C350BBA3-B403-41C6-B1FE-CDF9C2049596}" type="presOf" srcId="{572C3C4E-2525-47D9-81BD-5A8FA6496B6D}" destId="{41944E86-9CCE-4243-A7A6-822F6608B79E}" srcOrd="1" destOrd="0" presId="urn:microsoft.com/office/officeart/2005/8/layout/orgChart1"/>
    <dgm:cxn modelId="{B3A66565-4E86-42D9-851B-BAE4E43A8407}" type="presOf" srcId="{B267A46D-808E-482E-8114-704C02CEBF07}" destId="{103C5F69-554C-40AF-A788-1CE8BA7A4629}" srcOrd="1" destOrd="0" presId="urn:microsoft.com/office/officeart/2005/8/layout/orgChart1"/>
    <dgm:cxn modelId="{51818D5A-1E86-4B66-B957-6F17DDCCDFB1}" type="presOf" srcId="{A29A0E5A-7C8C-4C3E-B0E2-8B91E1CE9BE6}" destId="{B0AECD13-E021-4EBC-B38E-F030714FD950}" srcOrd="1" destOrd="0" presId="urn:microsoft.com/office/officeart/2005/8/layout/orgChart1"/>
    <dgm:cxn modelId="{5EAF1892-EB1E-4CE6-B6BB-07D78DD4D16C}" type="presOf" srcId="{FC46D864-E82F-4B4D-822C-D687C15C8E49}" destId="{6FBFED28-6489-4AD2-B7CF-EA4E0C588FD4}" srcOrd="0" destOrd="0" presId="urn:microsoft.com/office/officeart/2005/8/layout/orgChart1"/>
    <dgm:cxn modelId="{A51D4EC5-6397-47F5-83DB-24A70435EDF3}" srcId="{A29A0E5A-7C8C-4C3E-B0E2-8B91E1CE9BE6}" destId="{B267A46D-808E-482E-8114-704C02CEBF07}" srcOrd="1" destOrd="0" parTransId="{891DFBCA-62B1-4690-BE48-DEA6451C995B}" sibTransId="{67B291AB-0826-49AE-AB0B-C11B63914112}"/>
    <dgm:cxn modelId="{466090D3-92BE-4FD3-B235-911AA28FBCCF}" type="presParOf" srcId="{6FBFED28-6489-4AD2-B7CF-EA4E0C588FD4}" destId="{90DA7CFD-5FCE-4CAB-B0C9-D607D24CEAE4}" srcOrd="0" destOrd="0" presId="urn:microsoft.com/office/officeart/2005/8/layout/orgChart1"/>
    <dgm:cxn modelId="{802D3944-5B85-456F-AB5A-89D017B1D416}" type="presParOf" srcId="{90DA7CFD-5FCE-4CAB-B0C9-D607D24CEAE4}" destId="{C92EC354-2C18-4599-B35D-6FB94EDF92F0}" srcOrd="0" destOrd="0" presId="urn:microsoft.com/office/officeart/2005/8/layout/orgChart1"/>
    <dgm:cxn modelId="{3554203D-A9A6-42C2-983F-4BDD8AF01622}" type="presParOf" srcId="{C92EC354-2C18-4599-B35D-6FB94EDF92F0}" destId="{5C205BC0-36E8-4CA3-B489-7B115EECC4D3}" srcOrd="0" destOrd="0" presId="urn:microsoft.com/office/officeart/2005/8/layout/orgChart1"/>
    <dgm:cxn modelId="{3B5D1B04-F445-414A-BF8B-67A3602CD773}" type="presParOf" srcId="{C92EC354-2C18-4599-B35D-6FB94EDF92F0}" destId="{B0AECD13-E021-4EBC-B38E-F030714FD950}" srcOrd="1" destOrd="0" presId="urn:microsoft.com/office/officeart/2005/8/layout/orgChart1"/>
    <dgm:cxn modelId="{2BC227C1-4D3C-45C9-A330-B07C19C9B973}" type="presParOf" srcId="{90DA7CFD-5FCE-4CAB-B0C9-D607D24CEAE4}" destId="{398CF283-340A-4910-9BA1-E17D020E358D}" srcOrd="1" destOrd="0" presId="urn:microsoft.com/office/officeart/2005/8/layout/orgChart1"/>
    <dgm:cxn modelId="{23E87BA6-CF51-4468-98F1-8E4B7FD3293F}" type="presParOf" srcId="{398CF283-340A-4910-9BA1-E17D020E358D}" destId="{D7D25C4F-D7DA-4054-BA62-984BBD50361E}" srcOrd="0" destOrd="0" presId="urn:microsoft.com/office/officeart/2005/8/layout/orgChart1"/>
    <dgm:cxn modelId="{767298AA-2634-4209-BA9C-E0B6FDADA5BF}" type="presParOf" srcId="{398CF283-340A-4910-9BA1-E17D020E358D}" destId="{E1015286-2B8F-4778-AC8E-8FADA17CCE38}" srcOrd="1" destOrd="0" presId="urn:microsoft.com/office/officeart/2005/8/layout/orgChart1"/>
    <dgm:cxn modelId="{E6F1E34A-A927-4A19-855D-54DE21D65D7B}" type="presParOf" srcId="{E1015286-2B8F-4778-AC8E-8FADA17CCE38}" destId="{E4597B5C-D9DD-42B0-8EA5-F18A4A0C3628}" srcOrd="0" destOrd="0" presId="urn:microsoft.com/office/officeart/2005/8/layout/orgChart1"/>
    <dgm:cxn modelId="{10CDC2D8-98EB-44B8-9145-F28640C2A310}" type="presParOf" srcId="{E4597B5C-D9DD-42B0-8EA5-F18A4A0C3628}" destId="{C7E1AC65-2874-4E24-B505-FB015824EF2A}" srcOrd="0" destOrd="0" presId="urn:microsoft.com/office/officeart/2005/8/layout/orgChart1"/>
    <dgm:cxn modelId="{39E44E39-4C35-4C30-A24C-8F016565F2BC}" type="presParOf" srcId="{E4597B5C-D9DD-42B0-8EA5-F18A4A0C3628}" destId="{41944E86-9CCE-4243-A7A6-822F6608B79E}" srcOrd="1" destOrd="0" presId="urn:microsoft.com/office/officeart/2005/8/layout/orgChart1"/>
    <dgm:cxn modelId="{10CE26A3-D909-4FCC-A06E-5BA4F0A06CDC}" type="presParOf" srcId="{E1015286-2B8F-4778-AC8E-8FADA17CCE38}" destId="{E6760867-7C14-4F04-AF4D-4EA21228ED97}" srcOrd="1" destOrd="0" presId="urn:microsoft.com/office/officeart/2005/8/layout/orgChart1"/>
    <dgm:cxn modelId="{902C82DD-FAC8-4F89-9574-B4F93F83B672}" type="presParOf" srcId="{E1015286-2B8F-4778-AC8E-8FADA17CCE38}" destId="{116B05F2-B1F7-4568-B35D-800FDC4BF4EC}" srcOrd="2" destOrd="0" presId="urn:microsoft.com/office/officeart/2005/8/layout/orgChart1"/>
    <dgm:cxn modelId="{C3DFFE58-4D73-46FC-8873-3B54677635F7}" type="presParOf" srcId="{398CF283-340A-4910-9BA1-E17D020E358D}" destId="{176A0FAC-6818-4987-ACC1-34B0AA4D2BDF}" srcOrd="2" destOrd="0" presId="urn:microsoft.com/office/officeart/2005/8/layout/orgChart1"/>
    <dgm:cxn modelId="{FAD72C8B-40D9-4342-A637-C045A2929C21}" type="presParOf" srcId="{398CF283-340A-4910-9BA1-E17D020E358D}" destId="{BC85E849-2F96-4FF1-AAE5-AEA0397EAC83}" srcOrd="3" destOrd="0" presId="urn:microsoft.com/office/officeart/2005/8/layout/orgChart1"/>
    <dgm:cxn modelId="{588AC747-B472-4AD5-96C4-987617078101}" type="presParOf" srcId="{BC85E849-2F96-4FF1-AAE5-AEA0397EAC83}" destId="{1D3E3C81-276E-470E-BC85-8AB2968E7870}" srcOrd="0" destOrd="0" presId="urn:microsoft.com/office/officeart/2005/8/layout/orgChart1"/>
    <dgm:cxn modelId="{7B3F11BB-9610-4F81-BC3F-EDE0DAC65B38}" type="presParOf" srcId="{1D3E3C81-276E-470E-BC85-8AB2968E7870}" destId="{91B963E8-D0F2-4170-B76A-A5F764F41508}" srcOrd="0" destOrd="0" presId="urn:microsoft.com/office/officeart/2005/8/layout/orgChart1"/>
    <dgm:cxn modelId="{EE9AB1FA-0F54-4D1C-B0D5-B8829D390DA3}" type="presParOf" srcId="{1D3E3C81-276E-470E-BC85-8AB2968E7870}" destId="{103C5F69-554C-40AF-A788-1CE8BA7A4629}" srcOrd="1" destOrd="0" presId="urn:microsoft.com/office/officeart/2005/8/layout/orgChart1"/>
    <dgm:cxn modelId="{4AAC3299-673F-42C1-B76B-0C45DF0320FF}" type="presParOf" srcId="{BC85E849-2F96-4FF1-AAE5-AEA0397EAC83}" destId="{5C3F248B-F5AE-4A7C-AD07-6121C439842F}" srcOrd="1" destOrd="0" presId="urn:microsoft.com/office/officeart/2005/8/layout/orgChart1"/>
    <dgm:cxn modelId="{B1539853-5A2A-4484-B8E1-2E1EAA5C6362}" type="presParOf" srcId="{BC85E849-2F96-4FF1-AAE5-AEA0397EAC83}" destId="{3DD85C87-F069-41C2-A035-AB6419BA618C}" srcOrd="2" destOrd="0" presId="urn:microsoft.com/office/officeart/2005/8/layout/orgChart1"/>
    <dgm:cxn modelId="{60344B3C-42BE-46FE-AD9D-7C2015064787}" type="presParOf" srcId="{398CF283-340A-4910-9BA1-E17D020E358D}" destId="{4828CF20-6442-4C06-8E7A-F76617BBB836}" srcOrd="4" destOrd="0" presId="urn:microsoft.com/office/officeart/2005/8/layout/orgChart1"/>
    <dgm:cxn modelId="{DF7776C2-919C-4BC1-8242-FBD6EF245EE6}" type="presParOf" srcId="{398CF283-340A-4910-9BA1-E17D020E358D}" destId="{DD48A61B-FEBA-4B11-8E48-D6BB48A30312}" srcOrd="5" destOrd="0" presId="urn:microsoft.com/office/officeart/2005/8/layout/orgChart1"/>
    <dgm:cxn modelId="{A02058C6-5BE6-4EFC-9CBD-04D76B6E6FAB}" type="presParOf" srcId="{DD48A61B-FEBA-4B11-8E48-D6BB48A30312}" destId="{F8EF7712-BE79-4FCE-A732-3A799B11113C}" srcOrd="0" destOrd="0" presId="urn:microsoft.com/office/officeart/2005/8/layout/orgChart1"/>
    <dgm:cxn modelId="{9AC70D84-7431-4F2D-B89A-404597616B14}" type="presParOf" srcId="{F8EF7712-BE79-4FCE-A732-3A799B11113C}" destId="{33689F48-D81E-41D6-9683-D7934FB2770F}" srcOrd="0" destOrd="0" presId="urn:microsoft.com/office/officeart/2005/8/layout/orgChart1"/>
    <dgm:cxn modelId="{1D4E72E1-6FC4-410F-BB02-1E2EEA2C21F0}" type="presParOf" srcId="{F8EF7712-BE79-4FCE-A732-3A799B11113C}" destId="{012A598D-C707-42B7-8D1E-A2F0FB6877B1}" srcOrd="1" destOrd="0" presId="urn:microsoft.com/office/officeart/2005/8/layout/orgChart1"/>
    <dgm:cxn modelId="{12E0F681-78DC-494F-BA14-D1DEB78B95B2}" type="presParOf" srcId="{DD48A61B-FEBA-4B11-8E48-D6BB48A30312}" destId="{DD3A5A95-BEEC-46F7-8626-BE0920179423}" srcOrd="1" destOrd="0" presId="urn:microsoft.com/office/officeart/2005/8/layout/orgChart1"/>
    <dgm:cxn modelId="{08DB7B4D-656C-4A09-B407-73BDBAB99343}" type="presParOf" srcId="{DD48A61B-FEBA-4B11-8E48-D6BB48A30312}" destId="{0CBE4F24-9727-4ED5-9929-C77292E5B736}" srcOrd="2" destOrd="0" presId="urn:microsoft.com/office/officeart/2005/8/layout/orgChart1"/>
    <dgm:cxn modelId="{47A05429-5637-4819-A61E-47AE1665DFF6}" type="presParOf" srcId="{90DA7CFD-5FCE-4CAB-B0C9-D607D24CEAE4}" destId="{EA5971E6-BE8D-4729-94AD-728E0A2F0F5B}" srcOrd="2" destOrd="0" presId="urn:microsoft.com/office/officeart/2005/8/layout/orgChar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46D864-E82F-4B4D-822C-D687C15C8E4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29A0E5A-7C8C-4C3E-B0E2-8B91E1CE9BE6}">
      <dgm:prSet phldrT="[Texto]"/>
      <dgm:spPr/>
      <dgm:t>
        <a:bodyPr/>
        <a:lstStyle/>
        <a:p>
          <a:r>
            <a:rPr lang="pt-BR" dirty="0" smtClean="0"/>
            <a:t>IMPOSTOS</a:t>
          </a:r>
          <a:endParaRPr lang="pt-BR" dirty="0"/>
        </a:p>
      </dgm:t>
    </dgm:pt>
    <dgm:pt modelId="{D249221D-BF7A-419D-98B9-65AC22304606}" type="parTrans" cxnId="{EC715F06-2CF9-4C11-ACF3-B6D1A0E0DD09}">
      <dgm:prSet/>
      <dgm:spPr/>
      <dgm:t>
        <a:bodyPr/>
        <a:lstStyle/>
        <a:p>
          <a:endParaRPr lang="pt-BR"/>
        </a:p>
      </dgm:t>
    </dgm:pt>
    <dgm:pt modelId="{6EE17216-D08F-4C29-88EC-447A7D272E02}" type="sibTrans" cxnId="{EC715F06-2CF9-4C11-ACF3-B6D1A0E0DD09}">
      <dgm:prSet/>
      <dgm:spPr/>
      <dgm:t>
        <a:bodyPr/>
        <a:lstStyle/>
        <a:p>
          <a:endParaRPr lang="pt-BR"/>
        </a:p>
      </dgm:t>
    </dgm:pt>
    <dgm:pt modelId="{546EA754-B0ED-4871-A49B-DD05BE3A5311}" type="asst">
      <dgm:prSet phldrT="[Texto]"/>
      <dgm:spPr/>
      <dgm:t>
        <a:bodyPr/>
        <a:lstStyle/>
        <a:p>
          <a:r>
            <a:rPr lang="pt-BR" dirty="0" smtClean="0"/>
            <a:t>São desvinculados de atuação estatal</a:t>
          </a:r>
          <a:endParaRPr lang="pt-BR" dirty="0"/>
        </a:p>
      </dgm:t>
    </dgm:pt>
    <dgm:pt modelId="{F74D7B14-B94D-4E93-BE3E-3955CE777806}" type="parTrans" cxnId="{5AE5CE67-4A21-453C-9B4E-7D5B2EDD8951}">
      <dgm:prSet/>
      <dgm:spPr/>
      <dgm:t>
        <a:bodyPr/>
        <a:lstStyle/>
        <a:p>
          <a:endParaRPr lang="pt-BR"/>
        </a:p>
      </dgm:t>
    </dgm:pt>
    <dgm:pt modelId="{81523817-02DB-49D8-97A5-7C62004D4C54}" type="sibTrans" cxnId="{5AE5CE67-4A21-453C-9B4E-7D5B2EDD8951}">
      <dgm:prSet/>
      <dgm:spPr/>
      <dgm:t>
        <a:bodyPr/>
        <a:lstStyle/>
        <a:p>
          <a:endParaRPr lang="pt-BR"/>
        </a:p>
      </dgm:t>
    </dgm:pt>
    <dgm:pt modelId="{572C3C4E-2525-47D9-81BD-5A8FA6496B6D}">
      <dgm:prSet phldrT="[Texto]"/>
      <dgm:spPr/>
      <dgm:t>
        <a:bodyPr/>
        <a:lstStyle/>
        <a:p>
          <a:r>
            <a:rPr lang="pt-BR" dirty="0" smtClean="0"/>
            <a:t>IMPOSTOS PRIVATIVOS DA UNIÃO</a:t>
          </a:r>
          <a:endParaRPr lang="pt-BR" dirty="0"/>
        </a:p>
      </dgm:t>
    </dgm:pt>
    <dgm:pt modelId="{B92615D3-2739-4A8C-A722-157A905972B0}" type="parTrans" cxnId="{CFC1235E-23A8-494B-B911-4F4AAC9644CA}">
      <dgm:prSet/>
      <dgm:spPr/>
      <dgm:t>
        <a:bodyPr/>
        <a:lstStyle/>
        <a:p>
          <a:endParaRPr lang="pt-BR"/>
        </a:p>
      </dgm:t>
    </dgm:pt>
    <dgm:pt modelId="{ED4B7E72-19BD-4CAF-9CFD-9EB590F84D96}" type="sibTrans" cxnId="{CFC1235E-23A8-494B-B911-4F4AAC9644CA}">
      <dgm:prSet/>
      <dgm:spPr/>
      <dgm:t>
        <a:bodyPr/>
        <a:lstStyle/>
        <a:p>
          <a:endParaRPr lang="pt-BR"/>
        </a:p>
      </dgm:t>
    </dgm:pt>
    <dgm:pt modelId="{B267A46D-808E-482E-8114-704C02CEBF07}">
      <dgm:prSet phldrT="[Texto]"/>
      <dgm:spPr/>
      <dgm:t>
        <a:bodyPr/>
        <a:lstStyle/>
        <a:p>
          <a:r>
            <a:rPr lang="pt-BR" dirty="0" smtClean="0"/>
            <a:t>IMPOSTOS PRIVATIVOS DOS ESTADOS + DF</a:t>
          </a:r>
          <a:endParaRPr lang="pt-BR" dirty="0"/>
        </a:p>
      </dgm:t>
    </dgm:pt>
    <dgm:pt modelId="{891DFBCA-62B1-4690-BE48-DEA6451C995B}" type="parTrans" cxnId="{A51D4EC5-6397-47F5-83DB-24A70435EDF3}">
      <dgm:prSet/>
      <dgm:spPr/>
      <dgm:t>
        <a:bodyPr/>
        <a:lstStyle/>
        <a:p>
          <a:endParaRPr lang="pt-BR"/>
        </a:p>
      </dgm:t>
    </dgm:pt>
    <dgm:pt modelId="{67B291AB-0826-49AE-AB0B-C11B63914112}" type="sibTrans" cxnId="{A51D4EC5-6397-47F5-83DB-24A70435EDF3}">
      <dgm:prSet/>
      <dgm:spPr/>
      <dgm:t>
        <a:bodyPr/>
        <a:lstStyle/>
        <a:p>
          <a:endParaRPr lang="pt-BR"/>
        </a:p>
      </dgm:t>
    </dgm:pt>
    <dgm:pt modelId="{CD38CDDF-0433-4569-882D-0E14CC5F8297}">
      <dgm:prSet phldrT="[Texto]"/>
      <dgm:spPr/>
      <dgm:t>
        <a:bodyPr/>
        <a:lstStyle/>
        <a:p>
          <a:r>
            <a:rPr lang="pt-BR" dirty="0" smtClean="0"/>
            <a:t>IMPOSTOS PRIVATIVOS DOS MUNICÍPIOS</a:t>
          </a:r>
          <a:endParaRPr lang="pt-BR" dirty="0"/>
        </a:p>
      </dgm:t>
    </dgm:pt>
    <dgm:pt modelId="{05C4E7C2-85E3-4B08-B982-2C94E8815705}" type="parTrans" cxnId="{D24EFD6E-2920-4AD5-B111-336BA1D18A7A}">
      <dgm:prSet/>
      <dgm:spPr/>
      <dgm:t>
        <a:bodyPr/>
        <a:lstStyle/>
        <a:p>
          <a:endParaRPr lang="pt-BR"/>
        </a:p>
      </dgm:t>
    </dgm:pt>
    <dgm:pt modelId="{5A15F531-43E9-405A-9A28-C4C0CED47CEA}" type="sibTrans" cxnId="{D24EFD6E-2920-4AD5-B111-336BA1D18A7A}">
      <dgm:prSet/>
      <dgm:spPr/>
      <dgm:t>
        <a:bodyPr/>
        <a:lstStyle/>
        <a:p>
          <a:endParaRPr lang="pt-BR"/>
        </a:p>
      </dgm:t>
    </dgm:pt>
    <dgm:pt modelId="{1B96FE3C-43CB-4098-8D04-2EFE10FA7D89}" type="asst">
      <dgm:prSet/>
      <dgm:spPr/>
      <dgm:t>
        <a:bodyPr/>
        <a:lstStyle/>
        <a:p>
          <a:r>
            <a:rPr lang="pt-BR" dirty="0" smtClean="0"/>
            <a:t>Outorga da Competência Tributária</a:t>
          </a:r>
          <a:endParaRPr lang="pt-BR" dirty="0"/>
        </a:p>
      </dgm:t>
    </dgm:pt>
    <dgm:pt modelId="{0571C2EF-46FF-479B-8F84-1247551D1EB6}" type="parTrans" cxnId="{7BF0D4B2-9DA7-4575-803B-1212DFE0DA83}">
      <dgm:prSet/>
      <dgm:spPr/>
      <dgm:t>
        <a:bodyPr/>
        <a:lstStyle/>
        <a:p>
          <a:endParaRPr lang="pt-BR"/>
        </a:p>
      </dgm:t>
    </dgm:pt>
    <dgm:pt modelId="{A8EB89CC-59F4-4309-9240-9699A8CF3D49}" type="sibTrans" cxnId="{7BF0D4B2-9DA7-4575-803B-1212DFE0DA83}">
      <dgm:prSet/>
      <dgm:spPr/>
      <dgm:t>
        <a:bodyPr/>
        <a:lstStyle/>
        <a:p>
          <a:endParaRPr lang="pt-BR"/>
        </a:p>
      </dgm:t>
    </dgm:pt>
    <dgm:pt modelId="{6FBFED28-6489-4AD2-B7CF-EA4E0C588FD4}" type="pres">
      <dgm:prSet presAssocID="{FC46D864-E82F-4B4D-822C-D687C15C8E4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90DA7CFD-5FCE-4CAB-B0C9-D607D24CEAE4}" type="pres">
      <dgm:prSet presAssocID="{A29A0E5A-7C8C-4C3E-B0E2-8B91E1CE9BE6}" presName="hierRoot1" presStyleCnt="0">
        <dgm:presLayoutVars>
          <dgm:hierBranch val="init"/>
        </dgm:presLayoutVars>
      </dgm:prSet>
      <dgm:spPr/>
    </dgm:pt>
    <dgm:pt modelId="{C92EC354-2C18-4599-B35D-6FB94EDF92F0}" type="pres">
      <dgm:prSet presAssocID="{A29A0E5A-7C8C-4C3E-B0E2-8B91E1CE9BE6}" presName="rootComposite1" presStyleCnt="0"/>
      <dgm:spPr/>
    </dgm:pt>
    <dgm:pt modelId="{5C205BC0-36E8-4CA3-B489-7B115EECC4D3}" type="pres">
      <dgm:prSet presAssocID="{A29A0E5A-7C8C-4C3E-B0E2-8B91E1CE9BE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0AECD13-E021-4EBC-B38E-F030714FD950}" type="pres">
      <dgm:prSet presAssocID="{A29A0E5A-7C8C-4C3E-B0E2-8B91E1CE9BE6}" presName="rootConnector1" presStyleLbl="node1" presStyleIdx="0" presStyleCnt="0"/>
      <dgm:spPr/>
      <dgm:t>
        <a:bodyPr/>
        <a:lstStyle/>
        <a:p>
          <a:endParaRPr lang="pt-BR"/>
        </a:p>
      </dgm:t>
    </dgm:pt>
    <dgm:pt modelId="{398CF283-340A-4910-9BA1-E17D020E358D}" type="pres">
      <dgm:prSet presAssocID="{A29A0E5A-7C8C-4C3E-B0E2-8B91E1CE9BE6}" presName="hierChild2" presStyleCnt="0"/>
      <dgm:spPr/>
    </dgm:pt>
    <dgm:pt modelId="{D7D25C4F-D7DA-4054-BA62-984BBD50361E}" type="pres">
      <dgm:prSet presAssocID="{B92615D3-2739-4A8C-A722-157A905972B0}" presName="Name37" presStyleLbl="parChTrans1D2" presStyleIdx="0" presStyleCnt="5"/>
      <dgm:spPr/>
      <dgm:t>
        <a:bodyPr/>
        <a:lstStyle/>
        <a:p>
          <a:endParaRPr lang="pt-BR"/>
        </a:p>
      </dgm:t>
    </dgm:pt>
    <dgm:pt modelId="{E1015286-2B8F-4778-AC8E-8FADA17CCE38}" type="pres">
      <dgm:prSet presAssocID="{572C3C4E-2525-47D9-81BD-5A8FA6496B6D}" presName="hierRoot2" presStyleCnt="0">
        <dgm:presLayoutVars>
          <dgm:hierBranch val="init"/>
        </dgm:presLayoutVars>
      </dgm:prSet>
      <dgm:spPr/>
    </dgm:pt>
    <dgm:pt modelId="{E4597B5C-D9DD-42B0-8EA5-F18A4A0C3628}" type="pres">
      <dgm:prSet presAssocID="{572C3C4E-2525-47D9-81BD-5A8FA6496B6D}" presName="rootComposite" presStyleCnt="0"/>
      <dgm:spPr/>
    </dgm:pt>
    <dgm:pt modelId="{C7E1AC65-2874-4E24-B505-FB015824EF2A}" type="pres">
      <dgm:prSet presAssocID="{572C3C4E-2525-47D9-81BD-5A8FA6496B6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1944E86-9CCE-4243-A7A6-822F6608B79E}" type="pres">
      <dgm:prSet presAssocID="{572C3C4E-2525-47D9-81BD-5A8FA6496B6D}" presName="rootConnector" presStyleLbl="node2" presStyleIdx="0" presStyleCnt="3"/>
      <dgm:spPr/>
      <dgm:t>
        <a:bodyPr/>
        <a:lstStyle/>
        <a:p>
          <a:endParaRPr lang="pt-BR"/>
        </a:p>
      </dgm:t>
    </dgm:pt>
    <dgm:pt modelId="{E6760867-7C14-4F04-AF4D-4EA21228ED97}" type="pres">
      <dgm:prSet presAssocID="{572C3C4E-2525-47D9-81BD-5A8FA6496B6D}" presName="hierChild4" presStyleCnt="0"/>
      <dgm:spPr/>
    </dgm:pt>
    <dgm:pt modelId="{116B05F2-B1F7-4568-B35D-800FDC4BF4EC}" type="pres">
      <dgm:prSet presAssocID="{572C3C4E-2525-47D9-81BD-5A8FA6496B6D}" presName="hierChild5" presStyleCnt="0"/>
      <dgm:spPr/>
    </dgm:pt>
    <dgm:pt modelId="{176A0FAC-6818-4987-ACC1-34B0AA4D2BDF}" type="pres">
      <dgm:prSet presAssocID="{891DFBCA-62B1-4690-BE48-DEA6451C995B}" presName="Name37" presStyleLbl="parChTrans1D2" presStyleIdx="1" presStyleCnt="5"/>
      <dgm:spPr/>
      <dgm:t>
        <a:bodyPr/>
        <a:lstStyle/>
        <a:p>
          <a:endParaRPr lang="pt-BR"/>
        </a:p>
      </dgm:t>
    </dgm:pt>
    <dgm:pt modelId="{BC85E849-2F96-4FF1-AAE5-AEA0397EAC83}" type="pres">
      <dgm:prSet presAssocID="{B267A46D-808E-482E-8114-704C02CEBF07}" presName="hierRoot2" presStyleCnt="0">
        <dgm:presLayoutVars>
          <dgm:hierBranch val="init"/>
        </dgm:presLayoutVars>
      </dgm:prSet>
      <dgm:spPr/>
    </dgm:pt>
    <dgm:pt modelId="{1D3E3C81-276E-470E-BC85-8AB2968E7870}" type="pres">
      <dgm:prSet presAssocID="{B267A46D-808E-482E-8114-704C02CEBF07}" presName="rootComposite" presStyleCnt="0"/>
      <dgm:spPr/>
    </dgm:pt>
    <dgm:pt modelId="{91B963E8-D0F2-4170-B76A-A5F764F41508}" type="pres">
      <dgm:prSet presAssocID="{B267A46D-808E-482E-8114-704C02CEBF0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03C5F69-554C-40AF-A788-1CE8BA7A4629}" type="pres">
      <dgm:prSet presAssocID="{B267A46D-808E-482E-8114-704C02CEBF07}" presName="rootConnector" presStyleLbl="node2" presStyleIdx="1" presStyleCnt="3"/>
      <dgm:spPr/>
      <dgm:t>
        <a:bodyPr/>
        <a:lstStyle/>
        <a:p>
          <a:endParaRPr lang="pt-BR"/>
        </a:p>
      </dgm:t>
    </dgm:pt>
    <dgm:pt modelId="{5C3F248B-F5AE-4A7C-AD07-6121C439842F}" type="pres">
      <dgm:prSet presAssocID="{B267A46D-808E-482E-8114-704C02CEBF07}" presName="hierChild4" presStyleCnt="0"/>
      <dgm:spPr/>
    </dgm:pt>
    <dgm:pt modelId="{3DD85C87-F069-41C2-A035-AB6419BA618C}" type="pres">
      <dgm:prSet presAssocID="{B267A46D-808E-482E-8114-704C02CEBF07}" presName="hierChild5" presStyleCnt="0"/>
      <dgm:spPr/>
    </dgm:pt>
    <dgm:pt modelId="{4828CF20-6442-4C06-8E7A-F76617BBB836}" type="pres">
      <dgm:prSet presAssocID="{05C4E7C2-85E3-4B08-B982-2C94E8815705}" presName="Name37" presStyleLbl="parChTrans1D2" presStyleIdx="2" presStyleCnt="5"/>
      <dgm:spPr/>
      <dgm:t>
        <a:bodyPr/>
        <a:lstStyle/>
        <a:p>
          <a:endParaRPr lang="pt-BR"/>
        </a:p>
      </dgm:t>
    </dgm:pt>
    <dgm:pt modelId="{DD48A61B-FEBA-4B11-8E48-D6BB48A30312}" type="pres">
      <dgm:prSet presAssocID="{CD38CDDF-0433-4569-882D-0E14CC5F8297}" presName="hierRoot2" presStyleCnt="0">
        <dgm:presLayoutVars>
          <dgm:hierBranch val="init"/>
        </dgm:presLayoutVars>
      </dgm:prSet>
      <dgm:spPr/>
    </dgm:pt>
    <dgm:pt modelId="{F8EF7712-BE79-4FCE-A732-3A799B11113C}" type="pres">
      <dgm:prSet presAssocID="{CD38CDDF-0433-4569-882D-0E14CC5F8297}" presName="rootComposite" presStyleCnt="0"/>
      <dgm:spPr/>
    </dgm:pt>
    <dgm:pt modelId="{33689F48-D81E-41D6-9683-D7934FB2770F}" type="pres">
      <dgm:prSet presAssocID="{CD38CDDF-0433-4569-882D-0E14CC5F829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12A598D-C707-42B7-8D1E-A2F0FB6877B1}" type="pres">
      <dgm:prSet presAssocID="{CD38CDDF-0433-4569-882D-0E14CC5F8297}" presName="rootConnector" presStyleLbl="node2" presStyleIdx="2" presStyleCnt="3"/>
      <dgm:spPr/>
      <dgm:t>
        <a:bodyPr/>
        <a:lstStyle/>
        <a:p>
          <a:endParaRPr lang="pt-BR"/>
        </a:p>
      </dgm:t>
    </dgm:pt>
    <dgm:pt modelId="{DD3A5A95-BEEC-46F7-8626-BE0920179423}" type="pres">
      <dgm:prSet presAssocID="{CD38CDDF-0433-4569-882D-0E14CC5F8297}" presName="hierChild4" presStyleCnt="0"/>
      <dgm:spPr/>
    </dgm:pt>
    <dgm:pt modelId="{0CBE4F24-9727-4ED5-9929-C77292E5B736}" type="pres">
      <dgm:prSet presAssocID="{CD38CDDF-0433-4569-882D-0E14CC5F8297}" presName="hierChild5" presStyleCnt="0"/>
      <dgm:spPr/>
    </dgm:pt>
    <dgm:pt modelId="{EA5971E6-BE8D-4729-94AD-728E0A2F0F5B}" type="pres">
      <dgm:prSet presAssocID="{A29A0E5A-7C8C-4C3E-B0E2-8B91E1CE9BE6}" presName="hierChild3" presStyleCnt="0"/>
      <dgm:spPr/>
    </dgm:pt>
    <dgm:pt modelId="{BF82C17A-F78A-4AAE-BD24-0B4E8415AD99}" type="pres">
      <dgm:prSet presAssocID="{F74D7B14-B94D-4E93-BE3E-3955CE777806}" presName="Name111" presStyleLbl="parChTrans1D2" presStyleIdx="3" presStyleCnt="5"/>
      <dgm:spPr/>
      <dgm:t>
        <a:bodyPr/>
        <a:lstStyle/>
        <a:p>
          <a:endParaRPr lang="pt-BR"/>
        </a:p>
      </dgm:t>
    </dgm:pt>
    <dgm:pt modelId="{BE2BB80A-24A5-4A2A-A904-51FC5565F21F}" type="pres">
      <dgm:prSet presAssocID="{546EA754-B0ED-4871-A49B-DD05BE3A5311}" presName="hierRoot3" presStyleCnt="0">
        <dgm:presLayoutVars>
          <dgm:hierBranch val="init"/>
        </dgm:presLayoutVars>
      </dgm:prSet>
      <dgm:spPr/>
    </dgm:pt>
    <dgm:pt modelId="{5C9AE8BB-967E-4E9D-8613-0805C68C4DCB}" type="pres">
      <dgm:prSet presAssocID="{546EA754-B0ED-4871-A49B-DD05BE3A5311}" presName="rootComposite3" presStyleCnt="0"/>
      <dgm:spPr/>
    </dgm:pt>
    <dgm:pt modelId="{5073C4BB-BDCF-47C0-8A7B-065F0DBFEBCA}" type="pres">
      <dgm:prSet presAssocID="{546EA754-B0ED-4871-A49B-DD05BE3A5311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1BA0AA8-19A3-4734-AC02-75BE27B6CF57}" type="pres">
      <dgm:prSet presAssocID="{546EA754-B0ED-4871-A49B-DD05BE3A5311}" presName="rootConnector3" presStyleLbl="asst1" presStyleIdx="0" presStyleCnt="2"/>
      <dgm:spPr/>
      <dgm:t>
        <a:bodyPr/>
        <a:lstStyle/>
        <a:p>
          <a:endParaRPr lang="pt-BR"/>
        </a:p>
      </dgm:t>
    </dgm:pt>
    <dgm:pt modelId="{B968F9BB-321E-4F3E-BF98-31EC4B6340DE}" type="pres">
      <dgm:prSet presAssocID="{546EA754-B0ED-4871-A49B-DD05BE3A5311}" presName="hierChild6" presStyleCnt="0"/>
      <dgm:spPr/>
    </dgm:pt>
    <dgm:pt modelId="{F89BEDD8-759E-4B40-9783-B252C7AF129A}" type="pres">
      <dgm:prSet presAssocID="{546EA754-B0ED-4871-A49B-DD05BE3A5311}" presName="hierChild7" presStyleCnt="0"/>
      <dgm:spPr/>
    </dgm:pt>
    <dgm:pt modelId="{83E238AF-C4B4-4DC6-BBC7-97D591ADD8DF}" type="pres">
      <dgm:prSet presAssocID="{0571C2EF-46FF-479B-8F84-1247551D1EB6}" presName="Name111" presStyleLbl="parChTrans1D2" presStyleIdx="4" presStyleCnt="5"/>
      <dgm:spPr/>
      <dgm:t>
        <a:bodyPr/>
        <a:lstStyle/>
        <a:p>
          <a:endParaRPr lang="pt-BR"/>
        </a:p>
      </dgm:t>
    </dgm:pt>
    <dgm:pt modelId="{204651FA-9CCA-491C-8960-CF92FA81FAF4}" type="pres">
      <dgm:prSet presAssocID="{1B96FE3C-43CB-4098-8D04-2EFE10FA7D89}" presName="hierRoot3" presStyleCnt="0">
        <dgm:presLayoutVars>
          <dgm:hierBranch val="init"/>
        </dgm:presLayoutVars>
      </dgm:prSet>
      <dgm:spPr/>
    </dgm:pt>
    <dgm:pt modelId="{DE12E460-C350-4BF6-AF1B-1AC05345AF97}" type="pres">
      <dgm:prSet presAssocID="{1B96FE3C-43CB-4098-8D04-2EFE10FA7D89}" presName="rootComposite3" presStyleCnt="0"/>
      <dgm:spPr/>
    </dgm:pt>
    <dgm:pt modelId="{37B15DFE-A0EC-4D73-B644-99B9FE79690A}" type="pres">
      <dgm:prSet presAssocID="{1B96FE3C-43CB-4098-8D04-2EFE10FA7D89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CC5E97C-4119-4174-A65F-2C896EA66777}" type="pres">
      <dgm:prSet presAssocID="{1B96FE3C-43CB-4098-8D04-2EFE10FA7D89}" presName="rootConnector3" presStyleLbl="asst1" presStyleIdx="1" presStyleCnt="2"/>
      <dgm:spPr/>
      <dgm:t>
        <a:bodyPr/>
        <a:lstStyle/>
        <a:p>
          <a:endParaRPr lang="pt-BR"/>
        </a:p>
      </dgm:t>
    </dgm:pt>
    <dgm:pt modelId="{66F63643-5360-44B0-BC02-04E0099B6155}" type="pres">
      <dgm:prSet presAssocID="{1B96FE3C-43CB-4098-8D04-2EFE10FA7D89}" presName="hierChild6" presStyleCnt="0"/>
      <dgm:spPr/>
    </dgm:pt>
    <dgm:pt modelId="{5026A236-65C1-400A-8474-8533667E5B63}" type="pres">
      <dgm:prSet presAssocID="{1B96FE3C-43CB-4098-8D04-2EFE10FA7D89}" presName="hierChild7" presStyleCnt="0"/>
      <dgm:spPr/>
    </dgm:pt>
  </dgm:ptLst>
  <dgm:cxnLst>
    <dgm:cxn modelId="{3D134686-0983-4B66-8AEC-A70270D47707}" type="presOf" srcId="{B267A46D-808E-482E-8114-704C02CEBF07}" destId="{91B963E8-D0F2-4170-B76A-A5F764F41508}" srcOrd="0" destOrd="0" presId="urn:microsoft.com/office/officeart/2005/8/layout/orgChart1"/>
    <dgm:cxn modelId="{D24EFD6E-2920-4AD5-B111-336BA1D18A7A}" srcId="{A29A0E5A-7C8C-4C3E-B0E2-8B91E1CE9BE6}" destId="{CD38CDDF-0433-4569-882D-0E14CC5F8297}" srcOrd="4" destOrd="0" parTransId="{05C4E7C2-85E3-4B08-B982-2C94E8815705}" sibTransId="{5A15F531-43E9-405A-9A28-C4C0CED47CEA}"/>
    <dgm:cxn modelId="{6D1A62AD-C5DD-44FD-90A1-093084FC3495}" type="presOf" srcId="{B92615D3-2739-4A8C-A722-157A905972B0}" destId="{D7D25C4F-D7DA-4054-BA62-984BBD50361E}" srcOrd="0" destOrd="0" presId="urn:microsoft.com/office/officeart/2005/8/layout/orgChart1"/>
    <dgm:cxn modelId="{AD9B32A1-2D55-48AA-B0E5-2281A55EACD7}" type="presOf" srcId="{546EA754-B0ED-4871-A49B-DD05BE3A5311}" destId="{51BA0AA8-19A3-4734-AC02-75BE27B6CF57}" srcOrd="1" destOrd="0" presId="urn:microsoft.com/office/officeart/2005/8/layout/orgChart1"/>
    <dgm:cxn modelId="{41FFC5EF-C6BF-4DF7-9927-6363BBD43AD4}" type="presOf" srcId="{891DFBCA-62B1-4690-BE48-DEA6451C995B}" destId="{176A0FAC-6818-4987-ACC1-34B0AA4D2BDF}" srcOrd="0" destOrd="0" presId="urn:microsoft.com/office/officeart/2005/8/layout/orgChart1"/>
    <dgm:cxn modelId="{77802BFC-E8E3-4A90-AF0F-0612C8EB42F9}" type="presOf" srcId="{A29A0E5A-7C8C-4C3E-B0E2-8B91E1CE9BE6}" destId="{5C205BC0-36E8-4CA3-B489-7B115EECC4D3}" srcOrd="0" destOrd="0" presId="urn:microsoft.com/office/officeart/2005/8/layout/orgChart1"/>
    <dgm:cxn modelId="{A51D4EC5-6397-47F5-83DB-24A70435EDF3}" srcId="{A29A0E5A-7C8C-4C3E-B0E2-8B91E1CE9BE6}" destId="{B267A46D-808E-482E-8114-704C02CEBF07}" srcOrd="3" destOrd="0" parTransId="{891DFBCA-62B1-4690-BE48-DEA6451C995B}" sibTransId="{67B291AB-0826-49AE-AB0B-C11B63914112}"/>
    <dgm:cxn modelId="{CD4FCB8A-FAA2-419D-96CB-31C6B5A35525}" type="presOf" srcId="{572C3C4E-2525-47D9-81BD-5A8FA6496B6D}" destId="{C7E1AC65-2874-4E24-B505-FB015824EF2A}" srcOrd="0" destOrd="0" presId="urn:microsoft.com/office/officeart/2005/8/layout/orgChart1"/>
    <dgm:cxn modelId="{EC715F06-2CF9-4C11-ACF3-B6D1A0E0DD09}" srcId="{FC46D864-E82F-4B4D-822C-D687C15C8E49}" destId="{A29A0E5A-7C8C-4C3E-B0E2-8B91E1CE9BE6}" srcOrd="0" destOrd="0" parTransId="{D249221D-BF7A-419D-98B9-65AC22304606}" sibTransId="{6EE17216-D08F-4C29-88EC-447A7D272E02}"/>
    <dgm:cxn modelId="{C43FEB15-5F94-4D0D-AC8F-EA50CA0D190F}" type="presOf" srcId="{A29A0E5A-7C8C-4C3E-B0E2-8B91E1CE9BE6}" destId="{B0AECD13-E021-4EBC-B38E-F030714FD950}" srcOrd="1" destOrd="0" presId="urn:microsoft.com/office/officeart/2005/8/layout/orgChart1"/>
    <dgm:cxn modelId="{BB483978-9D78-4947-ADB1-3520CBB58DC9}" type="presOf" srcId="{05C4E7C2-85E3-4B08-B982-2C94E8815705}" destId="{4828CF20-6442-4C06-8E7A-F76617BBB836}" srcOrd="0" destOrd="0" presId="urn:microsoft.com/office/officeart/2005/8/layout/orgChart1"/>
    <dgm:cxn modelId="{5AE5CE67-4A21-453C-9B4E-7D5B2EDD8951}" srcId="{A29A0E5A-7C8C-4C3E-B0E2-8B91E1CE9BE6}" destId="{546EA754-B0ED-4871-A49B-DD05BE3A5311}" srcOrd="0" destOrd="0" parTransId="{F74D7B14-B94D-4E93-BE3E-3955CE777806}" sibTransId="{81523817-02DB-49D8-97A5-7C62004D4C54}"/>
    <dgm:cxn modelId="{2A6CC439-76B6-4634-9ABA-775C75FEE4AC}" type="presOf" srcId="{FC46D864-E82F-4B4D-822C-D687C15C8E49}" destId="{6FBFED28-6489-4AD2-B7CF-EA4E0C588FD4}" srcOrd="0" destOrd="0" presId="urn:microsoft.com/office/officeart/2005/8/layout/orgChart1"/>
    <dgm:cxn modelId="{7B74F418-4031-499F-9671-7F09A21FC53D}" type="presOf" srcId="{546EA754-B0ED-4871-A49B-DD05BE3A5311}" destId="{5073C4BB-BDCF-47C0-8A7B-065F0DBFEBCA}" srcOrd="0" destOrd="0" presId="urn:microsoft.com/office/officeart/2005/8/layout/orgChart1"/>
    <dgm:cxn modelId="{73EE894E-FE20-434A-BB62-07B1C9D733A0}" type="presOf" srcId="{0571C2EF-46FF-479B-8F84-1247551D1EB6}" destId="{83E238AF-C4B4-4DC6-BBC7-97D591ADD8DF}" srcOrd="0" destOrd="0" presId="urn:microsoft.com/office/officeart/2005/8/layout/orgChart1"/>
    <dgm:cxn modelId="{58983CD5-AC95-4197-A6EC-2F2EEBE16466}" type="presOf" srcId="{F74D7B14-B94D-4E93-BE3E-3955CE777806}" destId="{BF82C17A-F78A-4AAE-BD24-0B4E8415AD99}" srcOrd="0" destOrd="0" presId="urn:microsoft.com/office/officeart/2005/8/layout/orgChart1"/>
    <dgm:cxn modelId="{C181313D-0A40-411F-AEF6-3C5399085475}" type="presOf" srcId="{B267A46D-808E-482E-8114-704C02CEBF07}" destId="{103C5F69-554C-40AF-A788-1CE8BA7A4629}" srcOrd="1" destOrd="0" presId="urn:microsoft.com/office/officeart/2005/8/layout/orgChart1"/>
    <dgm:cxn modelId="{CFC1235E-23A8-494B-B911-4F4AAC9644CA}" srcId="{A29A0E5A-7C8C-4C3E-B0E2-8B91E1CE9BE6}" destId="{572C3C4E-2525-47D9-81BD-5A8FA6496B6D}" srcOrd="2" destOrd="0" parTransId="{B92615D3-2739-4A8C-A722-157A905972B0}" sibTransId="{ED4B7E72-19BD-4CAF-9CFD-9EB590F84D96}"/>
    <dgm:cxn modelId="{4823B609-AF87-498B-9E66-8F04ED6CA031}" type="presOf" srcId="{CD38CDDF-0433-4569-882D-0E14CC5F8297}" destId="{33689F48-D81E-41D6-9683-D7934FB2770F}" srcOrd="0" destOrd="0" presId="urn:microsoft.com/office/officeart/2005/8/layout/orgChart1"/>
    <dgm:cxn modelId="{E1A53AB6-24C4-48BA-962D-AE0719C92A53}" type="presOf" srcId="{1B96FE3C-43CB-4098-8D04-2EFE10FA7D89}" destId="{ECC5E97C-4119-4174-A65F-2C896EA66777}" srcOrd="1" destOrd="0" presId="urn:microsoft.com/office/officeart/2005/8/layout/orgChart1"/>
    <dgm:cxn modelId="{8DFE27B0-8733-42CA-A671-B088B92F2516}" type="presOf" srcId="{CD38CDDF-0433-4569-882D-0E14CC5F8297}" destId="{012A598D-C707-42B7-8D1E-A2F0FB6877B1}" srcOrd="1" destOrd="0" presId="urn:microsoft.com/office/officeart/2005/8/layout/orgChart1"/>
    <dgm:cxn modelId="{E54378F5-2638-4E22-8E27-C7DF8ECAA280}" type="presOf" srcId="{572C3C4E-2525-47D9-81BD-5A8FA6496B6D}" destId="{41944E86-9CCE-4243-A7A6-822F6608B79E}" srcOrd="1" destOrd="0" presId="urn:microsoft.com/office/officeart/2005/8/layout/orgChart1"/>
    <dgm:cxn modelId="{02364E83-436D-46E6-A6C2-F635617BC0DC}" type="presOf" srcId="{1B96FE3C-43CB-4098-8D04-2EFE10FA7D89}" destId="{37B15DFE-A0EC-4D73-B644-99B9FE79690A}" srcOrd="0" destOrd="0" presId="urn:microsoft.com/office/officeart/2005/8/layout/orgChart1"/>
    <dgm:cxn modelId="{7BF0D4B2-9DA7-4575-803B-1212DFE0DA83}" srcId="{A29A0E5A-7C8C-4C3E-B0E2-8B91E1CE9BE6}" destId="{1B96FE3C-43CB-4098-8D04-2EFE10FA7D89}" srcOrd="1" destOrd="0" parTransId="{0571C2EF-46FF-479B-8F84-1247551D1EB6}" sibTransId="{A8EB89CC-59F4-4309-9240-9699A8CF3D49}"/>
    <dgm:cxn modelId="{6307B0AE-0D17-4819-B580-6C0A8C55E52A}" type="presParOf" srcId="{6FBFED28-6489-4AD2-B7CF-EA4E0C588FD4}" destId="{90DA7CFD-5FCE-4CAB-B0C9-D607D24CEAE4}" srcOrd="0" destOrd="0" presId="urn:microsoft.com/office/officeart/2005/8/layout/orgChart1"/>
    <dgm:cxn modelId="{4A0AB89E-8531-439E-B2D4-4A2BE0E1ACAF}" type="presParOf" srcId="{90DA7CFD-5FCE-4CAB-B0C9-D607D24CEAE4}" destId="{C92EC354-2C18-4599-B35D-6FB94EDF92F0}" srcOrd="0" destOrd="0" presId="urn:microsoft.com/office/officeart/2005/8/layout/orgChart1"/>
    <dgm:cxn modelId="{1B5946B7-F9AD-4742-BB2A-5FC4545021C4}" type="presParOf" srcId="{C92EC354-2C18-4599-B35D-6FB94EDF92F0}" destId="{5C205BC0-36E8-4CA3-B489-7B115EECC4D3}" srcOrd="0" destOrd="0" presId="urn:microsoft.com/office/officeart/2005/8/layout/orgChart1"/>
    <dgm:cxn modelId="{361536F4-0E94-4F64-BEE3-F59ED9441FB8}" type="presParOf" srcId="{C92EC354-2C18-4599-B35D-6FB94EDF92F0}" destId="{B0AECD13-E021-4EBC-B38E-F030714FD950}" srcOrd="1" destOrd="0" presId="urn:microsoft.com/office/officeart/2005/8/layout/orgChart1"/>
    <dgm:cxn modelId="{595DF3A2-0C5A-40CF-A4F6-0B3CB85AE184}" type="presParOf" srcId="{90DA7CFD-5FCE-4CAB-B0C9-D607D24CEAE4}" destId="{398CF283-340A-4910-9BA1-E17D020E358D}" srcOrd="1" destOrd="0" presId="urn:microsoft.com/office/officeart/2005/8/layout/orgChart1"/>
    <dgm:cxn modelId="{CF4F65C4-DCF5-455D-A1A2-067EB7858185}" type="presParOf" srcId="{398CF283-340A-4910-9BA1-E17D020E358D}" destId="{D7D25C4F-D7DA-4054-BA62-984BBD50361E}" srcOrd="0" destOrd="0" presId="urn:microsoft.com/office/officeart/2005/8/layout/orgChart1"/>
    <dgm:cxn modelId="{17A7A263-B4CE-4FE3-820B-55F89323C520}" type="presParOf" srcId="{398CF283-340A-4910-9BA1-E17D020E358D}" destId="{E1015286-2B8F-4778-AC8E-8FADA17CCE38}" srcOrd="1" destOrd="0" presId="urn:microsoft.com/office/officeart/2005/8/layout/orgChart1"/>
    <dgm:cxn modelId="{3B9DD578-BB64-4810-B0EE-8F8C6C82FCCE}" type="presParOf" srcId="{E1015286-2B8F-4778-AC8E-8FADA17CCE38}" destId="{E4597B5C-D9DD-42B0-8EA5-F18A4A0C3628}" srcOrd="0" destOrd="0" presId="urn:microsoft.com/office/officeart/2005/8/layout/orgChart1"/>
    <dgm:cxn modelId="{4FD0DA2D-C59E-4334-B910-476FDA912294}" type="presParOf" srcId="{E4597B5C-D9DD-42B0-8EA5-F18A4A0C3628}" destId="{C7E1AC65-2874-4E24-B505-FB015824EF2A}" srcOrd="0" destOrd="0" presId="urn:microsoft.com/office/officeart/2005/8/layout/orgChart1"/>
    <dgm:cxn modelId="{9B27EE43-D089-401C-9711-CCF92B771EB1}" type="presParOf" srcId="{E4597B5C-D9DD-42B0-8EA5-F18A4A0C3628}" destId="{41944E86-9CCE-4243-A7A6-822F6608B79E}" srcOrd="1" destOrd="0" presId="urn:microsoft.com/office/officeart/2005/8/layout/orgChart1"/>
    <dgm:cxn modelId="{383ACBCA-BD52-459F-8BEC-8EBAA870E269}" type="presParOf" srcId="{E1015286-2B8F-4778-AC8E-8FADA17CCE38}" destId="{E6760867-7C14-4F04-AF4D-4EA21228ED97}" srcOrd="1" destOrd="0" presId="urn:microsoft.com/office/officeart/2005/8/layout/orgChart1"/>
    <dgm:cxn modelId="{AAA894B0-F380-4CD8-B98A-4A555E84135C}" type="presParOf" srcId="{E1015286-2B8F-4778-AC8E-8FADA17CCE38}" destId="{116B05F2-B1F7-4568-B35D-800FDC4BF4EC}" srcOrd="2" destOrd="0" presId="urn:microsoft.com/office/officeart/2005/8/layout/orgChart1"/>
    <dgm:cxn modelId="{57A1B741-62BC-4A74-A169-91EC52CA35DB}" type="presParOf" srcId="{398CF283-340A-4910-9BA1-E17D020E358D}" destId="{176A0FAC-6818-4987-ACC1-34B0AA4D2BDF}" srcOrd="2" destOrd="0" presId="urn:microsoft.com/office/officeart/2005/8/layout/orgChart1"/>
    <dgm:cxn modelId="{9C5E455B-0A37-4876-A19C-E991DA7FD651}" type="presParOf" srcId="{398CF283-340A-4910-9BA1-E17D020E358D}" destId="{BC85E849-2F96-4FF1-AAE5-AEA0397EAC83}" srcOrd="3" destOrd="0" presId="urn:microsoft.com/office/officeart/2005/8/layout/orgChart1"/>
    <dgm:cxn modelId="{C78331E8-08A7-4697-AB58-FD75DC7F10CB}" type="presParOf" srcId="{BC85E849-2F96-4FF1-AAE5-AEA0397EAC83}" destId="{1D3E3C81-276E-470E-BC85-8AB2968E7870}" srcOrd="0" destOrd="0" presId="urn:microsoft.com/office/officeart/2005/8/layout/orgChart1"/>
    <dgm:cxn modelId="{116BC4E3-7B4B-42C9-B3A0-041F651DC38C}" type="presParOf" srcId="{1D3E3C81-276E-470E-BC85-8AB2968E7870}" destId="{91B963E8-D0F2-4170-B76A-A5F764F41508}" srcOrd="0" destOrd="0" presId="urn:microsoft.com/office/officeart/2005/8/layout/orgChart1"/>
    <dgm:cxn modelId="{C2B0B2DC-5C75-4FE4-8E07-FFD7B9EF266B}" type="presParOf" srcId="{1D3E3C81-276E-470E-BC85-8AB2968E7870}" destId="{103C5F69-554C-40AF-A788-1CE8BA7A4629}" srcOrd="1" destOrd="0" presId="urn:microsoft.com/office/officeart/2005/8/layout/orgChart1"/>
    <dgm:cxn modelId="{072125DC-7C4A-42B5-AA9A-D46284D074A4}" type="presParOf" srcId="{BC85E849-2F96-4FF1-AAE5-AEA0397EAC83}" destId="{5C3F248B-F5AE-4A7C-AD07-6121C439842F}" srcOrd="1" destOrd="0" presId="urn:microsoft.com/office/officeart/2005/8/layout/orgChart1"/>
    <dgm:cxn modelId="{E32EE435-AA58-4F0A-B813-97E1ECC212F7}" type="presParOf" srcId="{BC85E849-2F96-4FF1-AAE5-AEA0397EAC83}" destId="{3DD85C87-F069-41C2-A035-AB6419BA618C}" srcOrd="2" destOrd="0" presId="urn:microsoft.com/office/officeart/2005/8/layout/orgChart1"/>
    <dgm:cxn modelId="{809958E5-DBD1-41A9-B056-113B37E039A8}" type="presParOf" srcId="{398CF283-340A-4910-9BA1-E17D020E358D}" destId="{4828CF20-6442-4C06-8E7A-F76617BBB836}" srcOrd="4" destOrd="0" presId="urn:microsoft.com/office/officeart/2005/8/layout/orgChart1"/>
    <dgm:cxn modelId="{217FA91E-3E02-49A5-96AE-577D93168C74}" type="presParOf" srcId="{398CF283-340A-4910-9BA1-E17D020E358D}" destId="{DD48A61B-FEBA-4B11-8E48-D6BB48A30312}" srcOrd="5" destOrd="0" presId="urn:microsoft.com/office/officeart/2005/8/layout/orgChart1"/>
    <dgm:cxn modelId="{48339B47-EC55-40AE-A283-380EF6F47344}" type="presParOf" srcId="{DD48A61B-FEBA-4B11-8E48-D6BB48A30312}" destId="{F8EF7712-BE79-4FCE-A732-3A799B11113C}" srcOrd="0" destOrd="0" presId="urn:microsoft.com/office/officeart/2005/8/layout/orgChart1"/>
    <dgm:cxn modelId="{3AC0EF31-B671-4486-9790-37D866DC4D1D}" type="presParOf" srcId="{F8EF7712-BE79-4FCE-A732-3A799B11113C}" destId="{33689F48-D81E-41D6-9683-D7934FB2770F}" srcOrd="0" destOrd="0" presId="urn:microsoft.com/office/officeart/2005/8/layout/orgChart1"/>
    <dgm:cxn modelId="{E5356F92-877B-4763-A242-16F3975F3A43}" type="presParOf" srcId="{F8EF7712-BE79-4FCE-A732-3A799B11113C}" destId="{012A598D-C707-42B7-8D1E-A2F0FB6877B1}" srcOrd="1" destOrd="0" presId="urn:microsoft.com/office/officeart/2005/8/layout/orgChart1"/>
    <dgm:cxn modelId="{B1EC8EF6-32BB-4351-B91F-4C1AC72214A8}" type="presParOf" srcId="{DD48A61B-FEBA-4B11-8E48-D6BB48A30312}" destId="{DD3A5A95-BEEC-46F7-8626-BE0920179423}" srcOrd="1" destOrd="0" presId="urn:microsoft.com/office/officeart/2005/8/layout/orgChart1"/>
    <dgm:cxn modelId="{FC612FC1-FA65-4ED2-8D42-1B16F4CCFD78}" type="presParOf" srcId="{DD48A61B-FEBA-4B11-8E48-D6BB48A30312}" destId="{0CBE4F24-9727-4ED5-9929-C77292E5B736}" srcOrd="2" destOrd="0" presId="urn:microsoft.com/office/officeart/2005/8/layout/orgChart1"/>
    <dgm:cxn modelId="{A24EFC36-4A85-4264-8EBE-D7B836B5B2DD}" type="presParOf" srcId="{90DA7CFD-5FCE-4CAB-B0C9-D607D24CEAE4}" destId="{EA5971E6-BE8D-4729-94AD-728E0A2F0F5B}" srcOrd="2" destOrd="0" presId="urn:microsoft.com/office/officeart/2005/8/layout/orgChart1"/>
    <dgm:cxn modelId="{80D0685F-E224-48E4-81E1-2B2080CF1B7D}" type="presParOf" srcId="{EA5971E6-BE8D-4729-94AD-728E0A2F0F5B}" destId="{BF82C17A-F78A-4AAE-BD24-0B4E8415AD99}" srcOrd="0" destOrd="0" presId="urn:microsoft.com/office/officeart/2005/8/layout/orgChart1"/>
    <dgm:cxn modelId="{6E6442A0-C10E-4BEC-A4BF-B83FA560622B}" type="presParOf" srcId="{EA5971E6-BE8D-4729-94AD-728E0A2F0F5B}" destId="{BE2BB80A-24A5-4A2A-A904-51FC5565F21F}" srcOrd="1" destOrd="0" presId="urn:microsoft.com/office/officeart/2005/8/layout/orgChart1"/>
    <dgm:cxn modelId="{85456067-F3F1-4F1E-ACD8-6E267B951C5C}" type="presParOf" srcId="{BE2BB80A-24A5-4A2A-A904-51FC5565F21F}" destId="{5C9AE8BB-967E-4E9D-8613-0805C68C4DCB}" srcOrd="0" destOrd="0" presId="urn:microsoft.com/office/officeart/2005/8/layout/orgChart1"/>
    <dgm:cxn modelId="{CC8BC643-C4EA-46B1-8042-2940A83E0AA0}" type="presParOf" srcId="{5C9AE8BB-967E-4E9D-8613-0805C68C4DCB}" destId="{5073C4BB-BDCF-47C0-8A7B-065F0DBFEBCA}" srcOrd="0" destOrd="0" presId="urn:microsoft.com/office/officeart/2005/8/layout/orgChart1"/>
    <dgm:cxn modelId="{906C216F-BAFE-4923-9E94-0B26C31AB3D2}" type="presParOf" srcId="{5C9AE8BB-967E-4E9D-8613-0805C68C4DCB}" destId="{51BA0AA8-19A3-4734-AC02-75BE27B6CF57}" srcOrd="1" destOrd="0" presId="urn:microsoft.com/office/officeart/2005/8/layout/orgChart1"/>
    <dgm:cxn modelId="{4DF36D85-98E2-4B9E-95B8-D0C1B4784305}" type="presParOf" srcId="{BE2BB80A-24A5-4A2A-A904-51FC5565F21F}" destId="{B968F9BB-321E-4F3E-BF98-31EC4B6340DE}" srcOrd="1" destOrd="0" presId="urn:microsoft.com/office/officeart/2005/8/layout/orgChart1"/>
    <dgm:cxn modelId="{543AE6B0-181D-4BF4-945E-FDD2F981CF64}" type="presParOf" srcId="{BE2BB80A-24A5-4A2A-A904-51FC5565F21F}" destId="{F89BEDD8-759E-4B40-9783-B252C7AF129A}" srcOrd="2" destOrd="0" presId="urn:microsoft.com/office/officeart/2005/8/layout/orgChart1"/>
    <dgm:cxn modelId="{97E345E1-A790-41BA-BCB6-8FEBD14E11CF}" type="presParOf" srcId="{EA5971E6-BE8D-4729-94AD-728E0A2F0F5B}" destId="{83E238AF-C4B4-4DC6-BBC7-97D591ADD8DF}" srcOrd="2" destOrd="0" presId="urn:microsoft.com/office/officeart/2005/8/layout/orgChart1"/>
    <dgm:cxn modelId="{E1DE6D86-D4CD-49F0-B248-8B0B43ABC3E4}" type="presParOf" srcId="{EA5971E6-BE8D-4729-94AD-728E0A2F0F5B}" destId="{204651FA-9CCA-491C-8960-CF92FA81FAF4}" srcOrd="3" destOrd="0" presId="urn:microsoft.com/office/officeart/2005/8/layout/orgChart1"/>
    <dgm:cxn modelId="{46BECA5E-DA06-4703-8526-2E7330CFEFFD}" type="presParOf" srcId="{204651FA-9CCA-491C-8960-CF92FA81FAF4}" destId="{DE12E460-C350-4BF6-AF1B-1AC05345AF97}" srcOrd="0" destOrd="0" presId="urn:microsoft.com/office/officeart/2005/8/layout/orgChart1"/>
    <dgm:cxn modelId="{34C10839-7E81-4B3A-A718-35E268F47858}" type="presParOf" srcId="{DE12E460-C350-4BF6-AF1B-1AC05345AF97}" destId="{37B15DFE-A0EC-4D73-B644-99B9FE79690A}" srcOrd="0" destOrd="0" presId="urn:microsoft.com/office/officeart/2005/8/layout/orgChart1"/>
    <dgm:cxn modelId="{EBE263EF-6491-4D0B-9EDA-42E0E0607AED}" type="presParOf" srcId="{DE12E460-C350-4BF6-AF1B-1AC05345AF97}" destId="{ECC5E97C-4119-4174-A65F-2C896EA66777}" srcOrd="1" destOrd="0" presId="urn:microsoft.com/office/officeart/2005/8/layout/orgChart1"/>
    <dgm:cxn modelId="{8B4462C7-F1D8-4142-8CC2-3DFE10AF86A0}" type="presParOf" srcId="{204651FA-9CCA-491C-8960-CF92FA81FAF4}" destId="{66F63643-5360-44B0-BC02-04E0099B6155}" srcOrd="1" destOrd="0" presId="urn:microsoft.com/office/officeart/2005/8/layout/orgChart1"/>
    <dgm:cxn modelId="{73030BFA-8DFF-4CB8-BA98-2FBFAC2316E8}" type="presParOf" srcId="{204651FA-9CCA-491C-8960-CF92FA81FAF4}" destId="{5026A236-65C1-400A-8474-8533667E5B63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3/2/2012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3/2/2012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3/2/2012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3/2/2012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3/2/2012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3/2/2012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3/2/2012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3/2/2012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3/2/2012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3/2/2012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3/2/2012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3/2/2012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br/imgres?imgurl=http://preview.canstockphoto.com/canstock4393236.png&amp;imgrefurl=http://www.canstockphoto.com.br/escudo-proteccedil;atilde;o-4393236.html&amp;usg=__5RmHfWT7ocVk316q-GF0RP1Qdt0=&amp;h=316&amp;w=325&amp;sz=82&amp;hl=pt-BR&amp;start=6&amp;sig2=1q_lQSc-4jXYCvnuki9OXA&amp;zoom=1&amp;um=1&amp;itbs=1&amp;tbnid=_G9EiRMDnhU08M:&amp;tbnh=115&amp;tbnw=118&amp;prev=/images?q=imagem+escudo+prote%C3%A7%C3%A3o&amp;um=1&amp;hl=pt-BR&amp;sa=N&amp;ndsp=20&amp;biw=1003&amp;bih=567&amp;tbs=isch:1&amp;ei=YelSTcDmLoPGlQe-xYCGCQ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br/imgres?imgurl=http://4.bp.blogspot.com/_2wyJfcfN2WQ/S_aKA0FcYsI/AAAAAAAABtQ/fslygkLSWzk/s1600/imposto-de-renda.jpg&amp;imgrefurl=http://zoidigato.blogspot.com/2010_05_01_archive.html&amp;usg=__-U26gNethxOPE-_bJvaq8fc0JBg=&amp;h=305&amp;w=320&amp;sz=20&amp;hl=pt-BR&amp;start=137&amp;sig2=Ve5aSBd8uRvQiCUsfT28Xg&amp;zoom=1&amp;itbs=1&amp;tbnid=K6tGbjnV1RuACM:&amp;tbnh=112&amp;tbnw=118&amp;prev=/images?q=IMAGEM+COBRAN%C3%87A+TRIBUTOS&amp;start=120&amp;hl=pt-BR&amp;sa=N&amp;ndsp=20&amp;biw=1003&amp;bih=567&amp;tbs=isch:1&amp;ei=kr5QTbuUCIH6lwfc6uiTCQ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142852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DISCIPLINA: Direito Tributário</a:t>
            </a:r>
            <a:endParaRPr lang="pt-BR" sz="3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7286644" y="5857892"/>
            <a:ext cx="185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EMENTA</a:t>
            </a:r>
            <a:endParaRPr lang="pt-BR" dirty="0"/>
          </a:p>
        </p:txBody>
      </p:sp>
      <p:sp>
        <p:nvSpPr>
          <p:cNvPr id="9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pt-BR" sz="4400" dirty="0" smtClean="0"/>
              <a:t>AULA 1 _ NOÇÕES PROPEDÊUTICAS</a:t>
            </a:r>
          </a:p>
          <a:p>
            <a:pPr algn="l"/>
            <a:endParaRPr lang="pt-BR" sz="2600" dirty="0" smtClean="0"/>
          </a:p>
          <a:p>
            <a:pPr algn="l"/>
            <a:r>
              <a:rPr lang="pt-BR" sz="4400" dirty="0" smtClean="0"/>
              <a:t>Prof. </a:t>
            </a:r>
            <a:r>
              <a:rPr lang="pt-BR" sz="4400" dirty="0" err="1" smtClean="0"/>
              <a:t>Msc</a:t>
            </a:r>
            <a:r>
              <a:rPr lang="pt-BR" sz="4400" dirty="0" smtClean="0"/>
              <a:t>. João Paulo Rocha de Miranda</a:t>
            </a:r>
          </a:p>
          <a:p>
            <a:pPr algn="l"/>
            <a:r>
              <a:rPr lang="pt-BR" sz="2800" dirty="0" smtClean="0"/>
              <a:t>Advogado (UFMT) e  </a:t>
            </a:r>
            <a:r>
              <a:rPr lang="pt-BR" sz="2800" dirty="0" err="1" smtClean="0"/>
              <a:t>Zootecnista</a:t>
            </a:r>
            <a:r>
              <a:rPr lang="pt-BR" sz="2800" dirty="0" smtClean="0"/>
              <a:t> (UFSM)</a:t>
            </a:r>
          </a:p>
          <a:p>
            <a:pPr algn="l"/>
            <a:r>
              <a:rPr lang="pt-BR" sz="2800" dirty="0" smtClean="0"/>
              <a:t>Mestre em Direito Agroambiental (UFMT)</a:t>
            </a:r>
          </a:p>
          <a:p>
            <a:pPr algn="l"/>
            <a:r>
              <a:rPr lang="pt-BR" sz="2800" dirty="0" smtClean="0"/>
              <a:t>Especialista em Sociedade e Desenvolvimento Regional (UFMT)</a:t>
            </a:r>
          </a:p>
          <a:p>
            <a:pPr algn="l"/>
            <a:r>
              <a:rPr lang="pt-BR" sz="2800" dirty="0" smtClean="0"/>
              <a:t>Especialista em Direito Ambiental e desenvolvimento Sustentável (FESPMP-MT/UNIC)</a:t>
            </a:r>
          </a:p>
          <a:p>
            <a:pPr algn="l"/>
            <a:r>
              <a:rPr lang="pt-BR" sz="2800" dirty="0" smtClean="0"/>
              <a:t>Membro Comissão Meio Ambiente OAB-MT</a:t>
            </a:r>
          </a:p>
          <a:p>
            <a:pPr algn="l"/>
            <a:r>
              <a:rPr lang="pt-BR" sz="2800" dirty="0" smtClean="0"/>
              <a:t>Membro da Comissão Nacional de Saúde Ambiental do CFMVZ</a:t>
            </a:r>
          </a:p>
          <a:p>
            <a:pPr algn="l"/>
            <a:endParaRPr lang="pt-BR" sz="2800" dirty="0" smtClean="0"/>
          </a:p>
          <a:p>
            <a:pPr algn="l"/>
            <a:r>
              <a:rPr lang="pt-BR" sz="2800" dirty="0" smtClean="0"/>
              <a:t>CONTATOS:</a:t>
            </a:r>
          </a:p>
          <a:p>
            <a:pPr algn="l"/>
            <a:r>
              <a:rPr lang="pt-BR" sz="2800" dirty="0" err="1" smtClean="0"/>
              <a:t>E-mail</a:t>
            </a:r>
            <a:r>
              <a:rPr lang="pt-BR" sz="2800" dirty="0" smtClean="0"/>
              <a:t>: </a:t>
            </a:r>
            <a:r>
              <a:rPr lang="pt-BR" sz="2800" dirty="0" smtClean="0">
                <a:hlinkClick r:id="rId3"/>
              </a:rPr>
              <a:t>jpr.miranda@gmail.com</a:t>
            </a:r>
            <a:endParaRPr lang="pt-BR" sz="2800" dirty="0" smtClean="0"/>
          </a:p>
          <a:p>
            <a:pPr algn="l"/>
            <a:endParaRPr lang="pt-BR" sz="2800" dirty="0" smtClean="0"/>
          </a:p>
          <a:p>
            <a:pPr algn="l"/>
            <a:r>
              <a:rPr lang="pt-BR" sz="2800" dirty="0" err="1" smtClean="0"/>
              <a:t>Skype</a:t>
            </a:r>
            <a:r>
              <a:rPr lang="pt-BR" sz="2800" dirty="0" smtClean="0"/>
              <a:t>: </a:t>
            </a:r>
            <a:r>
              <a:rPr lang="pt-BR" sz="2800" dirty="0" err="1" smtClean="0"/>
              <a:t>jpr</a:t>
            </a:r>
            <a:r>
              <a:rPr lang="pt-BR" sz="2800" dirty="0" smtClean="0"/>
              <a:t>.</a:t>
            </a:r>
            <a:r>
              <a:rPr lang="pt-BR" sz="2800" dirty="0" err="1" smtClean="0"/>
              <a:t>miranda</a:t>
            </a:r>
            <a:endParaRPr lang="pt-BR" sz="2800" dirty="0" smtClean="0"/>
          </a:p>
          <a:p>
            <a:pPr algn="l"/>
            <a:endParaRPr lang="pt-BR" sz="2800" dirty="0" smtClean="0"/>
          </a:p>
          <a:p>
            <a:pPr algn="l"/>
            <a:r>
              <a:rPr lang="pt-BR" sz="2800" dirty="0" smtClean="0"/>
              <a:t>Blog: </a:t>
            </a:r>
            <a:r>
              <a:rPr lang="pt-BR" sz="2800" dirty="0" smtClean="0">
                <a:hlinkClick r:id="rId4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m 9" descr="C:\Users\katiaaparecida\AppData\Local\Microsoft\Windows\Temporary Internet Files\Low\Content.IE5\9TQ5L8YE\Marca FCR[1]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1857364"/>
            <a:ext cx="8443914" cy="4357718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>
                <a:hlinkClick r:id="rId2" action="ppaction://hlinksldjump"/>
              </a:rPr>
              <a:t>Fato Gerador </a:t>
            </a:r>
            <a:r>
              <a:rPr lang="pt-BR" dirty="0" smtClean="0">
                <a:latin typeface="Calibri"/>
              </a:rPr>
              <a:t>≠ </a:t>
            </a:r>
            <a:r>
              <a:rPr lang="pt-BR" dirty="0" smtClean="0"/>
              <a:t>atividade estatal específica;</a:t>
            </a:r>
          </a:p>
          <a:p>
            <a:endParaRPr lang="pt-BR" dirty="0" smtClean="0"/>
          </a:p>
          <a:p>
            <a:r>
              <a:rPr lang="pt-BR" dirty="0" smtClean="0"/>
              <a:t>= retirada de parcela da riqueza do particular;</a:t>
            </a:r>
          </a:p>
          <a:p>
            <a:endParaRPr lang="pt-BR" dirty="0" smtClean="0"/>
          </a:p>
          <a:p>
            <a:r>
              <a:rPr lang="pt-BR" dirty="0" smtClean="0"/>
              <a:t>Impostos diretos X </a:t>
            </a:r>
            <a:r>
              <a:rPr lang="pt-BR" dirty="0" smtClean="0">
                <a:hlinkClick r:id="rId3" action="ppaction://hlinksldjump"/>
              </a:rPr>
              <a:t>indiretos</a:t>
            </a:r>
            <a:r>
              <a:rPr lang="pt-BR" dirty="0" smtClean="0"/>
              <a:t>;</a:t>
            </a:r>
          </a:p>
          <a:p>
            <a:endParaRPr lang="pt-BR" dirty="0" smtClean="0"/>
          </a:p>
          <a:p>
            <a:r>
              <a:rPr lang="pt-BR" dirty="0" smtClean="0"/>
              <a:t>Impostos pessoais X </a:t>
            </a:r>
            <a:r>
              <a:rPr lang="pt-BR" dirty="0" smtClean="0">
                <a:hlinkClick r:id="rId4" action="ppaction://hlinksldjump"/>
              </a:rPr>
              <a:t>reais</a:t>
            </a:r>
            <a:r>
              <a:rPr lang="pt-BR" dirty="0" smtClean="0"/>
              <a:t>;</a:t>
            </a:r>
          </a:p>
          <a:p>
            <a:endParaRPr lang="pt-BR" dirty="0" smtClean="0"/>
          </a:p>
          <a:p>
            <a:r>
              <a:rPr lang="pt-BR" dirty="0" smtClean="0"/>
              <a:t>Impostos fixos X proporcionais X </a:t>
            </a:r>
            <a:r>
              <a:rPr lang="pt-BR" dirty="0" smtClean="0">
                <a:hlinkClick r:id="rId5" action="ppaction://hlinksldjump"/>
              </a:rPr>
              <a:t>progressivos</a:t>
            </a:r>
            <a:r>
              <a:rPr lang="pt-BR" dirty="0" smtClean="0"/>
              <a:t>;</a:t>
            </a:r>
          </a:p>
          <a:p>
            <a:endParaRPr lang="pt-BR" dirty="0" smtClean="0"/>
          </a:p>
          <a:p>
            <a:r>
              <a:rPr lang="pt-BR" dirty="0" smtClean="0"/>
              <a:t>Fiscais X </a:t>
            </a:r>
            <a:r>
              <a:rPr lang="pt-BR" dirty="0" err="1" smtClean="0"/>
              <a:t>Parafiscais</a:t>
            </a:r>
            <a:r>
              <a:rPr lang="pt-BR" dirty="0" smtClean="0"/>
              <a:t> X </a:t>
            </a:r>
            <a:r>
              <a:rPr lang="pt-BR" dirty="0" err="1" smtClean="0">
                <a:hlinkClick r:id="rId6" action="ppaction://hlinksldjump"/>
              </a:rPr>
              <a:t>Extrafiscais</a:t>
            </a:r>
            <a:r>
              <a:rPr lang="pt-BR" dirty="0" smtClean="0"/>
              <a:t>.</a:t>
            </a: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785818"/>
          </a:xfrm>
        </p:spPr>
        <p:txBody>
          <a:bodyPr/>
          <a:lstStyle/>
          <a:p>
            <a:pPr algn="ctr"/>
            <a:r>
              <a:rPr lang="pt-BR" dirty="0" smtClean="0"/>
              <a:t>IMPOSTOS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571612"/>
            <a:ext cx="8572560" cy="4143404"/>
          </a:xfrm>
        </p:spPr>
        <p:txBody>
          <a:bodyPr>
            <a:normAutofit/>
          </a:bodyPr>
          <a:lstStyle/>
          <a:p>
            <a:pPr algn="just"/>
            <a:r>
              <a:rPr lang="pt-BR" b="1" dirty="0" smtClean="0"/>
              <a:t>Diretos </a:t>
            </a:r>
            <a:r>
              <a:rPr lang="pt-BR" dirty="0" smtClean="0"/>
              <a:t>– sem repercussão econômica do encargo tributário.</a:t>
            </a:r>
          </a:p>
          <a:p>
            <a:pPr algn="just">
              <a:buNone/>
            </a:pPr>
            <a:r>
              <a:rPr lang="pt-BR" dirty="0" smtClean="0"/>
              <a:t>	Quem </a:t>
            </a:r>
            <a:r>
              <a:rPr lang="pt-BR" b="1" u="sng" dirty="0" smtClean="0"/>
              <a:t>pratica</a:t>
            </a:r>
            <a:r>
              <a:rPr lang="pt-BR" dirty="0" smtClean="0"/>
              <a:t> o </a:t>
            </a:r>
            <a:r>
              <a:rPr lang="pt-BR" b="1" u="sng" dirty="0" smtClean="0"/>
              <a:t>fato gerador </a:t>
            </a:r>
            <a:r>
              <a:rPr lang="pt-BR" dirty="0" smtClean="0"/>
              <a:t>= </a:t>
            </a:r>
            <a:r>
              <a:rPr lang="pt-BR" b="1" u="sng" dirty="0" smtClean="0"/>
              <a:t>paga</a:t>
            </a:r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Indiretos </a:t>
            </a:r>
            <a:r>
              <a:rPr lang="pt-BR" dirty="0" smtClean="0"/>
              <a:t>– ônus financeiro é </a:t>
            </a:r>
            <a:r>
              <a:rPr lang="pt-BR" b="1" u="sng" dirty="0" smtClean="0"/>
              <a:t>transferido</a:t>
            </a:r>
            <a:r>
              <a:rPr lang="pt-BR" dirty="0" smtClean="0"/>
              <a:t> ao </a:t>
            </a:r>
            <a:r>
              <a:rPr lang="pt-BR" b="1" u="sng" dirty="0" smtClean="0"/>
              <a:t>consumidor final</a:t>
            </a:r>
            <a:r>
              <a:rPr lang="pt-BR" b="1" dirty="0" smtClean="0"/>
              <a:t> </a:t>
            </a:r>
            <a:r>
              <a:rPr lang="pt-BR" dirty="0" smtClean="0"/>
              <a:t>pela repercussão econômica.</a:t>
            </a:r>
          </a:p>
          <a:p>
            <a:pPr algn="just">
              <a:buNone/>
            </a:pPr>
            <a:r>
              <a:rPr lang="pt-BR" dirty="0" smtClean="0"/>
              <a:t>	Imposto </a:t>
            </a:r>
            <a:r>
              <a:rPr lang="pt-BR" dirty="0" smtClean="0">
                <a:latin typeface="Calibri"/>
              </a:rPr>
              <a:t>→ R$ final do produto</a:t>
            </a:r>
            <a:endParaRPr lang="pt-BR" dirty="0" smtClean="0"/>
          </a:p>
          <a:p>
            <a:pPr algn="just">
              <a:buNone/>
            </a:pPr>
            <a:endParaRPr lang="pt-BR" b="1" dirty="0" smtClean="0"/>
          </a:p>
          <a:p>
            <a:pPr algn="just">
              <a:buNone/>
            </a:pPr>
            <a:r>
              <a:rPr lang="pt-BR" b="1" dirty="0" smtClean="0"/>
              <a:t>	Exemplos: IPI e ICMS.</a:t>
            </a:r>
          </a:p>
          <a:p>
            <a:endParaRPr lang="pt-BR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7358082" y="635795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IMPOSTOS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214422"/>
            <a:ext cx="8572560" cy="5286412"/>
          </a:xfrm>
        </p:spPr>
        <p:txBody>
          <a:bodyPr>
            <a:normAutofit/>
          </a:bodyPr>
          <a:lstStyle/>
          <a:p>
            <a:pPr algn="just"/>
            <a:r>
              <a:rPr lang="pt-BR" b="1" dirty="0" smtClean="0"/>
              <a:t>Reais</a:t>
            </a:r>
            <a:r>
              <a:rPr lang="pt-BR" dirty="0" smtClean="0"/>
              <a:t> - São aqueles que </a:t>
            </a:r>
            <a:r>
              <a:rPr lang="pt-BR" b="1" u="sng" dirty="0" smtClean="0"/>
              <a:t>não levam</a:t>
            </a:r>
            <a:r>
              <a:rPr lang="pt-BR" b="1" dirty="0" smtClean="0"/>
              <a:t> </a:t>
            </a:r>
            <a:r>
              <a:rPr lang="pt-BR" dirty="0" smtClean="0"/>
              <a:t>em </a:t>
            </a:r>
            <a:r>
              <a:rPr lang="pt-BR" b="1" u="sng" dirty="0" smtClean="0"/>
              <a:t>consideração</a:t>
            </a:r>
            <a:r>
              <a:rPr lang="pt-BR" dirty="0" smtClean="0"/>
              <a:t> as </a:t>
            </a:r>
            <a:r>
              <a:rPr lang="pt-BR" b="1" u="sng" dirty="0" smtClean="0"/>
              <a:t>condições</a:t>
            </a:r>
            <a:r>
              <a:rPr lang="pt-BR" dirty="0" smtClean="0"/>
              <a:t> do </a:t>
            </a:r>
            <a:r>
              <a:rPr lang="pt-BR" b="1" u="sng" dirty="0" smtClean="0"/>
              <a:t>contribuinte</a:t>
            </a:r>
            <a:r>
              <a:rPr lang="pt-BR" dirty="0" smtClean="0"/>
              <a:t>, incidindo </a:t>
            </a:r>
            <a:r>
              <a:rPr lang="pt-BR" b="1" u="sng" dirty="0" smtClean="0"/>
              <a:t>igualmente</a:t>
            </a:r>
            <a:r>
              <a:rPr lang="pt-BR" dirty="0" smtClean="0"/>
              <a:t> a </a:t>
            </a:r>
            <a:r>
              <a:rPr lang="pt-BR" b="1" u="sng" dirty="0" smtClean="0"/>
              <a:t>todas</a:t>
            </a:r>
            <a:r>
              <a:rPr lang="pt-BR" dirty="0" smtClean="0"/>
              <a:t> as </a:t>
            </a:r>
            <a:r>
              <a:rPr lang="pt-BR" b="1" u="sng" dirty="0" smtClean="0"/>
              <a:t>pessoas</a:t>
            </a:r>
            <a:r>
              <a:rPr lang="pt-BR" dirty="0" smtClean="0"/>
              <a:t>. </a:t>
            </a:r>
            <a:r>
              <a:rPr lang="pt-BR" b="1" dirty="0" smtClean="0"/>
              <a:t>Exemplo: IPTU</a:t>
            </a:r>
            <a:r>
              <a:rPr lang="pt-BR" dirty="0" smtClean="0"/>
              <a:t>. </a:t>
            </a:r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Pessoais</a:t>
            </a:r>
            <a:r>
              <a:rPr lang="pt-BR" dirty="0" smtClean="0"/>
              <a:t> - São aqueles que </a:t>
            </a:r>
            <a:r>
              <a:rPr lang="pt-BR" b="1" u="sng" dirty="0" smtClean="0"/>
              <a:t>estabelecem diferenças tributárias</a:t>
            </a:r>
            <a:r>
              <a:rPr lang="pt-BR" b="1" dirty="0" smtClean="0"/>
              <a:t> </a:t>
            </a:r>
            <a:r>
              <a:rPr lang="pt-BR" dirty="0" smtClean="0"/>
              <a:t>em função das </a:t>
            </a:r>
            <a:r>
              <a:rPr lang="pt-BR" b="1" u="sng" dirty="0" smtClean="0"/>
              <a:t>condições</a:t>
            </a:r>
            <a:r>
              <a:rPr lang="pt-BR" dirty="0" smtClean="0"/>
              <a:t> próprias do </a:t>
            </a:r>
            <a:r>
              <a:rPr lang="pt-BR" b="1" u="sng" dirty="0" smtClean="0"/>
              <a:t>contribuinte</a:t>
            </a:r>
            <a:r>
              <a:rPr lang="pt-BR" dirty="0" smtClean="0"/>
              <a:t>.</a:t>
            </a:r>
          </a:p>
          <a:p>
            <a:pPr algn="just">
              <a:buNone/>
            </a:pPr>
            <a:r>
              <a:rPr lang="pt-BR" b="1" dirty="0" smtClean="0"/>
              <a:t>	Exemplo: IR.</a:t>
            </a:r>
          </a:p>
          <a:p>
            <a:endParaRPr lang="pt-BR" b="1" dirty="0" smtClean="0"/>
          </a:p>
        </p:txBody>
      </p:sp>
      <p:sp>
        <p:nvSpPr>
          <p:cNvPr id="4" name="CaixaDeTexto 3"/>
          <p:cNvSpPr txBox="1"/>
          <p:nvPr/>
        </p:nvSpPr>
        <p:spPr>
          <a:xfrm>
            <a:off x="7572396" y="642939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IMPOSTOS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214422"/>
            <a:ext cx="8572560" cy="5286412"/>
          </a:xfrm>
        </p:spPr>
        <p:txBody>
          <a:bodyPr>
            <a:normAutofit/>
          </a:bodyPr>
          <a:lstStyle/>
          <a:p>
            <a:pPr algn="just"/>
            <a:r>
              <a:rPr lang="pt-BR" b="1" dirty="0" smtClean="0"/>
              <a:t>Fixos</a:t>
            </a:r>
            <a:r>
              <a:rPr lang="pt-BR" dirty="0" smtClean="0"/>
              <a:t> – R$ predeterminado = UFIR, UFM independendo de cálculo.</a:t>
            </a:r>
          </a:p>
          <a:p>
            <a:pPr algn="just">
              <a:buNone/>
            </a:pPr>
            <a:r>
              <a:rPr lang="pt-BR" dirty="0" smtClean="0"/>
              <a:t>	</a:t>
            </a:r>
            <a:r>
              <a:rPr lang="pt-BR" b="1" dirty="0" smtClean="0"/>
              <a:t>Exemplo: ISS (por estimativa anual).</a:t>
            </a:r>
          </a:p>
          <a:p>
            <a:pPr algn="just">
              <a:buNone/>
            </a:pPr>
            <a:endParaRPr lang="pt-BR" b="1" dirty="0" smtClean="0"/>
          </a:p>
          <a:p>
            <a:pPr algn="just"/>
            <a:r>
              <a:rPr lang="pt-BR" b="1" dirty="0" smtClean="0"/>
              <a:t>Proporcionais</a:t>
            </a:r>
            <a:r>
              <a:rPr lang="pt-BR" dirty="0" smtClean="0"/>
              <a:t> – mesma alíquota % para qualquer valor tributável.</a:t>
            </a:r>
          </a:p>
          <a:p>
            <a:pPr algn="just">
              <a:buNone/>
            </a:pPr>
            <a:r>
              <a:rPr lang="pt-BR" dirty="0" smtClean="0"/>
              <a:t>	</a:t>
            </a:r>
            <a:r>
              <a:rPr lang="pt-BR" b="1" dirty="0" smtClean="0"/>
              <a:t>Exemplo: ITBI. </a:t>
            </a:r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b="1" dirty="0" smtClean="0"/>
              <a:t>Progressivos</a:t>
            </a:r>
            <a:r>
              <a:rPr lang="pt-BR" dirty="0" smtClean="0"/>
              <a:t> – alíquotas % variáveis e crescentes.</a:t>
            </a:r>
          </a:p>
          <a:p>
            <a:pPr algn="just">
              <a:buNone/>
            </a:pPr>
            <a:r>
              <a:rPr lang="pt-BR" dirty="0" smtClean="0"/>
              <a:t>	</a:t>
            </a:r>
            <a:r>
              <a:rPr lang="pt-BR" b="1" dirty="0" smtClean="0"/>
              <a:t>Exemplo: IR-PF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7215206" y="6357958"/>
            <a:ext cx="1928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IMPOSTOS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214422"/>
            <a:ext cx="8572560" cy="5286412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b="1" dirty="0" smtClean="0"/>
              <a:t>Fiscais – </a:t>
            </a:r>
            <a:r>
              <a:rPr lang="pt-BR" dirty="0" smtClean="0"/>
              <a:t>visa arrecadar para pessoa jurídica de direito público interno.</a:t>
            </a:r>
          </a:p>
          <a:p>
            <a:pPr algn="just">
              <a:buNone/>
            </a:pPr>
            <a:r>
              <a:rPr lang="pt-BR" dirty="0" smtClean="0"/>
              <a:t>	</a:t>
            </a:r>
            <a:r>
              <a:rPr lang="pt-BR" b="1" dirty="0" smtClean="0"/>
              <a:t>Exemplo: IR. </a:t>
            </a:r>
          </a:p>
          <a:p>
            <a:pPr algn="just">
              <a:buNone/>
            </a:pPr>
            <a:endParaRPr lang="pt-BR" b="1" dirty="0" smtClean="0"/>
          </a:p>
          <a:p>
            <a:pPr algn="just"/>
            <a:r>
              <a:rPr lang="pt-BR" b="1" dirty="0" err="1" smtClean="0"/>
              <a:t>Parafiscais</a:t>
            </a:r>
            <a:r>
              <a:rPr lang="pt-BR" dirty="0" smtClean="0"/>
              <a:t> - contribuição cobrada por autarquia, órgãos </a:t>
            </a:r>
            <a:r>
              <a:rPr lang="pt-BR" dirty="0" err="1" smtClean="0"/>
              <a:t>paraestatias</a:t>
            </a:r>
            <a:r>
              <a:rPr lang="pt-BR" dirty="0" smtClean="0"/>
              <a:t>, profissionais ou sociais, para custear seu financiamento autônomo.</a:t>
            </a:r>
          </a:p>
          <a:p>
            <a:pPr algn="just">
              <a:buNone/>
            </a:pPr>
            <a:r>
              <a:rPr lang="pt-BR" dirty="0" smtClean="0"/>
              <a:t>	</a:t>
            </a:r>
            <a:r>
              <a:rPr lang="pt-BR" b="1" dirty="0" smtClean="0"/>
              <a:t>Exemplo: OAB, CRM, CRMVZ, CREA, etc. </a:t>
            </a:r>
          </a:p>
          <a:p>
            <a:pPr algn="just">
              <a:buNone/>
            </a:pPr>
            <a:endParaRPr lang="pt-BR" b="1" dirty="0" smtClean="0"/>
          </a:p>
          <a:p>
            <a:pPr algn="just"/>
            <a:r>
              <a:rPr lang="pt-BR" b="1" dirty="0" err="1" smtClean="0"/>
              <a:t>Extrafiscais</a:t>
            </a:r>
            <a:r>
              <a:rPr lang="pt-BR" dirty="0" smtClean="0"/>
              <a:t> – visa arrecadação + corrigir anomalias.</a:t>
            </a:r>
          </a:p>
          <a:p>
            <a:pPr algn="just">
              <a:buNone/>
            </a:pPr>
            <a:r>
              <a:rPr lang="pt-BR" dirty="0" smtClean="0"/>
              <a:t>			</a:t>
            </a:r>
            <a:r>
              <a:rPr lang="pt-BR" b="1" dirty="0" smtClean="0"/>
              <a:t>Exemplo: Imposto de Exportação.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7286644" y="6488668"/>
            <a:ext cx="185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TRIBUTAÇÃO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TAXAS</a:t>
            </a:r>
            <a:endParaRPr lang="pt-BR"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2143116"/>
            <a:ext cx="8443914" cy="4000528"/>
          </a:xfrm>
        </p:spPr>
        <p:txBody>
          <a:bodyPr>
            <a:normAutofit/>
          </a:bodyPr>
          <a:lstStyle/>
          <a:p>
            <a:r>
              <a:rPr lang="pt-BR" dirty="0" smtClean="0"/>
              <a:t>Fato Gerador </a:t>
            </a:r>
            <a:r>
              <a:rPr lang="pt-BR" dirty="0" smtClean="0">
                <a:latin typeface="Calibri"/>
              </a:rPr>
              <a:t>=  atuação </a:t>
            </a:r>
            <a:r>
              <a:rPr lang="pt-BR" dirty="0" smtClean="0"/>
              <a:t>estatal específica:</a:t>
            </a:r>
          </a:p>
          <a:p>
            <a:pPr>
              <a:buNone/>
            </a:pPr>
            <a:endParaRPr lang="pt-BR" dirty="0" smtClean="0"/>
          </a:p>
          <a:p>
            <a:pPr lvl="1"/>
            <a:r>
              <a:rPr lang="pt-BR" dirty="0" smtClean="0"/>
              <a:t>Exercício do poder de polícia;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Prestação de serviço público específico e divisível.</a:t>
            </a:r>
          </a:p>
          <a:p>
            <a:pPr lvl="1">
              <a:buNone/>
            </a:pPr>
            <a:r>
              <a:rPr lang="pt-BR" dirty="0" smtClean="0"/>
              <a:t>	STF </a:t>
            </a:r>
            <a:r>
              <a:rPr lang="pt-BR" dirty="0" smtClean="0">
                <a:latin typeface="Calibri"/>
              </a:rPr>
              <a:t>→ taxa coleta de lixo (específico e divisível)</a:t>
            </a:r>
          </a:p>
          <a:p>
            <a:pPr lvl="1">
              <a:buNone/>
            </a:pPr>
            <a:r>
              <a:rPr lang="pt-BR" dirty="0" smtClean="0">
                <a:latin typeface="Calibri"/>
              </a:rPr>
              <a:t>		     → limpeza de vias públicas (universal e indivisível)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Base de cálculo </a:t>
            </a:r>
            <a:r>
              <a:rPr lang="pt-BR" dirty="0" smtClean="0">
                <a:latin typeface="Calibri"/>
              </a:rPr>
              <a:t>≠ imposto (art. 145, § 2º, CF/88)</a:t>
            </a:r>
            <a:r>
              <a:rPr lang="pt-BR" dirty="0" smtClean="0"/>
              <a:t>;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7500958" y="6500834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TRIBUTOS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CONTRIBUIÇÃO DE MELHORIA</a:t>
            </a:r>
            <a:endParaRPr lang="pt-BR"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2143116"/>
            <a:ext cx="8443914" cy="4000528"/>
          </a:xfrm>
        </p:spPr>
        <p:txBody>
          <a:bodyPr>
            <a:normAutofit/>
          </a:bodyPr>
          <a:lstStyle/>
          <a:p>
            <a:r>
              <a:rPr lang="pt-BR" dirty="0" smtClean="0"/>
              <a:t>Fato Gerador </a:t>
            </a:r>
            <a:r>
              <a:rPr lang="pt-BR" dirty="0" smtClean="0">
                <a:latin typeface="Calibri"/>
              </a:rPr>
              <a:t>=  atuação </a:t>
            </a:r>
            <a:r>
              <a:rPr lang="pt-BR" dirty="0" smtClean="0"/>
              <a:t>estatal = </a:t>
            </a:r>
            <a:r>
              <a:rPr lang="pt-BR" dirty="0" smtClean="0">
                <a:sym typeface="Symbol"/>
              </a:rPr>
              <a:t> R$</a:t>
            </a:r>
            <a:r>
              <a:rPr lang="pt-BR" dirty="0" smtClean="0"/>
              <a:t> imóvel</a:t>
            </a:r>
          </a:p>
          <a:p>
            <a:pPr>
              <a:buNone/>
            </a:pPr>
            <a:endParaRPr lang="pt-BR" dirty="0" smtClean="0"/>
          </a:p>
          <a:p>
            <a:pPr lvl="1"/>
            <a:r>
              <a:rPr lang="pt-BR" dirty="0" smtClean="0"/>
              <a:t>Limite global de arrecadação = custo total da obra</a:t>
            </a:r>
          </a:p>
          <a:p>
            <a:pPr lvl="1" algn="r">
              <a:buNone/>
            </a:pPr>
            <a:r>
              <a:rPr lang="pt-BR" dirty="0" smtClean="0"/>
              <a:t>(não recepcionado pela CF/88)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Limite individual da contribuição = valor valorização</a:t>
            </a:r>
          </a:p>
          <a:p>
            <a:pPr lvl="1">
              <a:buNone/>
            </a:pPr>
            <a:r>
              <a:rPr lang="pt-BR" dirty="0" smtClean="0"/>
              <a:t>                                                                    </a:t>
            </a:r>
            <a:r>
              <a:rPr lang="pt-BR" dirty="0" smtClean="0">
                <a:latin typeface="Calibri"/>
              </a:rPr>
              <a:t>↓Independe</a:t>
            </a:r>
          </a:p>
          <a:p>
            <a:pPr lvl="1">
              <a:buNone/>
            </a:pPr>
            <a:r>
              <a:rPr lang="pt-BR" dirty="0" smtClean="0">
                <a:latin typeface="Calibri"/>
              </a:rPr>
              <a:t>                                                                             </a:t>
            </a:r>
            <a:r>
              <a:rPr lang="pt-BR" dirty="0" smtClean="0"/>
              <a:t>custo total da obra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7072330" y="6500834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TRIBUTOS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/>
          <a:lstStyle/>
          <a:p>
            <a:pPr algn="ctr"/>
            <a:r>
              <a:rPr lang="pt-BR" dirty="0" smtClean="0"/>
              <a:t>FATO GERADOR</a:t>
            </a:r>
            <a:endParaRPr lang="pt-BR"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2143116"/>
            <a:ext cx="8443914" cy="4000528"/>
          </a:xfrm>
        </p:spPr>
        <p:txBody>
          <a:bodyPr>
            <a:normAutofit/>
          </a:bodyPr>
          <a:lstStyle/>
          <a:p>
            <a:pPr>
              <a:buNone/>
            </a:pPr>
            <a:endParaRPr lang="pt-BR" dirty="0" smtClean="0"/>
          </a:p>
          <a:p>
            <a:r>
              <a:rPr lang="pt-BR" dirty="0" smtClean="0"/>
              <a:t>Fato Gerador </a:t>
            </a:r>
            <a:r>
              <a:rPr lang="pt-BR" dirty="0" smtClean="0">
                <a:latin typeface="Calibri"/>
              </a:rPr>
              <a:t>→ fato típico –Lei→ obrigação tributária</a:t>
            </a:r>
          </a:p>
          <a:p>
            <a:pPr>
              <a:buNone/>
            </a:pPr>
            <a:r>
              <a:rPr lang="pt-BR" dirty="0" smtClean="0"/>
              <a:t>	</a:t>
            </a:r>
          </a:p>
          <a:p>
            <a:pPr>
              <a:buNone/>
            </a:pPr>
            <a:r>
              <a:rPr lang="pt-BR" dirty="0" smtClean="0"/>
              <a:t>	“Art. 114. </a:t>
            </a:r>
            <a:r>
              <a:rPr lang="pt-BR" u="sng" dirty="0" smtClean="0"/>
              <a:t>Fato gerador </a:t>
            </a:r>
            <a:r>
              <a:rPr lang="pt-BR" dirty="0" smtClean="0"/>
              <a:t>da obrigação principal é a </a:t>
            </a:r>
            <a:r>
              <a:rPr lang="pt-BR" u="sng" dirty="0" smtClean="0"/>
              <a:t>situação</a:t>
            </a:r>
            <a:r>
              <a:rPr lang="pt-BR" dirty="0" smtClean="0"/>
              <a:t> definida em </a:t>
            </a:r>
            <a:r>
              <a:rPr lang="pt-BR" u="sng" dirty="0" smtClean="0"/>
              <a:t>lei</a:t>
            </a:r>
            <a:r>
              <a:rPr lang="pt-BR" dirty="0" smtClean="0"/>
              <a:t> como necessária e suficiente à sua </a:t>
            </a:r>
            <a:r>
              <a:rPr lang="pt-BR" u="sng" dirty="0" smtClean="0"/>
              <a:t>ocorrência</a:t>
            </a:r>
            <a:r>
              <a:rPr lang="pt-BR" dirty="0" smtClean="0"/>
              <a:t>.”       </a:t>
            </a:r>
            <a:r>
              <a:rPr lang="pt-BR" sz="1800" dirty="0" smtClean="0"/>
              <a:t>(Lei 5.172/66 – CTN)</a:t>
            </a:r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/>
          <a:lstStyle/>
          <a:p>
            <a:pPr algn="ctr"/>
            <a:r>
              <a:rPr lang="pt-BR" dirty="0" smtClean="0"/>
              <a:t>BASE DE CÁLCULO</a:t>
            </a:r>
            <a:endParaRPr lang="pt-BR"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2143116"/>
            <a:ext cx="8443914" cy="40005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pt-BR" dirty="0" smtClean="0"/>
          </a:p>
          <a:p>
            <a:pPr algn="just"/>
            <a:r>
              <a:rPr lang="pt-BR" sz="3200" dirty="0" smtClean="0"/>
              <a:t>“(...)</a:t>
            </a:r>
            <a:r>
              <a:rPr lang="pt-BR" sz="3200" u="sng" dirty="0" smtClean="0"/>
              <a:t>grandeza</a:t>
            </a:r>
            <a:r>
              <a:rPr lang="pt-BR" sz="3200" dirty="0" smtClean="0"/>
              <a:t> econômica ou numérica sobre a qual se </a:t>
            </a:r>
            <a:r>
              <a:rPr lang="pt-BR" sz="3200" u="sng" dirty="0" smtClean="0"/>
              <a:t>aplica a alíquota </a:t>
            </a:r>
            <a:r>
              <a:rPr lang="pt-BR" sz="3200" dirty="0" smtClean="0"/>
              <a:t>para obter o </a:t>
            </a:r>
            <a:r>
              <a:rPr lang="pt-BR" sz="3200" u="sng" dirty="0" smtClean="0"/>
              <a:t>quantum a pagar</a:t>
            </a:r>
            <a:r>
              <a:rPr lang="pt-BR" sz="3200" dirty="0" smtClean="0"/>
              <a:t>(...)”    </a:t>
            </a:r>
            <a:r>
              <a:rPr lang="pt-BR" sz="1600" dirty="0" smtClean="0"/>
              <a:t>(FALCÃO, 1971, P.32)</a:t>
            </a:r>
          </a:p>
          <a:p>
            <a:pPr algn="just"/>
            <a:endParaRPr lang="pt-BR" sz="3000" dirty="0" smtClean="0"/>
          </a:p>
          <a:p>
            <a:pPr algn="just"/>
            <a:r>
              <a:rPr lang="pt-BR" sz="2800" dirty="0" smtClean="0"/>
              <a:t>“(...) é o elemento financeiro do fato gerador.” </a:t>
            </a:r>
            <a:r>
              <a:rPr lang="pt-BR" sz="900" dirty="0" smtClean="0"/>
              <a:t>(SOUSA)</a:t>
            </a:r>
          </a:p>
          <a:p>
            <a:pPr lvl="1" algn="just"/>
            <a:endParaRPr lang="pt-BR" sz="2600" dirty="0" smtClean="0"/>
          </a:p>
          <a:p>
            <a:pPr lvl="1" algn="just"/>
            <a:r>
              <a:rPr lang="pt-BR" sz="2600" dirty="0" smtClean="0"/>
              <a:t>IR imóvel→ R$ venda – R$ declarado</a:t>
            </a:r>
          </a:p>
          <a:p>
            <a:pPr lvl="1" algn="just"/>
            <a:endParaRPr lang="pt-BR" sz="2600" dirty="0" smtClean="0"/>
          </a:p>
          <a:p>
            <a:pPr lvl="1" algn="just"/>
            <a:r>
              <a:rPr lang="pt-BR" sz="3000" dirty="0" smtClean="0"/>
              <a:t>ICMS→ R$ venda mercadoria</a:t>
            </a: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71472" y="1714488"/>
            <a:ext cx="8229600" cy="4643470"/>
          </a:xfrm>
        </p:spPr>
        <p:txBody>
          <a:bodyPr>
            <a:normAutofit fontScale="92500" lnSpcReduction="10000"/>
          </a:bodyPr>
          <a:lstStyle/>
          <a:p>
            <a:r>
              <a:rPr lang="pt-BR" sz="2800" dirty="0" smtClean="0"/>
              <a:t>Conceito de </a:t>
            </a:r>
            <a:r>
              <a:rPr lang="pt-BR" sz="2800" dirty="0" smtClean="0">
                <a:hlinkClick r:id="rId2" action="ppaction://hlinksldjump"/>
              </a:rPr>
              <a:t>Direito Tributário</a:t>
            </a:r>
            <a:r>
              <a:rPr lang="pt-BR" sz="2800" dirty="0" smtClean="0"/>
              <a:t>;</a:t>
            </a:r>
          </a:p>
          <a:p>
            <a:endParaRPr lang="pt-BR" sz="2800" dirty="0" smtClean="0"/>
          </a:p>
          <a:p>
            <a:r>
              <a:rPr lang="pt-BR" sz="2800" dirty="0" smtClean="0"/>
              <a:t>Conceito de </a:t>
            </a:r>
            <a:r>
              <a:rPr lang="pt-BR" sz="2800" dirty="0" smtClean="0">
                <a:hlinkClick r:id="rId3" action="ppaction://hlinksldjump"/>
              </a:rPr>
              <a:t>Tributo</a:t>
            </a:r>
            <a:r>
              <a:rPr lang="pt-BR" sz="2800" dirty="0" smtClean="0"/>
              <a:t>;</a:t>
            </a:r>
          </a:p>
          <a:p>
            <a:pPr lvl="1"/>
            <a:r>
              <a:rPr lang="pt-BR" sz="2400" dirty="0" smtClean="0"/>
              <a:t>Gênero;</a:t>
            </a:r>
          </a:p>
          <a:p>
            <a:pPr lvl="1"/>
            <a:r>
              <a:rPr lang="pt-BR" sz="2400" dirty="0" smtClean="0"/>
              <a:t>Espécies.</a:t>
            </a:r>
          </a:p>
          <a:p>
            <a:endParaRPr lang="pt-BR" sz="2800" dirty="0" smtClean="0"/>
          </a:p>
          <a:p>
            <a:r>
              <a:rPr lang="pt-BR" sz="2800" dirty="0" smtClean="0"/>
              <a:t>Fato Gerador;</a:t>
            </a:r>
          </a:p>
          <a:p>
            <a:endParaRPr lang="pt-BR" sz="2800" dirty="0" smtClean="0"/>
          </a:p>
          <a:p>
            <a:r>
              <a:rPr lang="pt-BR" sz="2800" dirty="0" smtClean="0"/>
              <a:t>Base de Cálculo;</a:t>
            </a:r>
          </a:p>
          <a:p>
            <a:endParaRPr lang="pt-BR" sz="2800" dirty="0" smtClean="0"/>
          </a:p>
          <a:p>
            <a:r>
              <a:rPr lang="pt-BR" sz="2800" dirty="0" smtClean="0">
                <a:hlinkClick r:id="rId4" action="ppaction://hlinksldjump"/>
              </a:rPr>
              <a:t>Competência Tributária</a:t>
            </a:r>
            <a:r>
              <a:rPr lang="pt-BR" sz="2800" dirty="0" smtClean="0"/>
              <a:t>.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OBJETIVOS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NATUREZA JURÍDICA DO TRIBUTO</a:t>
            </a:r>
            <a:endParaRPr lang="pt-BR"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2143116"/>
            <a:ext cx="8443914" cy="4000528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Fato Gerador </a:t>
            </a:r>
            <a:r>
              <a:rPr lang="pt-BR" dirty="0" smtClean="0">
                <a:latin typeface="Calibri"/>
              </a:rPr>
              <a:t>→ Natureza Jurídica Específica do Tributo</a:t>
            </a:r>
          </a:p>
          <a:p>
            <a:endParaRPr lang="pt-BR" dirty="0" smtClean="0"/>
          </a:p>
          <a:p>
            <a:pPr algn="just">
              <a:buNone/>
            </a:pPr>
            <a:r>
              <a:rPr lang="pt-BR" dirty="0" smtClean="0"/>
              <a:t>	“Art. 4º A </a:t>
            </a:r>
            <a:r>
              <a:rPr lang="pt-BR" u="sng" dirty="0" smtClean="0"/>
              <a:t>natureza jurídica específica do tributo</a:t>
            </a:r>
            <a:r>
              <a:rPr lang="pt-BR" dirty="0" smtClean="0"/>
              <a:t> é </a:t>
            </a:r>
            <a:r>
              <a:rPr lang="pt-BR" u="sng" dirty="0" smtClean="0"/>
              <a:t>determinada</a:t>
            </a:r>
            <a:r>
              <a:rPr lang="pt-BR" dirty="0" smtClean="0"/>
              <a:t> pelo </a:t>
            </a:r>
            <a:r>
              <a:rPr lang="pt-BR" u="sng" dirty="0" smtClean="0"/>
              <a:t>fato gerador</a:t>
            </a:r>
            <a:r>
              <a:rPr lang="pt-BR" dirty="0" smtClean="0"/>
              <a:t> da respectiva obrigação, sendo irrelevantes para qualificá-la: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 - a denominação e demais características formais adotadas pela lei;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 - a destinação legal do produto da sua arrecadação.”                                  </a:t>
            </a:r>
            <a:r>
              <a:rPr lang="pt-BR" sz="1900" dirty="0" smtClean="0"/>
              <a:t>(Lei 5.172/66 – CTN)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072330" y="6357958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IMPOSTOS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857256"/>
          </a:xfrm>
        </p:spPr>
        <p:txBody>
          <a:bodyPr/>
          <a:lstStyle/>
          <a:p>
            <a:pPr algn="ctr"/>
            <a:r>
              <a:rPr lang="pt-BR" dirty="0" smtClean="0"/>
              <a:t>EMPRÉSTIMOS COMPULSÓRIOS</a:t>
            </a:r>
            <a:endParaRPr lang="pt-BR"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1785926"/>
            <a:ext cx="8443914" cy="478634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t-BR" dirty="0" smtClean="0"/>
              <a:t>	Art. 148. A </a:t>
            </a:r>
            <a:r>
              <a:rPr lang="pt-BR" u="sng" dirty="0" smtClean="0"/>
              <a:t>União</a:t>
            </a:r>
            <a:r>
              <a:rPr lang="pt-BR" dirty="0" smtClean="0"/>
              <a:t>, mediante </a:t>
            </a:r>
            <a:r>
              <a:rPr lang="pt-BR" u="sng" dirty="0" smtClean="0"/>
              <a:t>lei complementar</a:t>
            </a:r>
            <a:r>
              <a:rPr lang="pt-BR" dirty="0" smtClean="0"/>
              <a:t>, poderá </a:t>
            </a:r>
            <a:r>
              <a:rPr lang="pt-BR" u="sng" dirty="0" smtClean="0"/>
              <a:t>instituir empréstimos compulsórios</a:t>
            </a:r>
            <a:r>
              <a:rPr lang="pt-BR" dirty="0" smtClean="0"/>
              <a:t>: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	I - para atender a </a:t>
            </a:r>
            <a:r>
              <a:rPr lang="pt-BR" u="sng" dirty="0" smtClean="0"/>
              <a:t>despesas extraordinárias</a:t>
            </a:r>
            <a:r>
              <a:rPr lang="pt-BR" dirty="0" smtClean="0"/>
              <a:t>, decorrentes de </a:t>
            </a:r>
            <a:r>
              <a:rPr lang="pt-BR" u="sng" dirty="0" smtClean="0"/>
              <a:t>calamidade pública</a:t>
            </a:r>
            <a:r>
              <a:rPr lang="pt-BR" dirty="0" smtClean="0"/>
              <a:t>, de </a:t>
            </a:r>
            <a:r>
              <a:rPr lang="pt-BR" u="sng" dirty="0" smtClean="0"/>
              <a:t>guerra externa </a:t>
            </a:r>
            <a:r>
              <a:rPr lang="pt-BR" dirty="0" smtClean="0"/>
              <a:t>ou sua </a:t>
            </a:r>
            <a:r>
              <a:rPr lang="pt-BR" u="sng" dirty="0" smtClean="0"/>
              <a:t>iminência</a:t>
            </a:r>
            <a:r>
              <a:rPr lang="pt-BR" dirty="0" smtClean="0"/>
              <a:t>;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	II - no caso de </a:t>
            </a:r>
            <a:r>
              <a:rPr lang="pt-BR" u="sng" dirty="0" smtClean="0"/>
              <a:t>investimento público de caráter urgente e</a:t>
            </a:r>
            <a:r>
              <a:rPr lang="pt-BR" dirty="0" smtClean="0"/>
              <a:t> de </a:t>
            </a:r>
            <a:r>
              <a:rPr lang="pt-BR" u="sng" dirty="0" smtClean="0"/>
              <a:t>relevante interesse nacional</a:t>
            </a:r>
            <a:r>
              <a:rPr lang="pt-BR" dirty="0" smtClean="0"/>
              <a:t>, observado o disposto no art. 150, III, "b".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	Parágrafo único. A </a:t>
            </a:r>
            <a:r>
              <a:rPr lang="pt-BR" u="sng" dirty="0" smtClean="0"/>
              <a:t>aplicação</a:t>
            </a:r>
            <a:r>
              <a:rPr lang="pt-BR" dirty="0" smtClean="0"/>
              <a:t> dos </a:t>
            </a:r>
            <a:r>
              <a:rPr lang="pt-BR" u="sng" dirty="0" smtClean="0"/>
              <a:t>recursos</a:t>
            </a:r>
            <a:r>
              <a:rPr lang="pt-BR" dirty="0" smtClean="0"/>
              <a:t> provenientes de empréstimo compulsório será </a:t>
            </a:r>
            <a:r>
              <a:rPr lang="pt-BR" u="sng" dirty="0" smtClean="0"/>
              <a:t>vinculada</a:t>
            </a:r>
            <a:r>
              <a:rPr lang="pt-BR" dirty="0" smtClean="0"/>
              <a:t> à </a:t>
            </a:r>
            <a:r>
              <a:rPr lang="pt-BR" u="sng" dirty="0" smtClean="0"/>
              <a:t>despesa</a:t>
            </a:r>
            <a:r>
              <a:rPr lang="pt-BR" dirty="0" smtClean="0"/>
              <a:t> que </a:t>
            </a:r>
            <a:r>
              <a:rPr lang="pt-BR" u="sng" dirty="0" smtClean="0"/>
              <a:t>fundamentou sua instituição</a:t>
            </a:r>
            <a:r>
              <a:rPr lang="pt-BR" dirty="0" smtClean="0"/>
              <a:t>.</a:t>
            </a:r>
          </a:p>
          <a:p>
            <a:pPr>
              <a:buNone/>
            </a:pPr>
            <a:endParaRPr lang="pt-BR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7643834" y="6500834"/>
            <a:ext cx="1500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TRIBUTOS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/>
          <a:lstStyle/>
          <a:p>
            <a:pPr algn="ctr"/>
            <a:r>
              <a:rPr lang="pt-BR" dirty="0" smtClean="0"/>
              <a:t>CONTRIBUIÇÕES SOCIAIS</a:t>
            </a:r>
            <a:endParaRPr lang="pt-BR"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2143116"/>
            <a:ext cx="8443914" cy="4000528"/>
          </a:xfrm>
        </p:spPr>
        <p:txBody>
          <a:bodyPr>
            <a:normAutofit/>
          </a:bodyPr>
          <a:lstStyle/>
          <a:p>
            <a:r>
              <a:rPr lang="pt-BR" dirty="0" smtClean="0"/>
              <a:t>Controvérsia quanto à natureza jurídica:</a:t>
            </a:r>
          </a:p>
          <a:p>
            <a:pPr lvl="1"/>
            <a:r>
              <a:rPr lang="pt-BR" dirty="0" smtClean="0"/>
              <a:t>Impostos ou taxa;</a:t>
            </a:r>
          </a:p>
          <a:p>
            <a:pPr lvl="1"/>
            <a:r>
              <a:rPr lang="pt-BR" dirty="0" smtClean="0"/>
              <a:t>Impostos com destinação específica;</a:t>
            </a:r>
          </a:p>
          <a:p>
            <a:pPr lvl="1"/>
            <a:r>
              <a:rPr lang="pt-BR" dirty="0" smtClean="0"/>
              <a:t>Sem natureza tributária apesar de compulsórias;</a:t>
            </a:r>
          </a:p>
          <a:p>
            <a:pPr lvl="1"/>
            <a:r>
              <a:rPr lang="pt-BR" u="sng" dirty="0" smtClean="0"/>
              <a:t>Espécie tributária vinculada à atuação indireta do PB.</a:t>
            </a:r>
          </a:p>
          <a:p>
            <a:pPr>
              <a:buNone/>
            </a:pPr>
            <a:endParaRPr lang="pt-BR" dirty="0" smtClean="0"/>
          </a:p>
        </p:txBody>
      </p:sp>
      <p:graphicFrame>
        <p:nvGraphicFramePr>
          <p:cNvPr id="6" name="Diagrama 5"/>
          <p:cNvGraphicFramePr/>
          <p:nvPr/>
        </p:nvGraphicFramePr>
        <p:xfrm>
          <a:off x="2143108" y="4286256"/>
          <a:ext cx="4786346" cy="2571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5072066" y="5929330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Atuação</a:t>
            </a:r>
          </a:p>
          <a:p>
            <a:pPr algn="ctr"/>
            <a:r>
              <a:rPr lang="pt-BR" dirty="0" smtClean="0"/>
              <a:t>PB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2857488" y="4714884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Atuação</a:t>
            </a:r>
          </a:p>
          <a:p>
            <a:pPr algn="ctr"/>
            <a:r>
              <a:rPr lang="pt-BR" dirty="0" smtClean="0"/>
              <a:t>PB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6143636" y="4429132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rgbClr val="FF0000"/>
                </a:solidFill>
              </a:rPr>
              <a:t>+ despesas</a:t>
            </a:r>
          </a:p>
          <a:p>
            <a:pPr algn="ctr"/>
            <a:r>
              <a:rPr lang="pt-BR" dirty="0" smtClean="0">
                <a:solidFill>
                  <a:srgbClr val="FF0000"/>
                </a:solidFill>
              </a:rPr>
              <a:t>+ benefícios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571604" y="5643578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rgbClr val="0070C0"/>
                </a:solidFill>
              </a:rPr>
              <a:t>- despesas</a:t>
            </a:r>
          </a:p>
          <a:p>
            <a:pPr algn="ctr"/>
            <a:r>
              <a:rPr lang="pt-BR" dirty="0" smtClean="0">
                <a:solidFill>
                  <a:srgbClr val="0070C0"/>
                </a:solidFill>
              </a:rPr>
              <a:t>- benefícios</a:t>
            </a:r>
            <a:endParaRPr lang="pt-BR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CaixaDeTexto 13"/>
          <p:cNvSpPr txBox="1"/>
          <p:nvPr/>
        </p:nvSpPr>
        <p:spPr>
          <a:xfrm>
            <a:off x="7286644" y="6357958"/>
            <a:ext cx="185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6" action="ppaction://hlinksldjump"/>
              </a:rPr>
              <a:t>OBJETIVOS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/>
          <a:lstStyle/>
          <a:p>
            <a:pPr algn="ctr"/>
            <a:r>
              <a:rPr lang="pt-BR" dirty="0" smtClean="0"/>
              <a:t>COMPETÊNCIA TRIBUTÁRIA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285750" y="2143125"/>
          <a:ext cx="8443913" cy="4000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/>
          <a:lstStyle/>
          <a:p>
            <a:pPr algn="ctr"/>
            <a:r>
              <a:rPr lang="pt-BR" dirty="0" smtClean="0"/>
              <a:t>COMPETÊNCIA COMUM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285750" y="1214422"/>
          <a:ext cx="8443913" cy="4929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214282" y="5143512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>
                <a:solidFill>
                  <a:srgbClr val="0070C0"/>
                </a:solidFill>
              </a:rPr>
              <a:t>Pois são </a:t>
            </a:r>
            <a:r>
              <a:rPr lang="pt-BR" sz="2400" u="sng" dirty="0" smtClean="0">
                <a:solidFill>
                  <a:srgbClr val="0070C0"/>
                </a:solidFill>
              </a:rPr>
              <a:t>tributos</a:t>
            </a:r>
            <a:r>
              <a:rPr lang="pt-BR" sz="2400" dirty="0" smtClean="0">
                <a:solidFill>
                  <a:srgbClr val="0070C0"/>
                </a:solidFill>
              </a:rPr>
              <a:t> </a:t>
            </a:r>
            <a:r>
              <a:rPr lang="pt-BR" sz="2400" u="sng" dirty="0" smtClean="0">
                <a:solidFill>
                  <a:srgbClr val="0070C0"/>
                </a:solidFill>
              </a:rPr>
              <a:t>vinculados</a:t>
            </a:r>
            <a:r>
              <a:rPr lang="pt-BR" sz="2400" dirty="0" smtClean="0">
                <a:solidFill>
                  <a:srgbClr val="0070C0"/>
                </a:solidFill>
              </a:rPr>
              <a:t> à </a:t>
            </a:r>
            <a:r>
              <a:rPr lang="pt-BR" sz="2400" u="sng" dirty="0" smtClean="0">
                <a:solidFill>
                  <a:srgbClr val="0070C0"/>
                </a:solidFill>
              </a:rPr>
              <a:t>atuação estatal</a:t>
            </a:r>
          </a:p>
          <a:p>
            <a:pPr algn="ctr"/>
            <a:r>
              <a:rPr lang="pt-BR" sz="2400" u="sng" dirty="0" smtClean="0">
                <a:solidFill>
                  <a:srgbClr val="0070C0"/>
                </a:solidFill>
              </a:rPr>
              <a:t>Poder Público</a:t>
            </a:r>
            <a:r>
              <a:rPr lang="pt-BR" sz="2400" dirty="0" smtClean="0">
                <a:solidFill>
                  <a:srgbClr val="0070C0"/>
                </a:solidFill>
              </a:rPr>
              <a:t> que promoveu </a:t>
            </a:r>
            <a:r>
              <a:rPr lang="pt-BR" sz="2400" u="sng" dirty="0" smtClean="0">
                <a:solidFill>
                  <a:srgbClr val="0070C0"/>
                </a:solidFill>
              </a:rPr>
              <a:t>atuação estatal</a:t>
            </a:r>
          </a:p>
          <a:p>
            <a:pPr algn="ctr"/>
            <a:r>
              <a:rPr lang="pt-BR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SUJEITO ATIVO</a:t>
            </a:r>
            <a:endParaRPr lang="pt-BR" sz="24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eta dobrada 6"/>
          <p:cNvSpPr/>
          <p:nvPr/>
        </p:nvSpPr>
        <p:spPr>
          <a:xfrm>
            <a:off x="7429520" y="5429264"/>
            <a:ext cx="813816" cy="868680"/>
          </a:xfrm>
          <a:prstGeom prst="bentArrow">
            <a:avLst/>
          </a:prstGeom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285720" y="2214554"/>
          <a:ext cx="8443913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DISCRIMINAÇÃO CONSTITUCIONAL DAS RENDAS TRIBUTÁRIA</a:t>
            </a:r>
            <a:endParaRPr lang="pt-BR" dirty="0"/>
          </a:p>
        </p:txBody>
      </p:sp>
      <p:sp>
        <p:nvSpPr>
          <p:cNvPr id="8" name="Texto explicativo em elipse 7"/>
          <p:cNvSpPr/>
          <p:nvPr/>
        </p:nvSpPr>
        <p:spPr>
          <a:xfrm>
            <a:off x="6143636" y="2214554"/>
            <a:ext cx="3214678" cy="178595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rgbClr val="FFFF00"/>
                </a:solidFill>
              </a:rPr>
              <a:t>Sob pena de bitributação jurídica</a:t>
            </a:r>
          </a:p>
          <a:p>
            <a:pPr algn="ctr"/>
            <a:r>
              <a:rPr lang="pt-BR" sz="1600" dirty="0" smtClean="0">
                <a:solidFill>
                  <a:srgbClr val="FFFF00"/>
                </a:solidFill>
              </a:rPr>
              <a:t>≠</a:t>
            </a:r>
          </a:p>
          <a:p>
            <a:pPr algn="ctr"/>
            <a:r>
              <a:rPr lang="pt-BR" sz="1600" dirty="0" smtClean="0">
                <a:solidFill>
                  <a:srgbClr val="FFFF00"/>
                </a:solidFill>
              </a:rPr>
              <a:t>bitributação econômica</a:t>
            </a:r>
            <a:endParaRPr lang="pt-BR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LIMITAÇÕES CONSTITUCIONAIS DO PODER DE TRIBUTAR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285720" y="2428868"/>
            <a:ext cx="5286412" cy="4143404"/>
          </a:xfrm>
        </p:spPr>
        <p:txBody>
          <a:bodyPr/>
          <a:lstStyle/>
          <a:p>
            <a:r>
              <a:rPr lang="pt-BR" dirty="0" smtClean="0"/>
              <a:t>Partilha da competência tributária;</a:t>
            </a:r>
          </a:p>
          <a:p>
            <a:r>
              <a:rPr lang="pt-BR" dirty="0" smtClean="0"/>
              <a:t>CF </a:t>
            </a:r>
            <a:r>
              <a:rPr lang="pt-BR" dirty="0" smtClean="0">
                <a:latin typeface="Calibri"/>
              </a:rPr>
              <a:t>→ Princípios Tributários →</a:t>
            </a:r>
          </a:p>
          <a:p>
            <a:r>
              <a:rPr lang="pt-BR" dirty="0" smtClean="0">
                <a:latin typeface="Calibri"/>
              </a:rPr>
              <a:t>Visam preservar:</a:t>
            </a:r>
          </a:p>
          <a:p>
            <a:pPr lvl="1"/>
            <a:r>
              <a:rPr lang="pt-BR" dirty="0" smtClean="0">
                <a:latin typeface="Calibri"/>
              </a:rPr>
              <a:t>Regime político;</a:t>
            </a:r>
          </a:p>
          <a:p>
            <a:pPr lvl="1"/>
            <a:r>
              <a:rPr lang="pt-BR" dirty="0" smtClean="0">
                <a:latin typeface="Calibri"/>
              </a:rPr>
              <a:t>Saúde da economia;</a:t>
            </a:r>
          </a:p>
          <a:p>
            <a:pPr lvl="1"/>
            <a:r>
              <a:rPr lang="pt-BR" dirty="0" smtClean="0">
                <a:latin typeface="Calibri"/>
              </a:rPr>
              <a:t>Direitos fundamentais;</a:t>
            </a:r>
          </a:p>
          <a:p>
            <a:pPr lvl="1"/>
            <a:r>
              <a:rPr lang="pt-BR" dirty="0" smtClean="0">
                <a:latin typeface="Calibri"/>
              </a:rPr>
              <a:t>Proteção de valores espirituais.</a:t>
            </a:r>
          </a:p>
        </p:txBody>
      </p:sp>
      <p:pic>
        <p:nvPicPr>
          <p:cNvPr id="1026" name="Picture 2" descr="http://t0.gstatic.com/images?q=tbn:ANd9GcS6-KyDa-sRlOXTEsieFchQgJeAwCRqlQacAst5sACTnTw09GUrMZy16L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214554"/>
            <a:ext cx="3209051" cy="25647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PRINCÍPIOS TRIBUTÁRIOS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142844" y="2071678"/>
            <a:ext cx="8786874" cy="4500594"/>
          </a:xfrm>
        </p:spPr>
        <p:txBody>
          <a:bodyPr/>
          <a:lstStyle/>
          <a:p>
            <a:r>
              <a:rPr lang="pt-BR" dirty="0" smtClean="0"/>
              <a:t>Princípio da legalidade tributária;</a:t>
            </a:r>
          </a:p>
          <a:p>
            <a:r>
              <a:rPr lang="pt-BR" dirty="0" smtClean="0"/>
              <a:t>Princípios da anterioridade e da </a:t>
            </a:r>
            <a:r>
              <a:rPr lang="pt-BR" dirty="0" err="1" smtClean="0"/>
              <a:t>nonagesimidade</a:t>
            </a:r>
            <a:r>
              <a:rPr lang="pt-BR" dirty="0" smtClean="0"/>
              <a:t>;</a:t>
            </a:r>
          </a:p>
          <a:p>
            <a:r>
              <a:rPr lang="pt-BR" dirty="0" smtClean="0"/>
              <a:t>Princípio da isonomia tributária;</a:t>
            </a:r>
          </a:p>
          <a:p>
            <a:r>
              <a:rPr lang="pt-BR" dirty="0" smtClean="0"/>
              <a:t>Princípio da capacidade contributiva;</a:t>
            </a:r>
          </a:p>
          <a:p>
            <a:r>
              <a:rPr lang="pt-BR" dirty="0" smtClean="0"/>
              <a:t>Princípio da vedação de efeitos confiscatórios;</a:t>
            </a:r>
          </a:p>
          <a:p>
            <a:r>
              <a:rPr lang="pt-BR" dirty="0" smtClean="0"/>
              <a:t>Princípio da imunidade recíproca;</a:t>
            </a:r>
          </a:p>
          <a:p>
            <a:r>
              <a:rPr lang="pt-BR" dirty="0" smtClean="0"/>
              <a:t>Princípio da imunidade genérica;</a:t>
            </a:r>
          </a:p>
          <a:p>
            <a:r>
              <a:rPr lang="pt-BR" dirty="0" smtClean="0"/>
              <a:t>Princípio da imunidade de trafego IE e IM;</a:t>
            </a:r>
          </a:p>
          <a:p>
            <a:endParaRPr lang="pt-B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PRINCÍPIOS TRIBUTÁRIOS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142844" y="2071678"/>
            <a:ext cx="8786874" cy="4500594"/>
          </a:xfrm>
        </p:spPr>
        <p:txBody>
          <a:bodyPr/>
          <a:lstStyle/>
          <a:p>
            <a:r>
              <a:rPr lang="pt-BR" dirty="0" smtClean="0"/>
              <a:t>Princípio da uniformidade de tributo federal TN;</a:t>
            </a:r>
          </a:p>
          <a:p>
            <a:r>
              <a:rPr lang="pt-BR" dirty="0" smtClean="0"/>
              <a:t>Princípio da uniformidade de tributo UF ou M;</a:t>
            </a:r>
          </a:p>
          <a:p>
            <a:r>
              <a:rPr lang="pt-BR" dirty="0" smtClean="0"/>
              <a:t>Princípio da igualdade de tratamento TD UEM;</a:t>
            </a:r>
          </a:p>
          <a:p>
            <a:r>
              <a:rPr lang="pt-BR" dirty="0" smtClean="0"/>
              <a:t>Princípio da imunidade </a:t>
            </a:r>
            <a:r>
              <a:rPr lang="pt-BR" dirty="0" smtClean="0">
                <a:latin typeface="Calibri"/>
              </a:rPr>
              <a:t>→</a:t>
            </a:r>
            <a:r>
              <a:rPr lang="pt-BR" dirty="0" smtClean="0"/>
              <a:t> aposentadoria/pensão;</a:t>
            </a:r>
          </a:p>
          <a:p>
            <a:r>
              <a:rPr lang="pt-BR" dirty="0" smtClean="0"/>
              <a:t>Princípio da vedação União isentar E. periféricas;</a:t>
            </a:r>
          </a:p>
          <a:p>
            <a:r>
              <a:rPr lang="pt-BR" dirty="0" smtClean="0"/>
              <a:t>Princípio da imunidade pequenas glebas rurais;</a:t>
            </a:r>
          </a:p>
          <a:p>
            <a:r>
              <a:rPr lang="pt-BR" dirty="0" smtClean="0"/>
              <a:t>Princípios implícitos.</a:t>
            </a:r>
          </a:p>
          <a:p>
            <a:endParaRPr lang="pt-B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2857496"/>
            <a:ext cx="5857884" cy="31432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</a:t>
            </a:r>
            <a:r>
              <a:rPr lang="pt-BR" sz="2800" dirty="0" smtClean="0"/>
              <a:t>Fiscal – latim → </a:t>
            </a:r>
            <a:r>
              <a:rPr lang="pt-BR" sz="2800" i="1" dirty="0" err="1" smtClean="0"/>
              <a:t>ficus</a:t>
            </a:r>
            <a:endParaRPr lang="pt-BR" sz="2800" i="1" dirty="0" smtClean="0"/>
          </a:p>
          <a:p>
            <a:pPr algn="just">
              <a:buNone/>
            </a:pPr>
            <a:r>
              <a:rPr lang="pt-BR" sz="2800" dirty="0" smtClean="0"/>
              <a:t>	</a:t>
            </a:r>
          </a:p>
          <a:p>
            <a:pPr algn="just">
              <a:buNone/>
            </a:pPr>
            <a:r>
              <a:rPr lang="pt-BR" sz="2800" dirty="0" smtClean="0"/>
              <a:t>	Portugal = fiscal e tributário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	Brasil → Emenda nº 18/65</a:t>
            </a:r>
          </a:p>
          <a:p>
            <a:pPr algn="just">
              <a:buNone/>
            </a:pPr>
            <a:r>
              <a:rPr lang="pt-BR" sz="2800" dirty="0" smtClean="0"/>
              <a:t>		     	→</a:t>
            </a:r>
            <a:r>
              <a:rPr lang="pt-BR" sz="2800" dirty="0" smtClean="0">
                <a:latin typeface="Calibri"/>
              </a:rPr>
              <a:t> </a:t>
            </a:r>
            <a:r>
              <a:rPr lang="pt-BR" sz="2800" dirty="0" smtClean="0"/>
              <a:t>Lei 5.172/66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DIREITO FISCAL X TRIBUTÁRIO</a:t>
            </a:r>
            <a:endParaRPr lang="pt-BR" dirty="0"/>
          </a:p>
        </p:txBody>
      </p:sp>
      <p:pic>
        <p:nvPicPr>
          <p:cNvPr id="26626" name="Picture 2" descr="C:\Documents and Settings\All Users\Documentos\Minhas imagens\Amostras de imagens\4421216202_b50dcedcc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643182"/>
            <a:ext cx="3500462" cy="23574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/>
          <a:lstStyle/>
          <a:p>
            <a:pPr algn="ctr"/>
            <a:r>
              <a:rPr lang="pt-BR" dirty="0" smtClean="0"/>
              <a:t>BOA NOITE!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EMENTA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4714908"/>
          </a:xfrm>
        </p:spPr>
        <p:txBody>
          <a:bodyPr/>
          <a:lstStyle/>
          <a:p>
            <a:r>
              <a:rPr lang="pt-BR" dirty="0" smtClean="0"/>
              <a:t>Conceitos introdutórios do Direito Tributário;</a:t>
            </a:r>
          </a:p>
          <a:p>
            <a:r>
              <a:rPr lang="pt-BR" dirty="0" smtClean="0"/>
              <a:t>Competência tributária;</a:t>
            </a:r>
          </a:p>
          <a:p>
            <a:r>
              <a:rPr lang="pt-BR" dirty="0" smtClean="0"/>
              <a:t>Limitações constitucionais competência tributária;</a:t>
            </a:r>
          </a:p>
          <a:p>
            <a:r>
              <a:rPr lang="pt-BR" dirty="0" smtClean="0"/>
              <a:t>Legislação tributária;</a:t>
            </a:r>
          </a:p>
          <a:p>
            <a:r>
              <a:rPr lang="pt-BR" dirty="0" smtClean="0"/>
              <a:t>Obrigação tributária;</a:t>
            </a:r>
          </a:p>
          <a:p>
            <a:r>
              <a:rPr lang="pt-BR" dirty="0" smtClean="0"/>
              <a:t>Responsabilidade tributária;</a:t>
            </a:r>
          </a:p>
          <a:p>
            <a:r>
              <a:rPr lang="pt-BR" dirty="0" smtClean="0"/>
              <a:t>Crédito tributários;</a:t>
            </a:r>
          </a:p>
          <a:p>
            <a:r>
              <a:rPr lang="pt-BR" dirty="0" smtClean="0"/>
              <a:t>Sistema tributário nacional;</a:t>
            </a:r>
          </a:p>
          <a:p>
            <a:r>
              <a:rPr lang="pt-BR" dirty="0" smtClean="0"/>
              <a:t>Processo administrativo tributário.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AVALIAÇÃO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285720" y="2000240"/>
            <a:ext cx="8501122" cy="4572032"/>
          </a:xfrm>
        </p:spPr>
        <p:txBody>
          <a:bodyPr/>
          <a:lstStyle/>
          <a:p>
            <a:r>
              <a:rPr lang="pt-BR" dirty="0" smtClean="0"/>
              <a:t>Provas;</a:t>
            </a:r>
          </a:p>
          <a:p>
            <a:endParaRPr lang="pt-BR" dirty="0" smtClean="0"/>
          </a:p>
          <a:p>
            <a:r>
              <a:rPr lang="pt-BR" dirty="0" smtClean="0"/>
              <a:t>Seminário(s);</a:t>
            </a:r>
          </a:p>
          <a:p>
            <a:endParaRPr lang="pt-BR" dirty="0" smtClean="0"/>
          </a:p>
          <a:p>
            <a:r>
              <a:rPr lang="pt-BR" dirty="0" smtClean="0"/>
              <a:t>Presença e participação em aula;</a:t>
            </a:r>
          </a:p>
          <a:p>
            <a:endParaRPr lang="pt-BR" dirty="0" smtClean="0"/>
          </a:p>
          <a:p>
            <a:r>
              <a:rPr lang="pt-BR" dirty="0" smtClean="0"/>
              <a:t>Publicação de trabalho = 1 ponto na média.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BIBLIOGRAFIA BÁSICA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785794"/>
            <a:ext cx="8929718" cy="5214974"/>
          </a:xfrm>
        </p:spPr>
        <p:txBody>
          <a:bodyPr/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AMARO, Luciano. </a:t>
            </a:r>
            <a:r>
              <a:rPr lang="pt-BR" b="1" dirty="0" smtClean="0"/>
              <a:t>Direito tributário brasileiro</a:t>
            </a:r>
            <a:r>
              <a:rPr lang="pt-BR" dirty="0" smtClean="0"/>
              <a:t>. 16 ed., São Paulo: Saraiva, 2010. ISBN 978-85-02-08947-1;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HARADA, </a:t>
            </a:r>
            <a:r>
              <a:rPr lang="pt-BR" dirty="0" err="1" smtClean="0"/>
              <a:t>Kiyoshi</a:t>
            </a:r>
            <a:r>
              <a:rPr lang="pt-BR" dirty="0" smtClean="0"/>
              <a:t>. </a:t>
            </a:r>
            <a:r>
              <a:rPr lang="pt-BR" b="1" dirty="0" smtClean="0"/>
              <a:t>Direito financeiro e tributário</a:t>
            </a:r>
            <a:r>
              <a:rPr lang="pt-BR" dirty="0" smtClean="0"/>
              <a:t>. 19 ed., São Paulo: Atlas, 2010. ISBN 978-85-224-5769-4;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SABBAG, Eduardo. </a:t>
            </a:r>
            <a:r>
              <a:rPr lang="pt-BR" b="1" dirty="0" smtClean="0"/>
              <a:t>Manual de direito tributário. </a:t>
            </a:r>
            <a:r>
              <a:rPr lang="pt-BR" dirty="0" smtClean="0"/>
              <a:t>3 ed., São Paulo: Saraiva, 2011. ISBN 978-85-02-10812-7.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7072330" y="6500834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ABERTURA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2857496"/>
            <a:ext cx="5572132" cy="2357454"/>
          </a:xfrm>
        </p:spPr>
        <p:txBody>
          <a:bodyPr/>
          <a:lstStyle/>
          <a:p>
            <a:pPr algn="just">
              <a:buNone/>
            </a:pPr>
            <a:r>
              <a:rPr lang="pt-BR" dirty="0" smtClean="0"/>
              <a:t>	“(...) disciplina o processo de retirada compulsória, pelo Estado, da parcela de riquezas de seus súditos (...)”.</a:t>
            </a:r>
          </a:p>
          <a:p>
            <a:pPr algn="r">
              <a:buNone/>
            </a:pPr>
            <a:r>
              <a:rPr lang="pt-BR" sz="1400" dirty="0" smtClean="0"/>
              <a:t>(HARADA, 2010, p. 291) </a:t>
            </a:r>
            <a:endParaRPr lang="pt-BR" sz="14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DIREITO TRIBUTÁRIO</a:t>
            </a:r>
            <a:endParaRPr lang="pt-BR" dirty="0"/>
          </a:p>
        </p:txBody>
      </p:sp>
      <p:pic>
        <p:nvPicPr>
          <p:cNvPr id="12291" name="Picture 3" descr="C:\Documents and Settings\All Users\Documentos\Minhas imagens\Amostras de imagens\real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857496"/>
            <a:ext cx="2914670" cy="24288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2214554"/>
            <a:ext cx="8286808" cy="107157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pt-BR" dirty="0" smtClean="0"/>
              <a:t>	</a:t>
            </a:r>
            <a:r>
              <a:rPr lang="pt-BR" sz="4500" dirty="0" smtClean="0"/>
              <a:t>“Disciplina jurídica que estuda as relações entre o fisco e o contribuinte.”</a:t>
            </a:r>
          </a:p>
          <a:p>
            <a:pPr algn="r">
              <a:buNone/>
            </a:pPr>
            <a:r>
              <a:rPr lang="pt-BR" sz="2200" dirty="0" smtClean="0"/>
              <a:t>(HARADA, 2010, P.291)</a:t>
            </a: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DIREITO TRIBUTÁRIO</a:t>
            </a:r>
            <a:endParaRPr lang="pt-BR" dirty="0"/>
          </a:p>
        </p:txBody>
      </p:sp>
      <p:pic>
        <p:nvPicPr>
          <p:cNvPr id="12290" name="Picture 2" descr="http://t2.gstatic.com/images?q=tbn:ANd9GcRBcgZwX02IPkeygSo2HUHPJ4Xvp_P5cCUokQQfnlHHYtF7BARF0-HkaVw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000372"/>
            <a:ext cx="3462189" cy="32861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2214554"/>
            <a:ext cx="8286808" cy="4286280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pt-BR" sz="5100" dirty="0" smtClean="0"/>
              <a:t>	“(...) ramo do </a:t>
            </a:r>
            <a:r>
              <a:rPr lang="pt-BR" sz="5100" b="1" u="sng" dirty="0" smtClean="0"/>
              <a:t>direito público</a:t>
            </a:r>
            <a:r>
              <a:rPr lang="pt-BR" sz="5100" b="1" dirty="0" smtClean="0"/>
              <a:t> </a:t>
            </a:r>
            <a:r>
              <a:rPr lang="pt-BR" sz="5100" dirty="0" smtClean="0"/>
              <a:t>que </a:t>
            </a:r>
            <a:r>
              <a:rPr lang="pt-BR" sz="5100" u="sng" dirty="0" smtClean="0"/>
              <a:t>rege</a:t>
            </a:r>
            <a:r>
              <a:rPr lang="pt-BR" sz="5100" dirty="0" smtClean="0"/>
              <a:t> as </a:t>
            </a:r>
            <a:r>
              <a:rPr lang="pt-BR" sz="5100" u="sng" dirty="0" smtClean="0"/>
              <a:t>relações jurídicas</a:t>
            </a:r>
            <a:r>
              <a:rPr lang="pt-BR" sz="5100" dirty="0" smtClean="0"/>
              <a:t> entre o </a:t>
            </a:r>
            <a:r>
              <a:rPr lang="pt-BR" sz="5100" u="sng" dirty="0" smtClean="0"/>
              <a:t>Estado</a:t>
            </a:r>
            <a:r>
              <a:rPr lang="pt-BR" sz="5100" dirty="0" smtClean="0"/>
              <a:t> e os </a:t>
            </a:r>
            <a:r>
              <a:rPr lang="pt-BR" sz="5100" u="sng" dirty="0" smtClean="0"/>
              <a:t>particulares</a:t>
            </a:r>
            <a:r>
              <a:rPr lang="pt-BR" sz="5100" dirty="0" smtClean="0"/>
              <a:t>, decorrentes da atividade financeira do Estado no que se refere à </a:t>
            </a:r>
            <a:r>
              <a:rPr lang="pt-BR" sz="5100" u="sng" dirty="0" smtClean="0"/>
              <a:t>obtenção de receitas</a:t>
            </a:r>
            <a:r>
              <a:rPr lang="pt-BR" sz="5100" dirty="0" smtClean="0"/>
              <a:t> que correspondam ao conceito de </a:t>
            </a:r>
            <a:r>
              <a:rPr lang="pt-BR" sz="5100" b="1" u="sng" dirty="0" smtClean="0">
                <a:hlinkClick r:id="rId2" action="ppaction://hlinksldjump"/>
              </a:rPr>
              <a:t>tributos</a:t>
            </a:r>
            <a:r>
              <a:rPr lang="pt-BR" sz="5100" dirty="0" smtClean="0"/>
              <a:t>.”</a:t>
            </a:r>
          </a:p>
          <a:p>
            <a:pPr algn="r">
              <a:buNone/>
            </a:pPr>
            <a:r>
              <a:rPr lang="pt-BR" sz="2200" dirty="0" smtClean="0"/>
              <a:t>(Sousa, 2010, P.24)</a:t>
            </a: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DIREITO TRIBUTÁRIO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2571744"/>
            <a:ext cx="8229600" cy="364333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b="1" dirty="0" smtClean="0"/>
              <a:t>	“(...) são </a:t>
            </a:r>
            <a:r>
              <a:rPr lang="pt-BR" b="1" u="sng" dirty="0" smtClean="0"/>
              <a:t>prestações pecuniárias compulsórias</a:t>
            </a:r>
            <a:r>
              <a:rPr lang="pt-BR" b="1" dirty="0" smtClean="0"/>
              <a:t>, que o </a:t>
            </a:r>
            <a:r>
              <a:rPr lang="pt-BR" b="1" u="sng" dirty="0" smtClean="0"/>
              <a:t>Estado exige</a:t>
            </a:r>
            <a:r>
              <a:rPr lang="pt-BR" b="1" dirty="0" smtClean="0"/>
              <a:t> de seus </a:t>
            </a:r>
            <a:r>
              <a:rPr lang="pt-BR" b="1" u="sng" dirty="0" smtClean="0"/>
              <a:t>súditos</a:t>
            </a:r>
            <a:r>
              <a:rPr lang="pt-BR" b="1" dirty="0" smtClean="0"/>
              <a:t> em virtude do seu </a:t>
            </a:r>
            <a:r>
              <a:rPr lang="pt-BR" b="1" u="sng" dirty="0" smtClean="0"/>
              <a:t>poder de império</a:t>
            </a:r>
            <a:r>
              <a:rPr lang="pt-BR" b="1" dirty="0" smtClean="0"/>
              <a:t>.”</a:t>
            </a:r>
          </a:p>
          <a:p>
            <a:pPr algn="r">
              <a:buNone/>
            </a:pPr>
            <a:r>
              <a:rPr lang="pt-BR" sz="1400" dirty="0" smtClean="0"/>
              <a:t>(HARADA, 2010, p. 304)</a:t>
            </a:r>
            <a:endParaRPr lang="pt-BR" sz="14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TRIBUTO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414340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b="1" dirty="0" smtClean="0"/>
              <a:t>	“Art. 3º Tributo é toda prestação </a:t>
            </a:r>
            <a:r>
              <a:rPr lang="pt-BR" b="1" u="sng" dirty="0" smtClean="0"/>
              <a:t>pecuniária</a:t>
            </a:r>
            <a:r>
              <a:rPr lang="pt-BR" b="1" dirty="0" smtClean="0"/>
              <a:t> </a:t>
            </a:r>
            <a:r>
              <a:rPr lang="pt-BR" b="1" u="sng" dirty="0" smtClean="0"/>
              <a:t>compulsória</a:t>
            </a:r>
            <a:r>
              <a:rPr lang="pt-BR" b="1" dirty="0" smtClean="0"/>
              <a:t>, em </a:t>
            </a:r>
            <a:r>
              <a:rPr lang="pt-BR" b="1" u="sng" dirty="0" smtClean="0"/>
              <a:t>moeda</a:t>
            </a:r>
            <a:r>
              <a:rPr lang="pt-BR" b="1" dirty="0" smtClean="0"/>
              <a:t> ou cujo valor nela se possa exprimir, que </a:t>
            </a:r>
            <a:r>
              <a:rPr lang="pt-BR" b="1" u="sng" dirty="0" smtClean="0"/>
              <a:t>não</a:t>
            </a:r>
            <a:r>
              <a:rPr lang="pt-BR" b="1" dirty="0" smtClean="0"/>
              <a:t> constitua </a:t>
            </a:r>
            <a:r>
              <a:rPr lang="pt-BR" b="1" u="sng" dirty="0" smtClean="0"/>
              <a:t>sanção</a:t>
            </a:r>
            <a:r>
              <a:rPr lang="pt-BR" b="1" dirty="0" smtClean="0"/>
              <a:t> de ato </a:t>
            </a:r>
            <a:r>
              <a:rPr lang="pt-BR" b="1" u="sng" dirty="0" smtClean="0"/>
              <a:t>ilícito</a:t>
            </a:r>
            <a:r>
              <a:rPr lang="pt-BR" b="1" dirty="0" smtClean="0"/>
              <a:t>, instituída em </a:t>
            </a:r>
            <a:r>
              <a:rPr lang="pt-BR" b="1" u="sng" dirty="0" smtClean="0"/>
              <a:t>lei</a:t>
            </a:r>
            <a:r>
              <a:rPr lang="pt-BR" b="1" dirty="0" smtClean="0"/>
              <a:t> e </a:t>
            </a:r>
            <a:r>
              <a:rPr lang="pt-BR" b="1" u="sng" dirty="0" smtClean="0"/>
              <a:t>cobrada</a:t>
            </a:r>
            <a:r>
              <a:rPr lang="pt-BR" b="1" dirty="0" smtClean="0"/>
              <a:t> mediante </a:t>
            </a:r>
            <a:r>
              <a:rPr lang="pt-BR" b="1" u="sng" dirty="0" smtClean="0"/>
              <a:t>atividade administrativa plenamente vinculada</a:t>
            </a:r>
            <a:r>
              <a:rPr lang="pt-BR" b="1" dirty="0" smtClean="0"/>
              <a:t>.”</a:t>
            </a:r>
          </a:p>
          <a:p>
            <a:pPr algn="r">
              <a:buNone/>
            </a:pPr>
            <a:r>
              <a:rPr lang="pt-BR" sz="2000" dirty="0" smtClean="0"/>
              <a:t>(Lei 5.172/66)</a:t>
            </a:r>
            <a:endParaRPr lang="pt-BR" sz="20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TRIBUTO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14282" y="1071546"/>
            <a:ext cx="8644030" cy="6000617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prestação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pecuniária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compulsória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: </a:t>
            </a:r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ressalta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o </a:t>
            </a:r>
            <a:r>
              <a:rPr kumimoji="0" lang="en-GB" sz="2000" b="1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caráter</a:t>
            </a:r>
            <a:r>
              <a:rPr kumimoji="0" lang="en-GB" sz="2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patrimonial </a:t>
            </a:r>
            <a:r>
              <a:rPr kumimoji="0" lang="en-GB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da </a:t>
            </a:r>
            <a:r>
              <a:rPr kumimoji="0" lang="en-GB" sz="2000" b="1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obrigação</a:t>
            </a:r>
            <a:r>
              <a:rPr kumimoji="0" lang="en-GB" sz="2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tributária</a:t>
            </a:r>
            <a:r>
              <a:rPr kumimoji="0" lang="en-GB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em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moeda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ou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cuja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valor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nela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se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possa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exprimir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:</a:t>
            </a:r>
            <a:endParaRPr lang="en-GB" sz="2000" dirty="0"/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r>
              <a:rPr kumimoji="0" lang="en-GB" sz="2000" b="1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obrigação</a:t>
            </a:r>
            <a:r>
              <a:rPr kumimoji="0" lang="en-GB" sz="2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de </a:t>
            </a:r>
            <a:r>
              <a:rPr kumimoji="0" lang="en-GB" sz="2000" b="1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dar</a:t>
            </a:r>
            <a:r>
              <a:rPr kumimoji="0" lang="en-GB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dinheiro</a:t>
            </a:r>
            <a:r>
              <a:rPr kumimoji="0" lang="en-GB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0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ou</a:t>
            </a:r>
            <a:r>
              <a:rPr kumimoji="0" lang="en-GB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0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algo</a:t>
            </a:r>
            <a:r>
              <a:rPr kumimoji="0" lang="en-GB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equivalente</a:t>
            </a:r>
            <a:r>
              <a:rPr kumimoji="0" lang="en-GB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0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ao</a:t>
            </a:r>
            <a:r>
              <a:rPr kumimoji="0" lang="en-GB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0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Fisco</a:t>
            </a:r>
            <a:r>
              <a:rPr kumimoji="0" lang="en-GB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que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não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constitua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sanção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de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ato</a:t>
            </a: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ilícito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r>
              <a:rPr kumimoji="0" lang="en-GB" sz="2000" b="1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Multas</a:t>
            </a:r>
            <a:r>
              <a:rPr kumimoji="0" lang="en-GB" sz="2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= </a:t>
            </a:r>
            <a:r>
              <a:rPr kumimoji="0" lang="en-GB" sz="2000" b="0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receitas</a:t>
            </a:r>
            <a:r>
              <a:rPr kumimoji="0" lang="en-GB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derivadas</a:t>
            </a:r>
            <a:r>
              <a:rPr kumimoji="0" lang="en-GB" sz="2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e </a:t>
            </a:r>
            <a:r>
              <a:rPr kumimoji="0" lang="en-GB" sz="2000" b="1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compulsórias</a:t>
            </a:r>
            <a:r>
              <a:rPr kumimoji="0" lang="en-GB" sz="2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≠ </a:t>
            </a:r>
            <a:r>
              <a:rPr kumimoji="0" lang="en-GB" sz="2000" b="1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natureza</a:t>
            </a:r>
            <a:r>
              <a:rPr kumimoji="0" lang="en-GB" sz="2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tributária</a:t>
            </a:r>
            <a:r>
              <a:rPr lang="en-GB" sz="2000" dirty="0" smtClean="0"/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endParaRPr kumimoji="0" lang="en-GB" sz="20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r>
              <a:rPr lang="en-GB" sz="2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instituída</a:t>
            </a:r>
            <a:r>
              <a:rPr lang="en-GB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</a:t>
            </a:r>
            <a:r>
              <a:rPr lang="en-GB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lei</a:t>
            </a:r>
            <a:r>
              <a:rPr lang="en-GB" sz="2000" b="1" dirty="0" smtClean="0"/>
              <a:t>:</a:t>
            </a:r>
            <a:endParaRPr lang="en-GB" sz="2000" dirty="0"/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Obrigação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ex </a:t>
            </a:r>
            <a:r>
              <a:rPr kumimoji="0" lang="en-GB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lege</a:t>
            </a:r>
            <a:r>
              <a:rPr kumimoji="0" lang="en-GB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= </a:t>
            </a:r>
            <a:r>
              <a:rPr kumimoji="0" lang="en-GB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só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pode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nascer</a:t>
            </a:r>
            <a:r>
              <a:rPr kumimoji="0" lang="en-GB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de lei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endParaRPr lang="en-GB" sz="2000" dirty="0"/>
          </a:p>
          <a:p>
            <a:pPr lvl="0" algn="just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pt-BR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atividade administrativa plenamente vinculada</a:t>
            </a:r>
            <a:r>
              <a:rPr lang="pt-BR" sz="2000" b="1" dirty="0" smtClean="0"/>
              <a:t>:</a:t>
            </a:r>
          </a:p>
          <a:p>
            <a:pPr lvl="0" algn="just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kumimoji="0" lang="pt-BR" sz="2000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Sem</a:t>
            </a:r>
            <a:r>
              <a:rPr kumimoji="0" lang="pt-BR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margem de </a:t>
            </a:r>
            <a:r>
              <a:rPr kumimoji="0" lang="pt-BR" sz="2000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discricionariedade</a:t>
            </a:r>
            <a:r>
              <a:rPr kumimoji="0" lang="pt-BR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do agente público</a:t>
            </a:r>
          </a:p>
          <a:p>
            <a:pPr lvl="0" algn="just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pt-BR" sz="2000" dirty="0"/>
              <a:t>	</a:t>
            </a:r>
            <a:r>
              <a:rPr lang="pt-BR" sz="2000" dirty="0" smtClean="0"/>
              <a:t>			(sem oportunidade e conveniência) </a:t>
            </a:r>
            <a:endParaRPr kumimoji="0" lang="en-GB" sz="2000" i="0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endParaRPr lang="en-GB" sz="2400" baseline="0" dirty="0">
              <a:latin typeface="Times New Roman" pitchFamily="16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771</TotalTime>
  <Words>890</Words>
  <Application>Microsoft Office PowerPoint</Application>
  <PresentationFormat>Apresentação na tela (4:3)</PresentationFormat>
  <Paragraphs>269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4" baseType="lpstr">
      <vt:lpstr>Concurso</vt:lpstr>
      <vt:lpstr>DISCIPLINA: Direito Tributário</vt:lpstr>
      <vt:lpstr>OBJETIVOS</vt:lpstr>
      <vt:lpstr>DIREITO FISCAL X TRIBUTÁRIO</vt:lpstr>
      <vt:lpstr>DIREITO TRIBUTÁRIO</vt:lpstr>
      <vt:lpstr>DIREITO TRIBUTÁRIO</vt:lpstr>
      <vt:lpstr>DIREITO TRIBUTÁRIO</vt:lpstr>
      <vt:lpstr>TRIBUTO</vt:lpstr>
      <vt:lpstr>TRIBUTO</vt:lpstr>
      <vt:lpstr>Slide 9</vt:lpstr>
      <vt:lpstr>Slide 10</vt:lpstr>
      <vt:lpstr>IMPOSTOS</vt:lpstr>
      <vt:lpstr>Slide 12</vt:lpstr>
      <vt:lpstr>Slide 13</vt:lpstr>
      <vt:lpstr>Slide 14</vt:lpstr>
      <vt:lpstr>Slide 15</vt:lpstr>
      <vt:lpstr>TAXAS</vt:lpstr>
      <vt:lpstr>CONTRIBUIÇÃO DE MELHORIA</vt:lpstr>
      <vt:lpstr>FATO GERADOR</vt:lpstr>
      <vt:lpstr>BASE DE CÁLCULO</vt:lpstr>
      <vt:lpstr>NATUREZA JURÍDICA DO TRIBUTO</vt:lpstr>
      <vt:lpstr>EMPRÉSTIMOS COMPULSÓRIOS</vt:lpstr>
      <vt:lpstr>CONTRIBUIÇÕES SOCIAIS</vt:lpstr>
      <vt:lpstr>Slide 23</vt:lpstr>
      <vt:lpstr>COMPETÊNCIA TRIBUTÁRIA</vt:lpstr>
      <vt:lpstr>COMPETÊNCIA COMUM</vt:lpstr>
      <vt:lpstr>DISCRIMINAÇÃO CONSTITUCIONAL DAS RENDAS TRIBUTÁRIA</vt:lpstr>
      <vt:lpstr>LIMITAÇÕES CONSTITUCIONAIS DO PODER DE TRIBUTAR</vt:lpstr>
      <vt:lpstr>PRINCÍPIOS TRIBUTÁRIOS</vt:lpstr>
      <vt:lpstr>PRINCÍPIOS TRIBUTÁRIOS</vt:lpstr>
      <vt:lpstr>BOA NOITE!</vt:lpstr>
      <vt:lpstr>EMENTA</vt:lpstr>
      <vt:lpstr>AVALIAÇÃO</vt:lpstr>
      <vt:lpstr>BIBLIOGRAFIA BÁSICA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86</cp:revision>
  <dcterms:created xsi:type="dcterms:W3CDTF">2011-02-08T02:22:21Z</dcterms:created>
  <dcterms:modified xsi:type="dcterms:W3CDTF">2012-02-03T17:22:40Z</dcterms:modified>
</cp:coreProperties>
</file>