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14"/>
  </p:notesMasterIdLst>
  <p:sldIdLst>
    <p:sldId id="299" r:id="rId2"/>
    <p:sldId id="302" r:id="rId3"/>
    <p:sldId id="303" r:id="rId4"/>
    <p:sldId id="304" r:id="rId5"/>
    <p:sldId id="305" r:id="rId6"/>
    <p:sldId id="300" r:id="rId7"/>
    <p:sldId id="301" r:id="rId8"/>
    <p:sldId id="306" r:id="rId9"/>
    <p:sldId id="307" r:id="rId10"/>
    <p:sldId id="309" r:id="rId11"/>
    <p:sldId id="310" r:id="rId12"/>
    <p:sldId id="296" r:id="rId13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6D49A4-4AC0-49DA-BC3D-958011FE42CB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380A8E9-22F4-4462-8348-6615A13B789C}">
      <dgm:prSet phldrT="[Texto]"/>
      <dgm:spPr/>
      <dgm:t>
        <a:bodyPr/>
        <a:lstStyle/>
        <a:p>
          <a:r>
            <a:rPr lang="pt-BR" dirty="0" smtClean="0"/>
            <a:t>Tutela</a:t>
          </a:r>
        </a:p>
        <a:p>
          <a:r>
            <a:rPr lang="pt-BR" dirty="0" smtClean="0"/>
            <a:t>Coletiva</a:t>
          </a:r>
          <a:endParaRPr lang="pt-BR" dirty="0"/>
        </a:p>
      </dgm:t>
    </dgm:pt>
    <dgm:pt modelId="{9A64022E-A705-4806-AF5C-0C750657E104}" type="parTrans" cxnId="{F6655963-9754-4F6B-BD1D-F02A71B6A284}">
      <dgm:prSet/>
      <dgm:spPr/>
      <dgm:t>
        <a:bodyPr/>
        <a:lstStyle/>
        <a:p>
          <a:endParaRPr lang="pt-BR"/>
        </a:p>
      </dgm:t>
    </dgm:pt>
    <dgm:pt modelId="{D38B7977-FC02-4E6B-A4D9-ADE138CF2AB6}" type="sibTrans" cxnId="{F6655963-9754-4F6B-BD1D-F02A71B6A284}">
      <dgm:prSet/>
      <dgm:spPr/>
      <dgm:t>
        <a:bodyPr/>
        <a:lstStyle/>
        <a:p>
          <a:endParaRPr lang="pt-BR"/>
        </a:p>
      </dgm:t>
    </dgm:pt>
    <dgm:pt modelId="{718FC2F1-3AC1-4484-8B61-D164331DE51B}">
      <dgm:prSet phldrT="[Texto]"/>
      <dgm:spPr/>
      <dgm:t>
        <a:bodyPr/>
        <a:lstStyle/>
        <a:p>
          <a:r>
            <a:rPr lang="pt-BR" dirty="0" smtClean="0"/>
            <a:t>ACP</a:t>
          </a:r>
          <a:endParaRPr lang="pt-BR" dirty="0"/>
        </a:p>
      </dgm:t>
    </dgm:pt>
    <dgm:pt modelId="{3ED88BB4-195D-443B-AADC-ED1BBF424498}" type="parTrans" cxnId="{71767684-3808-4DCD-8DAB-F90481BD8AAE}">
      <dgm:prSet/>
      <dgm:spPr/>
      <dgm:t>
        <a:bodyPr/>
        <a:lstStyle/>
        <a:p>
          <a:endParaRPr lang="pt-BR"/>
        </a:p>
      </dgm:t>
    </dgm:pt>
    <dgm:pt modelId="{D5CE9E40-6C6B-4A9B-BE50-58F68BB594C1}" type="sibTrans" cxnId="{71767684-3808-4DCD-8DAB-F90481BD8AAE}">
      <dgm:prSet/>
      <dgm:spPr/>
      <dgm:t>
        <a:bodyPr/>
        <a:lstStyle/>
        <a:p>
          <a:endParaRPr lang="pt-BR"/>
        </a:p>
      </dgm:t>
    </dgm:pt>
    <dgm:pt modelId="{A9DE3C24-083F-4367-B663-7016F62DC7D8}">
      <dgm:prSet phldrT="[Texto]"/>
      <dgm:spPr/>
      <dgm:t>
        <a:bodyPr/>
        <a:lstStyle/>
        <a:p>
          <a:r>
            <a:rPr lang="pt-BR" dirty="0" smtClean="0"/>
            <a:t>AP</a:t>
          </a:r>
          <a:endParaRPr lang="pt-BR" dirty="0"/>
        </a:p>
      </dgm:t>
    </dgm:pt>
    <dgm:pt modelId="{4230C989-A250-4A1C-9FDC-7F7D8921E288}" type="parTrans" cxnId="{16161379-F872-4B67-816D-E2AD7299E7EE}">
      <dgm:prSet/>
      <dgm:spPr/>
      <dgm:t>
        <a:bodyPr/>
        <a:lstStyle/>
        <a:p>
          <a:endParaRPr lang="pt-BR"/>
        </a:p>
      </dgm:t>
    </dgm:pt>
    <dgm:pt modelId="{36BE6C05-45D3-4C81-9B55-057239B95EA8}" type="sibTrans" cxnId="{16161379-F872-4B67-816D-E2AD7299E7EE}">
      <dgm:prSet/>
      <dgm:spPr/>
      <dgm:t>
        <a:bodyPr/>
        <a:lstStyle/>
        <a:p>
          <a:endParaRPr lang="pt-BR"/>
        </a:p>
      </dgm:t>
    </dgm:pt>
    <dgm:pt modelId="{10EDF520-2FBB-4863-A697-B21AB7DA289F}">
      <dgm:prSet phldrT="[Texto]"/>
      <dgm:spPr/>
      <dgm:t>
        <a:bodyPr/>
        <a:lstStyle/>
        <a:p>
          <a:r>
            <a:rPr lang="pt-BR" dirty="0" smtClean="0"/>
            <a:t>MS</a:t>
          </a:r>
          <a:endParaRPr lang="pt-BR" dirty="0"/>
        </a:p>
      </dgm:t>
    </dgm:pt>
    <dgm:pt modelId="{30BC4D15-5874-422C-85FB-5254A3477036}" type="parTrans" cxnId="{462F8EAD-89FA-4989-926A-BBA619040A9B}">
      <dgm:prSet/>
      <dgm:spPr/>
      <dgm:t>
        <a:bodyPr/>
        <a:lstStyle/>
        <a:p>
          <a:endParaRPr lang="pt-BR"/>
        </a:p>
      </dgm:t>
    </dgm:pt>
    <dgm:pt modelId="{0BAED06D-6BFA-47C2-95C6-290375BE1109}" type="sibTrans" cxnId="{462F8EAD-89FA-4989-926A-BBA619040A9B}">
      <dgm:prSet/>
      <dgm:spPr/>
      <dgm:t>
        <a:bodyPr/>
        <a:lstStyle/>
        <a:p>
          <a:endParaRPr lang="pt-BR"/>
        </a:p>
      </dgm:t>
    </dgm:pt>
    <dgm:pt modelId="{DEA76E6A-1A4A-440A-BCDB-61B8087FB5F6}">
      <dgm:prSet phldrT="[Texto]"/>
      <dgm:spPr/>
      <dgm:t>
        <a:bodyPr/>
        <a:lstStyle/>
        <a:p>
          <a:r>
            <a:rPr lang="pt-BR" dirty="0" smtClean="0"/>
            <a:t>MI</a:t>
          </a:r>
          <a:endParaRPr lang="pt-BR" dirty="0"/>
        </a:p>
      </dgm:t>
    </dgm:pt>
    <dgm:pt modelId="{E794E1A3-A837-4664-8820-7A3D5C5EC34A}" type="parTrans" cxnId="{85018024-424E-4F2E-8456-DB9612E805EC}">
      <dgm:prSet/>
      <dgm:spPr/>
      <dgm:t>
        <a:bodyPr/>
        <a:lstStyle/>
        <a:p>
          <a:endParaRPr lang="pt-BR"/>
        </a:p>
      </dgm:t>
    </dgm:pt>
    <dgm:pt modelId="{8C66E82B-6DBE-4F09-B7B4-2AE564A16379}" type="sibTrans" cxnId="{85018024-424E-4F2E-8456-DB9612E805EC}">
      <dgm:prSet/>
      <dgm:spPr/>
      <dgm:t>
        <a:bodyPr/>
        <a:lstStyle/>
        <a:p>
          <a:endParaRPr lang="pt-BR"/>
        </a:p>
      </dgm:t>
    </dgm:pt>
    <dgm:pt modelId="{EE7725C0-CD45-4C87-B7C1-86899D05D05B}">
      <dgm:prSet/>
      <dgm:spPr/>
      <dgm:t>
        <a:bodyPr/>
        <a:lstStyle/>
        <a:p>
          <a:r>
            <a:rPr lang="pt-BR" dirty="0" smtClean="0"/>
            <a:t>TAC</a:t>
          </a:r>
          <a:endParaRPr lang="pt-BR" dirty="0"/>
        </a:p>
      </dgm:t>
    </dgm:pt>
    <dgm:pt modelId="{DA586A1B-0E2D-4603-8339-78195CAEDC98}" type="parTrans" cxnId="{DEB83493-F2D5-498C-9AD3-5E53B790E1C9}">
      <dgm:prSet/>
      <dgm:spPr/>
      <dgm:t>
        <a:bodyPr/>
        <a:lstStyle/>
        <a:p>
          <a:endParaRPr lang="pt-BR"/>
        </a:p>
      </dgm:t>
    </dgm:pt>
    <dgm:pt modelId="{B1E375E3-0BBF-43BD-8A40-5AB392B0F861}" type="sibTrans" cxnId="{DEB83493-F2D5-498C-9AD3-5E53B790E1C9}">
      <dgm:prSet/>
      <dgm:spPr/>
      <dgm:t>
        <a:bodyPr/>
        <a:lstStyle/>
        <a:p>
          <a:endParaRPr lang="pt-BR"/>
        </a:p>
      </dgm:t>
    </dgm:pt>
    <dgm:pt modelId="{CE1628AF-75CA-48BF-A672-B661754BC8B9}" type="pres">
      <dgm:prSet presAssocID="{AA6D49A4-4AC0-49DA-BC3D-958011FE42C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CFB728C-7897-4036-A073-1BBEF70D8DCA}" type="pres">
      <dgm:prSet presAssocID="{3380A8E9-22F4-4462-8348-6615A13B789C}" presName="centerShape" presStyleLbl="node0" presStyleIdx="0" presStyleCnt="1"/>
      <dgm:spPr/>
      <dgm:t>
        <a:bodyPr/>
        <a:lstStyle/>
        <a:p>
          <a:endParaRPr lang="pt-BR"/>
        </a:p>
      </dgm:t>
    </dgm:pt>
    <dgm:pt modelId="{EE6E42A9-1CF4-41FF-899F-133839907C69}" type="pres">
      <dgm:prSet presAssocID="{3ED88BB4-195D-443B-AADC-ED1BBF424498}" presName="Name9" presStyleLbl="parChTrans1D2" presStyleIdx="0" presStyleCnt="5"/>
      <dgm:spPr/>
      <dgm:t>
        <a:bodyPr/>
        <a:lstStyle/>
        <a:p>
          <a:endParaRPr lang="pt-BR"/>
        </a:p>
      </dgm:t>
    </dgm:pt>
    <dgm:pt modelId="{6A07C6BE-BBEC-497C-8513-24AEB06D4FFB}" type="pres">
      <dgm:prSet presAssocID="{3ED88BB4-195D-443B-AADC-ED1BBF424498}" presName="connTx" presStyleLbl="parChTrans1D2" presStyleIdx="0" presStyleCnt="5"/>
      <dgm:spPr/>
      <dgm:t>
        <a:bodyPr/>
        <a:lstStyle/>
        <a:p>
          <a:endParaRPr lang="pt-BR"/>
        </a:p>
      </dgm:t>
    </dgm:pt>
    <dgm:pt modelId="{C6CB68C7-1749-4966-A4F9-AFA7498AAEC3}" type="pres">
      <dgm:prSet presAssocID="{718FC2F1-3AC1-4484-8B61-D164331DE51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4E02E92-19D9-40B9-91A4-8B0A6C8B18D5}" type="pres">
      <dgm:prSet presAssocID="{4230C989-A250-4A1C-9FDC-7F7D8921E288}" presName="Name9" presStyleLbl="parChTrans1D2" presStyleIdx="1" presStyleCnt="5"/>
      <dgm:spPr/>
      <dgm:t>
        <a:bodyPr/>
        <a:lstStyle/>
        <a:p>
          <a:endParaRPr lang="pt-BR"/>
        </a:p>
      </dgm:t>
    </dgm:pt>
    <dgm:pt modelId="{8D3AB001-7CE4-4849-B5FA-F7B3BE32C6C9}" type="pres">
      <dgm:prSet presAssocID="{4230C989-A250-4A1C-9FDC-7F7D8921E288}" presName="connTx" presStyleLbl="parChTrans1D2" presStyleIdx="1" presStyleCnt="5"/>
      <dgm:spPr/>
      <dgm:t>
        <a:bodyPr/>
        <a:lstStyle/>
        <a:p>
          <a:endParaRPr lang="pt-BR"/>
        </a:p>
      </dgm:t>
    </dgm:pt>
    <dgm:pt modelId="{10C5839B-8537-47C0-BB6B-3ED2383488CF}" type="pres">
      <dgm:prSet presAssocID="{A9DE3C24-083F-4367-B663-7016F62DC7D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541C34C-19DA-492D-8089-ACB3B5E86638}" type="pres">
      <dgm:prSet presAssocID="{30BC4D15-5874-422C-85FB-5254A3477036}" presName="Name9" presStyleLbl="parChTrans1D2" presStyleIdx="2" presStyleCnt="5"/>
      <dgm:spPr/>
      <dgm:t>
        <a:bodyPr/>
        <a:lstStyle/>
        <a:p>
          <a:endParaRPr lang="pt-BR"/>
        </a:p>
      </dgm:t>
    </dgm:pt>
    <dgm:pt modelId="{01BC1224-3D56-42AC-B10D-0408CE07D019}" type="pres">
      <dgm:prSet presAssocID="{30BC4D15-5874-422C-85FB-5254A3477036}" presName="connTx" presStyleLbl="parChTrans1D2" presStyleIdx="2" presStyleCnt="5"/>
      <dgm:spPr/>
      <dgm:t>
        <a:bodyPr/>
        <a:lstStyle/>
        <a:p>
          <a:endParaRPr lang="pt-BR"/>
        </a:p>
      </dgm:t>
    </dgm:pt>
    <dgm:pt modelId="{58E9AD6A-64C1-437C-AA3A-1D3483AA2495}" type="pres">
      <dgm:prSet presAssocID="{10EDF520-2FBB-4863-A697-B21AB7DA289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7117CEA-EADC-42E0-B9F8-A650EA7893A5}" type="pres">
      <dgm:prSet presAssocID="{E794E1A3-A837-4664-8820-7A3D5C5EC34A}" presName="Name9" presStyleLbl="parChTrans1D2" presStyleIdx="3" presStyleCnt="5"/>
      <dgm:spPr/>
      <dgm:t>
        <a:bodyPr/>
        <a:lstStyle/>
        <a:p>
          <a:endParaRPr lang="pt-BR"/>
        </a:p>
      </dgm:t>
    </dgm:pt>
    <dgm:pt modelId="{CBA0EA3C-910A-4FFD-A2D3-872E31D28197}" type="pres">
      <dgm:prSet presAssocID="{E794E1A3-A837-4664-8820-7A3D5C5EC34A}" presName="connTx" presStyleLbl="parChTrans1D2" presStyleIdx="3" presStyleCnt="5"/>
      <dgm:spPr/>
      <dgm:t>
        <a:bodyPr/>
        <a:lstStyle/>
        <a:p>
          <a:endParaRPr lang="pt-BR"/>
        </a:p>
      </dgm:t>
    </dgm:pt>
    <dgm:pt modelId="{07270702-6DCD-49AA-A9B9-BEAC96B613CB}" type="pres">
      <dgm:prSet presAssocID="{DEA76E6A-1A4A-440A-BCDB-61B8087FB5F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6D98575-C74B-418D-AD12-89B16291592C}" type="pres">
      <dgm:prSet presAssocID="{DA586A1B-0E2D-4603-8339-78195CAEDC98}" presName="Name9" presStyleLbl="parChTrans1D2" presStyleIdx="4" presStyleCnt="5"/>
      <dgm:spPr/>
      <dgm:t>
        <a:bodyPr/>
        <a:lstStyle/>
        <a:p>
          <a:endParaRPr lang="pt-BR"/>
        </a:p>
      </dgm:t>
    </dgm:pt>
    <dgm:pt modelId="{F3F3BDA3-6EB6-4714-B366-CC8CD4EF7A00}" type="pres">
      <dgm:prSet presAssocID="{DA586A1B-0E2D-4603-8339-78195CAEDC98}" presName="connTx" presStyleLbl="parChTrans1D2" presStyleIdx="4" presStyleCnt="5"/>
      <dgm:spPr/>
      <dgm:t>
        <a:bodyPr/>
        <a:lstStyle/>
        <a:p>
          <a:endParaRPr lang="pt-BR"/>
        </a:p>
      </dgm:t>
    </dgm:pt>
    <dgm:pt modelId="{2AAF3C88-3B04-4694-879A-D3E269108C61}" type="pres">
      <dgm:prSet presAssocID="{EE7725C0-CD45-4C87-B7C1-86899D05D05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E4B91D0-C20D-47AA-B87C-2226A0474FCA}" type="presOf" srcId="{10EDF520-2FBB-4863-A697-B21AB7DA289F}" destId="{58E9AD6A-64C1-437C-AA3A-1D3483AA2495}" srcOrd="0" destOrd="0" presId="urn:microsoft.com/office/officeart/2005/8/layout/radial1"/>
    <dgm:cxn modelId="{9AF23762-1A3C-4291-B912-4171A6BD055C}" type="presOf" srcId="{30BC4D15-5874-422C-85FB-5254A3477036}" destId="{A541C34C-19DA-492D-8089-ACB3B5E86638}" srcOrd="0" destOrd="0" presId="urn:microsoft.com/office/officeart/2005/8/layout/radial1"/>
    <dgm:cxn modelId="{66D127FB-7341-4992-9E5A-03D5A71F1801}" type="presOf" srcId="{EE7725C0-CD45-4C87-B7C1-86899D05D05B}" destId="{2AAF3C88-3B04-4694-879A-D3E269108C61}" srcOrd="0" destOrd="0" presId="urn:microsoft.com/office/officeart/2005/8/layout/radial1"/>
    <dgm:cxn modelId="{1C9B966D-F17D-4256-AEE7-283901E4675B}" type="presOf" srcId="{DEA76E6A-1A4A-440A-BCDB-61B8087FB5F6}" destId="{07270702-6DCD-49AA-A9B9-BEAC96B613CB}" srcOrd="0" destOrd="0" presId="urn:microsoft.com/office/officeart/2005/8/layout/radial1"/>
    <dgm:cxn modelId="{062E8B4D-3C05-4DEF-B056-197E90366B8C}" type="presOf" srcId="{30BC4D15-5874-422C-85FB-5254A3477036}" destId="{01BC1224-3D56-42AC-B10D-0408CE07D019}" srcOrd="1" destOrd="0" presId="urn:microsoft.com/office/officeart/2005/8/layout/radial1"/>
    <dgm:cxn modelId="{912F9E41-B296-44DE-B59A-35FC687F9819}" type="presOf" srcId="{718FC2F1-3AC1-4484-8B61-D164331DE51B}" destId="{C6CB68C7-1749-4966-A4F9-AFA7498AAEC3}" srcOrd="0" destOrd="0" presId="urn:microsoft.com/office/officeart/2005/8/layout/radial1"/>
    <dgm:cxn modelId="{0BA50161-678A-435C-B1BB-C9622A6F7A99}" type="presOf" srcId="{3ED88BB4-195D-443B-AADC-ED1BBF424498}" destId="{6A07C6BE-BBEC-497C-8513-24AEB06D4FFB}" srcOrd="1" destOrd="0" presId="urn:microsoft.com/office/officeart/2005/8/layout/radial1"/>
    <dgm:cxn modelId="{85018024-424E-4F2E-8456-DB9612E805EC}" srcId="{3380A8E9-22F4-4462-8348-6615A13B789C}" destId="{DEA76E6A-1A4A-440A-BCDB-61B8087FB5F6}" srcOrd="3" destOrd="0" parTransId="{E794E1A3-A837-4664-8820-7A3D5C5EC34A}" sibTransId="{8C66E82B-6DBE-4F09-B7B4-2AE564A16379}"/>
    <dgm:cxn modelId="{F6655963-9754-4F6B-BD1D-F02A71B6A284}" srcId="{AA6D49A4-4AC0-49DA-BC3D-958011FE42CB}" destId="{3380A8E9-22F4-4462-8348-6615A13B789C}" srcOrd="0" destOrd="0" parTransId="{9A64022E-A705-4806-AF5C-0C750657E104}" sibTransId="{D38B7977-FC02-4E6B-A4D9-ADE138CF2AB6}"/>
    <dgm:cxn modelId="{51E912D4-21B4-488E-AB3F-08D17B3F8040}" type="presOf" srcId="{E794E1A3-A837-4664-8820-7A3D5C5EC34A}" destId="{C7117CEA-EADC-42E0-B9F8-A650EA7893A5}" srcOrd="0" destOrd="0" presId="urn:microsoft.com/office/officeart/2005/8/layout/radial1"/>
    <dgm:cxn modelId="{BF06FA8C-5B4E-406C-8FD4-C63962D89238}" type="presOf" srcId="{DA586A1B-0E2D-4603-8339-78195CAEDC98}" destId="{F3F3BDA3-6EB6-4714-B366-CC8CD4EF7A00}" srcOrd="1" destOrd="0" presId="urn:microsoft.com/office/officeart/2005/8/layout/radial1"/>
    <dgm:cxn modelId="{DEB83493-F2D5-498C-9AD3-5E53B790E1C9}" srcId="{3380A8E9-22F4-4462-8348-6615A13B789C}" destId="{EE7725C0-CD45-4C87-B7C1-86899D05D05B}" srcOrd="4" destOrd="0" parTransId="{DA586A1B-0E2D-4603-8339-78195CAEDC98}" sibTransId="{B1E375E3-0BBF-43BD-8A40-5AB392B0F861}"/>
    <dgm:cxn modelId="{C2A0CBD9-6F57-4E77-8816-EAC941F0A050}" type="presOf" srcId="{4230C989-A250-4A1C-9FDC-7F7D8921E288}" destId="{94E02E92-19D9-40B9-91A4-8B0A6C8B18D5}" srcOrd="0" destOrd="0" presId="urn:microsoft.com/office/officeart/2005/8/layout/radial1"/>
    <dgm:cxn modelId="{A17FDA7B-062B-4AFA-B65B-0855FFFCD6AD}" type="presOf" srcId="{AA6D49A4-4AC0-49DA-BC3D-958011FE42CB}" destId="{CE1628AF-75CA-48BF-A672-B661754BC8B9}" srcOrd="0" destOrd="0" presId="urn:microsoft.com/office/officeart/2005/8/layout/radial1"/>
    <dgm:cxn modelId="{462F8EAD-89FA-4989-926A-BBA619040A9B}" srcId="{3380A8E9-22F4-4462-8348-6615A13B789C}" destId="{10EDF520-2FBB-4863-A697-B21AB7DA289F}" srcOrd="2" destOrd="0" parTransId="{30BC4D15-5874-422C-85FB-5254A3477036}" sibTransId="{0BAED06D-6BFA-47C2-95C6-290375BE1109}"/>
    <dgm:cxn modelId="{16161379-F872-4B67-816D-E2AD7299E7EE}" srcId="{3380A8E9-22F4-4462-8348-6615A13B789C}" destId="{A9DE3C24-083F-4367-B663-7016F62DC7D8}" srcOrd="1" destOrd="0" parTransId="{4230C989-A250-4A1C-9FDC-7F7D8921E288}" sibTransId="{36BE6C05-45D3-4C81-9B55-057239B95EA8}"/>
    <dgm:cxn modelId="{69E590D5-35A6-49FD-8BB5-1753A1857D82}" type="presOf" srcId="{DA586A1B-0E2D-4603-8339-78195CAEDC98}" destId="{46D98575-C74B-418D-AD12-89B16291592C}" srcOrd="0" destOrd="0" presId="urn:microsoft.com/office/officeart/2005/8/layout/radial1"/>
    <dgm:cxn modelId="{55528228-C681-4C81-9FB5-F041D73A2F53}" type="presOf" srcId="{3380A8E9-22F4-4462-8348-6615A13B789C}" destId="{3CFB728C-7897-4036-A073-1BBEF70D8DCA}" srcOrd="0" destOrd="0" presId="urn:microsoft.com/office/officeart/2005/8/layout/radial1"/>
    <dgm:cxn modelId="{BE523EE6-9789-42EF-80CD-3F4CC33D6825}" type="presOf" srcId="{E794E1A3-A837-4664-8820-7A3D5C5EC34A}" destId="{CBA0EA3C-910A-4FFD-A2D3-872E31D28197}" srcOrd="1" destOrd="0" presId="urn:microsoft.com/office/officeart/2005/8/layout/radial1"/>
    <dgm:cxn modelId="{C9A30EE0-EB92-44F5-BE7B-4888B21497CA}" type="presOf" srcId="{A9DE3C24-083F-4367-B663-7016F62DC7D8}" destId="{10C5839B-8537-47C0-BB6B-3ED2383488CF}" srcOrd="0" destOrd="0" presId="urn:microsoft.com/office/officeart/2005/8/layout/radial1"/>
    <dgm:cxn modelId="{71767684-3808-4DCD-8DAB-F90481BD8AAE}" srcId="{3380A8E9-22F4-4462-8348-6615A13B789C}" destId="{718FC2F1-3AC1-4484-8B61-D164331DE51B}" srcOrd="0" destOrd="0" parTransId="{3ED88BB4-195D-443B-AADC-ED1BBF424498}" sibTransId="{D5CE9E40-6C6B-4A9B-BE50-58F68BB594C1}"/>
    <dgm:cxn modelId="{00EC8711-FA5A-41CF-A3B4-84D305EA04A3}" type="presOf" srcId="{3ED88BB4-195D-443B-AADC-ED1BBF424498}" destId="{EE6E42A9-1CF4-41FF-899F-133839907C69}" srcOrd="0" destOrd="0" presId="urn:microsoft.com/office/officeart/2005/8/layout/radial1"/>
    <dgm:cxn modelId="{B173F4F2-9DAC-476F-89DB-74A291C5F43B}" type="presOf" srcId="{4230C989-A250-4A1C-9FDC-7F7D8921E288}" destId="{8D3AB001-7CE4-4849-B5FA-F7B3BE32C6C9}" srcOrd="1" destOrd="0" presId="urn:microsoft.com/office/officeart/2005/8/layout/radial1"/>
    <dgm:cxn modelId="{E98DF536-DEC1-4BBF-A8A3-E5D4BCD6F257}" type="presParOf" srcId="{CE1628AF-75CA-48BF-A672-B661754BC8B9}" destId="{3CFB728C-7897-4036-A073-1BBEF70D8DCA}" srcOrd="0" destOrd="0" presId="urn:microsoft.com/office/officeart/2005/8/layout/radial1"/>
    <dgm:cxn modelId="{AF16559D-4295-4637-AF50-F9502267F956}" type="presParOf" srcId="{CE1628AF-75CA-48BF-A672-B661754BC8B9}" destId="{EE6E42A9-1CF4-41FF-899F-133839907C69}" srcOrd="1" destOrd="0" presId="urn:microsoft.com/office/officeart/2005/8/layout/radial1"/>
    <dgm:cxn modelId="{89B5ABC4-5EE8-4477-BF55-6E1EB7940FE2}" type="presParOf" srcId="{EE6E42A9-1CF4-41FF-899F-133839907C69}" destId="{6A07C6BE-BBEC-497C-8513-24AEB06D4FFB}" srcOrd="0" destOrd="0" presId="urn:microsoft.com/office/officeart/2005/8/layout/radial1"/>
    <dgm:cxn modelId="{9A04F042-4204-4101-B321-8518D3486E2A}" type="presParOf" srcId="{CE1628AF-75CA-48BF-A672-B661754BC8B9}" destId="{C6CB68C7-1749-4966-A4F9-AFA7498AAEC3}" srcOrd="2" destOrd="0" presId="urn:microsoft.com/office/officeart/2005/8/layout/radial1"/>
    <dgm:cxn modelId="{E778BA73-7F98-46BA-81F3-FB72381E05BA}" type="presParOf" srcId="{CE1628AF-75CA-48BF-A672-B661754BC8B9}" destId="{94E02E92-19D9-40B9-91A4-8B0A6C8B18D5}" srcOrd="3" destOrd="0" presId="urn:microsoft.com/office/officeart/2005/8/layout/radial1"/>
    <dgm:cxn modelId="{1FA2B86E-BFE2-4EA9-A3D2-158E74323375}" type="presParOf" srcId="{94E02E92-19D9-40B9-91A4-8B0A6C8B18D5}" destId="{8D3AB001-7CE4-4849-B5FA-F7B3BE32C6C9}" srcOrd="0" destOrd="0" presId="urn:microsoft.com/office/officeart/2005/8/layout/radial1"/>
    <dgm:cxn modelId="{89ED7979-84ED-47B1-8CFE-3147FAB253B2}" type="presParOf" srcId="{CE1628AF-75CA-48BF-A672-B661754BC8B9}" destId="{10C5839B-8537-47C0-BB6B-3ED2383488CF}" srcOrd="4" destOrd="0" presId="urn:microsoft.com/office/officeart/2005/8/layout/radial1"/>
    <dgm:cxn modelId="{64BD31E2-DB52-4C5D-8545-609DE5F34F4D}" type="presParOf" srcId="{CE1628AF-75CA-48BF-A672-B661754BC8B9}" destId="{A541C34C-19DA-492D-8089-ACB3B5E86638}" srcOrd="5" destOrd="0" presId="urn:microsoft.com/office/officeart/2005/8/layout/radial1"/>
    <dgm:cxn modelId="{294D9DB4-B348-4EE5-98D9-F1F40E928BB5}" type="presParOf" srcId="{A541C34C-19DA-492D-8089-ACB3B5E86638}" destId="{01BC1224-3D56-42AC-B10D-0408CE07D019}" srcOrd="0" destOrd="0" presId="urn:microsoft.com/office/officeart/2005/8/layout/radial1"/>
    <dgm:cxn modelId="{1B9EB404-F762-4E11-A670-2032478315B5}" type="presParOf" srcId="{CE1628AF-75CA-48BF-A672-B661754BC8B9}" destId="{58E9AD6A-64C1-437C-AA3A-1D3483AA2495}" srcOrd="6" destOrd="0" presId="urn:microsoft.com/office/officeart/2005/8/layout/radial1"/>
    <dgm:cxn modelId="{4AAAA6E3-CB77-4B0B-8ECF-F206EB25580E}" type="presParOf" srcId="{CE1628AF-75CA-48BF-A672-B661754BC8B9}" destId="{C7117CEA-EADC-42E0-B9F8-A650EA7893A5}" srcOrd="7" destOrd="0" presId="urn:microsoft.com/office/officeart/2005/8/layout/radial1"/>
    <dgm:cxn modelId="{C52AAD83-2CCE-4ADE-AA5E-9A80238AEA3A}" type="presParOf" srcId="{C7117CEA-EADC-42E0-B9F8-A650EA7893A5}" destId="{CBA0EA3C-910A-4FFD-A2D3-872E31D28197}" srcOrd="0" destOrd="0" presId="urn:microsoft.com/office/officeart/2005/8/layout/radial1"/>
    <dgm:cxn modelId="{BE303BD5-AFA6-4165-88E8-12FF9E99377D}" type="presParOf" srcId="{CE1628AF-75CA-48BF-A672-B661754BC8B9}" destId="{07270702-6DCD-49AA-A9B9-BEAC96B613CB}" srcOrd="8" destOrd="0" presId="urn:microsoft.com/office/officeart/2005/8/layout/radial1"/>
    <dgm:cxn modelId="{3DA6A32F-A1AC-4E31-BBF8-5BE9B0049647}" type="presParOf" srcId="{CE1628AF-75CA-48BF-A672-B661754BC8B9}" destId="{46D98575-C74B-418D-AD12-89B16291592C}" srcOrd="9" destOrd="0" presId="urn:microsoft.com/office/officeart/2005/8/layout/radial1"/>
    <dgm:cxn modelId="{44CF748E-E36A-4802-95EE-3E90AC479EAA}" type="presParOf" srcId="{46D98575-C74B-418D-AD12-89B16291592C}" destId="{F3F3BDA3-6EB6-4714-B366-CC8CD4EF7A00}" srcOrd="0" destOrd="0" presId="urn:microsoft.com/office/officeart/2005/8/layout/radial1"/>
    <dgm:cxn modelId="{371E86E4-28D3-4487-B464-FF9CA0F0A385}" type="presParOf" srcId="{CE1628AF-75CA-48BF-A672-B661754BC8B9}" destId="{2AAF3C88-3B04-4694-879A-D3E269108C61}" srcOrd="10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0"/>
            <a:ext cx="29686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884613" y="0"/>
            <a:ext cx="29686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054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5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smtClean="0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0" y="8678863"/>
            <a:ext cx="29686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D087516D-AAC6-4049-8948-C1DD79E1E288}" type="slidenum">
              <a:rPr lang="pt-BR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65504A-8C5F-41D7-A85E-CA3FA2AD920E}" type="slidenum">
              <a:rPr lang="pt-BR"/>
              <a:pPr/>
              <a:t>6</a:t>
            </a:fld>
            <a:endParaRPr lang="pt-BR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DA3491-8CBF-4DED-BC11-B9EE5A23B032}" type="slidenum">
              <a:rPr lang="pt-BR"/>
              <a:pPr/>
              <a:t>7</a:t>
            </a:fld>
            <a:endParaRPr lang="pt-BR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8ED8E71-4009-41F8-9287-80F255F0F2C4}" type="slidenum">
              <a:rPr lang="pt-BR"/>
              <a:pPr/>
              <a:t>12</a:t>
            </a:fld>
            <a:endParaRPr lang="pt-BR"/>
          </a:p>
        </p:txBody>
      </p:sp>
      <p:sp>
        <p:nvSpPr>
          <p:cNvPr id="8601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8F15D52-68F6-46FC-B5E9-8A1AC99CC5AB}" type="slidenum">
              <a:rPr lang="pt-BR" sz="1200">
                <a:solidFill>
                  <a:srgbClr val="000000"/>
                </a:solidFill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12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86019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20528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11/18/2011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F963966-4D5D-4ACF-9CEA-9717D6612A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6D02B-B898-40FF-BB63-ECE5104675C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843D78-0D41-4262-A7AB-53FA3BAAA53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95C0C-AB55-45CB-978B-4E6F32B50B8C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A0DA55-3505-4BB9-923C-E4931871E2C2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188B8-00F2-43EA-A3E5-AB2568DF6B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01F758-FE93-443E-8DF5-63BB13BFA77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E7588C-0CEC-41B1-A146-27953E1AA19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7717D-0FD8-4469-AB6C-808D82DCC3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C16A09-461D-4B41-8EC9-695E87AA071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11/18/2011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3697262-9701-43AB-A2CB-40558234A81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11/18/2011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EE1802F-0688-4161-9CCA-2379ABBEE93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92869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Disciplinas: Direito Ambiental</a:t>
            </a:r>
            <a:br>
              <a:rPr lang="pt-BR" sz="3200" dirty="0" smtClean="0"/>
            </a:br>
            <a:r>
              <a:rPr lang="pt-BR" sz="3200" dirty="0" smtClean="0"/>
              <a:t>Direito Agrário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3857652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pt-BR" sz="2400" b="1" dirty="0" smtClean="0"/>
              <a:t>AULA 9 de Direito Ambiental – Espaços especialmente protegidos</a:t>
            </a:r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PROFESSOR: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Mestrando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/>
          </a:p>
        </p:txBody>
      </p:sp>
      <p:pic>
        <p:nvPicPr>
          <p:cNvPr id="9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60000"/>
              </a:lnSpc>
              <a:buNone/>
            </a:pPr>
            <a:r>
              <a:rPr lang="pt-BR" dirty="0" smtClean="0"/>
              <a:t>	Art. 5º [...]</a:t>
            </a:r>
          </a:p>
          <a:p>
            <a:pPr algn="just">
              <a:lnSpc>
                <a:spcPct val="160000"/>
              </a:lnSpc>
              <a:buNone/>
            </a:pPr>
            <a:r>
              <a:rPr lang="pt-BR" dirty="0" smtClean="0"/>
              <a:t>	LXX - o mandado de segurança coletivo pode ser impetrado por:</a:t>
            </a:r>
          </a:p>
          <a:p>
            <a:pPr algn="just">
              <a:lnSpc>
                <a:spcPct val="160000"/>
              </a:lnSpc>
              <a:buNone/>
            </a:pPr>
            <a:r>
              <a:rPr lang="pt-BR" dirty="0" smtClean="0"/>
              <a:t>	a) partido político com representação no Congresso Nacional;</a:t>
            </a:r>
          </a:p>
          <a:p>
            <a:pPr algn="just">
              <a:lnSpc>
                <a:spcPct val="160000"/>
              </a:lnSpc>
              <a:buNone/>
            </a:pPr>
            <a:r>
              <a:rPr lang="pt-BR" dirty="0" smtClean="0"/>
              <a:t>	b) organização sindical, entidade de classe ou associação legalmente constituída e em funcionamento há pelo menos um ano, em defesa dos interesses de seus membros ou associados; (CF)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 smtClean="0"/>
              <a:t>MANDADO DE SEGURANÇA COLETIVO</a:t>
            </a:r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60000"/>
              </a:lnSpc>
              <a:buNone/>
            </a:pPr>
            <a:r>
              <a:rPr lang="pt-BR" dirty="0" smtClean="0"/>
              <a:t>	Art. 5º [...]</a:t>
            </a:r>
          </a:p>
          <a:p>
            <a:pPr algn="just">
              <a:lnSpc>
                <a:spcPct val="160000"/>
              </a:lnSpc>
              <a:buNone/>
            </a:pPr>
            <a:r>
              <a:rPr lang="pt-BR" dirty="0" smtClean="0"/>
              <a:t>	 LXXI - conceder-se-á mandado de injunção sempre que a falta de norma regulamentadora torne inviável o exercício dos direitos e liberdades constitucionais e das prerrogativas inerentes à nacionalidade, à soberania e à cidadania;                           (CF)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dirty="0" smtClean="0"/>
              <a:t>MANDADO DE INJUNÇÃO</a:t>
            </a:r>
            <a:endParaRPr lang="pt-B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457200" y="277813"/>
            <a:ext cx="8229600" cy="1322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719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227013" y="52388"/>
            <a:ext cx="8728075" cy="1552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3200" b="1" dirty="0">
              <a:solidFill>
                <a:srgbClr val="DBBD71"/>
              </a:solidFill>
              <a:latin typeface="Arial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4800" b="1" dirty="0">
              <a:solidFill>
                <a:srgbClr val="DBBD71"/>
              </a:solidFill>
              <a:latin typeface="Arial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7200" b="1" dirty="0">
              <a:solidFill>
                <a:srgbClr val="DBBD71"/>
              </a:solidFill>
              <a:latin typeface="Arial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7200" b="1" dirty="0">
                <a:solidFill>
                  <a:schemeClr val="tx1"/>
                </a:solidFill>
                <a:latin typeface="Arial" charset="0"/>
              </a:rPr>
              <a:t>OBRIGADO!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7200" b="1" dirty="0">
              <a:solidFill>
                <a:srgbClr val="DBBD71"/>
              </a:solidFill>
              <a:latin typeface="Arial" charset="0"/>
            </a:endParaRP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92075" y="1755775"/>
            <a:ext cx="8728075" cy="942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4000">
              <a:solidFill>
                <a:srgbClr val="DBBD71"/>
              </a:solidFill>
              <a:latin typeface="Arial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4000">
              <a:solidFill>
                <a:srgbClr val="DBBD71"/>
              </a:solidFill>
              <a:latin typeface="Arial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4000">
              <a:solidFill>
                <a:srgbClr val="DBBD71"/>
              </a:solidFill>
              <a:latin typeface="Arial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4000">
              <a:solidFill>
                <a:srgbClr val="DBBD71"/>
              </a:solidFill>
              <a:latin typeface="Arial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42844" y="214290"/>
          <a:ext cx="8786874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Art. 129. São funções institucionais do Ministério Público: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[...]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III - promover o inquérito civil e a ação civil pública, para a proteção do patrimônio público e social, do meio ambiente e de outros interesses difusos e coletivos;        (CF)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AÇÃO CIVIL PÚBLICA</a:t>
            </a:r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 Art. 91. Os legitimados de que trata o art. 82 poderão propor, em nome próprio e no interesse das vítimas ou seus sucessores, ação civil coletiva de responsabilidade pelos danos individualmente sofridos, de acordo com o disposto nos artigos seguintes. (CDC)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AÇÃO CIVIL PÚBLICA</a:t>
            </a:r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pt-BR" dirty="0" smtClean="0"/>
              <a:t>	Art. 82. Para os fins do art. 81, parágrafo único, são legitimados concorrentemente:</a:t>
            </a:r>
          </a:p>
          <a:p>
            <a:pPr>
              <a:buNone/>
            </a:pPr>
            <a:r>
              <a:rPr lang="pt-BR" dirty="0" smtClean="0"/>
              <a:t>	I - o Ministério Público,</a:t>
            </a:r>
          </a:p>
          <a:p>
            <a:pPr>
              <a:buNone/>
            </a:pPr>
            <a:r>
              <a:rPr lang="pt-BR" dirty="0" smtClean="0"/>
              <a:t>	</a:t>
            </a:r>
          </a:p>
          <a:p>
            <a:pPr>
              <a:buNone/>
            </a:pPr>
            <a:r>
              <a:rPr lang="pt-BR" dirty="0" smtClean="0"/>
              <a:t>	II - a União, os Estados, os Municípios e o Distrito Federal;</a:t>
            </a:r>
          </a:p>
          <a:p>
            <a:pPr>
              <a:buNone/>
            </a:pPr>
            <a:r>
              <a:rPr lang="pt-BR" dirty="0" smtClean="0"/>
              <a:t>	</a:t>
            </a:r>
          </a:p>
          <a:p>
            <a:pPr>
              <a:buNone/>
            </a:pPr>
            <a:r>
              <a:rPr lang="pt-BR" dirty="0" smtClean="0"/>
              <a:t>	III - as entidades e órgãos da Administração Pública, direta ou indireta, ainda que sem personalidade jurídica,      especificamente destinados à defesa dos interesses e direitos protegidos por este código;</a:t>
            </a:r>
          </a:p>
          <a:p>
            <a:pPr>
              <a:buNone/>
            </a:pPr>
            <a:r>
              <a:rPr lang="pt-BR" dirty="0" smtClean="0"/>
              <a:t>        </a:t>
            </a:r>
          </a:p>
          <a:p>
            <a:pPr>
              <a:buNone/>
            </a:pPr>
            <a:r>
              <a:rPr lang="pt-BR" dirty="0" smtClean="0"/>
              <a:t>	IV - as associações legalmente constituídas há pelo menos um ano e que incluam entre seus fins institucionais a defesa dos interesses e direitos protegidos por este código, dispensada a autorização </a:t>
            </a:r>
            <a:r>
              <a:rPr lang="pt-BR" dirty="0" err="1" smtClean="0"/>
              <a:t>assemblear</a:t>
            </a:r>
            <a:r>
              <a:rPr lang="pt-BR" dirty="0" smtClean="0"/>
              <a:t>. (CDC)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AÇÃO CIVIL PÚBLICA</a:t>
            </a:r>
            <a:endParaRPr lang="pt-B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BD1-0F47-4C1E-8646-6B5B72E06FAF}" type="slidenum">
              <a:rPr lang="pt-BR"/>
              <a:pPr/>
              <a:t>6</a:t>
            </a:fld>
            <a:endParaRPr lang="pt-BR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3810000" cy="137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 sz="4000"/>
              <a:t>Resolução de Conflitos</a:t>
            </a:r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228600" y="2133600"/>
            <a:ext cx="1295400" cy="685800"/>
          </a:xfrm>
          <a:prstGeom prst="flowChartInputOutpu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>
            <a:off x="1828800" y="2057400"/>
            <a:ext cx="1066800" cy="8382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1275" name="AutoShape 11"/>
          <p:cNvSpPr>
            <a:spLocks noChangeArrowheads="1"/>
          </p:cNvSpPr>
          <p:nvPr/>
        </p:nvSpPr>
        <p:spPr bwMode="auto">
          <a:xfrm>
            <a:off x="3124200" y="2057400"/>
            <a:ext cx="1524000" cy="8382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>
                <a:solidFill>
                  <a:schemeClr val="bg2"/>
                </a:solidFill>
              </a:rPr>
              <a:t>Meio?</a:t>
            </a:r>
          </a:p>
        </p:txBody>
      </p:sp>
      <p:sp>
        <p:nvSpPr>
          <p:cNvPr id="11276" name="AutoShape 12"/>
          <p:cNvSpPr>
            <a:spLocks noChangeArrowheads="1"/>
          </p:cNvSpPr>
          <p:nvPr/>
        </p:nvSpPr>
        <p:spPr bwMode="auto">
          <a:xfrm>
            <a:off x="4191000" y="1371600"/>
            <a:ext cx="1219200" cy="5334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cxnSp>
        <p:nvCxnSpPr>
          <p:cNvPr id="11278" name="AutoShape 14"/>
          <p:cNvCxnSpPr>
            <a:cxnSpLocks noChangeShapeType="1"/>
            <a:stCxn id="11273" idx="5"/>
            <a:endCxn id="11274" idx="1"/>
          </p:cNvCxnSpPr>
          <p:nvPr/>
        </p:nvCxnSpPr>
        <p:spPr bwMode="auto">
          <a:xfrm>
            <a:off x="1392238" y="2476500"/>
            <a:ext cx="4365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1279" name="AutoShape 15"/>
          <p:cNvCxnSpPr>
            <a:cxnSpLocks noChangeShapeType="1"/>
            <a:stCxn id="11274" idx="3"/>
            <a:endCxn id="11275" idx="1"/>
          </p:cNvCxnSpPr>
          <p:nvPr/>
        </p:nvCxnSpPr>
        <p:spPr bwMode="auto">
          <a:xfrm>
            <a:off x="2895600" y="2476500"/>
            <a:ext cx="2286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1282" name="AutoShape 18"/>
          <p:cNvCxnSpPr>
            <a:cxnSpLocks noChangeShapeType="1"/>
            <a:stCxn id="11275" idx="0"/>
            <a:endCxn id="11276" idx="1"/>
          </p:cNvCxnSpPr>
          <p:nvPr/>
        </p:nvCxnSpPr>
        <p:spPr bwMode="auto">
          <a:xfrm rot="16200000">
            <a:off x="3829050" y="1695450"/>
            <a:ext cx="419100" cy="3048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11283" name="AutoShape 19"/>
          <p:cNvCxnSpPr>
            <a:cxnSpLocks noChangeShapeType="1"/>
            <a:stCxn id="11275" idx="2"/>
            <a:endCxn id="11288" idx="1"/>
          </p:cNvCxnSpPr>
          <p:nvPr/>
        </p:nvCxnSpPr>
        <p:spPr bwMode="auto">
          <a:xfrm rot="16200000" flipH="1">
            <a:off x="5105400" y="1676400"/>
            <a:ext cx="533400" cy="29718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1752600" y="2209800"/>
            <a:ext cx="12715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pt-BR" sz="2000">
                <a:solidFill>
                  <a:schemeClr val="bg2"/>
                </a:solidFill>
              </a:rPr>
              <a:t>Coleta de</a:t>
            </a:r>
          </a:p>
          <a:p>
            <a:pPr algn="ctr">
              <a:lnSpc>
                <a:spcPct val="80000"/>
              </a:lnSpc>
            </a:pPr>
            <a:r>
              <a:rPr lang="pt-BR" sz="2000">
                <a:solidFill>
                  <a:schemeClr val="bg2"/>
                </a:solidFill>
              </a:rPr>
              <a:t>material</a:t>
            </a:r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3429000" y="1066800"/>
            <a:ext cx="19351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 sz="2000">
                <a:solidFill>
                  <a:schemeClr val="bg2"/>
                </a:solidFill>
              </a:rPr>
              <a:t>Via consensual / política</a:t>
            </a:r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4343400" y="3505200"/>
            <a:ext cx="1935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 sz="2000">
                <a:solidFill>
                  <a:schemeClr val="bg2"/>
                </a:solidFill>
              </a:rPr>
              <a:t>Tutela Coletiva</a:t>
            </a:r>
          </a:p>
        </p:txBody>
      </p:sp>
      <p:sp>
        <p:nvSpPr>
          <p:cNvPr id="11288" name="AutoShape 24"/>
          <p:cNvSpPr>
            <a:spLocks noChangeArrowheads="1"/>
          </p:cNvSpPr>
          <p:nvPr/>
        </p:nvSpPr>
        <p:spPr bwMode="auto">
          <a:xfrm>
            <a:off x="6858000" y="3048000"/>
            <a:ext cx="1828800" cy="7620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000">
                <a:solidFill>
                  <a:schemeClr val="bg2"/>
                </a:solidFill>
              </a:rPr>
              <a:t>Representação</a:t>
            </a:r>
          </a:p>
          <a:p>
            <a:pPr algn="ctr"/>
            <a:r>
              <a:rPr lang="pt-BR" sz="2000">
                <a:solidFill>
                  <a:schemeClr val="bg2"/>
                </a:solidFill>
              </a:rPr>
              <a:t>ao MP</a:t>
            </a:r>
          </a:p>
        </p:txBody>
      </p:sp>
      <p:sp>
        <p:nvSpPr>
          <p:cNvPr id="11291" name="AutoShape 27"/>
          <p:cNvSpPr>
            <a:spLocks noChangeArrowheads="1"/>
          </p:cNvSpPr>
          <p:nvPr/>
        </p:nvSpPr>
        <p:spPr bwMode="auto">
          <a:xfrm>
            <a:off x="5638800" y="1371600"/>
            <a:ext cx="1066800" cy="5334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t-BR" sz="2000">
              <a:solidFill>
                <a:schemeClr val="bg2"/>
              </a:solidFill>
            </a:endParaRPr>
          </a:p>
        </p:txBody>
      </p:sp>
      <p:cxnSp>
        <p:nvCxnSpPr>
          <p:cNvPr id="11292" name="AutoShape 28"/>
          <p:cNvCxnSpPr>
            <a:cxnSpLocks noChangeShapeType="1"/>
            <a:stCxn id="11276" idx="3"/>
            <a:endCxn id="11291" idx="1"/>
          </p:cNvCxnSpPr>
          <p:nvPr/>
        </p:nvCxnSpPr>
        <p:spPr bwMode="auto">
          <a:xfrm>
            <a:off x="5410200" y="1638300"/>
            <a:ext cx="2286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11294" name="AutoShape 30"/>
          <p:cNvSpPr>
            <a:spLocks noChangeArrowheads="1"/>
          </p:cNvSpPr>
          <p:nvPr/>
        </p:nvSpPr>
        <p:spPr bwMode="auto">
          <a:xfrm>
            <a:off x="7010400" y="1143000"/>
            <a:ext cx="1524000" cy="9906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1296" name="AutoShape 32"/>
          <p:cNvSpPr>
            <a:spLocks noChangeArrowheads="1"/>
          </p:cNvSpPr>
          <p:nvPr/>
        </p:nvSpPr>
        <p:spPr bwMode="auto">
          <a:xfrm>
            <a:off x="7239000" y="381000"/>
            <a:ext cx="1066800" cy="5334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t-BR" sz="2000">
              <a:solidFill>
                <a:schemeClr val="bg2"/>
              </a:solidFill>
            </a:endParaRPr>
          </a:p>
        </p:txBody>
      </p:sp>
      <p:cxnSp>
        <p:nvCxnSpPr>
          <p:cNvPr id="11297" name="AutoShape 33"/>
          <p:cNvCxnSpPr>
            <a:cxnSpLocks noChangeShapeType="1"/>
            <a:stCxn id="11291" idx="3"/>
            <a:endCxn id="11294" idx="1"/>
          </p:cNvCxnSpPr>
          <p:nvPr/>
        </p:nvCxnSpPr>
        <p:spPr bwMode="auto">
          <a:xfrm>
            <a:off x="6705600" y="1638300"/>
            <a:ext cx="304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1298" name="AutoShape 34"/>
          <p:cNvCxnSpPr>
            <a:cxnSpLocks noChangeShapeType="1"/>
            <a:stCxn id="11294" idx="0"/>
            <a:endCxn id="11296" idx="2"/>
          </p:cNvCxnSpPr>
          <p:nvPr/>
        </p:nvCxnSpPr>
        <p:spPr bwMode="auto">
          <a:xfrm flipV="1">
            <a:off x="7772400" y="914400"/>
            <a:ext cx="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1299" name="AutoShape 35"/>
          <p:cNvCxnSpPr>
            <a:cxnSpLocks noChangeShapeType="1"/>
            <a:stCxn id="11294" idx="2"/>
            <a:endCxn id="11288" idx="0"/>
          </p:cNvCxnSpPr>
          <p:nvPr/>
        </p:nvCxnSpPr>
        <p:spPr bwMode="auto">
          <a:xfrm>
            <a:off x="7772400" y="2133600"/>
            <a:ext cx="0" cy="914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11300" name="Text Box 36"/>
          <p:cNvSpPr txBox="1">
            <a:spLocks noChangeArrowheads="1"/>
          </p:cNvSpPr>
          <p:nvPr/>
        </p:nvSpPr>
        <p:spPr bwMode="auto">
          <a:xfrm>
            <a:off x="5562600" y="1447800"/>
            <a:ext cx="1328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2000">
                <a:solidFill>
                  <a:schemeClr val="bg2"/>
                </a:solidFill>
              </a:rPr>
              <a:t>Resultado</a:t>
            </a:r>
          </a:p>
        </p:txBody>
      </p:sp>
      <p:sp>
        <p:nvSpPr>
          <p:cNvPr id="11301" name="Text Box 37"/>
          <p:cNvSpPr txBox="1">
            <a:spLocks noChangeArrowheads="1"/>
          </p:cNvSpPr>
          <p:nvPr/>
        </p:nvSpPr>
        <p:spPr bwMode="auto">
          <a:xfrm>
            <a:off x="7467600" y="457200"/>
            <a:ext cx="608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2000">
                <a:solidFill>
                  <a:schemeClr val="bg2"/>
                </a:solidFill>
              </a:rPr>
              <a:t>Fim</a:t>
            </a:r>
          </a:p>
        </p:txBody>
      </p:sp>
      <p:sp>
        <p:nvSpPr>
          <p:cNvPr id="11302" name="Text Box 38"/>
          <p:cNvSpPr txBox="1">
            <a:spLocks noChangeArrowheads="1"/>
          </p:cNvSpPr>
          <p:nvPr/>
        </p:nvSpPr>
        <p:spPr bwMode="auto">
          <a:xfrm>
            <a:off x="7010400" y="1447800"/>
            <a:ext cx="159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2000">
                <a:solidFill>
                  <a:schemeClr val="bg2"/>
                </a:solidFill>
              </a:rPr>
              <a:t>Satisfatório?</a:t>
            </a:r>
          </a:p>
        </p:txBody>
      </p:sp>
      <p:sp>
        <p:nvSpPr>
          <p:cNvPr id="11304" name="AutoShape 40"/>
          <p:cNvSpPr>
            <a:spLocks noChangeArrowheads="1"/>
          </p:cNvSpPr>
          <p:nvPr/>
        </p:nvSpPr>
        <p:spPr bwMode="auto">
          <a:xfrm>
            <a:off x="6934200" y="4267200"/>
            <a:ext cx="1600200" cy="10668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>
                <a:solidFill>
                  <a:schemeClr val="bg2"/>
                </a:solidFill>
              </a:rPr>
              <a:t>Arquiva, investiga</a:t>
            </a:r>
          </a:p>
          <a:p>
            <a:pPr algn="ctr"/>
            <a:r>
              <a:rPr lang="pt-BR">
                <a:solidFill>
                  <a:schemeClr val="bg2"/>
                </a:solidFill>
              </a:rPr>
              <a:t>ou processa?</a:t>
            </a:r>
          </a:p>
        </p:txBody>
      </p:sp>
      <p:sp>
        <p:nvSpPr>
          <p:cNvPr id="11305" name="Text Box 41"/>
          <p:cNvSpPr txBox="1">
            <a:spLocks noChangeArrowheads="1"/>
          </p:cNvSpPr>
          <p:nvPr/>
        </p:nvSpPr>
        <p:spPr bwMode="auto">
          <a:xfrm>
            <a:off x="457200" y="2209800"/>
            <a:ext cx="9191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pt-BR" sz="2000">
                <a:solidFill>
                  <a:schemeClr val="bg2"/>
                </a:solidFill>
              </a:rPr>
              <a:t>Dados</a:t>
            </a:r>
          </a:p>
          <a:p>
            <a:pPr algn="ctr">
              <a:lnSpc>
                <a:spcPct val="80000"/>
              </a:lnSpc>
            </a:pPr>
            <a:r>
              <a:rPr lang="pt-BR" sz="2000">
                <a:solidFill>
                  <a:schemeClr val="bg2"/>
                </a:solidFill>
              </a:rPr>
              <a:t>Fatos</a:t>
            </a:r>
          </a:p>
        </p:txBody>
      </p:sp>
      <p:sp>
        <p:nvSpPr>
          <p:cNvPr id="11306" name="AutoShape 42"/>
          <p:cNvSpPr>
            <a:spLocks noChangeArrowheads="1"/>
          </p:cNvSpPr>
          <p:nvPr/>
        </p:nvSpPr>
        <p:spPr bwMode="auto">
          <a:xfrm>
            <a:off x="152400" y="4572000"/>
            <a:ext cx="1066800" cy="5334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t-BR" sz="2000">
              <a:solidFill>
                <a:schemeClr val="bg2"/>
              </a:solidFill>
            </a:endParaRPr>
          </a:p>
        </p:txBody>
      </p:sp>
      <p:sp>
        <p:nvSpPr>
          <p:cNvPr id="11307" name="AutoShape 43"/>
          <p:cNvSpPr>
            <a:spLocks noChangeArrowheads="1"/>
          </p:cNvSpPr>
          <p:nvPr/>
        </p:nvSpPr>
        <p:spPr bwMode="auto">
          <a:xfrm>
            <a:off x="7010400" y="5638800"/>
            <a:ext cx="1371600" cy="8382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>
                <a:solidFill>
                  <a:schemeClr val="bg2"/>
                </a:solidFill>
              </a:rPr>
              <a:t>IC</a:t>
            </a:r>
          </a:p>
        </p:txBody>
      </p:sp>
      <p:sp>
        <p:nvSpPr>
          <p:cNvPr id="11308" name="AutoShape 44"/>
          <p:cNvSpPr>
            <a:spLocks noChangeArrowheads="1"/>
          </p:cNvSpPr>
          <p:nvPr/>
        </p:nvSpPr>
        <p:spPr bwMode="auto">
          <a:xfrm>
            <a:off x="1371600" y="4419600"/>
            <a:ext cx="1447800" cy="8382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>
                <a:solidFill>
                  <a:schemeClr val="bg2"/>
                </a:solidFill>
              </a:rPr>
              <a:t>ACP</a:t>
            </a:r>
          </a:p>
        </p:txBody>
      </p:sp>
      <p:sp>
        <p:nvSpPr>
          <p:cNvPr id="11310" name="AutoShape 46"/>
          <p:cNvSpPr>
            <a:spLocks noChangeArrowheads="1"/>
          </p:cNvSpPr>
          <p:nvPr/>
        </p:nvSpPr>
        <p:spPr bwMode="auto">
          <a:xfrm>
            <a:off x="5181600" y="5562600"/>
            <a:ext cx="1371600" cy="9144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>
                <a:solidFill>
                  <a:schemeClr val="bg2"/>
                </a:solidFill>
              </a:rPr>
              <a:t>Suficiente?</a:t>
            </a:r>
          </a:p>
        </p:txBody>
      </p:sp>
      <p:sp>
        <p:nvSpPr>
          <p:cNvPr id="11311" name="AutoShape 47"/>
          <p:cNvSpPr>
            <a:spLocks noChangeArrowheads="1"/>
          </p:cNvSpPr>
          <p:nvPr/>
        </p:nvSpPr>
        <p:spPr bwMode="auto">
          <a:xfrm>
            <a:off x="4800600" y="4419600"/>
            <a:ext cx="1447800" cy="8382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>
                <a:solidFill>
                  <a:schemeClr val="bg2"/>
                </a:solidFill>
              </a:rPr>
              <a:t>(TAC)</a:t>
            </a:r>
          </a:p>
        </p:txBody>
      </p:sp>
      <p:cxnSp>
        <p:nvCxnSpPr>
          <p:cNvPr id="11316" name="AutoShape 52"/>
          <p:cNvCxnSpPr>
            <a:cxnSpLocks noChangeShapeType="1"/>
            <a:stCxn id="11304" idx="0"/>
            <a:endCxn id="11288" idx="2"/>
          </p:cNvCxnSpPr>
          <p:nvPr/>
        </p:nvCxnSpPr>
        <p:spPr bwMode="auto">
          <a:xfrm flipV="1">
            <a:off x="7734300" y="3810000"/>
            <a:ext cx="381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1317" name="AutoShape 53"/>
          <p:cNvCxnSpPr>
            <a:cxnSpLocks noChangeShapeType="1"/>
            <a:stCxn id="11304" idx="1"/>
            <a:endCxn id="11311" idx="3"/>
          </p:cNvCxnSpPr>
          <p:nvPr/>
        </p:nvCxnSpPr>
        <p:spPr bwMode="auto">
          <a:xfrm flipH="1">
            <a:off x="6248400" y="4800600"/>
            <a:ext cx="685800" cy="38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1318" name="AutoShape 54"/>
          <p:cNvCxnSpPr>
            <a:cxnSpLocks noChangeShapeType="1"/>
            <a:stCxn id="11304" idx="2"/>
            <a:endCxn id="11307" idx="0"/>
          </p:cNvCxnSpPr>
          <p:nvPr/>
        </p:nvCxnSpPr>
        <p:spPr bwMode="auto">
          <a:xfrm flipH="1">
            <a:off x="7696200" y="5334000"/>
            <a:ext cx="3810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1319" name="AutoShape 55"/>
          <p:cNvCxnSpPr>
            <a:cxnSpLocks noChangeShapeType="1"/>
            <a:stCxn id="11307" idx="1"/>
            <a:endCxn id="11310" idx="3"/>
          </p:cNvCxnSpPr>
          <p:nvPr/>
        </p:nvCxnSpPr>
        <p:spPr bwMode="auto">
          <a:xfrm flipH="1" flipV="1">
            <a:off x="6553200" y="6019800"/>
            <a:ext cx="457200" cy="38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1320" name="AutoShape 56"/>
          <p:cNvCxnSpPr>
            <a:cxnSpLocks noChangeShapeType="1"/>
            <a:stCxn id="11310" idx="0"/>
            <a:endCxn id="11311" idx="2"/>
          </p:cNvCxnSpPr>
          <p:nvPr/>
        </p:nvCxnSpPr>
        <p:spPr bwMode="auto">
          <a:xfrm flipH="1" flipV="1">
            <a:off x="5524500" y="5257800"/>
            <a:ext cx="34290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11321" name="AutoShape 57"/>
          <p:cNvSpPr>
            <a:spLocks noChangeArrowheads="1"/>
          </p:cNvSpPr>
          <p:nvPr/>
        </p:nvSpPr>
        <p:spPr bwMode="auto">
          <a:xfrm>
            <a:off x="3505200" y="5638800"/>
            <a:ext cx="1371600" cy="8382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>
                <a:solidFill>
                  <a:schemeClr val="bg2"/>
                </a:solidFill>
              </a:rPr>
              <a:t>Mais </a:t>
            </a:r>
          </a:p>
          <a:p>
            <a:pPr algn="ctr"/>
            <a:r>
              <a:rPr lang="pt-BR">
                <a:solidFill>
                  <a:schemeClr val="bg2"/>
                </a:solidFill>
              </a:rPr>
              <a:t>Investigação</a:t>
            </a:r>
          </a:p>
        </p:txBody>
      </p:sp>
      <p:cxnSp>
        <p:nvCxnSpPr>
          <p:cNvPr id="11322" name="AutoShape 58"/>
          <p:cNvCxnSpPr>
            <a:cxnSpLocks noChangeShapeType="1"/>
            <a:stCxn id="11311" idx="1"/>
            <a:endCxn id="11308" idx="3"/>
          </p:cNvCxnSpPr>
          <p:nvPr/>
        </p:nvCxnSpPr>
        <p:spPr bwMode="auto">
          <a:xfrm flipH="1">
            <a:off x="2819400" y="4838700"/>
            <a:ext cx="1981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1323" name="AutoShape 59"/>
          <p:cNvCxnSpPr>
            <a:cxnSpLocks noChangeShapeType="1"/>
            <a:stCxn id="11310" idx="1"/>
            <a:endCxn id="11321" idx="3"/>
          </p:cNvCxnSpPr>
          <p:nvPr/>
        </p:nvCxnSpPr>
        <p:spPr bwMode="auto">
          <a:xfrm flipH="1">
            <a:off x="4876800" y="6019800"/>
            <a:ext cx="304800" cy="38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11324" name="AutoShape 60"/>
          <p:cNvSpPr>
            <a:spLocks noChangeArrowheads="1"/>
          </p:cNvSpPr>
          <p:nvPr/>
        </p:nvSpPr>
        <p:spPr bwMode="auto">
          <a:xfrm>
            <a:off x="990600" y="5486400"/>
            <a:ext cx="2133600" cy="9906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>
                <a:solidFill>
                  <a:schemeClr val="bg2"/>
                </a:solidFill>
              </a:rPr>
              <a:t>Processa </a:t>
            </a:r>
          </a:p>
          <a:p>
            <a:pPr algn="ctr"/>
            <a:r>
              <a:rPr lang="pt-BR">
                <a:solidFill>
                  <a:schemeClr val="bg2"/>
                </a:solidFill>
              </a:rPr>
              <a:t>ou arquiva?</a:t>
            </a:r>
          </a:p>
        </p:txBody>
      </p:sp>
      <p:cxnSp>
        <p:nvCxnSpPr>
          <p:cNvPr id="11326" name="AutoShape 62"/>
          <p:cNvCxnSpPr>
            <a:cxnSpLocks noChangeShapeType="1"/>
            <a:stCxn id="11321" idx="1"/>
            <a:endCxn id="11324" idx="3"/>
          </p:cNvCxnSpPr>
          <p:nvPr/>
        </p:nvCxnSpPr>
        <p:spPr bwMode="auto">
          <a:xfrm flipH="1" flipV="1">
            <a:off x="3124200" y="5981700"/>
            <a:ext cx="381000" cy="76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1327" name="AutoShape 63"/>
          <p:cNvCxnSpPr>
            <a:cxnSpLocks noChangeShapeType="1"/>
            <a:stCxn id="11324" idx="0"/>
            <a:endCxn id="11308" idx="2"/>
          </p:cNvCxnSpPr>
          <p:nvPr/>
        </p:nvCxnSpPr>
        <p:spPr bwMode="auto">
          <a:xfrm flipV="1">
            <a:off x="2057400" y="5257800"/>
            <a:ext cx="381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1328" name="AutoShape 64"/>
          <p:cNvCxnSpPr>
            <a:cxnSpLocks noChangeShapeType="1"/>
            <a:stCxn id="11324" idx="1"/>
            <a:endCxn id="11306" idx="2"/>
          </p:cNvCxnSpPr>
          <p:nvPr/>
        </p:nvCxnSpPr>
        <p:spPr bwMode="auto">
          <a:xfrm rot="10800000">
            <a:off x="685800" y="5105400"/>
            <a:ext cx="304800" cy="8763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11329" name="AutoShape 65"/>
          <p:cNvCxnSpPr>
            <a:cxnSpLocks noChangeShapeType="1"/>
            <a:stCxn id="11308" idx="1"/>
            <a:endCxn id="11306" idx="3"/>
          </p:cNvCxnSpPr>
          <p:nvPr/>
        </p:nvCxnSpPr>
        <p:spPr bwMode="auto">
          <a:xfrm flipH="1">
            <a:off x="1219200" y="4838700"/>
            <a:ext cx="152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11330" name="Text Box 66"/>
          <p:cNvSpPr txBox="1">
            <a:spLocks noChangeArrowheads="1"/>
          </p:cNvSpPr>
          <p:nvPr/>
        </p:nvSpPr>
        <p:spPr bwMode="auto">
          <a:xfrm>
            <a:off x="304800" y="4648200"/>
            <a:ext cx="69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>
                <a:solidFill>
                  <a:schemeClr val="bg2"/>
                </a:solidFill>
              </a:rPr>
              <a:t>Fim</a:t>
            </a:r>
          </a:p>
        </p:txBody>
      </p:sp>
      <p:sp>
        <p:nvSpPr>
          <p:cNvPr id="11333" name="Line 69"/>
          <p:cNvSpPr>
            <a:spLocks noChangeShapeType="1"/>
          </p:cNvSpPr>
          <p:nvPr/>
        </p:nvSpPr>
        <p:spPr bwMode="auto">
          <a:xfrm flipH="1">
            <a:off x="0" y="1600200"/>
            <a:ext cx="3429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A3BE8-82DB-478F-B5ED-FDCBA1BA8E61}" type="slidenum">
              <a:rPr lang="pt-BR"/>
              <a:pPr/>
              <a:t>7</a:t>
            </a:fld>
            <a:endParaRPr lang="pt-BR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>
          <a:xfrm>
            <a:off x="4038600" y="304800"/>
            <a:ext cx="4267200" cy="1143000"/>
          </a:xfrm>
        </p:spPr>
        <p:txBody>
          <a:bodyPr/>
          <a:lstStyle/>
          <a:p>
            <a:r>
              <a:rPr lang="pt-BR"/>
              <a:t>Sistema ACP</a:t>
            </a:r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3657600" y="1219200"/>
            <a:ext cx="5486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381000" y="1447800"/>
            <a:ext cx="4648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b="1" dirty="0">
                <a:solidFill>
                  <a:schemeClr val="tx2"/>
                </a:solidFill>
              </a:rPr>
              <a:t>Legitimados à ACP</a:t>
            </a:r>
            <a:r>
              <a:rPr lang="pt-BR" dirty="0"/>
              <a:t>: </a:t>
            </a:r>
            <a:r>
              <a:rPr lang="pt-BR" dirty="0">
                <a:solidFill>
                  <a:schemeClr val="tx1"/>
                </a:solidFill>
              </a:rPr>
              <a:t>pessoas políticas, suas autarquias / empresas/fundações, Ministério Público e associações fundadas há pelo menos 1 ano.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5410200" y="1524000"/>
            <a:ext cx="3276600" cy="15621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pt-BR" b="1" dirty="0">
                <a:solidFill>
                  <a:schemeClr val="tx2"/>
                </a:solidFill>
              </a:rPr>
              <a:t>Inquérito Civil</a:t>
            </a:r>
            <a:r>
              <a:rPr lang="pt-BR" dirty="0">
                <a:solidFill>
                  <a:schemeClr val="tx2"/>
                </a:solidFill>
              </a:rPr>
              <a:t>:</a:t>
            </a:r>
            <a:r>
              <a:rPr lang="pt-BR" dirty="0"/>
              <a:t> </a:t>
            </a:r>
            <a:r>
              <a:rPr lang="pt-BR" dirty="0">
                <a:solidFill>
                  <a:schemeClr val="tx1"/>
                </a:solidFill>
              </a:rPr>
              <a:t>privativo do Ministério Público (poderes para coleta de provas)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457200" y="3505200"/>
            <a:ext cx="3733800" cy="11969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b="1" dirty="0">
                <a:solidFill>
                  <a:schemeClr val="tx2"/>
                </a:solidFill>
              </a:rPr>
              <a:t>TAC</a:t>
            </a:r>
            <a:r>
              <a:rPr lang="pt-BR" dirty="0">
                <a:solidFill>
                  <a:schemeClr val="tx2"/>
                </a:solidFill>
              </a:rPr>
              <a:t>: </a:t>
            </a:r>
            <a:r>
              <a:rPr lang="pt-BR" dirty="0">
                <a:solidFill>
                  <a:schemeClr val="tx1"/>
                </a:solidFill>
              </a:rPr>
              <a:t>apenas os órgãos públicos legitimados podem firmá-lo.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4419600" y="3352800"/>
            <a:ext cx="4267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pt-BR" b="1" dirty="0">
                <a:solidFill>
                  <a:schemeClr val="tx2"/>
                </a:solidFill>
              </a:rPr>
              <a:t>Objetivo</a:t>
            </a:r>
            <a:r>
              <a:rPr lang="pt-BR" dirty="0">
                <a:solidFill>
                  <a:schemeClr val="bg2"/>
                </a:solidFill>
              </a:rPr>
              <a:t>: </a:t>
            </a:r>
            <a:r>
              <a:rPr lang="pt-BR" dirty="0">
                <a:solidFill>
                  <a:schemeClr val="tx1"/>
                </a:solidFill>
              </a:rPr>
              <a:t>qualquer tipo de pedido juridicamente possível, incluindo-se cautelares via medida liminar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533400" y="5257800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457200" y="4953000"/>
            <a:ext cx="8153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b="1" dirty="0">
                <a:solidFill>
                  <a:schemeClr val="tx2"/>
                </a:solidFill>
              </a:rPr>
              <a:t>Problemas: </a:t>
            </a:r>
            <a:r>
              <a:rPr lang="pt-BR" dirty="0">
                <a:solidFill>
                  <a:schemeClr val="tx1"/>
                </a:solidFill>
              </a:rPr>
              <a:t>separação de Poderes, discricionariedade da Administração Pública, prerrogativas processuais do Poder Público, legitimação / demonstração de interesse das associações, custos e demora do processo etc.</a:t>
            </a:r>
            <a:endParaRPr lang="pt-B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Art. 5º [...]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LXXIII - qualquer cidadão é parte legítima para propor ação popular que vise a anular ato lesivo ao patrimônio público ou de entidade de que o Estado participe, à moralidade administrativa, ao meio ambiente e ao patrimônio histórico e cultural, ficando o autor, salvo comprovada má-fé, isento de custas judiciais e do ônus da sucumbência;  (CF)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AÇÃO POPULAR</a:t>
            </a:r>
            <a:endParaRPr lang="pt-B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Art. 5º [...]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LXIX - conceder-se-á mandado de segurança para proteger direito líquido e certo, não amparado por "habeas-corpus" ou "habeas-data", quando o responsável pela ilegalidade ou abuso de poder for autoridade pública ou agente de pessoa jurídica no exercício de atribuições do Poder Público;  (CF)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 smtClean="0"/>
              <a:t>MANDADO DE SEGURANÇA COLETIVO</a:t>
            </a:r>
            <a:endParaRPr lang="pt-B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2830</TotalTime>
  <Words>250</Words>
  <PresentationFormat>Apresentação na tela (4:3)</PresentationFormat>
  <Paragraphs>95</Paragraphs>
  <Slides>12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Concurso</vt:lpstr>
      <vt:lpstr>Disciplinas: Direito Ambiental Direito Agrário</vt:lpstr>
      <vt:lpstr>Slide 2</vt:lpstr>
      <vt:lpstr>AÇÃO CIVIL PÚBLICA</vt:lpstr>
      <vt:lpstr>AÇÃO CIVIL PÚBLICA</vt:lpstr>
      <vt:lpstr>AÇÃO CIVIL PÚBLICA</vt:lpstr>
      <vt:lpstr>Resolução de Conflitos</vt:lpstr>
      <vt:lpstr>Sistema ACP</vt:lpstr>
      <vt:lpstr>AÇÃO POPULAR</vt:lpstr>
      <vt:lpstr>MANDADO DE SEGURANÇA COLETIVO</vt:lpstr>
      <vt:lpstr>MANDADO DE SEGURANÇA COLETIVO</vt:lpstr>
      <vt:lpstr>MANDADO DE INJUNÇÃO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*</dc:creator>
  <cp:lastModifiedBy>Empresa</cp:lastModifiedBy>
  <cp:revision>110</cp:revision>
  <cp:lastPrinted>1601-01-01T00:00:00Z</cp:lastPrinted>
  <dcterms:created xsi:type="dcterms:W3CDTF">2006-11-30T22:14:38Z</dcterms:created>
  <dcterms:modified xsi:type="dcterms:W3CDTF">2011-11-18T16:21:44Z</dcterms:modified>
</cp:coreProperties>
</file>