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415" r:id="rId3"/>
    <p:sldId id="436" r:id="rId4"/>
    <p:sldId id="412" r:id="rId5"/>
    <p:sldId id="399" r:id="rId6"/>
    <p:sldId id="437" r:id="rId7"/>
    <p:sldId id="438" r:id="rId8"/>
    <p:sldId id="400" r:id="rId9"/>
    <p:sldId id="439" r:id="rId10"/>
    <p:sldId id="285" r:id="rId1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BDD3"/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slide" Target="../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96BCCA-601F-43EF-927D-664AC9DA920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FDB140CA-54A6-400E-B5D3-076EB2EFBDDD}">
      <dgm:prSet phldrT="[Texto]"/>
      <dgm:spPr/>
      <dgm:t>
        <a:bodyPr/>
        <a:lstStyle/>
        <a:p>
          <a:r>
            <a:rPr lang="pt-BR" dirty="0" smtClean="0"/>
            <a:t>Interesse Nacional</a:t>
          </a:r>
          <a:endParaRPr lang="pt-BR" dirty="0"/>
        </a:p>
      </dgm:t>
    </dgm:pt>
    <dgm:pt modelId="{D7C9F232-AC0E-46CE-9B46-E3F787DA88E6}" type="parTrans" cxnId="{00BB5A9C-5513-4635-9EDA-6A75ACAFF11E}">
      <dgm:prSet/>
      <dgm:spPr/>
      <dgm:t>
        <a:bodyPr/>
        <a:lstStyle/>
        <a:p>
          <a:endParaRPr lang="pt-BR"/>
        </a:p>
      </dgm:t>
    </dgm:pt>
    <dgm:pt modelId="{7AB5F18C-D903-4EBF-9F95-0687FCEF71DF}" type="sibTrans" cxnId="{00BB5A9C-5513-4635-9EDA-6A75ACAFF11E}">
      <dgm:prSet/>
      <dgm:spPr/>
      <dgm:t>
        <a:bodyPr/>
        <a:lstStyle/>
        <a:p>
          <a:endParaRPr lang="pt-BR"/>
        </a:p>
      </dgm:t>
    </dgm:pt>
    <dgm:pt modelId="{D5B37BEC-3012-4368-BCA2-5496C126739F}">
      <dgm:prSet phldrT="[Texto]"/>
      <dgm:spPr/>
      <dgm:t>
        <a:bodyPr/>
        <a:lstStyle/>
        <a:p>
          <a:r>
            <a:rPr lang="pt-BR" dirty="0" smtClean="0"/>
            <a:t>Interesse Local</a:t>
          </a:r>
          <a:endParaRPr lang="pt-BR" dirty="0"/>
        </a:p>
      </dgm:t>
    </dgm:pt>
    <dgm:pt modelId="{5B92AD0C-5C81-4BB1-A1B5-70F39813ADF0}" type="parTrans" cxnId="{F2BC7D81-80DA-449B-8BBC-7C04BFF801DE}">
      <dgm:prSet/>
      <dgm:spPr/>
      <dgm:t>
        <a:bodyPr/>
        <a:lstStyle/>
        <a:p>
          <a:endParaRPr lang="pt-BR"/>
        </a:p>
      </dgm:t>
    </dgm:pt>
    <dgm:pt modelId="{BF1D45E3-8747-4927-B890-D4139BD7D2FD}" type="sibTrans" cxnId="{F2BC7D81-80DA-449B-8BBC-7C04BFF801DE}">
      <dgm:prSet/>
      <dgm:spPr/>
      <dgm:t>
        <a:bodyPr/>
        <a:lstStyle/>
        <a:p>
          <a:endParaRPr lang="pt-BR"/>
        </a:p>
      </dgm:t>
    </dgm:pt>
    <dgm:pt modelId="{BEAEA93C-65F8-4BB4-9E88-12C2D913E38A}">
      <dgm:prSet phldrT="[Texto]"/>
      <dgm:spPr/>
      <dgm:t>
        <a:bodyPr/>
        <a:lstStyle/>
        <a:p>
          <a:r>
            <a:rPr lang="pt-BR" dirty="0" smtClean="0"/>
            <a:t>Interesse Regional</a:t>
          </a:r>
          <a:endParaRPr lang="pt-BR" dirty="0"/>
        </a:p>
      </dgm:t>
    </dgm:pt>
    <dgm:pt modelId="{08FDD065-A44A-49A9-A746-04B56205661A}" type="parTrans" cxnId="{F8BD42B6-E863-4A01-BF50-EE698D8DC6FE}">
      <dgm:prSet/>
      <dgm:spPr/>
      <dgm:t>
        <a:bodyPr/>
        <a:lstStyle/>
        <a:p>
          <a:endParaRPr lang="pt-BR"/>
        </a:p>
      </dgm:t>
    </dgm:pt>
    <dgm:pt modelId="{A3305C41-72DA-4F43-8619-FD743661F46A}" type="sibTrans" cxnId="{F8BD42B6-E863-4A01-BF50-EE698D8DC6FE}">
      <dgm:prSet/>
      <dgm:spPr/>
      <dgm:t>
        <a:bodyPr/>
        <a:lstStyle/>
        <a:p>
          <a:endParaRPr lang="pt-BR"/>
        </a:p>
      </dgm:t>
    </dgm:pt>
    <dgm:pt modelId="{8F0E30AE-D8A9-4C89-9F6B-64C015BD8B8B}" type="pres">
      <dgm:prSet presAssocID="{5396BCCA-601F-43EF-927D-664AC9DA9203}" presName="compositeShape" presStyleCnt="0">
        <dgm:presLayoutVars>
          <dgm:chMax val="7"/>
          <dgm:dir/>
          <dgm:resizeHandles val="exact"/>
        </dgm:presLayoutVars>
      </dgm:prSet>
      <dgm:spPr/>
    </dgm:pt>
    <dgm:pt modelId="{918DF9BF-78A7-4512-A91D-4FB46959A85D}" type="pres">
      <dgm:prSet presAssocID="{FDB140CA-54A6-400E-B5D3-076EB2EFBDDD}" presName="circ1" presStyleLbl="vennNode1" presStyleIdx="0" presStyleCnt="3"/>
      <dgm:spPr/>
      <dgm:t>
        <a:bodyPr/>
        <a:lstStyle/>
        <a:p>
          <a:endParaRPr lang="pt-BR"/>
        </a:p>
      </dgm:t>
    </dgm:pt>
    <dgm:pt modelId="{286F66CF-B82E-4D97-9FB9-7EF910B3E459}" type="pres">
      <dgm:prSet presAssocID="{FDB140CA-54A6-400E-B5D3-076EB2EFBDD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A06935-2A98-437D-AC29-130754099DB1}" type="pres">
      <dgm:prSet presAssocID="{D5B37BEC-3012-4368-BCA2-5496C126739F}" presName="circ2" presStyleLbl="vennNode1" presStyleIdx="1" presStyleCnt="3" custLinFactNeighborX="1096" custLinFactNeighborY="-481"/>
      <dgm:spPr/>
      <dgm:t>
        <a:bodyPr/>
        <a:lstStyle/>
        <a:p>
          <a:endParaRPr lang="pt-BR"/>
        </a:p>
      </dgm:t>
    </dgm:pt>
    <dgm:pt modelId="{040276C6-A50E-46A5-ADDC-A116AB69D9C0}" type="pres">
      <dgm:prSet presAssocID="{D5B37BEC-3012-4368-BCA2-5496C126739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6E4D504-ADC9-4182-862F-238E7ACE7E9F}" type="pres">
      <dgm:prSet presAssocID="{BEAEA93C-65F8-4BB4-9E88-12C2D913E38A}" presName="circ3" presStyleLbl="vennNode1" presStyleIdx="2" presStyleCnt="3"/>
      <dgm:spPr/>
      <dgm:t>
        <a:bodyPr/>
        <a:lstStyle/>
        <a:p>
          <a:endParaRPr lang="pt-BR"/>
        </a:p>
      </dgm:t>
    </dgm:pt>
    <dgm:pt modelId="{BEF34EBD-E820-4C2C-9637-DB47EBAEAE14}" type="pres">
      <dgm:prSet presAssocID="{BEAEA93C-65F8-4BB4-9E88-12C2D913E38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7FC2076-6369-49DA-A863-767E1D8C571A}" type="presOf" srcId="{FDB140CA-54A6-400E-B5D3-076EB2EFBDDD}" destId="{918DF9BF-78A7-4512-A91D-4FB46959A85D}" srcOrd="0" destOrd="0" presId="urn:microsoft.com/office/officeart/2005/8/layout/venn1"/>
    <dgm:cxn modelId="{2196792F-BA68-4C79-8350-AF6E26D1C614}" type="presOf" srcId="{FDB140CA-54A6-400E-B5D3-076EB2EFBDDD}" destId="{286F66CF-B82E-4D97-9FB9-7EF910B3E459}" srcOrd="1" destOrd="0" presId="urn:microsoft.com/office/officeart/2005/8/layout/venn1"/>
    <dgm:cxn modelId="{417A0D68-DAD7-4FA5-B9B7-C97BDCBAECBC}" type="presOf" srcId="{D5B37BEC-3012-4368-BCA2-5496C126739F}" destId="{A4A06935-2A98-437D-AC29-130754099DB1}" srcOrd="0" destOrd="0" presId="urn:microsoft.com/office/officeart/2005/8/layout/venn1"/>
    <dgm:cxn modelId="{72395BED-8BBC-413B-A765-CFFF720138A9}" type="presOf" srcId="{D5B37BEC-3012-4368-BCA2-5496C126739F}" destId="{040276C6-A50E-46A5-ADDC-A116AB69D9C0}" srcOrd="1" destOrd="0" presId="urn:microsoft.com/office/officeart/2005/8/layout/venn1"/>
    <dgm:cxn modelId="{5C397094-75B5-4E4F-9BEC-7DEA0A6FD472}" type="presOf" srcId="{BEAEA93C-65F8-4BB4-9E88-12C2D913E38A}" destId="{16E4D504-ADC9-4182-862F-238E7ACE7E9F}" srcOrd="0" destOrd="0" presId="urn:microsoft.com/office/officeart/2005/8/layout/venn1"/>
    <dgm:cxn modelId="{3A5EAA64-2CBA-4500-9C63-7DC3C4AB7BBC}" type="presOf" srcId="{5396BCCA-601F-43EF-927D-664AC9DA9203}" destId="{8F0E30AE-D8A9-4C89-9F6B-64C015BD8B8B}" srcOrd="0" destOrd="0" presId="urn:microsoft.com/office/officeart/2005/8/layout/venn1"/>
    <dgm:cxn modelId="{6B556AF9-13EA-45AF-950D-BE9E5CC363C7}" type="presOf" srcId="{BEAEA93C-65F8-4BB4-9E88-12C2D913E38A}" destId="{BEF34EBD-E820-4C2C-9637-DB47EBAEAE14}" srcOrd="1" destOrd="0" presId="urn:microsoft.com/office/officeart/2005/8/layout/venn1"/>
    <dgm:cxn modelId="{F2BC7D81-80DA-449B-8BBC-7C04BFF801DE}" srcId="{5396BCCA-601F-43EF-927D-664AC9DA9203}" destId="{D5B37BEC-3012-4368-BCA2-5496C126739F}" srcOrd="1" destOrd="0" parTransId="{5B92AD0C-5C81-4BB1-A1B5-70F39813ADF0}" sibTransId="{BF1D45E3-8747-4927-B890-D4139BD7D2FD}"/>
    <dgm:cxn modelId="{F8BD42B6-E863-4A01-BF50-EE698D8DC6FE}" srcId="{5396BCCA-601F-43EF-927D-664AC9DA9203}" destId="{BEAEA93C-65F8-4BB4-9E88-12C2D913E38A}" srcOrd="2" destOrd="0" parTransId="{08FDD065-A44A-49A9-A746-04B56205661A}" sibTransId="{A3305C41-72DA-4F43-8619-FD743661F46A}"/>
    <dgm:cxn modelId="{00BB5A9C-5513-4635-9EDA-6A75ACAFF11E}" srcId="{5396BCCA-601F-43EF-927D-664AC9DA9203}" destId="{FDB140CA-54A6-400E-B5D3-076EB2EFBDDD}" srcOrd="0" destOrd="0" parTransId="{D7C9F232-AC0E-46CE-9B46-E3F787DA88E6}" sibTransId="{7AB5F18C-D903-4EBF-9F95-0687FCEF71DF}"/>
    <dgm:cxn modelId="{69CC9D0C-834E-42A3-B9F8-823B2427142C}" type="presParOf" srcId="{8F0E30AE-D8A9-4C89-9F6B-64C015BD8B8B}" destId="{918DF9BF-78A7-4512-A91D-4FB46959A85D}" srcOrd="0" destOrd="0" presId="urn:microsoft.com/office/officeart/2005/8/layout/venn1"/>
    <dgm:cxn modelId="{D4F8FAF0-ED23-4E7E-8671-7141AA5E8C47}" type="presParOf" srcId="{8F0E30AE-D8A9-4C89-9F6B-64C015BD8B8B}" destId="{286F66CF-B82E-4D97-9FB9-7EF910B3E459}" srcOrd="1" destOrd="0" presId="urn:microsoft.com/office/officeart/2005/8/layout/venn1"/>
    <dgm:cxn modelId="{7F998150-C0DD-4C0A-8056-39C542609E38}" type="presParOf" srcId="{8F0E30AE-D8A9-4C89-9F6B-64C015BD8B8B}" destId="{A4A06935-2A98-437D-AC29-130754099DB1}" srcOrd="2" destOrd="0" presId="urn:microsoft.com/office/officeart/2005/8/layout/venn1"/>
    <dgm:cxn modelId="{65111DFF-CA7F-46E8-8E11-00BE039484D5}" type="presParOf" srcId="{8F0E30AE-D8A9-4C89-9F6B-64C015BD8B8B}" destId="{040276C6-A50E-46A5-ADDC-A116AB69D9C0}" srcOrd="3" destOrd="0" presId="urn:microsoft.com/office/officeart/2005/8/layout/venn1"/>
    <dgm:cxn modelId="{358E76DE-D838-40D0-87D3-BD0425E6DA8F}" type="presParOf" srcId="{8F0E30AE-D8A9-4C89-9F6B-64C015BD8B8B}" destId="{16E4D504-ADC9-4182-862F-238E7ACE7E9F}" srcOrd="4" destOrd="0" presId="urn:microsoft.com/office/officeart/2005/8/layout/venn1"/>
    <dgm:cxn modelId="{2EF5CF59-977B-4C62-842E-824E58AEF39F}" type="presParOf" srcId="{8F0E30AE-D8A9-4C89-9F6B-64C015BD8B8B}" destId="{BEF34EBD-E820-4C2C-9637-DB47EBAEAE14}" srcOrd="5" destOrd="0" presId="urn:microsoft.com/office/officeart/2005/8/layout/ven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37BE2B-458A-4CB3-8616-C2347F1088E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966B8EF-5A13-4003-A2C9-CB8E7845BBC9}">
      <dgm:prSet phldrT="[Texto]"/>
      <dgm:spPr/>
      <dgm:t>
        <a:bodyPr/>
        <a:lstStyle/>
        <a:p>
          <a:r>
            <a:rPr lang="pt-BR" dirty="0" smtClean="0"/>
            <a:t>Sistema de repartição de competências</a:t>
          </a:r>
          <a:endParaRPr lang="pt-BR" dirty="0"/>
        </a:p>
      </dgm:t>
    </dgm:pt>
    <dgm:pt modelId="{5A1EC3F6-BF46-48B1-8974-E48C287E7A30}" type="parTrans" cxnId="{B63EFF95-72FA-412D-9A02-5219E4E0D1EF}">
      <dgm:prSet/>
      <dgm:spPr/>
      <dgm:t>
        <a:bodyPr/>
        <a:lstStyle/>
        <a:p>
          <a:endParaRPr lang="pt-BR"/>
        </a:p>
      </dgm:t>
    </dgm:pt>
    <dgm:pt modelId="{EA4C1127-D0A7-4882-96F5-2BAB455ECE25}" type="sibTrans" cxnId="{B63EFF95-72FA-412D-9A02-5219E4E0D1EF}">
      <dgm:prSet/>
      <dgm:spPr/>
      <dgm:t>
        <a:bodyPr/>
        <a:lstStyle/>
        <a:p>
          <a:endParaRPr lang="pt-BR"/>
        </a:p>
      </dgm:t>
    </dgm:pt>
    <dgm:pt modelId="{35FA257E-B908-4B24-BF16-E31E005F0EC4}">
      <dgm:prSet phldrT="[Texto]"/>
      <dgm:spPr/>
      <dgm:t>
        <a:bodyPr/>
        <a:lstStyle/>
        <a:p>
          <a:r>
            <a:rPr lang="pt-BR" dirty="0" smtClean="0"/>
            <a:t>Exclusivas</a:t>
          </a:r>
          <a:endParaRPr lang="pt-BR" dirty="0"/>
        </a:p>
      </dgm:t>
    </dgm:pt>
    <dgm:pt modelId="{6FE5C556-96E1-47C8-B967-404EC0BE643A}" type="parTrans" cxnId="{3348FFC8-8426-4AFB-B083-46D85E78DB2B}">
      <dgm:prSet/>
      <dgm:spPr/>
      <dgm:t>
        <a:bodyPr/>
        <a:lstStyle/>
        <a:p>
          <a:endParaRPr lang="pt-BR"/>
        </a:p>
      </dgm:t>
    </dgm:pt>
    <dgm:pt modelId="{AF8EDDA4-CE38-44C8-ABEA-59EA639F8EDF}" type="sibTrans" cxnId="{3348FFC8-8426-4AFB-B083-46D85E78DB2B}">
      <dgm:prSet/>
      <dgm:spPr/>
      <dgm:t>
        <a:bodyPr/>
        <a:lstStyle/>
        <a:p>
          <a:endParaRPr lang="pt-BR"/>
        </a:p>
      </dgm:t>
    </dgm:pt>
    <dgm:pt modelId="{565395C4-B24B-4D88-A5B0-1C906034EFEC}">
      <dgm:prSet phldrT="[Texto]"/>
      <dgm:spPr/>
      <dgm:t>
        <a:bodyPr/>
        <a:lstStyle/>
        <a:p>
          <a:r>
            <a:rPr lang="pt-BR" dirty="0" smtClean="0"/>
            <a:t>Suplementares e residuais dos Estados e Municípios</a:t>
          </a:r>
          <a:endParaRPr lang="pt-BR" dirty="0"/>
        </a:p>
      </dgm:t>
    </dgm:pt>
    <dgm:pt modelId="{3918D8C0-1D8F-4E8D-A56B-E0B3525A785C}" type="parTrans" cxnId="{86F82C5A-75B4-4846-B7EA-43DF13B972E4}">
      <dgm:prSet/>
      <dgm:spPr/>
      <dgm:t>
        <a:bodyPr/>
        <a:lstStyle/>
        <a:p>
          <a:endParaRPr lang="pt-BR"/>
        </a:p>
      </dgm:t>
    </dgm:pt>
    <dgm:pt modelId="{652DE81D-C6A6-4DB1-BA43-195BB232B226}" type="sibTrans" cxnId="{86F82C5A-75B4-4846-B7EA-43DF13B972E4}">
      <dgm:prSet/>
      <dgm:spPr/>
      <dgm:t>
        <a:bodyPr/>
        <a:lstStyle/>
        <a:p>
          <a:endParaRPr lang="pt-BR"/>
        </a:p>
      </dgm:t>
    </dgm:pt>
    <dgm:pt modelId="{1AAA201E-55D7-46D1-B570-BB13BB7B6833}">
      <dgm:prSet/>
      <dgm:spPr/>
      <dgm:t>
        <a:bodyPr/>
        <a:lstStyle/>
        <a:p>
          <a:r>
            <a:rPr lang="pt-BR" dirty="0" smtClean="0"/>
            <a:t>Privativas com possibilidade de delegação</a:t>
          </a:r>
          <a:endParaRPr lang="pt-BR" dirty="0"/>
        </a:p>
      </dgm:t>
    </dgm:pt>
    <dgm:pt modelId="{0503E170-BC8A-409F-AED2-E77EF9532D81}" type="parTrans" cxnId="{2296C14B-9F54-4BA6-9168-09B573ED326A}">
      <dgm:prSet/>
      <dgm:spPr/>
      <dgm:t>
        <a:bodyPr/>
        <a:lstStyle/>
        <a:p>
          <a:endParaRPr lang="pt-BR"/>
        </a:p>
      </dgm:t>
    </dgm:pt>
    <dgm:pt modelId="{8FC4F701-C970-45EA-AB45-22C44FBA02FE}" type="sibTrans" cxnId="{2296C14B-9F54-4BA6-9168-09B573ED326A}">
      <dgm:prSet/>
      <dgm:spPr/>
      <dgm:t>
        <a:bodyPr/>
        <a:lstStyle/>
        <a:p>
          <a:endParaRPr lang="pt-BR"/>
        </a:p>
      </dgm:t>
    </dgm:pt>
    <dgm:pt modelId="{BDE2A9F0-B409-4AF6-A924-6BA5A116474F}">
      <dgm:prSet/>
      <dgm:spPr/>
      <dgm:t>
        <a:bodyPr/>
        <a:lstStyle/>
        <a:p>
          <a:r>
            <a:rPr lang="pt-BR" dirty="0" smtClean="0"/>
            <a:t>Concorrentes com a formação de normas gerais</a:t>
          </a:r>
          <a:endParaRPr lang="pt-BR" dirty="0"/>
        </a:p>
      </dgm:t>
    </dgm:pt>
    <dgm:pt modelId="{3FB3832C-B3E2-4BB6-BC54-AF07E84F9029}" type="parTrans" cxnId="{A9F91D30-16D1-4580-B5D1-455CA2B6207F}">
      <dgm:prSet/>
      <dgm:spPr/>
      <dgm:t>
        <a:bodyPr/>
        <a:lstStyle/>
        <a:p>
          <a:endParaRPr lang="pt-BR"/>
        </a:p>
      </dgm:t>
    </dgm:pt>
    <dgm:pt modelId="{5C925FD5-1842-41E3-8297-A6CC229B1BAE}" type="sibTrans" cxnId="{A9F91D30-16D1-4580-B5D1-455CA2B6207F}">
      <dgm:prSet/>
      <dgm:spPr/>
      <dgm:t>
        <a:bodyPr/>
        <a:lstStyle/>
        <a:p>
          <a:endParaRPr lang="pt-BR"/>
        </a:p>
      </dgm:t>
    </dgm:pt>
    <dgm:pt modelId="{F8B4083A-0786-44CA-B27A-43D478D1E842}" type="pres">
      <dgm:prSet presAssocID="{7E37BE2B-458A-4CB3-8616-C2347F1088E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D7A09AF-999C-42CB-BD57-A930FEC0AFF9}" type="pres">
      <dgm:prSet presAssocID="{D966B8EF-5A13-4003-A2C9-CB8E7845BBC9}" presName="roof" presStyleLbl="dkBgShp" presStyleIdx="0" presStyleCnt="2" custLinFactNeighborY="-38961"/>
      <dgm:spPr/>
      <dgm:t>
        <a:bodyPr/>
        <a:lstStyle/>
        <a:p>
          <a:endParaRPr lang="pt-BR"/>
        </a:p>
      </dgm:t>
    </dgm:pt>
    <dgm:pt modelId="{30C80B8A-8EF8-4EB1-8639-2E908871E19A}" type="pres">
      <dgm:prSet presAssocID="{D966B8EF-5A13-4003-A2C9-CB8E7845BBC9}" presName="pillars" presStyleCnt="0"/>
      <dgm:spPr/>
    </dgm:pt>
    <dgm:pt modelId="{FDC143A3-0C32-4C79-BB42-375651B8F00B}" type="pres">
      <dgm:prSet presAssocID="{D966B8EF-5A13-4003-A2C9-CB8E7845BBC9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0A2A49E-1A87-4061-90F4-01DBC61B619E}" type="pres">
      <dgm:prSet presAssocID="{1AAA201E-55D7-46D1-B570-BB13BB7B6833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7DB696-1BAC-45BF-9CF8-B3914ED30D57}" type="pres">
      <dgm:prSet presAssocID="{BDE2A9F0-B409-4AF6-A924-6BA5A116474F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15107CF-F24F-42C6-A95C-FBF6B4490597}" type="pres">
      <dgm:prSet presAssocID="{565395C4-B24B-4D88-A5B0-1C906034EFEC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58F7CF-D11B-41B8-AC69-8E72CA9679F3}" type="pres">
      <dgm:prSet presAssocID="{D966B8EF-5A13-4003-A2C9-CB8E7845BBC9}" presName="base" presStyleLbl="dkBgShp" presStyleIdx="1" presStyleCnt="2"/>
      <dgm:spPr/>
    </dgm:pt>
  </dgm:ptLst>
  <dgm:cxnLst>
    <dgm:cxn modelId="{86F82C5A-75B4-4846-B7EA-43DF13B972E4}" srcId="{D966B8EF-5A13-4003-A2C9-CB8E7845BBC9}" destId="{565395C4-B24B-4D88-A5B0-1C906034EFEC}" srcOrd="3" destOrd="0" parTransId="{3918D8C0-1D8F-4E8D-A56B-E0B3525A785C}" sibTransId="{652DE81D-C6A6-4DB1-BA43-195BB232B226}"/>
    <dgm:cxn modelId="{3348FFC8-8426-4AFB-B083-46D85E78DB2B}" srcId="{D966B8EF-5A13-4003-A2C9-CB8E7845BBC9}" destId="{35FA257E-B908-4B24-BF16-E31E005F0EC4}" srcOrd="0" destOrd="0" parTransId="{6FE5C556-96E1-47C8-B967-404EC0BE643A}" sibTransId="{AF8EDDA4-CE38-44C8-ABEA-59EA639F8EDF}"/>
    <dgm:cxn modelId="{2296C14B-9F54-4BA6-9168-09B573ED326A}" srcId="{D966B8EF-5A13-4003-A2C9-CB8E7845BBC9}" destId="{1AAA201E-55D7-46D1-B570-BB13BB7B6833}" srcOrd="1" destOrd="0" parTransId="{0503E170-BC8A-409F-AED2-E77EF9532D81}" sibTransId="{8FC4F701-C970-45EA-AB45-22C44FBA02FE}"/>
    <dgm:cxn modelId="{C89ECF3D-80CC-4DAE-A194-5447D8F88D54}" type="presOf" srcId="{D966B8EF-5A13-4003-A2C9-CB8E7845BBC9}" destId="{FD7A09AF-999C-42CB-BD57-A930FEC0AFF9}" srcOrd="0" destOrd="0" presId="urn:microsoft.com/office/officeart/2005/8/layout/hList3"/>
    <dgm:cxn modelId="{1D5A597D-C440-49C4-9E6F-65591E19D7E3}" type="presOf" srcId="{BDE2A9F0-B409-4AF6-A924-6BA5A116474F}" destId="{AC7DB696-1BAC-45BF-9CF8-B3914ED30D57}" srcOrd="0" destOrd="0" presId="urn:microsoft.com/office/officeart/2005/8/layout/hList3"/>
    <dgm:cxn modelId="{AB8AC2C0-13CD-40D6-81FD-A3D0D86F3A41}" type="presOf" srcId="{35FA257E-B908-4B24-BF16-E31E005F0EC4}" destId="{FDC143A3-0C32-4C79-BB42-375651B8F00B}" srcOrd="0" destOrd="0" presId="urn:microsoft.com/office/officeart/2005/8/layout/hList3"/>
    <dgm:cxn modelId="{0C5A32C5-BA02-40FC-9D0D-565BF9F1BF52}" type="presOf" srcId="{7E37BE2B-458A-4CB3-8616-C2347F1088E9}" destId="{F8B4083A-0786-44CA-B27A-43D478D1E842}" srcOrd="0" destOrd="0" presId="urn:microsoft.com/office/officeart/2005/8/layout/hList3"/>
    <dgm:cxn modelId="{CCAA882B-C4F9-4E27-8C99-FA468389AD13}" type="presOf" srcId="{1AAA201E-55D7-46D1-B570-BB13BB7B6833}" destId="{C0A2A49E-1A87-4061-90F4-01DBC61B619E}" srcOrd="0" destOrd="0" presId="urn:microsoft.com/office/officeart/2005/8/layout/hList3"/>
    <dgm:cxn modelId="{B63EFF95-72FA-412D-9A02-5219E4E0D1EF}" srcId="{7E37BE2B-458A-4CB3-8616-C2347F1088E9}" destId="{D966B8EF-5A13-4003-A2C9-CB8E7845BBC9}" srcOrd="0" destOrd="0" parTransId="{5A1EC3F6-BF46-48B1-8974-E48C287E7A30}" sibTransId="{EA4C1127-D0A7-4882-96F5-2BAB455ECE25}"/>
    <dgm:cxn modelId="{A9F91D30-16D1-4580-B5D1-455CA2B6207F}" srcId="{D966B8EF-5A13-4003-A2C9-CB8E7845BBC9}" destId="{BDE2A9F0-B409-4AF6-A924-6BA5A116474F}" srcOrd="2" destOrd="0" parTransId="{3FB3832C-B3E2-4BB6-BC54-AF07E84F9029}" sibTransId="{5C925FD5-1842-41E3-8297-A6CC229B1BAE}"/>
    <dgm:cxn modelId="{F3DC2BCB-E3A4-40C8-B680-8667C560A6B9}" type="presOf" srcId="{565395C4-B24B-4D88-A5B0-1C906034EFEC}" destId="{515107CF-F24F-42C6-A95C-FBF6B4490597}" srcOrd="0" destOrd="0" presId="urn:microsoft.com/office/officeart/2005/8/layout/hList3"/>
    <dgm:cxn modelId="{A611DDE6-25D6-4F0B-83F9-E70BB8778201}" type="presParOf" srcId="{F8B4083A-0786-44CA-B27A-43D478D1E842}" destId="{FD7A09AF-999C-42CB-BD57-A930FEC0AFF9}" srcOrd="0" destOrd="0" presId="urn:microsoft.com/office/officeart/2005/8/layout/hList3"/>
    <dgm:cxn modelId="{512EE0C5-BC7E-4B3D-A022-EFD4B8643C8B}" type="presParOf" srcId="{F8B4083A-0786-44CA-B27A-43D478D1E842}" destId="{30C80B8A-8EF8-4EB1-8639-2E908871E19A}" srcOrd="1" destOrd="0" presId="urn:microsoft.com/office/officeart/2005/8/layout/hList3"/>
    <dgm:cxn modelId="{3B4952E8-4987-449B-B41D-707E2BC3E4A9}" type="presParOf" srcId="{30C80B8A-8EF8-4EB1-8639-2E908871E19A}" destId="{FDC143A3-0C32-4C79-BB42-375651B8F00B}" srcOrd="0" destOrd="0" presId="urn:microsoft.com/office/officeart/2005/8/layout/hList3"/>
    <dgm:cxn modelId="{4690F802-B46E-471F-BBC7-BDD527C8892D}" type="presParOf" srcId="{30C80B8A-8EF8-4EB1-8639-2E908871E19A}" destId="{C0A2A49E-1A87-4061-90F4-01DBC61B619E}" srcOrd="1" destOrd="0" presId="urn:microsoft.com/office/officeart/2005/8/layout/hList3"/>
    <dgm:cxn modelId="{EDA95C7C-E72C-41EC-967F-5A9ADD0C1732}" type="presParOf" srcId="{30C80B8A-8EF8-4EB1-8639-2E908871E19A}" destId="{AC7DB696-1BAC-45BF-9CF8-B3914ED30D57}" srcOrd="2" destOrd="0" presId="urn:microsoft.com/office/officeart/2005/8/layout/hList3"/>
    <dgm:cxn modelId="{5B8A720B-9320-41D5-B1EC-F5310F5B325F}" type="presParOf" srcId="{30C80B8A-8EF8-4EB1-8639-2E908871E19A}" destId="{515107CF-F24F-42C6-A95C-FBF6B4490597}" srcOrd="3" destOrd="0" presId="urn:microsoft.com/office/officeart/2005/8/layout/hList3"/>
    <dgm:cxn modelId="{981B604D-2165-4A05-A21B-6B9E3CA9EBA2}" type="presParOf" srcId="{F8B4083A-0786-44CA-B27A-43D478D1E842}" destId="{9F58F7CF-D11B-41B8-AC69-8E72CA9679F3}" srcOrd="2" destOrd="0" presId="urn:microsoft.com/office/officeart/2005/8/layout/h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7EF0D3-2D21-4A67-A975-1AA494AF97E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99371B7-B414-4B99-BB42-7B6BE38B6A20}">
      <dgm:prSet phldrT="[Texto]"/>
      <dgm:spPr>
        <a:solidFill>
          <a:srgbClr val="0070C0"/>
        </a:solidFill>
      </dgm:spPr>
      <dgm:t>
        <a:bodyPr/>
        <a:lstStyle/>
        <a:p>
          <a:r>
            <a:rPr lang="pt-BR" dirty="0" smtClean="0"/>
            <a:t>Classificação Competências</a:t>
          </a:r>
          <a:endParaRPr lang="pt-BR" dirty="0"/>
        </a:p>
      </dgm:t>
    </dgm:pt>
    <dgm:pt modelId="{7AAC040F-B5A2-4210-9DAD-6B8F360A8FFF}" type="parTrans" cxnId="{A49A6953-FBF1-44B7-90EE-5F939A003B35}">
      <dgm:prSet/>
      <dgm:spPr/>
      <dgm:t>
        <a:bodyPr/>
        <a:lstStyle/>
        <a:p>
          <a:endParaRPr lang="pt-BR"/>
        </a:p>
      </dgm:t>
    </dgm:pt>
    <dgm:pt modelId="{062FB37B-AA11-4692-9958-4ED183AD7169}" type="sibTrans" cxnId="{A49A6953-FBF1-44B7-90EE-5F939A003B35}">
      <dgm:prSet/>
      <dgm:spPr/>
      <dgm:t>
        <a:bodyPr/>
        <a:lstStyle/>
        <a:p>
          <a:endParaRPr lang="pt-BR"/>
        </a:p>
      </dgm:t>
    </dgm:pt>
    <dgm:pt modelId="{447CD476-9BE0-4718-B436-83E81D2D3D0C}">
      <dgm:prSet phldrT="[Texto]"/>
      <dgm:spPr/>
      <dgm:t>
        <a:bodyPr/>
        <a:lstStyle/>
        <a:p>
          <a:r>
            <a:rPr lang="pt-BR" dirty="0" smtClean="0"/>
            <a:t>Material</a:t>
          </a:r>
          <a:endParaRPr lang="pt-BR" dirty="0"/>
        </a:p>
      </dgm:t>
    </dgm:pt>
    <dgm:pt modelId="{5473A8E4-0529-4EE6-A424-4EC439A87FE3}" type="parTrans" cxnId="{1922B6CB-A451-4B9E-9895-632FC879FF85}">
      <dgm:prSet/>
      <dgm:spPr/>
      <dgm:t>
        <a:bodyPr/>
        <a:lstStyle/>
        <a:p>
          <a:endParaRPr lang="pt-BR"/>
        </a:p>
      </dgm:t>
    </dgm:pt>
    <dgm:pt modelId="{A38F3456-AA2D-47CE-9FAD-C7E4030BBCF7}" type="sibTrans" cxnId="{1922B6CB-A451-4B9E-9895-632FC879FF85}">
      <dgm:prSet/>
      <dgm:spPr/>
      <dgm:t>
        <a:bodyPr/>
        <a:lstStyle/>
        <a:p>
          <a:endParaRPr lang="pt-BR"/>
        </a:p>
      </dgm:t>
    </dgm:pt>
    <dgm:pt modelId="{1BFB4092-E04B-4B8F-AE03-6ECA37AEE7E5}">
      <dgm:prSet phldrT="[Texto]"/>
      <dgm:spPr/>
      <dgm:t>
        <a:bodyPr/>
        <a:lstStyle/>
        <a:p>
          <a:r>
            <a:rPr lang="pt-BR" dirty="0" smtClean="0"/>
            <a:t>Exclusiva</a:t>
          </a:r>
          <a:endParaRPr lang="pt-BR" dirty="0"/>
        </a:p>
      </dgm:t>
    </dgm:pt>
    <dgm:pt modelId="{45AFB866-B2A6-48CB-981D-3F191FEC619A}" type="parTrans" cxnId="{37E151C0-8104-4A7B-849D-BBFF6BC7EE8E}">
      <dgm:prSet/>
      <dgm:spPr/>
      <dgm:t>
        <a:bodyPr/>
        <a:lstStyle/>
        <a:p>
          <a:endParaRPr lang="pt-BR"/>
        </a:p>
      </dgm:t>
    </dgm:pt>
    <dgm:pt modelId="{A84D0A97-4171-4212-A99E-34B215767E71}" type="sibTrans" cxnId="{37E151C0-8104-4A7B-849D-BBFF6BC7EE8E}">
      <dgm:prSet/>
      <dgm:spPr/>
      <dgm:t>
        <a:bodyPr/>
        <a:lstStyle/>
        <a:p>
          <a:endParaRPr lang="pt-BR"/>
        </a:p>
      </dgm:t>
    </dgm:pt>
    <dgm:pt modelId="{E59C5A89-28D2-4ABA-B6E5-262CA994B01B}">
      <dgm:prSet phldrT="[Texto]"/>
      <dgm:spPr/>
      <dgm:t>
        <a:bodyPr/>
        <a:lstStyle/>
        <a:p>
          <a:r>
            <a:rPr lang="pt-BR" dirty="0" smtClean="0"/>
            <a:t>Comum</a:t>
          </a:r>
          <a:endParaRPr lang="pt-BR" dirty="0"/>
        </a:p>
      </dgm:t>
    </dgm:pt>
    <dgm:pt modelId="{4A27B8C7-B569-4E31-AEC8-BD7D7F3A06FB}" type="parTrans" cxnId="{B1020F18-3D74-4B28-8157-F18132CEE1EC}">
      <dgm:prSet/>
      <dgm:spPr/>
      <dgm:t>
        <a:bodyPr/>
        <a:lstStyle/>
        <a:p>
          <a:endParaRPr lang="pt-BR"/>
        </a:p>
      </dgm:t>
    </dgm:pt>
    <dgm:pt modelId="{25F9BF7C-0814-452B-B5DB-F4B5F000C871}" type="sibTrans" cxnId="{B1020F18-3D74-4B28-8157-F18132CEE1EC}">
      <dgm:prSet/>
      <dgm:spPr/>
      <dgm:t>
        <a:bodyPr/>
        <a:lstStyle/>
        <a:p>
          <a:endParaRPr lang="pt-BR"/>
        </a:p>
      </dgm:t>
    </dgm:pt>
    <dgm:pt modelId="{DF68ECE7-35A1-492B-9BDB-25A66A33FD5C}">
      <dgm:prSet phldrT="[Texto]"/>
      <dgm:spPr>
        <a:solidFill>
          <a:srgbClr val="7030A0"/>
        </a:solidFill>
      </dgm:spPr>
      <dgm:t>
        <a:bodyPr/>
        <a:lstStyle/>
        <a:p>
          <a:r>
            <a:rPr lang="pt-BR" dirty="0" smtClean="0"/>
            <a:t>Legislativa</a:t>
          </a:r>
          <a:endParaRPr lang="pt-BR" dirty="0"/>
        </a:p>
      </dgm:t>
    </dgm:pt>
    <dgm:pt modelId="{8A7D3A04-79B1-4495-8AE7-CFF839B56250}" type="parTrans" cxnId="{78CFE2EC-1DC1-44B6-9766-283456DB8F0A}">
      <dgm:prSet/>
      <dgm:spPr/>
      <dgm:t>
        <a:bodyPr/>
        <a:lstStyle/>
        <a:p>
          <a:endParaRPr lang="pt-BR"/>
        </a:p>
      </dgm:t>
    </dgm:pt>
    <dgm:pt modelId="{E40A0BE2-4B07-4A1B-9DCE-C9A89920C7E6}" type="sibTrans" cxnId="{78CFE2EC-1DC1-44B6-9766-283456DB8F0A}">
      <dgm:prSet/>
      <dgm:spPr/>
      <dgm:t>
        <a:bodyPr/>
        <a:lstStyle/>
        <a:p>
          <a:endParaRPr lang="pt-BR"/>
        </a:p>
      </dgm:t>
    </dgm:pt>
    <dgm:pt modelId="{62105FF6-71C6-43D1-8083-5BA7BB660030}">
      <dgm:prSet phldrT="[Texto]"/>
      <dgm:spPr>
        <a:solidFill>
          <a:srgbClr val="7030A0"/>
        </a:solidFill>
      </dgm:spPr>
      <dgm:t>
        <a:bodyPr/>
        <a:lstStyle/>
        <a:p>
          <a:r>
            <a:rPr lang="pt-BR" dirty="0" smtClean="0"/>
            <a:t>Exclusiva</a:t>
          </a:r>
          <a:endParaRPr lang="pt-BR" dirty="0"/>
        </a:p>
      </dgm:t>
    </dgm:pt>
    <dgm:pt modelId="{6B590AD8-36AF-4684-94CA-C74F09BB1ED9}" type="parTrans" cxnId="{C6DFD9F7-46D5-4BE0-9A72-103C47244528}">
      <dgm:prSet/>
      <dgm:spPr/>
      <dgm:t>
        <a:bodyPr/>
        <a:lstStyle/>
        <a:p>
          <a:endParaRPr lang="pt-BR"/>
        </a:p>
      </dgm:t>
    </dgm:pt>
    <dgm:pt modelId="{FE4F621E-38A0-4D09-9127-A192C6BCFADA}" type="sibTrans" cxnId="{C6DFD9F7-46D5-4BE0-9A72-103C47244528}">
      <dgm:prSet/>
      <dgm:spPr/>
      <dgm:t>
        <a:bodyPr/>
        <a:lstStyle/>
        <a:p>
          <a:endParaRPr lang="pt-BR"/>
        </a:p>
      </dgm:t>
    </dgm:pt>
    <dgm:pt modelId="{3A169418-9141-4CF4-AB59-E0FAC6D88389}">
      <dgm:prSet/>
      <dgm:spPr>
        <a:solidFill>
          <a:srgbClr val="7030A0"/>
        </a:solidFill>
      </dgm:spPr>
      <dgm:t>
        <a:bodyPr/>
        <a:lstStyle/>
        <a:p>
          <a:r>
            <a:rPr lang="pt-BR" dirty="0" smtClean="0"/>
            <a:t>Privativa</a:t>
          </a:r>
          <a:endParaRPr lang="pt-BR" dirty="0"/>
        </a:p>
      </dgm:t>
    </dgm:pt>
    <dgm:pt modelId="{DEA41F74-53B3-4E09-BA30-A665D5C49F3A}" type="parTrans" cxnId="{81FB729B-35F9-4561-B90F-CCBC66C9C194}">
      <dgm:prSet/>
      <dgm:spPr/>
      <dgm:t>
        <a:bodyPr/>
        <a:lstStyle/>
        <a:p>
          <a:endParaRPr lang="pt-BR"/>
        </a:p>
      </dgm:t>
    </dgm:pt>
    <dgm:pt modelId="{182ED726-9D7F-4061-8464-863E9EE00850}" type="sibTrans" cxnId="{81FB729B-35F9-4561-B90F-CCBC66C9C194}">
      <dgm:prSet/>
      <dgm:spPr/>
      <dgm:t>
        <a:bodyPr/>
        <a:lstStyle/>
        <a:p>
          <a:endParaRPr lang="pt-BR"/>
        </a:p>
      </dgm:t>
    </dgm:pt>
    <dgm:pt modelId="{A265744D-8CC3-4CE3-8359-DC00EC8BB942}">
      <dgm:prSet/>
      <dgm:spPr>
        <a:solidFill>
          <a:srgbClr val="7030A0"/>
        </a:solidFill>
      </dgm:spPr>
      <dgm:t>
        <a:bodyPr/>
        <a:lstStyle/>
        <a:p>
          <a:r>
            <a:rPr lang="pt-BR" dirty="0" smtClean="0"/>
            <a:t>Concorrente</a:t>
          </a:r>
          <a:endParaRPr lang="pt-BR" dirty="0"/>
        </a:p>
      </dgm:t>
    </dgm:pt>
    <dgm:pt modelId="{D846BBDC-4896-413D-9024-A4BF607A1F3D}" type="parTrans" cxnId="{5D8E4573-5103-476D-A50F-4E5024192234}">
      <dgm:prSet/>
      <dgm:spPr/>
      <dgm:t>
        <a:bodyPr/>
        <a:lstStyle/>
        <a:p>
          <a:endParaRPr lang="pt-BR"/>
        </a:p>
      </dgm:t>
    </dgm:pt>
    <dgm:pt modelId="{64CD335A-B2CF-4286-BF54-A64C70663B08}" type="sibTrans" cxnId="{5D8E4573-5103-476D-A50F-4E5024192234}">
      <dgm:prSet/>
      <dgm:spPr/>
      <dgm:t>
        <a:bodyPr/>
        <a:lstStyle/>
        <a:p>
          <a:endParaRPr lang="pt-BR"/>
        </a:p>
      </dgm:t>
    </dgm:pt>
    <dgm:pt modelId="{E872A0DD-FFA2-4C51-B4C7-D58BD12883C4}">
      <dgm:prSet/>
      <dgm:spPr>
        <a:solidFill>
          <a:srgbClr val="7030A0"/>
        </a:solidFill>
      </dgm:spPr>
      <dgm:t>
        <a:bodyPr/>
        <a:lstStyle/>
        <a:p>
          <a:r>
            <a:rPr lang="pt-BR" dirty="0" smtClean="0"/>
            <a:t>Suplementar</a:t>
          </a:r>
          <a:endParaRPr lang="pt-BR" dirty="0"/>
        </a:p>
      </dgm:t>
    </dgm:pt>
    <dgm:pt modelId="{F7B93E1D-1BA6-4456-AB4B-EDB197CD6F3C}" type="parTrans" cxnId="{6B1DB39D-0871-4D83-87EC-523108FFC6E3}">
      <dgm:prSet/>
      <dgm:spPr/>
      <dgm:t>
        <a:bodyPr/>
        <a:lstStyle/>
        <a:p>
          <a:endParaRPr lang="pt-BR"/>
        </a:p>
      </dgm:t>
    </dgm:pt>
    <dgm:pt modelId="{37E5BB2C-52EA-4A72-A24E-8C247FF78D83}" type="sibTrans" cxnId="{6B1DB39D-0871-4D83-87EC-523108FFC6E3}">
      <dgm:prSet/>
      <dgm:spPr/>
      <dgm:t>
        <a:bodyPr/>
        <a:lstStyle/>
        <a:p>
          <a:endParaRPr lang="pt-BR"/>
        </a:p>
      </dgm:t>
    </dgm:pt>
    <dgm:pt modelId="{2C36ADEA-9D00-4D8B-9264-D447BB89F5C2}" type="pres">
      <dgm:prSet presAssocID="{5F7EF0D3-2D21-4A67-A975-1AA494AF97E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FA94499-1E13-4BBE-8619-5E597513C3F1}" type="pres">
      <dgm:prSet presAssocID="{199371B7-B414-4B99-BB42-7B6BE38B6A20}" presName="root1" presStyleCnt="0"/>
      <dgm:spPr/>
    </dgm:pt>
    <dgm:pt modelId="{CEFDD853-441C-4036-9246-1E2C0F2B49AD}" type="pres">
      <dgm:prSet presAssocID="{199371B7-B414-4B99-BB42-7B6BE38B6A2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3410399-C844-425E-859D-7F591D5103BF}" type="pres">
      <dgm:prSet presAssocID="{199371B7-B414-4B99-BB42-7B6BE38B6A20}" presName="level2hierChild" presStyleCnt="0"/>
      <dgm:spPr/>
    </dgm:pt>
    <dgm:pt modelId="{30A46C9A-2978-4920-9966-3AF1C40B5572}" type="pres">
      <dgm:prSet presAssocID="{5473A8E4-0529-4EE6-A424-4EC439A87FE3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7C3F4289-2BA1-4F54-B39D-53F8E45BD51B}" type="pres">
      <dgm:prSet presAssocID="{5473A8E4-0529-4EE6-A424-4EC439A87FE3}" presName="connTx" presStyleLbl="parChTrans1D2" presStyleIdx="0" presStyleCnt="2"/>
      <dgm:spPr/>
      <dgm:t>
        <a:bodyPr/>
        <a:lstStyle/>
        <a:p>
          <a:endParaRPr lang="pt-BR"/>
        </a:p>
      </dgm:t>
    </dgm:pt>
    <dgm:pt modelId="{10D198A9-893C-4769-B415-F9EEACBDCFEE}" type="pres">
      <dgm:prSet presAssocID="{447CD476-9BE0-4718-B436-83E81D2D3D0C}" presName="root2" presStyleCnt="0"/>
      <dgm:spPr/>
    </dgm:pt>
    <dgm:pt modelId="{79E7B833-6710-4981-8436-89F80B97268E}" type="pres">
      <dgm:prSet presAssocID="{447CD476-9BE0-4718-B436-83E81D2D3D0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3C4E3B8-E025-4E1F-8783-FE42FAC22B24}" type="pres">
      <dgm:prSet presAssocID="{447CD476-9BE0-4718-B436-83E81D2D3D0C}" presName="level3hierChild" presStyleCnt="0"/>
      <dgm:spPr/>
    </dgm:pt>
    <dgm:pt modelId="{BAC32D72-1A00-4E6B-B90A-3F47D65A31E3}" type="pres">
      <dgm:prSet presAssocID="{45AFB866-B2A6-48CB-981D-3F191FEC619A}" presName="conn2-1" presStyleLbl="parChTrans1D3" presStyleIdx="0" presStyleCnt="6"/>
      <dgm:spPr/>
      <dgm:t>
        <a:bodyPr/>
        <a:lstStyle/>
        <a:p>
          <a:endParaRPr lang="pt-BR"/>
        </a:p>
      </dgm:t>
    </dgm:pt>
    <dgm:pt modelId="{106047E8-1013-4007-8EE1-6A395484EFEF}" type="pres">
      <dgm:prSet presAssocID="{45AFB866-B2A6-48CB-981D-3F191FEC619A}" presName="connTx" presStyleLbl="parChTrans1D3" presStyleIdx="0" presStyleCnt="6"/>
      <dgm:spPr/>
      <dgm:t>
        <a:bodyPr/>
        <a:lstStyle/>
        <a:p>
          <a:endParaRPr lang="pt-BR"/>
        </a:p>
      </dgm:t>
    </dgm:pt>
    <dgm:pt modelId="{54B772C0-F1A1-43F9-A5FA-B0ADC305468F}" type="pres">
      <dgm:prSet presAssocID="{1BFB4092-E04B-4B8F-AE03-6ECA37AEE7E5}" presName="root2" presStyleCnt="0"/>
      <dgm:spPr/>
    </dgm:pt>
    <dgm:pt modelId="{AE18AC7D-1250-48F2-B0DB-10A6B3373036}" type="pres">
      <dgm:prSet presAssocID="{1BFB4092-E04B-4B8F-AE03-6ECA37AEE7E5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9C86EFC-375C-4D57-9E10-677FFDC3682F}" type="pres">
      <dgm:prSet presAssocID="{1BFB4092-E04B-4B8F-AE03-6ECA37AEE7E5}" presName="level3hierChild" presStyleCnt="0"/>
      <dgm:spPr/>
    </dgm:pt>
    <dgm:pt modelId="{021F9627-8A85-4D23-9333-CA4A952E5025}" type="pres">
      <dgm:prSet presAssocID="{4A27B8C7-B569-4E31-AEC8-BD7D7F3A06FB}" presName="conn2-1" presStyleLbl="parChTrans1D3" presStyleIdx="1" presStyleCnt="6"/>
      <dgm:spPr/>
      <dgm:t>
        <a:bodyPr/>
        <a:lstStyle/>
        <a:p>
          <a:endParaRPr lang="pt-BR"/>
        </a:p>
      </dgm:t>
    </dgm:pt>
    <dgm:pt modelId="{5E3C7449-CE44-4D2B-BD32-AE036B74DEBC}" type="pres">
      <dgm:prSet presAssocID="{4A27B8C7-B569-4E31-AEC8-BD7D7F3A06FB}" presName="connTx" presStyleLbl="parChTrans1D3" presStyleIdx="1" presStyleCnt="6"/>
      <dgm:spPr/>
      <dgm:t>
        <a:bodyPr/>
        <a:lstStyle/>
        <a:p>
          <a:endParaRPr lang="pt-BR"/>
        </a:p>
      </dgm:t>
    </dgm:pt>
    <dgm:pt modelId="{B0F3E174-D087-4E59-9424-76BE0C0CC2C6}" type="pres">
      <dgm:prSet presAssocID="{E59C5A89-28D2-4ABA-B6E5-262CA994B01B}" presName="root2" presStyleCnt="0"/>
      <dgm:spPr/>
    </dgm:pt>
    <dgm:pt modelId="{10F67536-31F6-4A2E-8C08-F0E18383A9DA}" type="pres">
      <dgm:prSet presAssocID="{E59C5A89-28D2-4ABA-B6E5-262CA994B01B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43093DE-F815-4C58-998E-1A82D8BCFBA4}" type="pres">
      <dgm:prSet presAssocID="{E59C5A89-28D2-4ABA-B6E5-262CA994B01B}" presName="level3hierChild" presStyleCnt="0"/>
      <dgm:spPr/>
    </dgm:pt>
    <dgm:pt modelId="{67A62D61-85D2-483C-8397-DB9916569E88}" type="pres">
      <dgm:prSet presAssocID="{8A7D3A04-79B1-4495-8AE7-CFF839B56250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260D493C-7B6C-4E49-BF60-B269C72966BE}" type="pres">
      <dgm:prSet presAssocID="{8A7D3A04-79B1-4495-8AE7-CFF839B56250}" presName="connTx" presStyleLbl="parChTrans1D2" presStyleIdx="1" presStyleCnt="2"/>
      <dgm:spPr/>
      <dgm:t>
        <a:bodyPr/>
        <a:lstStyle/>
        <a:p>
          <a:endParaRPr lang="pt-BR"/>
        </a:p>
      </dgm:t>
    </dgm:pt>
    <dgm:pt modelId="{9DF51CC7-9A01-426C-89DD-FB7328228F11}" type="pres">
      <dgm:prSet presAssocID="{DF68ECE7-35A1-492B-9BDB-25A66A33FD5C}" presName="root2" presStyleCnt="0"/>
      <dgm:spPr/>
    </dgm:pt>
    <dgm:pt modelId="{E5CD7C61-D714-4F1B-AB12-78506A216459}" type="pres">
      <dgm:prSet presAssocID="{DF68ECE7-35A1-492B-9BDB-25A66A33FD5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FB0B847-1731-40F4-AC68-A10160624A3F}" type="pres">
      <dgm:prSet presAssocID="{DF68ECE7-35A1-492B-9BDB-25A66A33FD5C}" presName="level3hierChild" presStyleCnt="0"/>
      <dgm:spPr/>
    </dgm:pt>
    <dgm:pt modelId="{5BA35266-2401-4074-8CF0-C194413F2CA1}" type="pres">
      <dgm:prSet presAssocID="{6B590AD8-36AF-4684-94CA-C74F09BB1ED9}" presName="conn2-1" presStyleLbl="parChTrans1D3" presStyleIdx="2" presStyleCnt="6"/>
      <dgm:spPr/>
      <dgm:t>
        <a:bodyPr/>
        <a:lstStyle/>
        <a:p>
          <a:endParaRPr lang="pt-BR"/>
        </a:p>
      </dgm:t>
    </dgm:pt>
    <dgm:pt modelId="{D6B82A08-137B-447E-A72D-E6701432C50E}" type="pres">
      <dgm:prSet presAssocID="{6B590AD8-36AF-4684-94CA-C74F09BB1ED9}" presName="connTx" presStyleLbl="parChTrans1D3" presStyleIdx="2" presStyleCnt="6"/>
      <dgm:spPr/>
      <dgm:t>
        <a:bodyPr/>
        <a:lstStyle/>
        <a:p>
          <a:endParaRPr lang="pt-BR"/>
        </a:p>
      </dgm:t>
    </dgm:pt>
    <dgm:pt modelId="{A798CA78-B211-4F34-91A4-B9547F98CE46}" type="pres">
      <dgm:prSet presAssocID="{62105FF6-71C6-43D1-8083-5BA7BB660030}" presName="root2" presStyleCnt="0"/>
      <dgm:spPr/>
    </dgm:pt>
    <dgm:pt modelId="{B42CBE72-2FBA-4EAE-9F6E-E5BE6BE599CB}" type="pres">
      <dgm:prSet presAssocID="{62105FF6-71C6-43D1-8083-5BA7BB660030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DAF2236-36B8-45F1-937E-AC68ADFAC172}" type="pres">
      <dgm:prSet presAssocID="{62105FF6-71C6-43D1-8083-5BA7BB660030}" presName="level3hierChild" presStyleCnt="0"/>
      <dgm:spPr/>
    </dgm:pt>
    <dgm:pt modelId="{5BDEF7C8-B7ED-4F8A-866F-86E3CF0B8D44}" type="pres">
      <dgm:prSet presAssocID="{DEA41F74-53B3-4E09-BA30-A665D5C49F3A}" presName="conn2-1" presStyleLbl="parChTrans1D3" presStyleIdx="3" presStyleCnt="6"/>
      <dgm:spPr/>
      <dgm:t>
        <a:bodyPr/>
        <a:lstStyle/>
        <a:p>
          <a:endParaRPr lang="pt-BR"/>
        </a:p>
      </dgm:t>
    </dgm:pt>
    <dgm:pt modelId="{8789E231-C9F6-4E32-8B0B-57A1AFC9A96B}" type="pres">
      <dgm:prSet presAssocID="{DEA41F74-53B3-4E09-BA30-A665D5C49F3A}" presName="connTx" presStyleLbl="parChTrans1D3" presStyleIdx="3" presStyleCnt="6"/>
      <dgm:spPr/>
      <dgm:t>
        <a:bodyPr/>
        <a:lstStyle/>
        <a:p>
          <a:endParaRPr lang="pt-BR"/>
        </a:p>
      </dgm:t>
    </dgm:pt>
    <dgm:pt modelId="{2AB27C16-36AD-401B-B8E5-16F2DF9F317E}" type="pres">
      <dgm:prSet presAssocID="{3A169418-9141-4CF4-AB59-E0FAC6D88389}" presName="root2" presStyleCnt="0"/>
      <dgm:spPr/>
    </dgm:pt>
    <dgm:pt modelId="{18BB1FAC-6798-44C3-A3E0-6E03D164BB90}" type="pres">
      <dgm:prSet presAssocID="{3A169418-9141-4CF4-AB59-E0FAC6D88389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5E2745C-FE30-44E2-9FC8-FA8C4BE468BD}" type="pres">
      <dgm:prSet presAssocID="{3A169418-9141-4CF4-AB59-E0FAC6D88389}" presName="level3hierChild" presStyleCnt="0"/>
      <dgm:spPr/>
    </dgm:pt>
    <dgm:pt modelId="{659E064F-0170-427A-86EC-72C57F4EFBB6}" type="pres">
      <dgm:prSet presAssocID="{D846BBDC-4896-413D-9024-A4BF607A1F3D}" presName="conn2-1" presStyleLbl="parChTrans1D3" presStyleIdx="4" presStyleCnt="6"/>
      <dgm:spPr/>
      <dgm:t>
        <a:bodyPr/>
        <a:lstStyle/>
        <a:p>
          <a:endParaRPr lang="pt-BR"/>
        </a:p>
      </dgm:t>
    </dgm:pt>
    <dgm:pt modelId="{29AA161A-0FEA-4BAE-A642-CBFD25D964ED}" type="pres">
      <dgm:prSet presAssocID="{D846BBDC-4896-413D-9024-A4BF607A1F3D}" presName="connTx" presStyleLbl="parChTrans1D3" presStyleIdx="4" presStyleCnt="6"/>
      <dgm:spPr/>
      <dgm:t>
        <a:bodyPr/>
        <a:lstStyle/>
        <a:p>
          <a:endParaRPr lang="pt-BR"/>
        </a:p>
      </dgm:t>
    </dgm:pt>
    <dgm:pt modelId="{01879D65-CF22-4D9D-AF7A-09249A0C1754}" type="pres">
      <dgm:prSet presAssocID="{A265744D-8CC3-4CE3-8359-DC00EC8BB942}" presName="root2" presStyleCnt="0"/>
      <dgm:spPr/>
    </dgm:pt>
    <dgm:pt modelId="{8EF1F261-6EDC-4EDD-87C0-81E8F5AA9920}" type="pres">
      <dgm:prSet presAssocID="{A265744D-8CC3-4CE3-8359-DC00EC8BB942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5013E7A-25A0-4332-876E-AA30BF679D27}" type="pres">
      <dgm:prSet presAssocID="{A265744D-8CC3-4CE3-8359-DC00EC8BB942}" presName="level3hierChild" presStyleCnt="0"/>
      <dgm:spPr/>
    </dgm:pt>
    <dgm:pt modelId="{6F1D8539-5E04-4ED6-BDAC-0D315C389044}" type="pres">
      <dgm:prSet presAssocID="{F7B93E1D-1BA6-4456-AB4B-EDB197CD6F3C}" presName="conn2-1" presStyleLbl="parChTrans1D3" presStyleIdx="5" presStyleCnt="6"/>
      <dgm:spPr/>
      <dgm:t>
        <a:bodyPr/>
        <a:lstStyle/>
        <a:p>
          <a:endParaRPr lang="pt-BR"/>
        </a:p>
      </dgm:t>
    </dgm:pt>
    <dgm:pt modelId="{D0FFAC66-ED98-4D35-9E04-98811E692E19}" type="pres">
      <dgm:prSet presAssocID="{F7B93E1D-1BA6-4456-AB4B-EDB197CD6F3C}" presName="connTx" presStyleLbl="parChTrans1D3" presStyleIdx="5" presStyleCnt="6"/>
      <dgm:spPr/>
      <dgm:t>
        <a:bodyPr/>
        <a:lstStyle/>
        <a:p>
          <a:endParaRPr lang="pt-BR"/>
        </a:p>
      </dgm:t>
    </dgm:pt>
    <dgm:pt modelId="{96255E50-7D96-4367-A84C-9AEC1CAF9FCB}" type="pres">
      <dgm:prSet presAssocID="{E872A0DD-FFA2-4C51-B4C7-D58BD12883C4}" presName="root2" presStyleCnt="0"/>
      <dgm:spPr/>
    </dgm:pt>
    <dgm:pt modelId="{FE131113-E3BF-4131-AC2E-3DC0734F1A83}" type="pres">
      <dgm:prSet presAssocID="{E872A0DD-FFA2-4C51-B4C7-D58BD12883C4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FC7846E-E99F-4398-AF56-AAD1BD2D58D5}" type="pres">
      <dgm:prSet presAssocID="{E872A0DD-FFA2-4C51-B4C7-D58BD12883C4}" presName="level3hierChild" presStyleCnt="0"/>
      <dgm:spPr/>
    </dgm:pt>
  </dgm:ptLst>
  <dgm:cxnLst>
    <dgm:cxn modelId="{8A6C2466-2C4B-4C75-B125-F147B3C3285A}" type="presOf" srcId="{5F7EF0D3-2D21-4A67-A975-1AA494AF97EE}" destId="{2C36ADEA-9D00-4D8B-9264-D447BB89F5C2}" srcOrd="0" destOrd="0" presId="urn:microsoft.com/office/officeart/2005/8/layout/hierarchy2"/>
    <dgm:cxn modelId="{B8A5C0C3-CF83-4160-8481-9F4D80CDF5CB}" type="presOf" srcId="{E872A0DD-FFA2-4C51-B4C7-D58BD12883C4}" destId="{FE131113-E3BF-4131-AC2E-3DC0734F1A83}" srcOrd="0" destOrd="0" presId="urn:microsoft.com/office/officeart/2005/8/layout/hierarchy2"/>
    <dgm:cxn modelId="{85EF9B11-C6F7-4FFF-8B04-44038158C8EE}" type="presOf" srcId="{8A7D3A04-79B1-4495-8AE7-CFF839B56250}" destId="{67A62D61-85D2-483C-8397-DB9916569E88}" srcOrd="0" destOrd="0" presId="urn:microsoft.com/office/officeart/2005/8/layout/hierarchy2"/>
    <dgm:cxn modelId="{A3C6C0EC-1804-4DC2-B821-1A66C4BB9CE5}" type="presOf" srcId="{4A27B8C7-B569-4E31-AEC8-BD7D7F3A06FB}" destId="{5E3C7449-CE44-4D2B-BD32-AE036B74DEBC}" srcOrd="1" destOrd="0" presId="urn:microsoft.com/office/officeart/2005/8/layout/hierarchy2"/>
    <dgm:cxn modelId="{EE295FF7-8BA5-4F2D-B702-062741FC6D7D}" type="presOf" srcId="{5473A8E4-0529-4EE6-A424-4EC439A87FE3}" destId="{7C3F4289-2BA1-4F54-B39D-53F8E45BD51B}" srcOrd="1" destOrd="0" presId="urn:microsoft.com/office/officeart/2005/8/layout/hierarchy2"/>
    <dgm:cxn modelId="{52784F1F-097B-4E85-8FBB-79CE90EC1E6C}" type="presOf" srcId="{8A7D3A04-79B1-4495-8AE7-CFF839B56250}" destId="{260D493C-7B6C-4E49-BF60-B269C72966BE}" srcOrd="1" destOrd="0" presId="urn:microsoft.com/office/officeart/2005/8/layout/hierarchy2"/>
    <dgm:cxn modelId="{90C2E296-0FAA-4975-A8E4-6F986E347AA2}" type="presOf" srcId="{199371B7-B414-4B99-BB42-7B6BE38B6A20}" destId="{CEFDD853-441C-4036-9246-1E2C0F2B49AD}" srcOrd="0" destOrd="0" presId="urn:microsoft.com/office/officeart/2005/8/layout/hierarchy2"/>
    <dgm:cxn modelId="{C6DFD9F7-46D5-4BE0-9A72-103C47244528}" srcId="{DF68ECE7-35A1-492B-9BDB-25A66A33FD5C}" destId="{62105FF6-71C6-43D1-8083-5BA7BB660030}" srcOrd="0" destOrd="0" parTransId="{6B590AD8-36AF-4684-94CA-C74F09BB1ED9}" sibTransId="{FE4F621E-38A0-4D09-9127-A192C6BCFADA}"/>
    <dgm:cxn modelId="{6652FD8D-D247-4607-AA96-1BEB5D79E4AF}" type="presOf" srcId="{447CD476-9BE0-4718-B436-83E81D2D3D0C}" destId="{79E7B833-6710-4981-8436-89F80B97268E}" srcOrd="0" destOrd="0" presId="urn:microsoft.com/office/officeart/2005/8/layout/hierarchy2"/>
    <dgm:cxn modelId="{1922B6CB-A451-4B9E-9895-632FC879FF85}" srcId="{199371B7-B414-4B99-BB42-7B6BE38B6A20}" destId="{447CD476-9BE0-4718-B436-83E81D2D3D0C}" srcOrd="0" destOrd="0" parTransId="{5473A8E4-0529-4EE6-A424-4EC439A87FE3}" sibTransId="{A38F3456-AA2D-47CE-9FAD-C7E4030BBCF7}"/>
    <dgm:cxn modelId="{84F6E74F-1E7D-43C5-B62D-9CC713CC9E90}" type="presOf" srcId="{6B590AD8-36AF-4684-94CA-C74F09BB1ED9}" destId="{D6B82A08-137B-447E-A72D-E6701432C50E}" srcOrd="1" destOrd="0" presId="urn:microsoft.com/office/officeart/2005/8/layout/hierarchy2"/>
    <dgm:cxn modelId="{37E151C0-8104-4A7B-849D-BBFF6BC7EE8E}" srcId="{447CD476-9BE0-4718-B436-83E81D2D3D0C}" destId="{1BFB4092-E04B-4B8F-AE03-6ECA37AEE7E5}" srcOrd="0" destOrd="0" parTransId="{45AFB866-B2A6-48CB-981D-3F191FEC619A}" sibTransId="{A84D0A97-4171-4212-A99E-34B215767E71}"/>
    <dgm:cxn modelId="{5D8E4573-5103-476D-A50F-4E5024192234}" srcId="{DF68ECE7-35A1-492B-9BDB-25A66A33FD5C}" destId="{A265744D-8CC3-4CE3-8359-DC00EC8BB942}" srcOrd="2" destOrd="0" parTransId="{D846BBDC-4896-413D-9024-A4BF607A1F3D}" sibTransId="{64CD335A-B2CF-4286-BF54-A64C70663B08}"/>
    <dgm:cxn modelId="{2C871202-B51D-468B-840E-279D55146288}" type="presOf" srcId="{5473A8E4-0529-4EE6-A424-4EC439A87FE3}" destId="{30A46C9A-2978-4920-9966-3AF1C40B5572}" srcOrd="0" destOrd="0" presId="urn:microsoft.com/office/officeart/2005/8/layout/hierarchy2"/>
    <dgm:cxn modelId="{5C45A2C6-E1C0-4C00-A8B9-D34381F0349F}" type="presOf" srcId="{45AFB866-B2A6-48CB-981D-3F191FEC619A}" destId="{106047E8-1013-4007-8EE1-6A395484EFEF}" srcOrd="1" destOrd="0" presId="urn:microsoft.com/office/officeart/2005/8/layout/hierarchy2"/>
    <dgm:cxn modelId="{81FB729B-35F9-4561-B90F-CCBC66C9C194}" srcId="{DF68ECE7-35A1-492B-9BDB-25A66A33FD5C}" destId="{3A169418-9141-4CF4-AB59-E0FAC6D88389}" srcOrd="1" destOrd="0" parTransId="{DEA41F74-53B3-4E09-BA30-A665D5C49F3A}" sibTransId="{182ED726-9D7F-4061-8464-863E9EE00850}"/>
    <dgm:cxn modelId="{2C6AFA41-F37A-4C41-957B-39CD4BD8B9A9}" type="presOf" srcId="{6B590AD8-36AF-4684-94CA-C74F09BB1ED9}" destId="{5BA35266-2401-4074-8CF0-C194413F2CA1}" srcOrd="0" destOrd="0" presId="urn:microsoft.com/office/officeart/2005/8/layout/hierarchy2"/>
    <dgm:cxn modelId="{ED4D24F2-5615-4770-AAE0-0740A78690CE}" type="presOf" srcId="{F7B93E1D-1BA6-4456-AB4B-EDB197CD6F3C}" destId="{6F1D8539-5E04-4ED6-BDAC-0D315C389044}" srcOrd="0" destOrd="0" presId="urn:microsoft.com/office/officeart/2005/8/layout/hierarchy2"/>
    <dgm:cxn modelId="{6B1DB39D-0871-4D83-87EC-523108FFC6E3}" srcId="{DF68ECE7-35A1-492B-9BDB-25A66A33FD5C}" destId="{E872A0DD-FFA2-4C51-B4C7-D58BD12883C4}" srcOrd="3" destOrd="0" parTransId="{F7B93E1D-1BA6-4456-AB4B-EDB197CD6F3C}" sibTransId="{37E5BB2C-52EA-4A72-A24E-8C247FF78D83}"/>
    <dgm:cxn modelId="{E0CF7DB8-5CCA-418B-A60C-24AB97EFD4C3}" type="presOf" srcId="{DF68ECE7-35A1-492B-9BDB-25A66A33FD5C}" destId="{E5CD7C61-D714-4F1B-AB12-78506A216459}" srcOrd="0" destOrd="0" presId="urn:microsoft.com/office/officeart/2005/8/layout/hierarchy2"/>
    <dgm:cxn modelId="{139EB7F0-27B2-4B93-9315-ADCFE2731F85}" type="presOf" srcId="{DEA41F74-53B3-4E09-BA30-A665D5C49F3A}" destId="{5BDEF7C8-B7ED-4F8A-866F-86E3CF0B8D44}" srcOrd="0" destOrd="0" presId="urn:microsoft.com/office/officeart/2005/8/layout/hierarchy2"/>
    <dgm:cxn modelId="{B1020F18-3D74-4B28-8157-F18132CEE1EC}" srcId="{447CD476-9BE0-4718-B436-83E81D2D3D0C}" destId="{E59C5A89-28D2-4ABA-B6E5-262CA994B01B}" srcOrd="1" destOrd="0" parTransId="{4A27B8C7-B569-4E31-AEC8-BD7D7F3A06FB}" sibTransId="{25F9BF7C-0814-452B-B5DB-F4B5F000C871}"/>
    <dgm:cxn modelId="{566E6A8F-1961-4DA0-9DFE-3544C1515F58}" type="presOf" srcId="{62105FF6-71C6-43D1-8083-5BA7BB660030}" destId="{B42CBE72-2FBA-4EAE-9F6E-E5BE6BE599CB}" srcOrd="0" destOrd="0" presId="urn:microsoft.com/office/officeart/2005/8/layout/hierarchy2"/>
    <dgm:cxn modelId="{50494D8F-1830-40B5-A1CD-A70D806858AC}" type="presOf" srcId="{D846BBDC-4896-413D-9024-A4BF607A1F3D}" destId="{659E064F-0170-427A-86EC-72C57F4EFBB6}" srcOrd="0" destOrd="0" presId="urn:microsoft.com/office/officeart/2005/8/layout/hierarchy2"/>
    <dgm:cxn modelId="{6424DF69-08C8-4E74-A80B-07E71C77468A}" type="presOf" srcId="{45AFB866-B2A6-48CB-981D-3F191FEC619A}" destId="{BAC32D72-1A00-4E6B-B90A-3F47D65A31E3}" srcOrd="0" destOrd="0" presId="urn:microsoft.com/office/officeart/2005/8/layout/hierarchy2"/>
    <dgm:cxn modelId="{2A87663D-D49A-4826-959B-B053A28A10DC}" type="presOf" srcId="{DEA41F74-53B3-4E09-BA30-A665D5C49F3A}" destId="{8789E231-C9F6-4E32-8B0B-57A1AFC9A96B}" srcOrd="1" destOrd="0" presId="urn:microsoft.com/office/officeart/2005/8/layout/hierarchy2"/>
    <dgm:cxn modelId="{C51D7503-57F2-43F1-99F4-BFC4CCDF8E2F}" type="presOf" srcId="{1BFB4092-E04B-4B8F-AE03-6ECA37AEE7E5}" destId="{AE18AC7D-1250-48F2-B0DB-10A6B3373036}" srcOrd="0" destOrd="0" presId="urn:microsoft.com/office/officeart/2005/8/layout/hierarchy2"/>
    <dgm:cxn modelId="{A01114D1-C5F4-486E-9D4A-E718A3C1F479}" type="presOf" srcId="{4A27B8C7-B569-4E31-AEC8-BD7D7F3A06FB}" destId="{021F9627-8A85-4D23-9333-CA4A952E5025}" srcOrd="0" destOrd="0" presId="urn:microsoft.com/office/officeart/2005/8/layout/hierarchy2"/>
    <dgm:cxn modelId="{D91C4539-42F3-4DA7-85D0-658B3E9E4D87}" type="presOf" srcId="{3A169418-9141-4CF4-AB59-E0FAC6D88389}" destId="{18BB1FAC-6798-44C3-A3E0-6E03D164BB90}" srcOrd="0" destOrd="0" presId="urn:microsoft.com/office/officeart/2005/8/layout/hierarchy2"/>
    <dgm:cxn modelId="{B3642C50-E67D-4094-AAF0-A1E2A6F1CF8A}" type="presOf" srcId="{F7B93E1D-1BA6-4456-AB4B-EDB197CD6F3C}" destId="{D0FFAC66-ED98-4D35-9E04-98811E692E19}" srcOrd="1" destOrd="0" presId="urn:microsoft.com/office/officeart/2005/8/layout/hierarchy2"/>
    <dgm:cxn modelId="{F862E4F8-39F4-4B0B-89C1-C51484259050}" type="presOf" srcId="{A265744D-8CC3-4CE3-8359-DC00EC8BB942}" destId="{8EF1F261-6EDC-4EDD-87C0-81E8F5AA9920}" srcOrd="0" destOrd="0" presId="urn:microsoft.com/office/officeart/2005/8/layout/hierarchy2"/>
    <dgm:cxn modelId="{607C6C63-B1B4-4C8D-8DAB-2D6AD8C6BD1B}" type="presOf" srcId="{D846BBDC-4896-413D-9024-A4BF607A1F3D}" destId="{29AA161A-0FEA-4BAE-A642-CBFD25D964ED}" srcOrd="1" destOrd="0" presId="urn:microsoft.com/office/officeart/2005/8/layout/hierarchy2"/>
    <dgm:cxn modelId="{A49A6953-FBF1-44B7-90EE-5F939A003B35}" srcId="{5F7EF0D3-2D21-4A67-A975-1AA494AF97EE}" destId="{199371B7-B414-4B99-BB42-7B6BE38B6A20}" srcOrd="0" destOrd="0" parTransId="{7AAC040F-B5A2-4210-9DAD-6B8F360A8FFF}" sibTransId="{062FB37B-AA11-4692-9958-4ED183AD7169}"/>
    <dgm:cxn modelId="{EC83B70D-6C95-4333-A464-7BB32A046C0A}" type="presOf" srcId="{E59C5A89-28D2-4ABA-B6E5-262CA994B01B}" destId="{10F67536-31F6-4A2E-8C08-F0E18383A9DA}" srcOrd="0" destOrd="0" presId="urn:microsoft.com/office/officeart/2005/8/layout/hierarchy2"/>
    <dgm:cxn modelId="{78CFE2EC-1DC1-44B6-9766-283456DB8F0A}" srcId="{199371B7-B414-4B99-BB42-7B6BE38B6A20}" destId="{DF68ECE7-35A1-492B-9BDB-25A66A33FD5C}" srcOrd="1" destOrd="0" parTransId="{8A7D3A04-79B1-4495-8AE7-CFF839B56250}" sibTransId="{E40A0BE2-4B07-4A1B-9DCE-C9A89920C7E6}"/>
    <dgm:cxn modelId="{A5810FB0-E83A-491E-B90E-0A83479F06BC}" type="presParOf" srcId="{2C36ADEA-9D00-4D8B-9264-D447BB89F5C2}" destId="{3FA94499-1E13-4BBE-8619-5E597513C3F1}" srcOrd="0" destOrd="0" presId="urn:microsoft.com/office/officeart/2005/8/layout/hierarchy2"/>
    <dgm:cxn modelId="{98B7C122-3CFB-4306-8970-A1A28E03E0CF}" type="presParOf" srcId="{3FA94499-1E13-4BBE-8619-5E597513C3F1}" destId="{CEFDD853-441C-4036-9246-1E2C0F2B49AD}" srcOrd="0" destOrd="0" presId="urn:microsoft.com/office/officeart/2005/8/layout/hierarchy2"/>
    <dgm:cxn modelId="{25009C09-D90D-4D14-9DFA-FF408C8B7C4D}" type="presParOf" srcId="{3FA94499-1E13-4BBE-8619-5E597513C3F1}" destId="{63410399-C844-425E-859D-7F591D5103BF}" srcOrd="1" destOrd="0" presId="urn:microsoft.com/office/officeart/2005/8/layout/hierarchy2"/>
    <dgm:cxn modelId="{B2743BEA-EB0F-47F0-87A4-8470664B26B1}" type="presParOf" srcId="{63410399-C844-425E-859D-7F591D5103BF}" destId="{30A46C9A-2978-4920-9966-3AF1C40B5572}" srcOrd="0" destOrd="0" presId="urn:microsoft.com/office/officeart/2005/8/layout/hierarchy2"/>
    <dgm:cxn modelId="{DF7AFBF3-71D1-421E-9285-2CB8B2E0EC3E}" type="presParOf" srcId="{30A46C9A-2978-4920-9966-3AF1C40B5572}" destId="{7C3F4289-2BA1-4F54-B39D-53F8E45BD51B}" srcOrd="0" destOrd="0" presId="urn:microsoft.com/office/officeart/2005/8/layout/hierarchy2"/>
    <dgm:cxn modelId="{051B599F-8639-4139-9800-130E875D60E1}" type="presParOf" srcId="{63410399-C844-425E-859D-7F591D5103BF}" destId="{10D198A9-893C-4769-B415-F9EEACBDCFEE}" srcOrd="1" destOrd="0" presId="urn:microsoft.com/office/officeart/2005/8/layout/hierarchy2"/>
    <dgm:cxn modelId="{7821BF27-910F-4AB6-B377-7BE8C0B8D536}" type="presParOf" srcId="{10D198A9-893C-4769-B415-F9EEACBDCFEE}" destId="{79E7B833-6710-4981-8436-89F80B97268E}" srcOrd="0" destOrd="0" presId="urn:microsoft.com/office/officeart/2005/8/layout/hierarchy2"/>
    <dgm:cxn modelId="{1B3F451F-0381-4DE6-AFE5-859A73E99971}" type="presParOf" srcId="{10D198A9-893C-4769-B415-F9EEACBDCFEE}" destId="{93C4E3B8-E025-4E1F-8783-FE42FAC22B24}" srcOrd="1" destOrd="0" presId="urn:microsoft.com/office/officeart/2005/8/layout/hierarchy2"/>
    <dgm:cxn modelId="{0408B2DC-A2E8-4D0D-B541-90364B901A0A}" type="presParOf" srcId="{93C4E3B8-E025-4E1F-8783-FE42FAC22B24}" destId="{BAC32D72-1A00-4E6B-B90A-3F47D65A31E3}" srcOrd="0" destOrd="0" presId="urn:microsoft.com/office/officeart/2005/8/layout/hierarchy2"/>
    <dgm:cxn modelId="{CC91EEC9-28EB-48FC-BF05-F73C6908D0A7}" type="presParOf" srcId="{BAC32D72-1A00-4E6B-B90A-3F47D65A31E3}" destId="{106047E8-1013-4007-8EE1-6A395484EFEF}" srcOrd="0" destOrd="0" presId="urn:microsoft.com/office/officeart/2005/8/layout/hierarchy2"/>
    <dgm:cxn modelId="{DA038B8F-6620-4EE9-AD3D-C969E6B174AE}" type="presParOf" srcId="{93C4E3B8-E025-4E1F-8783-FE42FAC22B24}" destId="{54B772C0-F1A1-43F9-A5FA-B0ADC305468F}" srcOrd="1" destOrd="0" presId="urn:microsoft.com/office/officeart/2005/8/layout/hierarchy2"/>
    <dgm:cxn modelId="{DF4C060B-63AA-45BC-A63C-88F4A5B2188D}" type="presParOf" srcId="{54B772C0-F1A1-43F9-A5FA-B0ADC305468F}" destId="{AE18AC7D-1250-48F2-B0DB-10A6B3373036}" srcOrd="0" destOrd="0" presId="urn:microsoft.com/office/officeart/2005/8/layout/hierarchy2"/>
    <dgm:cxn modelId="{73EDEFE1-BF73-4B1B-992B-FDA54BADA3FD}" type="presParOf" srcId="{54B772C0-F1A1-43F9-A5FA-B0ADC305468F}" destId="{29C86EFC-375C-4D57-9E10-677FFDC3682F}" srcOrd="1" destOrd="0" presId="urn:microsoft.com/office/officeart/2005/8/layout/hierarchy2"/>
    <dgm:cxn modelId="{906583E0-2B92-4E44-8355-E24D823D9075}" type="presParOf" srcId="{93C4E3B8-E025-4E1F-8783-FE42FAC22B24}" destId="{021F9627-8A85-4D23-9333-CA4A952E5025}" srcOrd="2" destOrd="0" presId="urn:microsoft.com/office/officeart/2005/8/layout/hierarchy2"/>
    <dgm:cxn modelId="{77A5595F-CA12-4D4A-A68B-4E9D35A7FAE5}" type="presParOf" srcId="{021F9627-8A85-4D23-9333-CA4A952E5025}" destId="{5E3C7449-CE44-4D2B-BD32-AE036B74DEBC}" srcOrd="0" destOrd="0" presId="urn:microsoft.com/office/officeart/2005/8/layout/hierarchy2"/>
    <dgm:cxn modelId="{80F1DF71-7D25-4D7D-B27D-057C109F28BC}" type="presParOf" srcId="{93C4E3B8-E025-4E1F-8783-FE42FAC22B24}" destId="{B0F3E174-D087-4E59-9424-76BE0C0CC2C6}" srcOrd="3" destOrd="0" presId="urn:microsoft.com/office/officeart/2005/8/layout/hierarchy2"/>
    <dgm:cxn modelId="{FC731B7C-E1A9-4E5B-9C10-D66919628489}" type="presParOf" srcId="{B0F3E174-D087-4E59-9424-76BE0C0CC2C6}" destId="{10F67536-31F6-4A2E-8C08-F0E18383A9DA}" srcOrd="0" destOrd="0" presId="urn:microsoft.com/office/officeart/2005/8/layout/hierarchy2"/>
    <dgm:cxn modelId="{1DA8DE22-D829-4898-A30F-F683D69E8665}" type="presParOf" srcId="{B0F3E174-D087-4E59-9424-76BE0C0CC2C6}" destId="{543093DE-F815-4C58-998E-1A82D8BCFBA4}" srcOrd="1" destOrd="0" presId="urn:microsoft.com/office/officeart/2005/8/layout/hierarchy2"/>
    <dgm:cxn modelId="{43CDCD43-C752-44D7-AB01-BD9A16DCB244}" type="presParOf" srcId="{63410399-C844-425E-859D-7F591D5103BF}" destId="{67A62D61-85D2-483C-8397-DB9916569E88}" srcOrd="2" destOrd="0" presId="urn:microsoft.com/office/officeart/2005/8/layout/hierarchy2"/>
    <dgm:cxn modelId="{4DD1D33B-A595-4DF5-9450-D8088B8F1450}" type="presParOf" srcId="{67A62D61-85D2-483C-8397-DB9916569E88}" destId="{260D493C-7B6C-4E49-BF60-B269C72966BE}" srcOrd="0" destOrd="0" presId="urn:microsoft.com/office/officeart/2005/8/layout/hierarchy2"/>
    <dgm:cxn modelId="{210947F4-A136-4E34-95ED-00A56327AF5D}" type="presParOf" srcId="{63410399-C844-425E-859D-7F591D5103BF}" destId="{9DF51CC7-9A01-426C-89DD-FB7328228F11}" srcOrd="3" destOrd="0" presId="urn:microsoft.com/office/officeart/2005/8/layout/hierarchy2"/>
    <dgm:cxn modelId="{59410E17-AB78-474F-B616-10EDACBE9486}" type="presParOf" srcId="{9DF51CC7-9A01-426C-89DD-FB7328228F11}" destId="{E5CD7C61-D714-4F1B-AB12-78506A216459}" srcOrd="0" destOrd="0" presId="urn:microsoft.com/office/officeart/2005/8/layout/hierarchy2"/>
    <dgm:cxn modelId="{1BCD7B5E-C717-42CF-AD90-B1E9C852D6AC}" type="presParOf" srcId="{9DF51CC7-9A01-426C-89DD-FB7328228F11}" destId="{2FB0B847-1731-40F4-AC68-A10160624A3F}" srcOrd="1" destOrd="0" presId="urn:microsoft.com/office/officeart/2005/8/layout/hierarchy2"/>
    <dgm:cxn modelId="{D773340F-78A5-4996-8620-93776F9C8DFB}" type="presParOf" srcId="{2FB0B847-1731-40F4-AC68-A10160624A3F}" destId="{5BA35266-2401-4074-8CF0-C194413F2CA1}" srcOrd="0" destOrd="0" presId="urn:microsoft.com/office/officeart/2005/8/layout/hierarchy2"/>
    <dgm:cxn modelId="{E4A92CB2-17A1-4091-98D9-9C27F28A2514}" type="presParOf" srcId="{5BA35266-2401-4074-8CF0-C194413F2CA1}" destId="{D6B82A08-137B-447E-A72D-E6701432C50E}" srcOrd="0" destOrd="0" presId="urn:microsoft.com/office/officeart/2005/8/layout/hierarchy2"/>
    <dgm:cxn modelId="{6CC6298E-A77B-49E4-88C2-543CE51B33F8}" type="presParOf" srcId="{2FB0B847-1731-40F4-AC68-A10160624A3F}" destId="{A798CA78-B211-4F34-91A4-B9547F98CE46}" srcOrd="1" destOrd="0" presId="urn:microsoft.com/office/officeart/2005/8/layout/hierarchy2"/>
    <dgm:cxn modelId="{745A2E66-6EC2-42E4-94AB-1EFBCC3D8D3F}" type="presParOf" srcId="{A798CA78-B211-4F34-91A4-B9547F98CE46}" destId="{B42CBE72-2FBA-4EAE-9F6E-E5BE6BE599CB}" srcOrd="0" destOrd="0" presId="urn:microsoft.com/office/officeart/2005/8/layout/hierarchy2"/>
    <dgm:cxn modelId="{5A8D7A50-7542-4E75-8D13-8AE27E977BAC}" type="presParOf" srcId="{A798CA78-B211-4F34-91A4-B9547F98CE46}" destId="{DDAF2236-36B8-45F1-937E-AC68ADFAC172}" srcOrd="1" destOrd="0" presId="urn:microsoft.com/office/officeart/2005/8/layout/hierarchy2"/>
    <dgm:cxn modelId="{489FF4FC-971B-4EE9-BE40-2B505CFB0962}" type="presParOf" srcId="{2FB0B847-1731-40F4-AC68-A10160624A3F}" destId="{5BDEF7C8-B7ED-4F8A-866F-86E3CF0B8D44}" srcOrd="2" destOrd="0" presId="urn:microsoft.com/office/officeart/2005/8/layout/hierarchy2"/>
    <dgm:cxn modelId="{85B0B324-968F-4EDB-9A1E-C0FA4A877ADB}" type="presParOf" srcId="{5BDEF7C8-B7ED-4F8A-866F-86E3CF0B8D44}" destId="{8789E231-C9F6-4E32-8B0B-57A1AFC9A96B}" srcOrd="0" destOrd="0" presId="urn:microsoft.com/office/officeart/2005/8/layout/hierarchy2"/>
    <dgm:cxn modelId="{6AC4C00F-D56C-4484-A6AB-83B0351F0951}" type="presParOf" srcId="{2FB0B847-1731-40F4-AC68-A10160624A3F}" destId="{2AB27C16-36AD-401B-B8E5-16F2DF9F317E}" srcOrd="3" destOrd="0" presId="urn:microsoft.com/office/officeart/2005/8/layout/hierarchy2"/>
    <dgm:cxn modelId="{42C796AC-8125-4021-B17B-9E699F607BEA}" type="presParOf" srcId="{2AB27C16-36AD-401B-B8E5-16F2DF9F317E}" destId="{18BB1FAC-6798-44C3-A3E0-6E03D164BB90}" srcOrd="0" destOrd="0" presId="urn:microsoft.com/office/officeart/2005/8/layout/hierarchy2"/>
    <dgm:cxn modelId="{BCDDE6C3-4793-4FE0-A396-0DFA3F1BBF25}" type="presParOf" srcId="{2AB27C16-36AD-401B-B8E5-16F2DF9F317E}" destId="{45E2745C-FE30-44E2-9FC8-FA8C4BE468BD}" srcOrd="1" destOrd="0" presId="urn:microsoft.com/office/officeart/2005/8/layout/hierarchy2"/>
    <dgm:cxn modelId="{EB8F9878-ABE8-4516-AF16-2319618F4DF6}" type="presParOf" srcId="{2FB0B847-1731-40F4-AC68-A10160624A3F}" destId="{659E064F-0170-427A-86EC-72C57F4EFBB6}" srcOrd="4" destOrd="0" presId="urn:microsoft.com/office/officeart/2005/8/layout/hierarchy2"/>
    <dgm:cxn modelId="{7E270B08-334E-45D6-B6A7-D0BCADB1C27F}" type="presParOf" srcId="{659E064F-0170-427A-86EC-72C57F4EFBB6}" destId="{29AA161A-0FEA-4BAE-A642-CBFD25D964ED}" srcOrd="0" destOrd="0" presId="urn:microsoft.com/office/officeart/2005/8/layout/hierarchy2"/>
    <dgm:cxn modelId="{214D6540-86A8-4360-A1AA-853F2382D4CD}" type="presParOf" srcId="{2FB0B847-1731-40F4-AC68-A10160624A3F}" destId="{01879D65-CF22-4D9D-AF7A-09249A0C1754}" srcOrd="5" destOrd="0" presId="urn:microsoft.com/office/officeart/2005/8/layout/hierarchy2"/>
    <dgm:cxn modelId="{6410A691-C5E0-4CE7-8922-0ED0E390851A}" type="presParOf" srcId="{01879D65-CF22-4D9D-AF7A-09249A0C1754}" destId="{8EF1F261-6EDC-4EDD-87C0-81E8F5AA9920}" srcOrd="0" destOrd="0" presId="urn:microsoft.com/office/officeart/2005/8/layout/hierarchy2"/>
    <dgm:cxn modelId="{AF7FE104-E146-429D-93FE-E93DFC680235}" type="presParOf" srcId="{01879D65-CF22-4D9D-AF7A-09249A0C1754}" destId="{C5013E7A-25A0-4332-876E-AA30BF679D27}" srcOrd="1" destOrd="0" presId="urn:microsoft.com/office/officeart/2005/8/layout/hierarchy2"/>
    <dgm:cxn modelId="{B3999A19-36DA-4335-9C60-017E435181B2}" type="presParOf" srcId="{2FB0B847-1731-40F4-AC68-A10160624A3F}" destId="{6F1D8539-5E04-4ED6-BDAC-0D315C389044}" srcOrd="6" destOrd="0" presId="urn:microsoft.com/office/officeart/2005/8/layout/hierarchy2"/>
    <dgm:cxn modelId="{FD35F354-8509-4FE5-911F-136502123121}" type="presParOf" srcId="{6F1D8539-5E04-4ED6-BDAC-0D315C389044}" destId="{D0FFAC66-ED98-4D35-9E04-98811E692E19}" srcOrd="0" destOrd="0" presId="urn:microsoft.com/office/officeart/2005/8/layout/hierarchy2"/>
    <dgm:cxn modelId="{017C27F1-8FA2-4604-BAB7-6C05F1E05467}" type="presParOf" srcId="{2FB0B847-1731-40F4-AC68-A10160624A3F}" destId="{96255E50-7D96-4367-A84C-9AEC1CAF9FCB}" srcOrd="7" destOrd="0" presId="urn:microsoft.com/office/officeart/2005/8/layout/hierarchy2"/>
    <dgm:cxn modelId="{BCE7458E-ADA0-4EAC-998D-3DB8C0E28C08}" type="presParOf" srcId="{96255E50-7D96-4367-A84C-9AEC1CAF9FCB}" destId="{FE131113-E3BF-4131-AC2E-3DC0734F1A83}" srcOrd="0" destOrd="0" presId="urn:microsoft.com/office/officeart/2005/8/layout/hierarchy2"/>
    <dgm:cxn modelId="{7C29712A-7471-4830-90BC-A53BB234EE82}" type="presParOf" srcId="{96255E50-7D96-4367-A84C-9AEC1CAF9FCB}" destId="{1FC7846E-E99F-4398-AF56-AAD1BD2D58D5}" srcOrd="1" destOrd="0" presId="urn:microsoft.com/office/officeart/2005/8/layout/hierarchy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7EF0D3-2D21-4A67-A975-1AA494AF97E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47CD476-9BE0-4718-B436-83E81D2D3D0C}">
      <dgm:prSet phldrT="[Texto]"/>
      <dgm:spPr>
        <a:solidFill>
          <a:srgbClr val="002060"/>
        </a:solidFill>
      </dgm:spPr>
      <dgm:t>
        <a:bodyPr/>
        <a:lstStyle/>
        <a:p>
          <a:r>
            <a:rPr lang="pt-BR" dirty="0" smtClean="0"/>
            <a:t>Competência</a:t>
          </a:r>
        </a:p>
        <a:p>
          <a:r>
            <a:rPr lang="pt-BR" dirty="0" smtClean="0"/>
            <a:t>Material</a:t>
          </a:r>
          <a:endParaRPr lang="pt-BR" dirty="0"/>
        </a:p>
      </dgm:t>
    </dgm:pt>
    <dgm:pt modelId="{5473A8E4-0529-4EE6-A424-4EC439A87FE3}" type="parTrans" cxnId="{1922B6CB-A451-4B9E-9895-632FC879FF85}">
      <dgm:prSet/>
      <dgm:spPr/>
      <dgm:t>
        <a:bodyPr/>
        <a:lstStyle/>
        <a:p>
          <a:endParaRPr lang="pt-BR"/>
        </a:p>
      </dgm:t>
    </dgm:pt>
    <dgm:pt modelId="{A38F3456-AA2D-47CE-9FAD-C7E4030BBCF7}" type="sibTrans" cxnId="{1922B6CB-A451-4B9E-9895-632FC879FF85}">
      <dgm:prSet/>
      <dgm:spPr/>
      <dgm:t>
        <a:bodyPr/>
        <a:lstStyle/>
        <a:p>
          <a:endParaRPr lang="pt-BR"/>
        </a:p>
      </dgm:t>
    </dgm:pt>
    <dgm:pt modelId="{1BFB4092-E04B-4B8F-AE03-6ECA37AEE7E5}">
      <dgm:prSet phldrT="[Texto]"/>
      <dgm:spPr/>
      <dgm:t>
        <a:bodyPr/>
        <a:lstStyle/>
        <a:p>
          <a:r>
            <a:rPr lang="pt-BR" dirty="0" smtClean="0"/>
            <a:t>Exclusiva</a:t>
          </a:r>
          <a:endParaRPr lang="pt-BR" dirty="0"/>
        </a:p>
      </dgm:t>
    </dgm:pt>
    <dgm:pt modelId="{45AFB866-B2A6-48CB-981D-3F191FEC619A}" type="parTrans" cxnId="{37E151C0-8104-4A7B-849D-BBFF6BC7EE8E}">
      <dgm:prSet/>
      <dgm:spPr/>
      <dgm:t>
        <a:bodyPr/>
        <a:lstStyle/>
        <a:p>
          <a:endParaRPr lang="pt-BR"/>
        </a:p>
      </dgm:t>
    </dgm:pt>
    <dgm:pt modelId="{A84D0A97-4171-4212-A99E-34B215767E71}" type="sibTrans" cxnId="{37E151C0-8104-4A7B-849D-BBFF6BC7EE8E}">
      <dgm:prSet/>
      <dgm:spPr/>
      <dgm:t>
        <a:bodyPr/>
        <a:lstStyle/>
        <a:p>
          <a:endParaRPr lang="pt-BR"/>
        </a:p>
      </dgm:t>
    </dgm:pt>
    <dgm:pt modelId="{E59C5A89-28D2-4ABA-B6E5-262CA994B01B}">
      <dgm:prSet phldrT="[Texto]"/>
      <dgm:spPr>
        <a:solidFill>
          <a:srgbClr val="7030A0"/>
        </a:solidFill>
      </dgm:spPr>
      <dgm:t>
        <a:bodyPr/>
        <a:lstStyle/>
        <a:p>
          <a:r>
            <a:rPr lang="pt-BR" dirty="0" smtClean="0"/>
            <a:t>Comum</a:t>
          </a:r>
          <a:endParaRPr lang="pt-BR" dirty="0"/>
        </a:p>
      </dgm:t>
    </dgm:pt>
    <dgm:pt modelId="{4A27B8C7-B569-4E31-AEC8-BD7D7F3A06FB}" type="parTrans" cxnId="{B1020F18-3D74-4B28-8157-F18132CEE1EC}">
      <dgm:prSet/>
      <dgm:spPr/>
      <dgm:t>
        <a:bodyPr/>
        <a:lstStyle/>
        <a:p>
          <a:endParaRPr lang="pt-BR"/>
        </a:p>
      </dgm:t>
    </dgm:pt>
    <dgm:pt modelId="{25F9BF7C-0814-452B-B5DB-F4B5F000C871}" type="sibTrans" cxnId="{B1020F18-3D74-4B28-8157-F18132CEE1EC}">
      <dgm:prSet/>
      <dgm:spPr/>
      <dgm:t>
        <a:bodyPr/>
        <a:lstStyle/>
        <a:p>
          <a:endParaRPr lang="pt-BR"/>
        </a:p>
      </dgm:t>
    </dgm:pt>
    <dgm:pt modelId="{E5DE1267-0751-4306-91E2-9032E59D806C}">
      <dgm:prSet/>
      <dgm:spPr/>
      <dgm:t>
        <a:bodyPr/>
        <a:lstStyle/>
        <a:p>
          <a:r>
            <a:rPr lang="pt-BR" dirty="0" smtClean="0"/>
            <a:t>Reservada a uma entidade com exclusão das demais</a:t>
          </a:r>
        </a:p>
        <a:p>
          <a:r>
            <a:rPr lang="pt-BR" dirty="0" smtClean="0"/>
            <a:t>(</a:t>
          </a:r>
          <a:r>
            <a:rPr lang="pt-BR" dirty="0" smtClean="0">
              <a:hlinkClick xmlns:r="http://schemas.openxmlformats.org/officeDocument/2006/relationships" r:id="rId1" action="ppaction://hlinksldjump"/>
            </a:rPr>
            <a:t>Art. 21, CF</a:t>
          </a:r>
          <a:r>
            <a:rPr lang="pt-BR" dirty="0" smtClean="0"/>
            <a:t>)</a:t>
          </a:r>
          <a:endParaRPr lang="pt-BR" dirty="0"/>
        </a:p>
      </dgm:t>
    </dgm:pt>
    <dgm:pt modelId="{E874DD11-54AD-4E83-B316-3FD0189F6C6C}" type="parTrans" cxnId="{10C0C33F-9478-45A8-BD65-5DD66D90A6DD}">
      <dgm:prSet/>
      <dgm:spPr/>
      <dgm:t>
        <a:bodyPr/>
        <a:lstStyle/>
        <a:p>
          <a:endParaRPr lang="pt-BR"/>
        </a:p>
      </dgm:t>
    </dgm:pt>
    <dgm:pt modelId="{A4344D11-A30D-4CE4-95BE-FD6DE9B64FDB}" type="sibTrans" cxnId="{10C0C33F-9478-45A8-BD65-5DD66D90A6DD}">
      <dgm:prSet/>
      <dgm:spPr/>
      <dgm:t>
        <a:bodyPr/>
        <a:lstStyle/>
        <a:p>
          <a:endParaRPr lang="pt-BR"/>
        </a:p>
      </dgm:t>
    </dgm:pt>
    <dgm:pt modelId="{1ACF4D75-DE38-47DB-ABA7-E644CF1BCE99}">
      <dgm:prSet/>
      <dgm:spPr>
        <a:solidFill>
          <a:srgbClr val="7030A0"/>
        </a:solidFill>
      </dgm:spPr>
      <dgm:t>
        <a:bodyPr/>
        <a:lstStyle/>
        <a:p>
          <a:r>
            <a:rPr lang="pt-BR" dirty="0" smtClean="0"/>
            <a:t>Todos os entes federados s/ um excluir o outro = cumulativa</a:t>
          </a:r>
        </a:p>
        <a:p>
          <a:r>
            <a:rPr lang="pt-BR" dirty="0" smtClean="0"/>
            <a:t>(</a:t>
          </a:r>
          <a:r>
            <a:rPr lang="pt-BR" dirty="0" smtClean="0">
              <a:hlinkClick xmlns:r="http://schemas.openxmlformats.org/officeDocument/2006/relationships" r:id="rId2" action="ppaction://hlinksldjump"/>
            </a:rPr>
            <a:t>Art. 23, CF</a:t>
          </a:r>
          <a:r>
            <a:rPr lang="pt-BR" dirty="0" smtClean="0"/>
            <a:t>)</a:t>
          </a:r>
          <a:endParaRPr lang="pt-BR" dirty="0"/>
        </a:p>
      </dgm:t>
    </dgm:pt>
    <dgm:pt modelId="{19304F1D-87A9-4DB1-9AD2-B204034A58BD}" type="parTrans" cxnId="{2F4DBBFE-7EFA-4C28-B5EB-7728600F5CD1}">
      <dgm:prSet/>
      <dgm:spPr/>
      <dgm:t>
        <a:bodyPr/>
        <a:lstStyle/>
        <a:p>
          <a:endParaRPr lang="pt-BR"/>
        </a:p>
      </dgm:t>
    </dgm:pt>
    <dgm:pt modelId="{7857E0BE-FCF2-4B57-8F47-52373998D072}" type="sibTrans" cxnId="{2F4DBBFE-7EFA-4C28-B5EB-7728600F5CD1}">
      <dgm:prSet/>
      <dgm:spPr/>
      <dgm:t>
        <a:bodyPr/>
        <a:lstStyle/>
        <a:p>
          <a:endParaRPr lang="pt-BR"/>
        </a:p>
      </dgm:t>
    </dgm:pt>
    <dgm:pt modelId="{2C36ADEA-9D00-4D8B-9264-D447BB89F5C2}" type="pres">
      <dgm:prSet presAssocID="{5F7EF0D3-2D21-4A67-A975-1AA494AF97E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5E4774F-761E-431E-9995-20E9E9C7721F}" type="pres">
      <dgm:prSet presAssocID="{447CD476-9BE0-4718-B436-83E81D2D3D0C}" presName="root1" presStyleCnt="0"/>
      <dgm:spPr/>
    </dgm:pt>
    <dgm:pt modelId="{EC2BB0F4-4BCF-441A-BACD-24E21EA6F2C8}" type="pres">
      <dgm:prSet presAssocID="{447CD476-9BE0-4718-B436-83E81D2D3D0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E42AC1D-CBD0-47BA-9B0E-F9FC0C5768C9}" type="pres">
      <dgm:prSet presAssocID="{447CD476-9BE0-4718-B436-83E81D2D3D0C}" presName="level2hierChild" presStyleCnt="0"/>
      <dgm:spPr/>
    </dgm:pt>
    <dgm:pt modelId="{BAC32D72-1A00-4E6B-B90A-3F47D65A31E3}" type="pres">
      <dgm:prSet presAssocID="{45AFB866-B2A6-48CB-981D-3F191FEC619A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106047E8-1013-4007-8EE1-6A395484EFEF}" type="pres">
      <dgm:prSet presAssocID="{45AFB866-B2A6-48CB-981D-3F191FEC619A}" presName="connTx" presStyleLbl="parChTrans1D2" presStyleIdx="0" presStyleCnt="2"/>
      <dgm:spPr/>
      <dgm:t>
        <a:bodyPr/>
        <a:lstStyle/>
        <a:p>
          <a:endParaRPr lang="pt-BR"/>
        </a:p>
      </dgm:t>
    </dgm:pt>
    <dgm:pt modelId="{54B772C0-F1A1-43F9-A5FA-B0ADC305468F}" type="pres">
      <dgm:prSet presAssocID="{1BFB4092-E04B-4B8F-AE03-6ECA37AEE7E5}" presName="root2" presStyleCnt="0"/>
      <dgm:spPr/>
    </dgm:pt>
    <dgm:pt modelId="{AE18AC7D-1250-48F2-B0DB-10A6B3373036}" type="pres">
      <dgm:prSet presAssocID="{1BFB4092-E04B-4B8F-AE03-6ECA37AEE7E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9C86EFC-375C-4D57-9E10-677FFDC3682F}" type="pres">
      <dgm:prSet presAssocID="{1BFB4092-E04B-4B8F-AE03-6ECA37AEE7E5}" presName="level3hierChild" presStyleCnt="0"/>
      <dgm:spPr/>
    </dgm:pt>
    <dgm:pt modelId="{81AEF533-CB7F-41A9-B699-EFD8D9C5D0EA}" type="pres">
      <dgm:prSet presAssocID="{E874DD11-54AD-4E83-B316-3FD0189F6C6C}" presName="conn2-1" presStyleLbl="parChTrans1D3" presStyleIdx="0" presStyleCnt="2"/>
      <dgm:spPr/>
      <dgm:t>
        <a:bodyPr/>
        <a:lstStyle/>
        <a:p>
          <a:endParaRPr lang="pt-BR"/>
        </a:p>
      </dgm:t>
    </dgm:pt>
    <dgm:pt modelId="{4E16358A-ADAB-4A45-924E-3D29BC708780}" type="pres">
      <dgm:prSet presAssocID="{E874DD11-54AD-4E83-B316-3FD0189F6C6C}" presName="connTx" presStyleLbl="parChTrans1D3" presStyleIdx="0" presStyleCnt="2"/>
      <dgm:spPr/>
      <dgm:t>
        <a:bodyPr/>
        <a:lstStyle/>
        <a:p>
          <a:endParaRPr lang="pt-BR"/>
        </a:p>
      </dgm:t>
    </dgm:pt>
    <dgm:pt modelId="{08587E6E-701C-471F-BD47-B3EB20B4BD06}" type="pres">
      <dgm:prSet presAssocID="{E5DE1267-0751-4306-91E2-9032E59D806C}" presName="root2" presStyleCnt="0"/>
      <dgm:spPr/>
    </dgm:pt>
    <dgm:pt modelId="{FABBA7C7-1373-4747-9129-EBAB11AB74D8}" type="pres">
      <dgm:prSet presAssocID="{E5DE1267-0751-4306-91E2-9032E59D806C}" presName="LevelTwoTextNode" presStyleLbl="node3" presStyleIdx="0" presStyleCnt="2" custScaleY="25601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51EDEC2-073D-4650-B4A0-2B74B6378EA4}" type="pres">
      <dgm:prSet presAssocID="{E5DE1267-0751-4306-91E2-9032E59D806C}" presName="level3hierChild" presStyleCnt="0"/>
      <dgm:spPr/>
    </dgm:pt>
    <dgm:pt modelId="{021F9627-8A85-4D23-9333-CA4A952E5025}" type="pres">
      <dgm:prSet presAssocID="{4A27B8C7-B569-4E31-AEC8-BD7D7F3A06FB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5E3C7449-CE44-4D2B-BD32-AE036B74DEBC}" type="pres">
      <dgm:prSet presAssocID="{4A27B8C7-B569-4E31-AEC8-BD7D7F3A06FB}" presName="connTx" presStyleLbl="parChTrans1D2" presStyleIdx="1" presStyleCnt="2"/>
      <dgm:spPr/>
      <dgm:t>
        <a:bodyPr/>
        <a:lstStyle/>
        <a:p>
          <a:endParaRPr lang="pt-BR"/>
        </a:p>
      </dgm:t>
    </dgm:pt>
    <dgm:pt modelId="{B0F3E174-D087-4E59-9424-76BE0C0CC2C6}" type="pres">
      <dgm:prSet presAssocID="{E59C5A89-28D2-4ABA-B6E5-262CA994B01B}" presName="root2" presStyleCnt="0"/>
      <dgm:spPr/>
    </dgm:pt>
    <dgm:pt modelId="{10F67536-31F6-4A2E-8C08-F0E18383A9DA}" type="pres">
      <dgm:prSet presAssocID="{E59C5A89-28D2-4ABA-B6E5-262CA994B01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43093DE-F815-4C58-998E-1A82D8BCFBA4}" type="pres">
      <dgm:prSet presAssocID="{E59C5A89-28D2-4ABA-B6E5-262CA994B01B}" presName="level3hierChild" presStyleCnt="0"/>
      <dgm:spPr/>
    </dgm:pt>
    <dgm:pt modelId="{EC0E192C-D807-4777-B78A-E61F2FEADCB2}" type="pres">
      <dgm:prSet presAssocID="{19304F1D-87A9-4DB1-9AD2-B204034A58BD}" presName="conn2-1" presStyleLbl="parChTrans1D3" presStyleIdx="1" presStyleCnt="2"/>
      <dgm:spPr/>
      <dgm:t>
        <a:bodyPr/>
        <a:lstStyle/>
        <a:p>
          <a:endParaRPr lang="pt-BR"/>
        </a:p>
      </dgm:t>
    </dgm:pt>
    <dgm:pt modelId="{4F636035-BFF2-4C35-86AC-4DD1509D42F0}" type="pres">
      <dgm:prSet presAssocID="{19304F1D-87A9-4DB1-9AD2-B204034A58BD}" presName="connTx" presStyleLbl="parChTrans1D3" presStyleIdx="1" presStyleCnt="2"/>
      <dgm:spPr/>
      <dgm:t>
        <a:bodyPr/>
        <a:lstStyle/>
        <a:p>
          <a:endParaRPr lang="pt-BR"/>
        </a:p>
      </dgm:t>
    </dgm:pt>
    <dgm:pt modelId="{B31B327C-C979-4A3F-A4EA-1FC492CB4C5C}" type="pres">
      <dgm:prSet presAssocID="{1ACF4D75-DE38-47DB-ABA7-E644CF1BCE99}" presName="root2" presStyleCnt="0"/>
      <dgm:spPr/>
    </dgm:pt>
    <dgm:pt modelId="{3B02043B-06CC-4248-95EA-6035D51768E7}" type="pres">
      <dgm:prSet presAssocID="{1ACF4D75-DE38-47DB-ABA7-E644CF1BCE99}" presName="LevelTwoTextNode" presStyleLbl="node3" presStyleIdx="1" presStyleCnt="2" custScaleY="28550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C58A93E-B6A1-4DB4-AEE6-D8E21A68F7D9}" type="pres">
      <dgm:prSet presAssocID="{1ACF4D75-DE38-47DB-ABA7-E644CF1BCE99}" presName="level3hierChild" presStyleCnt="0"/>
      <dgm:spPr/>
    </dgm:pt>
  </dgm:ptLst>
  <dgm:cxnLst>
    <dgm:cxn modelId="{7DC9706D-983D-4169-BDC7-C77D45CB631A}" type="presOf" srcId="{19304F1D-87A9-4DB1-9AD2-B204034A58BD}" destId="{4F636035-BFF2-4C35-86AC-4DD1509D42F0}" srcOrd="1" destOrd="0" presId="urn:microsoft.com/office/officeart/2005/8/layout/hierarchy2"/>
    <dgm:cxn modelId="{1922B6CB-A451-4B9E-9895-632FC879FF85}" srcId="{5F7EF0D3-2D21-4A67-A975-1AA494AF97EE}" destId="{447CD476-9BE0-4718-B436-83E81D2D3D0C}" srcOrd="0" destOrd="0" parTransId="{5473A8E4-0529-4EE6-A424-4EC439A87FE3}" sibTransId="{A38F3456-AA2D-47CE-9FAD-C7E4030BBCF7}"/>
    <dgm:cxn modelId="{3AF95726-F3F6-486C-9099-47295603471F}" type="presOf" srcId="{1ACF4D75-DE38-47DB-ABA7-E644CF1BCE99}" destId="{3B02043B-06CC-4248-95EA-6035D51768E7}" srcOrd="0" destOrd="0" presId="urn:microsoft.com/office/officeart/2005/8/layout/hierarchy2"/>
    <dgm:cxn modelId="{B1020F18-3D74-4B28-8157-F18132CEE1EC}" srcId="{447CD476-9BE0-4718-B436-83E81D2D3D0C}" destId="{E59C5A89-28D2-4ABA-B6E5-262CA994B01B}" srcOrd="1" destOrd="0" parTransId="{4A27B8C7-B569-4E31-AEC8-BD7D7F3A06FB}" sibTransId="{25F9BF7C-0814-452B-B5DB-F4B5F000C871}"/>
    <dgm:cxn modelId="{1107FAE6-94B3-4D12-B886-74356ACB31C3}" type="presOf" srcId="{19304F1D-87A9-4DB1-9AD2-B204034A58BD}" destId="{EC0E192C-D807-4777-B78A-E61F2FEADCB2}" srcOrd="0" destOrd="0" presId="urn:microsoft.com/office/officeart/2005/8/layout/hierarchy2"/>
    <dgm:cxn modelId="{B83FE9A5-638F-4331-8B87-F0A9A701CC57}" type="presOf" srcId="{4A27B8C7-B569-4E31-AEC8-BD7D7F3A06FB}" destId="{021F9627-8A85-4D23-9333-CA4A952E5025}" srcOrd="0" destOrd="0" presId="urn:microsoft.com/office/officeart/2005/8/layout/hierarchy2"/>
    <dgm:cxn modelId="{BC66BD58-B0E6-4F59-8E9C-E540BBD62660}" type="presOf" srcId="{45AFB866-B2A6-48CB-981D-3F191FEC619A}" destId="{106047E8-1013-4007-8EE1-6A395484EFEF}" srcOrd="1" destOrd="0" presId="urn:microsoft.com/office/officeart/2005/8/layout/hierarchy2"/>
    <dgm:cxn modelId="{DEA7E04C-5AFF-45D2-A652-46AC39A8907A}" type="presOf" srcId="{1BFB4092-E04B-4B8F-AE03-6ECA37AEE7E5}" destId="{AE18AC7D-1250-48F2-B0DB-10A6B3373036}" srcOrd="0" destOrd="0" presId="urn:microsoft.com/office/officeart/2005/8/layout/hierarchy2"/>
    <dgm:cxn modelId="{90517EA6-9EA5-4A5C-8D50-DA6425FF4C36}" type="presOf" srcId="{447CD476-9BE0-4718-B436-83E81D2D3D0C}" destId="{EC2BB0F4-4BCF-441A-BACD-24E21EA6F2C8}" srcOrd="0" destOrd="0" presId="urn:microsoft.com/office/officeart/2005/8/layout/hierarchy2"/>
    <dgm:cxn modelId="{2F9881F7-05CB-45CF-B815-C1DEAF430887}" type="presOf" srcId="{E874DD11-54AD-4E83-B316-3FD0189F6C6C}" destId="{4E16358A-ADAB-4A45-924E-3D29BC708780}" srcOrd="1" destOrd="0" presId="urn:microsoft.com/office/officeart/2005/8/layout/hierarchy2"/>
    <dgm:cxn modelId="{10C0C33F-9478-45A8-BD65-5DD66D90A6DD}" srcId="{1BFB4092-E04B-4B8F-AE03-6ECA37AEE7E5}" destId="{E5DE1267-0751-4306-91E2-9032E59D806C}" srcOrd="0" destOrd="0" parTransId="{E874DD11-54AD-4E83-B316-3FD0189F6C6C}" sibTransId="{A4344D11-A30D-4CE4-95BE-FD6DE9B64FDB}"/>
    <dgm:cxn modelId="{3E7D3DE9-A9CD-406F-AB09-80430264D001}" type="presOf" srcId="{4A27B8C7-B569-4E31-AEC8-BD7D7F3A06FB}" destId="{5E3C7449-CE44-4D2B-BD32-AE036B74DEBC}" srcOrd="1" destOrd="0" presId="urn:microsoft.com/office/officeart/2005/8/layout/hierarchy2"/>
    <dgm:cxn modelId="{9F7C1033-20EF-4302-BB37-E60EB0897380}" type="presOf" srcId="{5F7EF0D3-2D21-4A67-A975-1AA494AF97EE}" destId="{2C36ADEA-9D00-4D8B-9264-D447BB89F5C2}" srcOrd="0" destOrd="0" presId="urn:microsoft.com/office/officeart/2005/8/layout/hierarchy2"/>
    <dgm:cxn modelId="{29ACDB48-908B-4822-8B68-529E7A1E0C68}" type="presOf" srcId="{E874DD11-54AD-4E83-B316-3FD0189F6C6C}" destId="{81AEF533-CB7F-41A9-B699-EFD8D9C5D0EA}" srcOrd="0" destOrd="0" presId="urn:microsoft.com/office/officeart/2005/8/layout/hierarchy2"/>
    <dgm:cxn modelId="{37E151C0-8104-4A7B-849D-BBFF6BC7EE8E}" srcId="{447CD476-9BE0-4718-B436-83E81D2D3D0C}" destId="{1BFB4092-E04B-4B8F-AE03-6ECA37AEE7E5}" srcOrd="0" destOrd="0" parTransId="{45AFB866-B2A6-48CB-981D-3F191FEC619A}" sibTransId="{A84D0A97-4171-4212-A99E-34B215767E71}"/>
    <dgm:cxn modelId="{D49995E5-6794-438C-8905-FB7099CCF098}" type="presOf" srcId="{45AFB866-B2A6-48CB-981D-3F191FEC619A}" destId="{BAC32D72-1A00-4E6B-B90A-3F47D65A31E3}" srcOrd="0" destOrd="0" presId="urn:microsoft.com/office/officeart/2005/8/layout/hierarchy2"/>
    <dgm:cxn modelId="{717802E4-F08A-4858-9E94-9C8BC234A0CA}" type="presOf" srcId="{E5DE1267-0751-4306-91E2-9032E59D806C}" destId="{FABBA7C7-1373-4747-9129-EBAB11AB74D8}" srcOrd="0" destOrd="0" presId="urn:microsoft.com/office/officeart/2005/8/layout/hierarchy2"/>
    <dgm:cxn modelId="{2F4DBBFE-7EFA-4C28-B5EB-7728600F5CD1}" srcId="{E59C5A89-28D2-4ABA-B6E5-262CA994B01B}" destId="{1ACF4D75-DE38-47DB-ABA7-E644CF1BCE99}" srcOrd="0" destOrd="0" parTransId="{19304F1D-87A9-4DB1-9AD2-B204034A58BD}" sibTransId="{7857E0BE-FCF2-4B57-8F47-52373998D072}"/>
    <dgm:cxn modelId="{F06D0B72-39EC-420A-B80F-928C70A52D4B}" type="presOf" srcId="{E59C5A89-28D2-4ABA-B6E5-262CA994B01B}" destId="{10F67536-31F6-4A2E-8C08-F0E18383A9DA}" srcOrd="0" destOrd="0" presId="urn:microsoft.com/office/officeart/2005/8/layout/hierarchy2"/>
    <dgm:cxn modelId="{B793388B-6564-4233-A850-300416E61F99}" type="presParOf" srcId="{2C36ADEA-9D00-4D8B-9264-D447BB89F5C2}" destId="{95E4774F-761E-431E-9995-20E9E9C7721F}" srcOrd="0" destOrd="0" presId="urn:microsoft.com/office/officeart/2005/8/layout/hierarchy2"/>
    <dgm:cxn modelId="{68E0C05E-4E54-4E26-B590-53C2202B4333}" type="presParOf" srcId="{95E4774F-761E-431E-9995-20E9E9C7721F}" destId="{EC2BB0F4-4BCF-441A-BACD-24E21EA6F2C8}" srcOrd="0" destOrd="0" presId="urn:microsoft.com/office/officeart/2005/8/layout/hierarchy2"/>
    <dgm:cxn modelId="{BA081044-4D09-4116-B848-54288FCA5FAC}" type="presParOf" srcId="{95E4774F-761E-431E-9995-20E9E9C7721F}" destId="{5E42AC1D-CBD0-47BA-9B0E-F9FC0C5768C9}" srcOrd="1" destOrd="0" presId="urn:microsoft.com/office/officeart/2005/8/layout/hierarchy2"/>
    <dgm:cxn modelId="{A54EEC9E-C322-489C-B3E7-B56CAA2D3791}" type="presParOf" srcId="{5E42AC1D-CBD0-47BA-9B0E-F9FC0C5768C9}" destId="{BAC32D72-1A00-4E6B-B90A-3F47D65A31E3}" srcOrd="0" destOrd="0" presId="urn:microsoft.com/office/officeart/2005/8/layout/hierarchy2"/>
    <dgm:cxn modelId="{2C8D5F2D-E26A-4C89-AEA7-E39A77482B46}" type="presParOf" srcId="{BAC32D72-1A00-4E6B-B90A-3F47D65A31E3}" destId="{106047E8-1013-4007-8EE1-6A395484EFEF}" srcOrd="0" destOrd="0" presId="urn:microsoft.com/office/officeart/2005/8/layout/hierarchy2"/>
    <dgm:cxn modelId="{02A4AD6F-FE89-48FA-9721-240A24060A58}" type="presParOf" srcId="{5E42AC1D-CBD0-47BA-9B0E-F9FC0C5768C9}" destId="{54B772C0-F1A1-43F9-A5FA-B0ADC305468F}" srcOrd="1" destOrd="0" presId="urn:microsoft.com/office/officeart/2005/8/layout/hierarchy2"/>
    <dgm:cxn modelId="{5AA9A61B-1C80-4B80-B515-F8C237FAFE58}" type="presParOf" srcId="{54B772C0-F1A1-43F9-A5FA-B0ADC305468F}" destId="{AE18AC7D-1250-48F2-B0DB-10A6B3373036}" srcOrd="0" destOrd="0" presId="urn:microsoft.com/office/officeart/2005/8/layout/hierarchy2"/>
    <dgm:cxn modelId="{A9F204C2-7205-49A8-A17A-9EBE3EA9B5E8}" type="presParOf" srcId="{54B772C0-F1A1-43F9-A5FA-B0ADC305468F}" destId="{29C86EFC-375C-4D57-9E10-677FFDC3682F}" srcOrd="1" destOrd="0" presId="urn:microsoft.com/office/officeart/2005/8/layout/hierarchy2"/>
    <dgm:cxn modelId="{1B366F3C-0601-44A4-BF5B-FFF467870D4E}" type="presParOf" srcId="{29C86EFC-375C-4D57-9E10-677FFDC3682F}" destId="{81AEF533-CB7F-41A9-B699-EFD8D9C5D0EA}" srcOrd="0" destOrd="0" presId="urn:microsoft.com/office/officeart/2005/8/layout/hierarchy2"/>
    <dgm:cxn modelId="{285CCE97-48F2-4844-A241-54B6E3495E4E}" type="presParOf" srcId="{81AEF533-CB7F-41A9-B699-EFD8D9C5D0EA}" destId="{4E16358A-ADAB-4A45-924E-3D29BC708780}" srcOrd="0" destOrd="0" presId="urn:microsoft.com/office/officeart/2005/8/layout/hierarchy2"/>
    <dgm:cxn modelId="{F3C97862-627C-467C-962F-DA9D3B3853DF}" type="presParOf" srcId="{29C86EFC-375C-4D57-9E10-677FFDC3682F}" destId="{08587E6E-701C-471F-BD47-B3EB20B4BD06}" srcOrd="1" destOrd="0" presId="urn:microsoft.com/office/officeart/2005/8/layout/hierarchy2"/>
    <dgm:cxn modelId="{8FE43074-E361-4913-88B7-9B660AD3B815}" type="presParOf" srcId="{08587E6E-701C-471F-BD47-B3EB20B4BD06}" destId="{FABBA7C7-1373-4747-9129-EBAB11AB74D8}" srcOrd="0" destOrd="0" presId="urn:microsoft.com/office/officeart/2005/8/layout/hierarchy2"/>
    <dgm:cxn modelId="{0C09FD0E-EF5B-4F8D-8C02-676949FF1561}" type="presParOf" srcId="{08587E6E-701C-471F-BD47-B3EB20B4BD06}" destId="{E51EDEC2-073D-4650-B4A0-2B74B6378EA4}" srcOrd="1" destOrd="0" presId="urn:microsoft.com/office/officeart/2005/8/layout/hierarchy2"/>
    <dgm:cxn modelId="{C886E237-66BE-4B08-B5C9-56332ED50FCD}" type="presParOf" srcId="{5E42AC1D-CBD0-47BA-9B0E-F9FC0C5768C9}" destId="{021F9627-8A85-4D23-9333-CA4A952E5025}" srcOrd="2" destOrd="0" presId="urn:microsoft.com/office/officeart/2005/8/layout/hierarchy2"/>
    <dgm:cxn modelId="{7D2E3F7E-442A-45C7-996A-1F5D6548EDC1}" type="presParOf" srcId="{021F9627-8A85-4D23-9333-CA4A952E5025}" destId="{5E3C7449-CE44-4D2B-BD32-AE036B74DEBC}" srcOrd="0" destOrd="0" presId="urn:microsoft.com/office/officeart/2005/8/layout/hierarchy2"/>
    <dgm:cxn modelId="{8EABD263-518F-4C71-87A3-6F2E469D1DE5}" type="presParOf" srcId="{5E42AC1D-CBD0-47BA-9B0E-F9FC0C5768C9}" destId="{B0F3E174-D087-4E59-9424-76BE0C0CC2C6}" srcOrd="3" destOrd="0" presId="urn:microsoft.com/office/officeart/2005/8/layout/hierarchy2"/>
    <dgm:cxn modelId="{2248434B-2595-4D30-9643-828D4753ADF7}" type="presParOf" srcId="{B0F3E174-D087-4E59-9424-76BE0C0CC2C6}" destId="{10F67536-31F6-4A2E-8C08-F0E18383A9DA}" srcOrd="0" destOrd="0" presId="urn:microsoft.com/office/officeart/2005/8/layout/hierarchy2"/>
    <dgm:cxn modelId="{D9B3374C-7843-425F-911B-BA84FAEC6EE0}" type="presParOf" srcId="{B0F3E174-D087-4E59-9424-76BE0C0CC2C6}" destId="{543093DE-F815-4C58-998E-1A82D8BCFBA4}" srcOrd="1" destOrd="0" presId="urn:microsoft.com/office/officeart/2005/8/layout/hierarchy2"/>
    <dgm:cxn modelId="{FBDD1052-9B58-4975-BA03-B1800AB05F19}" type="presParOf" srcId="{543093DE-F815-4C58-998E-1A82D8BCFBA4}" destId="{EC0E192C-D807-4777-B78A-E61F2FEADCB2}" srcOrd="0" destOrd="0" presId="urn:microsoft.com/office/officeart/2005/8/layout/hierarchy2"/>
    <dgm:cxn modelId="{A94F6551-A0AE-479D-9305-F27F7E55EE03}" type="presParOf" srcId="{EC0E192C-D807-4777-B78A-E61F2FEADCB2}" destId="{4F636035-BFF2-4C35-86AC-4DD1509D42F0}" srcOrd="0" destOrd="0" presId="urn:microsoft.com/office/officeart/2005/8/layout/hierarchy2"/>
    <dgm:cxn modelId="{2E6B85D1-300C-42DA-BE4A-5425F7C151FB}" type="presParOf" srcId="{543093DE-F815-4C58-998E-1A82D8BCFBA4}" destId="{B31B327C-C979-4A3F-A4EA-1FC492CB4C5C}" srcOrd="1" destOrd="0" presId="urn:microsoft.com/office/officeart/2005/8/layout/hierarchy2"/>
    <dgm:cxn modelId="{26093AE2-76A9-473D-B792-02AAB2FAC41F}" type="presParOf" srcId="{B31B327C-C979-4A3F-A4EA-1FC492CB4C5C}" destId="{3B02043B-06CC-4248-95EA-6035D51768E7}" srcOrd="0" destOrd="0" presId="urn:microsoft.com/office/officeart/2005/8/layout/hierarchy2"/>
    <dgm:cxn modelId="{AC11650D-3721-42FB-9CB4-42830EFED593}" type="presParOf" srcId="{B31B327C-C979-4A3F-A4EA-1FC492CB4C5C}" destId="{1C58A93E-B6A1-4DB4-AEE6-D8E21A68F7D9}" srcOrd="1" destOrd="0" presId="urn:microsoft.com/office/officeart/2005/8/layout/hierarchy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7EF0D3-2D21-4A67-A975-1AA494AF97E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2105FF6-71C6-43D1-8083-5BA7BB660030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2400" dirty="0" smtClean="0"/>
            <a:t>Exclusiva</a:t>
          </a:r>
          <a:endParaRPr lang="pt-BR" sz="2400" dirty="0"/>
        </a:p>
      </dgm:t>
    </dgm:pt>
    <dgm:pt modelId="{6B590AD8-36AF-4684-94CA-C74F09BB1ED9}" type="parTrans" cxnId="{C6DFD9F7-46D5-4BE0-9A72-103C47244528}">
      <dgm:prSet/>
      <dgm:spPr/>
      <dgm:t>
        <a:bodyPr/>
        <a:lstStyle/>
        <a:p>
          <a:endParaRPr lang="pt-BR"/>
        </a:p>
      </dgm:t>
    </dgm:pt>
    <dgm:pt modelId="{FE4F621E-38A0-4D09-9127-A192C6BCFADA}" type="sibTrans" cxnId="{C6DFD9F7-46D5-4BE0-9A72-103C47244528}">
      <dgm:prSet/>
      <dgm:spPr/>
      <dgm:t>
        <a:bodyPr/>
        <a:lstStyle/>
        <a:p>
          <a:endParaRPr lang="pt-BR"/>
        </a:p>
      </dgm:t>
    </dgm:pt>
    <dgm:pt modelId="{3A169418-9141-4CF4-AB59-E0FAC6D88389}">
      <dgm:prSet custT="1"/>
      <dgm:spPr>
        <a:solidFill>
          <a:srgbClr val="7030A0"/>
        </a:solidFill>
      </dgm:spPr>
      <dgm:t>
        <a:bodyPr/>
        <a:lstStyle/>
        <a:p>
          <a:r>
            <a:rPr lang="pt-BR" sz="2400" dirty="0" smtClean="0"/>
            <a:t>Privativa</a:t>
          </a:r>
          <a:endParaRPr lang="pt-BR" sz="2400" dirty="0"/>
        </a:p>
      </dgm:t>
    </dgm:pt>
    <dgm:pt modelId="{DEA41F74-53B3-4E09-BA30-A665D5C49F3A}" type="parTrans" cxnId="{81FB729B-35F9-4561-B90F-CCBC66C9C194}">
      <dgm:prSet/>
      <dgm:spPr/>
      <dgm:t>
        <a:bodyPr/>
        <a:lstStyle/>
        <a:p>
          <a:endParaRPr lang="pt-BR"/>
        </a:p>
      </dgm:t>
    </dgm:pt>
    <dgm:pt modelId="{182ED726-9D7F-4061-8464-863E9EE00850}" type="sibTrans" cxnId="{81FB729B-35F9-4561-B90F-CCBC66C9C194}">
      <dgm:prSet/>
      <dgm:spPr/>
      <dgm:t>
        <a:bodyPr/>
        <a:lstStyle/>
        <a:p>
          <a:endParaRPr lang="pt-BR"/>
        </a:p>
      </dgm:t>
    </dgm:pt>
    <dgm:pt modelId="{A265744D-8CC3-4CE3-8359-DC00EC8BB942}">
      <dgm:prSet custT="1"/>
      <dgm:spPr>
        <a:solidFill>
          <a:srgbClr val="00B050"/>
        </a:solidFill>
      </dgm:spPr>
      <dgm:t>
        <a:bodyPr/>
        <a:lstStyle/>
        <a:p>
          <a:r>
            <a:rPr lang="pt-BR" sz="2400" dirty="0" smtClean="0"/>
            <a:t>Concorrente</a:t>
          </a:r>
          <a:endParaRPr lang="pt-BR" sz="2400" dirty="0"/>
        </a:p>
      </dgm:t>
    </dgm:pt>
    <dgm:pt modelId="{D846BBDC-4896-413D-9024-A4BF607A1F3D}" type="parTrans" cxnId="{5D8E4573-5103-476D-A50F-4E5024192234}">
      <dgm:prSet/>
      <dgm:spPr/>
      <dgm:t>
        <a:bodyPr/>
        <a:lstStyle/>
        <a:p>
          <a:endParaRPr lang="pt-BR"/>
        </a:p>
      </dgm:t>
    </dgm:pt>
    <dgm:pt modelId="{64CD335A-B2CF-4286-BF54-A64C70663B08}" type="sibTrans" cxnId="{5D8E4573-5103-476D-A50F-4E5024192234}">
      <dgm:prSet/>
      <dgm:spPr/>
      <dgm:t>
        <a:bodyPr/>
        <a:lstStyle/>
        <a:p>
          <a:endParaRPr lang="pt-BR"/>
        </a:p>
      </dgm:t>
    </dgm:pt>
    <dgm:pt modelId="{E872A0DD-FFA2-4C51-B4C7-D58BD12883C4}">
      <dgm:prSet custT="1"/>
      <dgm:spPr>
        <a:solidFill>
          <a:srgbClr val="4DBDD3"/>
        </a:solidFill>
      </dgm:spPr>
      <dgm:t>
        <a:bodyPr/>
        <a:lstStyle/>
        <a:p>
          <a:r>
            <a:rPr lang="pt-BR" sz="2400" dirty="0" smtClean="0"/>
            <a:t>Suplementar</a:t>
          </a:r>
          <a:endParaRPr lang="pt-BR" sz="2400" dirty="0"/>
        </a:p>
      </dgm:t>
    </dgm:pt>
    <dgm:pt modelId="{F7B93E1D-1BA6-4456-AB4B-EDB197CD6F3C}" type="parTrans" cxnId="{6B1DB39D-0871-4D83-87EC-523108FFC6E3}">
      <dgm:prSet/>
      <dgm:spPr/>
      <dgm:t>
        <a:bodyPr/>
        <a:lstStyle/>
        <a:p>
          <a:endParaRPr lang="pt-BR"/>
        </a:p>
      </dgm:t>
    </dgm:pt>
    <dgm:pt modelId="{37E5BB2C-52EA-4A72-A24E-8C247FF78D83}" type="sibTrans" cxnId="{6B1DB39D-0871-4D83-87EC-523108FFC6E3}">
      <dgm:prSet/>
      <dgm:spPr/>
      <dgm:t>
        <a:bodyPr/>
        <a:lstStyle/>
        <a:p>
          <a:endParaRPr lang="pt-BR"/>
        </a:p>
      </dgm:t>
    </dgm:pt>
    <dgm:pt modelId="{0822ACE7-4633-4AB8-A758-0842F27CB6CA}">
      <dgm:prSet custT="1"/>
      <dgm:spPr>
        <a:solidFill>
          <a:srgbClr val="0070C0"/>
        </a:solidFill>
      </dgm:spPr>
      <dgm:t>
        <a:bodyPr/>
        <a:lstStyle/>
        <a:p>
          <a:r>
            <a:rPr lang="pt-BR" sz="1800" dirty="0" smtClean="0">
              <a:latin typeface="+mn-lt"/>
            </a:rPr>
            <a:t>1 ente </a:t>
          </a:r>
          <a:r>
            <a:rPr lang="pt-BR" sz="1800" dirty="0" smtClean="0">
              <a:latin typeface="+mn-lt"/>
              <a:cs typeface="Lucida Sans Unicode"/>
            </a:rPr>
            <a:t>⇛</a:t>
          </a:r>
          <a:r>
            <a:rPr lang="pt-BR" sz="1800" dirty="0" smtClean="0">
              <a:latin typeface="+mn-lt"/>
            </a:rPr>
            <a:t> exclui demais (Art. 25, §§ 1º e 2º , CF)</a:t>
          </a:r>
          <a:endParaRPr lang="pt-BR" sz="1800" dirty="0">
            <a:latin typeface="+mn-lt"/>
          </a:endParaRPr>
        </a:p>
      </dgm:t>
    </dgm:pt>
    <dgm:pt modelId="{6D5DA731-3E56-42D0-B935-7EA4D440E00F}" type="parTrans" cxnId="{3AE98A18-6AC7-4DA4-A60A-032CBB03DB4C}">
      <dgm:prSet/>
      <dgm:spPr/>
      <dgm:t>
        <a:bodyPr/>
        <a:lstStyle/>
        <a:p>
          <a:endParaRPr lang="pt-BR"/>
        </a:p>
      </dgm:t>
    </dgm:pt>
    <dgm:pt modelId="{1B520DE2-BCC9-48F5-BC77-424E878EE074}" type="sibTrans" cxnId="{3AE98A18-6AC7-4DA4-A60A-032CBB03DB4C}">
      <dgm:prSet/>
      <dgm:spPr/>
      <dgm:t>
        <a:bodyPr/>
        <a:lstStyle/>
        <a:p>
          <a:endParaRPr lang="pt-BR"/>
        </a:p>
      </dgm:t>
    </dgm:pt>
    <dgm:pt modelId="{46D3DC41-EF88-4E99-9C83-2BB06635FA1D}">
      <dgm:prSet custT="1"/>
      <dgm:spPr/>
      <dgm:t>
        <a:bodyPr/>
        <a:lstStyle/>
        <a:p>
          <a:r>
            <a:rPr lang="pt-BR" sz="1800" dirty="0" smtClean="0">
              <a:latin typeface="+mn-lt"/>
            </a:rPr>
            <a:t>1 ente</a:t>
          </a:r>
          <a:r>
            <a:rPr lang="pt-BR" sz="1800" dirty="0" smtClean="0">
              <a:latin typeface="+mn-lt"/>
              <a:cs typeface="Lucida Sans Unicode"/>
            </a:rPr>
            <a:t>⇛ d</a:t>
          </a:r>
          <a:r>
            <a:rPr lang="pt-BR" sz="1800" dirty="0" smtClean="0">
              <a:latin typeface="+mn-lt"/>
            </a:rPr>
            <a:t>elegação e suplementação</a:t>
          </a:r>
        </a:p>
        <a:p>
          <a:r>
            <a:rPr lang="pt-BR" sz="1800" dirty="0" smtClean="0">
              <a:latin typeface="+mn-lt"/>
            </a:rPr>
            <a:t>(Art. 22, par. Único, CF)</a:t>
          </a:r>
          <a:endParaRPr lang="pt-BR" sz="1800" dirty="0">
            <a:latin typeface="+mn-lt"/>
          </a:endParaRPr>
        </a:p>
      </dgm:t>
    </dgm:pt>
    <dgm:pt modelId="{E4117ECF-608C-4F61-9323-98230B4C2994}" type="parTrans" cxnId="{52F43EF1-7D45-4867-BC91-DBE7EDA67FB2}">
      <dgm:prSet/>
      <dgm:spPr/>
      <dgm:t>
        <a:bodyPr/>
        <a:lstStyle/>
        <a:p>
          <a:endParaRPr lang="pt-BR"/>
        </a:p>
      </dgm:t>
    </dgm:pt>
    <dgm:pt modelId="{A5FB368F-B531-4AC2-9C80-D1BA0FE7CF86}" type="sibTrans" cxnId="{52F43EF1-7D45-4867-BC91-DBE7EDA67FB2}">
      <dgm:prSet/>
      <dgm:spPr/>
      <dgm:t>
        <a:bodyPr/>
        <a:lstStyle/>
        <a:p>
          <a:endParaRPr lang="pt-BR"/>
        </a:p>
      </dgm:t>
    </dgm:pt>
    <dgm:pt modelId="{A6C10E57-5835-4022-93C3-BECFD750112B}">
      <dgm:prSet custT="1"/>
      <dgm:spPr>
        <a:solidFill>
          <a:srgbClr val="00B050"/>
        </a:solidFill>
      </dgm:spPr>
      <dgm:t>
        <a:bodyPr/>
        <a:lstStyle/>
        <a:p>
          <a:r>
            <a:rPr lang="pt-BR" sz="1800" dirty="0" smtClean="0"/>
            <a:t>União, Estados e DF legislarem sobre mesma matéria (Art. 24, CF)</a:t>
          </a:r>
          <a:endParaRPr lang="pt-BR" sz="1800" dirty="0"/>
        </a:p>
      </dgm:t>
    </dgm:pt>
    <dgm:pt modelId="{60DC4F03-D062-4B56-BFCE-CB0D5A51F38A}" type="parTrans" cxnId="{CE1C43C6-3536-467B-83BE-0B89252FF7E4}">
      <dgm:prSet/>
      <dgm:spPr/>
      <dgm:t>
        <a:bodyPr/>
        <a:lstStyle/>
        <a:p>
          <a:endParaRPr lang="pt-BR"/>
        </a:p>
      </dgm:t>
    </dgm:pt>
    <dgm:pt modelId="{FA12D18C-4413-4593-8CEB-DBA9AB29EB82}" type="sibTrans" cxnId="{CE1C43C6-3536-467B-83BE-0B89252FF7E4}">
      <dgm:prSet/>
      <dgm:spPr/>
      <dgm:t>
        <a:bodyPr/>
        <a:lstStyle/>
        <a:p>
          <a:endParaRPr lang="pt-BR"/>
        </a:p>
      </dgm:t>
    </dgm:pt>
    <dgm:pt modelId="{131FAE08-629B-43A8-85EE-3FAE42F7845B}">
      <dgm:prSet/>
      <dgm:spPr>
        <a:solidFill>
          <a:srgbClr val="4DBDD3"/>
        </a:solidFill>
      </dgm:spPr>
      <dgm:t>
        <a:bodyPr/>
        <a:lstStyle/>
        <a:p>
          <a:r>
            <a:rPr lang="pt-BR" dirty="0" smtClean="0">
              <a:latin typeface="+mn-lt"/>
            </a:rPr>
            <a:t>UF, DF e M. Leg. </a:t>
          </a:r>
          <a:r>
            <a:rPr lang="pt-BR" dirty="0" err="1" smtClean="0">
              <a:latin typeface="+mn-lt"/>
            </a:rPr>
            <a:t>suplet</a:t>
          </a:r>
          <a:r>
            <a:rPr lang="pt-BR" dirty="0" smtClean="0">
              <a:latin typeface="+mn-lt"/>
            </a:rPr>
            <a:t>. à geral ou </a:t>
          </a:r>
          <a:r>
            <a:rPr lang="pt-BR" dirty="0" err="1" smtClean="0">
              <a:latin typeface="+mn-lt"/>
            </a:rPr>
            <a:t>fatla</a:t>
          </a:r>
          <a:r>
            <a:rPr lang="pt-BR" dirty="0" smtClean="0">
              <a:latin typeface="+mn-lt"/>
            </a:rPr>
            <a:t>/omissão (</a:t>
          </a:r>
          <a:r>
            <a:rPr lang="pt-BR" dirty="0" err="1" smtClean="0">
              <a:latin typeface="+mn-lt"/>
            </a:rPr>
            <a:t>Arts</a:t>
          </a:r>
          <a:r>
            <a:rPr lang="pt-BR" dirty="0" smtClean="0">
              <a:latin typeface="+mn-lt"/>
            </a:rPr>
            <a:t>. 24,§2º e 30, II) </a:t>
          </a:r>
          <a:endParaRPr lang="pt-BR" dirty="0">
            <a:latin typeface="+mn-lt"/>
          </a:endParaRPr>
        </a:p>
      </dgm:t>
    </dgm:pt>
    <dgm:pt modelId="{E840AF4A-A49A-4179-97FD-57F05493E000}" type="parTrans" cxnId="{0C700EEA-9EBB-4D3E-9251-882E1BBAB7AD}">
      <dgm:prSet/>
      <dgm:spPr/>
      <dgm:t>
        <a:bodyPr/>
        <a:lstStyle/>
        <a:p>
          <a:endParaRPr lang="pt-BR"/>
        </a:p>
      </dgm:t>
    </dgm:pt>
    <dgm:pt modelId="{97B36992-4D12-4926-8C4E-FB374B50A23B}" type="sibTrans" cxnId="{0C700EEA-9EBB-4D3E-9251-882E1BBAB7AD}">
      <dgm:prSet/>
      <dgm:spPr/>
      <dgm:t>
        <a:bodyPr/>
        <a:lstStyle/>
        <a:p>
          <a:endParaRPr lang="pt-BR"/>
        </a:p>
      </dgm:t>
    </dgm:pt>
    <dgm:pt modelId="{DF68ECE7-35A1-492B-9BDB-25A66A33FD5C}">
      <dgm:prSet phldrT="[Texto]" custT="1"/>
      <dgm:spPr>
        <a:solidFill>
          <a:srgbClr val="002060"/>
        </a:solidFill>
      </dgm:spPr>
      <dgm:t>
        <a:bodyPr/>
        <a:lstStyle/>
        <a:p>
          <a:r>
            <a:rPr lang="pt-BR" sz="1800" dirty="0" smtClean="0"/>
            <a:t>Competência Legislativa</a:t>
          </a:r>
          <a:endParaRPr lang="pt-BR" sz="1800" dirty="0"/>
        </a:p>
      </dgm:t>
    </dgm:pt>
    <dgm:pt modelId="{E40A0BE2-4B07-4A1B-9DCE-C9A89920C7E6}" type="sibTrans" cxnId="{78CFE2EC-1DC1-44B6-9766-283456DB8F0A}">
      <dgm:prSet/>
      <dgm:spPr/>
      <dgm:t>
        <a:bodyPr/>
        <a:lstStyle/>
        <a:p>
          <a:endParaRPr lang="pt-BR"/>
        </a:p>
      </dgm:t>
    </dgm:pt>
    <dgm:pt modelId="{8A7D3A04-79B1-4495-8AE7-CFF839B56250}" type="parTrans" cxnId="{78CFE2EC-1DC1-44B6-9766-283456DB8F0A}">
      <dgm:prSet/>
      <dgm:spPr/>
      <dgm:t>
        <a:bodyPr/>
        <a:lstStyle/>
        <a:p>
          <a:endParaRPr lang="pt-BR"/>
        </a:p>
      </dgm:t>
    </dgm:pt>
    <dgm:pt modelId="{2C36ADEA-9D00-4D8B-9264-D447BB89F5C2}" type="pres">
      <dgm:prSet presAssocID="{5F7EF0D3-2D21-4A67-A975-1AA494AF97E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7B3709B-B93B-4793-A542-25C8508D405C}" type="pres">
      <dgm:prSet presAssocID="{DF68ECE7-35A1-492B-9BDB-25A66A33FD5C}" presName="root1" presStyleCnt="0"/>
      <dgm:spPr/>
    </dgm:pt>
    <dgm:pt modelId="{332A215C-BB4D-41CA-96D8-5DEF38F07610}" type="pres">
      <dgm:prSet presAssocID="{DF68ECE7-35A1-492B-9BDB-25A66A33FD5C}" presName="LevelOneTextNode" presStyleLbl="node0" presStyleIdx="0" presStyleCnt="1" custScaleX="7738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E701768-3973-4969-B05E-0271A37DB916}" type="pres">
      <dgm:prSet presAssocID="{DF68ECE7-35A1-492B-9BDB-25A66A33FD5C}" presName="level2hierChild" presStyleCnt="0"/>
      <dgm:spPr/>
    </dgm:pt>
    <dgm:pt modelId="{5BA35266-2401-4074-8CF0-C194413F2CA1}" type="pres">
      <dgm:prSet presAssocID="{6B590AD8-36AF-4684-94CA-C74F09BB1ED9}" presName="conn2-1" presStyleLbl="parChTrans1D2" presStyleIdx="0" presStyleCnt="4"/>
      <dgm:spPr/>
      <dgm:t>
        <a:bodyPr/>
        <a:lstStyle/>
        <a:p>
          <a:endParaRPr lang="pt-BR"/>
        </a:p>
      </dgm:t>
    </dgm:pt>
    <dgm:pt modelId="{D6B82A08-137B-447E-A72D-E6701432C50E}" type="pres">
      <dgm:prSet presAssocID="{6B590AD8-36AF-4684-94CA-C74F09BB1ED9}" presName="connTx" presStyleLbl="parChTrans1D2" presStyleIdx="0" presStyleCnt="4"/>
      <dgm:spPr/>
      <dgm:t>
        <a:bodyPr/>
        <a:lstStyle/>
        <a:p>
          <a:endParaRPr lang="pt-BR"/>
        </a:p>
      </dgm:t>
    </dgm:pt>
    <dgm:pt modelId="{A798CA78-B211-4F34-91A4-B9547F98CE46}" type="pres">
      <dgm:prSet presAssocID="{62105FF6-71C6-43D1-8083-5BA7BB660030}" presName="root2" presStyleCnt="0"/>
      <dgm:spPr/>
    </dgm:pt>
    <dgm:pt modelId="{B42CBE72-2FBA-4EAE-9F6E-E5BE6BE599CB}" type="pres">
      <dgm:prSet presAssocID="{62105FF6-71C6-43D1-8083-5BA7BB660030}" presName="LevelTwoTextNode" presStyleLbl="node2" presStyleIdx="0" presStyleCnt="4" custScaleX="8513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DAF2236-36B8-45F1-937E-AC68ADFAC172}" type="pres">
      <dgm:prSet presAssocID="{62105FF6-71C6-43D1-8083-5BA7BB660030}" presName="level3hierChild" presStyleCnt="0"/>
      <dgm:spPr/>
    </dgm:pt>
    <dgm:pt modelId="{8BD1BDA8-18A7-4BBE-A3AE-D2669328CC51}" type="pres">
      <dgm:prSet presAssocID="{6D5DA731-3E56-42D0-B935-7EA4D440E00F}" presName="conn2-1" presStyleLbl="parChTrans1D3" presStyleIdx="0" presStyleCnt="4"/>
      <dgm:spPr/>
      <dgm:t>
        <a:bodyPr/>
        <a:lstStyle/>
        <a:p>
          <a:endParaRPr lang="pt-BR"/>
        </a:p>
      </dgm:t>
    </dgm:pt>
    <dgm:pt modelId="{95535731-E01E-4C13-9985-5A96B50E5340}" type="pres">
      <dgm:prSet presAssocID="{6D5DA731-3E56-42D0-B935-7EA4D440E00F}" presName="connTx" presStyleLbl="parChTrans1D3" presStyleIdx="0" presStyleCnt="4"/>
      <dgm:spPr/>
      <dgm:t>
        <a:bodyPr/>
        <a:lstStyle/>
        <a:p>
          <a:endParaRPr lang="pt-BR"/>
        </a:p>
      </dgm:t>
    </dgm:pt>
    <dgm:pt modelId="{9184689D-B4CD-4586-BCAB-B7021BB17674}" type="pres">
      <dgm:prSet presAssocID="{0822ACE7-4633-4AB8-A758-0842F27CB6CA}" presName="root2" presStyleCnt="0"/>
      <dgm:spPr/>
    </dgm:pt>
    <dgm:pt modelId="{009C3D00-004F-4CBD-B64F-4CBE3936713F}" type="pres">
      <dgm:prSet presAssocID="{0822ACE7-4633-4AB8-A758-0842F27CB6CA}" presName="LevelTwoTextNode" presStyleLbl="node3" presStyleIdx="0" presStyleCnt="4" custScaleX="123148" custScaleY="12971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D944B87-EF0E-4467-93D1-21E4F63A061A}" type="pres">
      <dgm:prSet presAssocID="{0822ACE7-4633-4AB8-A758-0842F27CB6CA}" presName="level3hierChild" presStyleCnt="0"/>
      <dgm:spPr/>
    </dgm:pt>
    <dgm:pt modelId="{5BDEF7C8-B7ED-4F8A-866F-86E3CF0B8D44}" type="pres">
      <dgm:prSet presAssocID="{DEA41F74-53B3-4E09-BA30-A665D5C49F3A}" presName="conn2-1" presStyleLbl="parChTrans1D2" presStyleIdx="1" presStyleCnt="4"/>
      <dgm:spPr/>
      <dgm:t>
        <a:bodyPr/>
        <a:lstStyle/>
        <a:p>
          <a:endParaRPr lang="pt-BR"/>
        </a:p>
      </dgm:t>
    </dgm:pt>
    <dgm:pt modelId="{8789E231-C9F6-4E32-8B0B-57A1AFC9A96B}" type="pres">
      <dgm:prSet presAssocID="{DEA41F74-53B3-4E09-BA30-A665D5C49F3A}" presName="connTx" presStyleLbl="parChTrans1D2" presStyleIdx="1" presStyleCnt="4"/>
      <dgm:spPr/>
      <dgm:t>
        <a:bodyPr/>
        <a:lstStyle/>
        <a:p>
          <a:endParaRPr lang="pt-BR"/>
        </a:p>
      </dgm:t>
    </dgm:pt>
    <dgm:pt modelId="{2AB27C16-36AD-401B-B8E5-16F2DF9F317E}" type="pres">
      <dgm:prSet presAssocID="{3A169418-9141-4CF4-AB59-E0FAC6D88389}" presName="root2" presStyleCnt="0"/>
      <dgm:spPr/>
    </dgm:pt>
    <dgm:pt modelId="{18BB1FAC-6798-44C3-A3E0-6E03D164BB90}" type="pres">
      <dgm:prSet presAssocID="{3A169418-9141-4CF4-AB59-E0FAC6D88389}" presName="LevelTwoTextNode" presStyleLbl="node2" presStyleIdx="1" presStyleCnt="4" custScaleX="8621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5E2745C-FE30-44E2-9FC8-FA8C4BE468BD}" type="pres">
      <dgm:prSet presAssocID="{3A169418-9141-4CF4-AB59-E0FAC6D88389}" presName="level3hierChild" presStyleCnt="0"/>
      <dgm:spPr/>
    </dgm:pt>
    <dgm:pt modelId="{AFC2C849-2121-4652-AFD2-9AE61C522C35}" type="pres">
      <dgm:prSet presAssocID="{E4117ECF-608C-4F61-9323-98230B4C2994}" presName="conn2-1" presStyleLbl="parChTrans1D3" presStyleIdx="1" presStyleCnt="4"/>
      <dgm:spPr/>
      <dgm:t>
        <a:bodyPr/>
        <a:lstStyle/>
        <a:p>
          <a:endParaRPr lang="pt-BR"/>
        </a:p>
      </dgm:t>
    </dgm:pt>
    <dgm:pt modelId="{06706D71-61E1-4F07-AD4A-5A91FEBE6CAE}" type="pres">
      <dgm:prSet presAssocID="{E4117ECF-608C-4F61-9323-98230B4C2994}" presName="connTx" presStyleLbl="parChTrans1D3" presStyleIdx="1" presStyleCnt="4"/>
      <dgm:spPr/>
      <dgm:t>
        <a:bodyPr/>
        <a:lstStyle/>
        <a:p>
          <a:endParaRPr lang="pt-BR"/>
        </a:p>
      </dgm:t>
    </dgm:pt>
    <dgm:pt modelId="{34657CF5-62BE-4200-B937-98FB71161AB1}" type="pres">
      <dgm:prSet presAssocID="{46D3DC41-EF88-4E99-9C83-2BB06635FA1D}" presName="root2" presStyleCnt="0"/>
      <dgm:spPr/>
    </dgm:pt>
    <dgm:pt modelId="{C3B55E02-83A7-4A09-9E1E-5BC0D67F0098}" type="pres">
      <dgm:prSet presAssocID="{46D3DC41-EF88-4E99-9C83-2BB06635FA1D}" presName="LevelTwoTextNode" presStyleLbl="node3" presStyleIdx="1" presStyleCnt="4" custScaleX="123826" custScaleY="12971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815657E-5EAC-4BA2-82E6-43FBDFDEF5F7}" type="pres">
      <dgm:prSet presAssocID="{46D3DC41-EF88-4E99-9C83-2BB06635FA1D}" presName="level3hierChild" presStyleCnt="0"/>
      <dgm:spPr/>
    </dgm:pt>
    <dgm:pt modelId="{659E064F-0170-427A-86EC-72C57F4EFBB6}" type="pres">
      <dgm:prSet presAssocID="{D846BBDC-4896-413D-9024-A4BF607A1F3D}" presName="conn2-1" presStyleLbl="parChTrans1D2" presStyleIdx="2" presStyleCnt="4"/>
      <dgm:spPr/>
      <dgm:t>
        <a:bodyPr/>
        <a:lstStyle/>
        <a:p>
          <a:endParaRPr lang="pt-BR"/>
        </a:p>
      </dgm:t>
    </dgm:pt>
    <dgm:pt modelId="{29AA161A-0FEA-4BAE-A642-CBFD25D964ED}" type="pres">
      <dgm:prSet presAssocID="{D846BBDC-4896-413D-9024-A4BF607A1F3D}" presName="connTx" presStyleLbl="parChTrans1D2" presStyleIdx="2" presStyleCnt="4"/>
      <dgm:spPr/>
      <dgm:t>
        <a:bodyPr/>
        <a:lstStyle/>
        <a:p>
          <a:endParaRPr lang="pt-BR"/>
        </a:p>
      </dgm:t>
    </dgm:pt>
    <dgm:pt modelId="{01879D65-CF22-4D9D-AF7A-09249A0C1754}" type="pres">
      <dgm:prSet presAssocID="{A265744D-8CC3-4CE3-8359-DC00EC8BB942}" presName="root2" presStyleCnt="0"/>
      <dgm:spPr/>
    </dgm:pt>
    <dgm:pt modelId="{8EF1F261-6EDC-4EDD-87C0-81E8F5AA9920}" type="pres">
      <dgm:prSet presAssocID="{A265744D-8CC3-4CE3-8359-DC00EC8BB942}" presName="LevelTwoTextNode" presStyleLbl="node2" presStyleIdx="2" presStyleCnt="4" custScaleX="8776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5013E7A-25A0-4332-876E-AA30BF679D27}" type="pres">
      <dgm:prSet presAssocID="{A265744D-8CC3-4CE3-8359-DC00EC8BB942}" presName="level3hierChild" presStyleCnt="0"/>
      <dgm:spPr/>
    </dgm:pt>
    <dgm:pt modelId="{E82C56D8-2721-4E92-A946-B89FE7B8A19D}" type="pres">
      <dgm:prSet presAssocID="{60DC4F03-D062-4B56-BFCE-CB0D5A51F38A}" presName="conn2-1" presStyleLbl="parChTrans1D3" presStyleIdx="2" presStyleCnt="4"/>
      <dgm:spPr/>
      <dgm:t>
        <a:bodyPr/>
        <a:lstStyle/>
        <a:p>
          <a:endParaRPr lang="pt-BR"/>
        </a:p>
      </dgm:t>
    </dgm:pt>
    <dgm:pt modelId="{6B04281B-4E67-43E4-A227-73BB32578A8A}" type="pres">
      <dgm:prSet presAssocID="{60DC4F03-D062-4B56-BFCE-CB0D5A51F38A}" presName="connTx" presStyleLbl="parChTrans1D3" presStyleIdx="2" presStyleCnt="4"/>
      <dgm:spPr/>
      <dgm:t>
        <a:bodyPr/>
        <a:lstStyle/>
        <a:p>
          <a:endParaRPr lang="pt-BR"/>
        </a:p>
      </dgm:t>
    </dgm:pt>
    <dgm:pt modelId="{A76D47C6-675A-47A2-8732-AFE443F3ADC3}" type="pres">
      <dgm:prSet presAssocID="{A6C10E57-5835-4022-93C3-BECFD750112B}" presName="root2" presStyleCnt="0"/>
      <dgm:spPr/>
    </dgm:pt>
    <dgm:pt modelId="{AE0113BE-4983-4778-BAEC-60FF2884787B}" type="pres">
      <dgm:prSet presAssocID="{A6C10E57-5835-4022-93C3-BECFD750112B}" presName="LevelTwoTextNode" presStyleLbl="node3" presStyleIdx="2" presStyleCnt="4" custScaleX="124230" custScaleY="12736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5530D18-82F0-47A0-9975-7CD31C0927E5}" type="pres">
      <dgm:prSet presAssocID="{A6C10E57-5835-4022-93C3-BECFD750112B}" presName="level3hierChild" presStyleCnt="0"/>
      <dgm:spPr/>
    </dgm:pt>
    <dgm:pt modelId="{6F1D8539-5E04-4ED6-BDAC-0D315C389044}" type="pres">
      <dgm:prSet presAssocID="{F7B93E1D-1BA6-4456-AB4B-EDB197CD6F3C}" presName="conn2-1" presStyleLbl="parChTrans1D2" presStyleIdx="3" presStyleCnt="4"/>
      <dgm:spPr/>
      <dgm:t>
        <a:bodyPr/>
        <a:lstStyle/>
        <a:p>
          <a:endParaRPr lang="pt-BR"/>
        </a:p>
      </dgm:t>
    </dgm:pt>
    <dgm:pt modelId="{D0FFAC66-ED98-4D35-9E04-98811E692E19}" type="pres">
      <dgm:prSet presAssocID="{F7B93E1D-1BA6-4456-AB4B-EDB197CD6F3C}" presName="connTx" presStyleLbl="parChTrans1D2" presStyleIdx="3" presStyleCnt="4"/>
      <dgm:spPr/>
      <dgm:t>
        <a:bodyPr/>
        <a:lstStyle/>
        <a:p>
          <a:endParaRPr lang="pt-BR"/>
        </a:p>
      </dgm:t>
    </dgm:pt>
    <dgm:pt modelId="{96255E50-7D96-4367-A84C-9AEC1CAF9FCB}" type="pres">
      <dgm:prSet presAssocID="{E872A0DD-FFA2-4C51-B4C7-D58BD12883C4}" presName="root2" presStyleCnt="0"/>
      <dgm:spPr/>
    </dgm:pt>
    <dgm:pt modelId="{FE131113-E3BF-4131-AC2E-3DC0734F1A83}" type="pres">
      <dgm:prSet presAssocID="{E872A0DD-FFA2-4C51-B4C7-D58BD12883C4}" presName="LevelTwoTextNode" presStyleLbl="node2" presStyleIdx="3" presStyleCnt="4" custScaleX="8844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FC7846E-E99F-4398-AF56-AAD1BD2D58D5}" type="pres">
      <dgm:prSet presAssocID="{E872A0DD-FFA2-4C51-B4C7-D58BD12883C4}" presName="level3hierChild" presStyleCnt="0"/>
      <dgm:spPr/>
    </dgm:pt>
    <dgm:pt modelId="{252D1760-40A1-4BFC-8C00-A22F3E0D4BB8}" type="pres">
      <dgm:prSet presAssocID="{E840AF4A-A49A-4179-97FD-57F05493E000}" presName="conn2-1" presStyleLbl="parChTrans1D3" presStyleIdx="3" presStyleCnt="4"/>
      <dgm:spPr/>
      <dgm:t>
        <a:bodyPr/>
        <a:lstStyle/>
        <a:p>
          <a:endParaRPr lang="pt-BR"/>
        </a:p>
      </dgm:t>
    </dgm:pt>
    <dgm:pt modelId="{CE80E47B-0FB9-4AE1-9CC7-314F7D1D4DB1}" type="pres">
      <dgm:prSet presAssocID="{E840AF4A-A49A-4179-97FD-57F05493E000}" presName="connTx" presStyleLbl="parChTrans1D3" presStyleIdx="3" presStyleCnt="4"/>
      <dgm:spPr/>
      <dgm:t>
        <a:bodyPr/>
        <a:lstStyle/>
        <a:p>
          <a:endParaRPr lang="pt-BR"/>
        </a:p>
      </dgm:t>
    </dgm:pt>
    <dgm:pt modelId="{63572BEF-6527-42C8-AE2F-8A5CFDCEF408}" type="pres">
      <dgm:prSet presAssocID="{131FAE08-629B-43A8-85EE-3FAE42F7845B}" presName="root2" presStyleCnt="0"/>
      <dgm:spPr/>
    </dgm:pt>
    <dgm:pt modelId="{45EC1B97-5DF6-4586-9780-758A5D4EAC4B}" type="pres">
      <dgm:prSet presAssocID="{131FAE08-629B-43A8-85EE-3FAE42F7845B}" presName="LevelTwoTextNode" presStyleLbl="node3" presStyleIdx="3" presStyleCnt="4" custScaleX="123551" custScaleY="12473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5794412-E5AC-4423-9D4A-85D8B3E9B816}" type="pres">
      <dgm:prSet presAssocID="{131FAE08-629B-43A8-85EE-3FAE42F7845B}" presName="level3hierChild" presStyleCnt="0"/>
      <dgm:spPr/>
    </dgm:pt>
  </dgm:ptLst>
  <dgm:cxnLst>
    <dgm:cxn modelId="{0C700EEA-9EBB-4D3E-9251-882E1BBAB7AD}" srcId="{E872A0DD-FFA2-4C51-B4C7-D58BD12883C4}" destId="{131FAE08-629B-43A8-85EE-3FAE42F7845B}" srcOrd="0" destOrd="0" parTransId="{E840AF4A-A49A-4179-97FD-57F05493E000}" sibTransId="{97B36992-4D12-4926-8C4E-FB374B50A23B}"/>
    <dgm:cxn modelId="{DC485D7F-3E1E-49DC-B93C-73DB43D6C092}" type="presOf" srcId="{F7B93E1D-1BA6-4456-AB4B-EDB197CD6F3C}" destId="{6F1D8539-5E04-4ED6-BDAC-0D315C389044}" srcOrd="0" destOrd="0" presId="urn:microsoft.com/office/officeart/2005/8/layout/hierarchy2"/>
    <dgm:cxn modelId="{CE1C43C6-3536-467B-83BE-0B89252FF7E4}" srcId="{A265744D-8CC3-4CE3-8359-DC00EC8BB942}" destId="{A6C10E57-5835-4022-93C3-BECFD750112B}" srcOrd="0" destOrd="0" parTransId="{60DC4F03-D062-4B56-BFCE-CB0D5A51F38A}" sibTransId="{FA12D18C-4413-4593-8CEB-DBA9AB29EB82}"/>
    <dgm:cxn modelId="{B1C591BB-F0BD-4374-BF19-B3342635BC72}" type="presOf" srcId="{A6C10E57-5835-4022-93C3-BECFD750112B}" destId="{AE0113BE-4983-4778-BAEC-60FF2884787B}" srcOrd="0" destOrd="0" presId="urn:microsoft.com/office/officeart/2005/8/layout/hierarchy2"/>
    <dgm:cxn modelId="{30A411AC-6E32-4F96-817F-C8ABD8DA80AE}" type="presOf" srcId="{46D3DC41-EF88-4E99-9C83-2BB06635FA1D}" destId="{C3B55E02-83A7-4A09-9E1E-5BC0D67F0098}" srcOrd="0" destOrd="0" presId="urn:microsoft.com/office/officeart/2005/8/layout/hierarchy2"/>
    <dgm:cxn modelId="{695C138F-748C-43F8-81F6-59946D32CE28}" type="presOf" srcId="{6D5DA731-3E56-42D0-B935-7EA4D440E00F}" destId="{95535731-E01E-4C13-9985-5A96B50E5340}" srcOrd="1" destOrd="0" presId="urn:microsoft.com/office/officeart/2005/8/layout/hierarchy2"/>
    <dgm:cxn modelId="{4C14F8D0-4245-4101-A40F-086F54093AEE}" type="presOf" srcId="{131FAE08-629B-43A8-85EE-3FAE42F7845B}" destId="{45EC1B97-5DF6-4586-9780-758A5D4EAC4B}" srcOrd="0" destOrd="0" presId="urn:microsoft.com/office/officeart/2005/8/layout/hierarchy2"/>
    <dgm:cxn modelId="{1555D8CA-C06B-4818-A07E-4F1FA3127BCB}" type="presOf" srcId="{E840AF4A-A49A-4179-97FD-57F05493E000}" destId="{252D1760-40A1-4BFC-8C00-A22F3E0D4BB8}" srcOrd="0" destOrd="0" presId="urn:microsoft.com/office/officeart/2005/8/layout/hierarchy2"/>
    <dgm:cxn modelId="{C6DFD9F7-46D5-4BE0-9A72-103C47244528}" srcId="{DF68ECE7-35A1-492B-9BDB-25A66A33FD5C}" destId="{62105FF6-71C6-43D1-8083-5BA7BB660030}" srcOrd="0" destOrd="0" parTransId="{6B590AD8-36AF-4684-94CA-C74F09BB1ED9}" sibTransId="{FE4F621E-38A0-4D09-9127-A192C6BCFADA}"/>
    <dgm:cxn modelId="{4C502A5A-90BB-4CF7-A79D-C0D28CC8C502}" type="presOf" srcId="{A265744D-8CC3-4CE3-8359-DC00EC8BB942}" destId="{8EF1F261-6EDC-4EDD-87C0-81E8F5AA9920}" srcOrd="0" destOrd="0" presId="urn:microsoft.com/office/officeart/2005/8/layout/hierarchy2"/>
    <dgm:cxn modelId="{E49B6F41-1609-4F48-B4C5-AD2631B4D290}" type="presOf" srcId="{E872A0DD-FFA2-4C51-B4C7-D58BD12883C4}" destId="{FE131113-E3BF-4131-AC2E-3DC0734F1A83}" srcOrd="0" destOrd="0" presId="urn:microsoft.com/office/officeart/2005/8/layout/hierarchy2"/>
    <dgm:cxn modelId="{52F43EF1-7D45-4867-BC91-DBE7EDA67FB2}" srcId="{3A169418-9141-4CF4-AB59-E0FAC6D88389}" destId="{46D3DC41-EF88-4E99-9C83-2BB06635FA1D}" srcOrd="0" destOrd="0" parTransId="{E4117ECF-608C-4F61-9323-98230B4C2994}" sibTransId="{A5FB368F-B531-4AC2-9C80-D1BA0FE7CF86}"/>
    <dgm:cxn modelId="{B6344927-AC77-4D2F-825F-BA2475C76EAE}" type="presOf" srcId="{D846BBDC-4896-413D-9024-A4BF607A1F3D}" destId="{659E064F-0170-427A-86EC-72C57F4EFBB6}" srcOrd="0" destOrd="0" presId="urn:microsoft.com/office/officeart/2005/8/layout/hierarchy2"/>
    <dgm:cxn modelId="{5D8E4573-5103-476D-A50F-4E5024192234}" srcId="{DF68ECE7-35A1-492B-9BDB-25A66A33FD5C}" destId="{A265744D-8CC3-4CE3-8359-DC00EC8BB942}" srcOrd="2" destOrd="0" parTransId="{D846BBDC-4896-413D-9024-A4BF607A1F3D}" sibTransId="{64CD335A-B2CF-4286-BF54-A64C70663B08}"/>
    <dgm:cxn modelId="{81FB729B-35F9-4561-B90F-CCBC66C9C194}" srcId="{DF68ECE7-35A1-492B-9BDB-25A66A33FD5C}" destId="{3A169418-9141-4CF4-AB59-E0FAC6D88389}" srcOrd="1" destOrd="0" parTransId="{DEA41F74-53B3-4E09-BA30-A665D5C49F3A}" sibTransId="{182ED726-9D7F-4061-8464-863E9EE00850}"/>
    <dgm:cxn modelId="{9ADAACB2-9931-4D9B-9925-6228F01B02BA}" type="presOf" srcId="{D846BBDC-4896-413D-9024-A4BF607A1F3D}" destId="{29AA161A-0FEA-4BAE-A642-CBFD25D964ED}" srcOrd="1" destOrd="0" presId="urn:microsoft.com/office/officeart/2005/8/layout/hierarchy2"/>
    <dgm:cxn modelId="{30F6626A-2AC2-4B54-86AD-EC9350D462D1}" type="presOf" srcId="{E4117ECF-608C-4F61-9323-98230B4C2994}" destId="{AFC2C849-2121-4652-AFD2-9AE61C522C35}" srcOrd="0" destOrd="0" presId="urn:microsoft.com/office/officeart/2005/8/layout/hierarchy2"/>
    <dgm:cxn modelId="{6B1DB39D-0871-4D83-87EC-523108FFC6E3}" srcId="{DF68ECE7-35A1-492B-9BDB-25A66A33FD5C}" destId="{E872A0DD-FFA2-4C51-B4C7-D58BD12883C4}" srcOrd="3" destOrd="0" parTransId="{F7B93E1D-1BA6-4456-AB4B-EDB197CD6F3C}" sibTransId="{37E5BB2C-52EA-4A72-A24E-8C247FF78D83}"/>
    <dgm:cxn modelId="{23161A52-54E3-4908-BB31-B854C23FE3AA}" type="presOf" srcId="{60DC4F03-D062-4B56-BFCE-CB0D5A51F38A}" destId="{E82C56D8-2721-4E92-A946-B89FE7B8A19D}" srcOrd="0" destOrd="0" presId="urn:microsoft.com/office/officeart/2005/8/layout/hierarchy2"/>
    <dgm:cxn modelId="{EE81D77F-C36B-44C9-8BB0-F3AF396CECCF}" type="presOf" srcId="{6B590AD8-36AF-4684-94CA-C74F09BB1ED9}" destId="{5BA35266-2401-4074-8CF0-C194413F2CA1}" srcOrd="0" destOrd="0" presId="urn:microsoft.com/office/officeart/2005/8/layout/hierarchy2"/>
    <dgm:cxn modelId="{FD43FD23-282F-4AED-B909-16D6759D6B2B}" type="presOf" srcId="{E4117ECF-608C-4F61-9323-98230B4C2994}" destId="{06706D71-61E1-4F07-AD4A-5A91FEBE6CAE}" srcOrd="1" destOrd="0" presId="urn:microsoft.com/office/officeart/2005/8/layout/hierarchy2"/>
    <dgm:cxn modelId="{5C731C39-7B3D-4471-BCE5-E4B3216CD8B0}" type="presOf" srcId="{DF68ECE7-35A1-492B-9BDB-25A66A33FD5C}" destId="{332A215C-BB4D-41CA-96D8-5DEF38F07610}" srcOrd="0" destOrd="0" presId="urn:microsoft.com/office/officeart/2005/8/layout/hierarchy2"/>
    <dgm:cxn modelId="{9F18D00B-339A-42BE-BA47-A9F4AE1B0876}" type="presOf" srcId="{6B590AD8-36AF-4684-94CA-C74F09BB1ED9}" destId="{D6B82A08-137B-447E-A72D-E6701432C50E}" srcOrd="1" destOrd="0" presId="urn:microsoft.com/office/officeart/2005/8/layout/hierarchy2"/>
    <dgm:cxn modelId="{FABFBB5F-7C08-4F97-97C0-89B1385BCFEC}" type="presOf" srcId="{DEA41F74-53B3-4E09-BA30-A665D5C49F3A}" destId="{8789E231-C9F6-4E32-8B0B-57A1AFC9A96B}" srcOrd="1" destOrd="0" presId="urn:microsoft.com/office/officeart/2005/8/layout/hierarchy2"/>
    <dgm:cxn modelId="{05821FF2-EF28-4C41-866D-DE176718A8DB}" type="presOf" srcId="{0822ACE7-4633-4AB8-A758-0842F27CB6CA}" destId="{009C3D00-004F-4CBD-B64F-4CBE3936713F}" srcOrd="0" destOrd="0" presId="urn:microsoft.com/office/officeart/2005/8/layout/hierarchy2"/>
    <dgm:cxn modelId="{382CDA5A-575C-43F5-880E-77D3715C2EE4}" type="presOf" srcId="{6D5DA731-3E56-42D0-B935-7EA4D440E00F}" destId="{8BD1BDA8-18A7-4BBE-A3AE-D2669328CC51}" srcOrd="0" destOrd="0" presId="urn:microsoft.com/office/officeart/2005/8/layout/hierarchy2"/>
    <dgm:cxn modelId="{E331A51D-22CA-4573-A7F6-CE14B34AEEC7}" type="presOf" srcId="{F7B93E1D-1BA6-4456-AB4B-EDB197CD6F3C}" destId="{D0FFAC66-ED98-4D35-9E04-98811E692E19}" srcOrd="1" destOrd="0" presId="urn:microsoft.com/office/officeart/2005/8/layout/hierarchy2"/>
    <dgm:cxn modelId="{C3429544-DDA1-4765-9591-265801AF2FF5}" type="presOf" srcId="{E840AF4A-A49A-4179-97FD-57F05493E000}" destId="{CE80E47B-0FB9-4AE1-9CC7-314F7D1D4DB1}" srcOrd="1" destOrd="0" presId="urn:microsoft.com/office/officeart/2005/8/layout/hierarchy2"/>
    <dgm:cxn modelId="{0D4D59DB-1DAC-4227-88A9-BD5A777862B1}" type="presOf" srcId="{60DC4F03-D062-4B56-BFCE-CB0D5A51F38A}" destId="{6B04281B-4E67-43E4-A227-73BB32578A8A}" srcOrd="1" destOrd="0" presId="urn:microsoft.com/office/officeart/2005/8/layout/hierarchy2"/>
    <dgm:cxn modelId="{F4720CFA-36F0-4289-8144-A5946095668D}" type="presOf" srcId="{3A169418-9141-4CF4-AB59-E0FAC6D88389}" destId="{18BB1FAC-6798-44C3-A3E0-6E03D164BB90}" srcOrd="0" destOrd="0" presId="urn:microsoft.com/office/officeart/2005/8/layout/hierarchy2"/>
    <dgm:cxn modelId="{3AE98A18-6AC7-4DA4-A60A-032CBB03DB4C}" srcId="{62105FF6-71C6-43D1-8083-5BA7BB660030}" destId="{0822ACE7-4633-4AB8-A758-0842F27CB6CA}" srcOrd="0" destOrd="0" parTransId="{6D5DA731-3E56-42D0-B935-7EA4D440E00F}" sibTransId="{1B520DE2-BCC9-48F5-BC77-424E878EE074}"/>
    <dgm:cxn modelId="{8493AB28-87DF-4568-9247-4744BA0FFD63}" type="presOf" srcId="{5F7EF0D3-2D21-4A67-A975-1AA494AF97EE}" destId="{2C36ADEA-9D00-4D8B-9264-D447BB89F5C2}" srcOrd="0" destOrd="0" presId="urn:microsoft.com/office/officeart/2005/8/layout/hierarchy2"/>
    <dgm:cxn modelId="{78CFE2EC-1DC1-44B6-9766-283456DB8F0A}" srcId="{5F7EF0D3-2D21-4A67-A975-1AA494AF97EE}" destId="{DF68ECE7-35A1-492B-9BDB-25A66A33FD5C}" srcOrd="0" destOrd="0" parTransId="{8A7D3A04-79B1-4495-8AE7-CFF839B56250}" sibTransId="{E40A0BE2-4B07-4A1B-9DCE-C9A89920C7E6}"/>
    <dgm:cxn modelId="{30D22237-826F-4715-A3EB-9F289F58A45F}" type="presOf" srcId="{DEA41F74-53B3-4E09-BA30-A665D5C49F3A}" destId="{5BDEF7C8-B7ED-4F8A-866F-86E3CF0B8D44}" srcOrd="0" destOrd="0" presId="urn:microsoft.com/office/officeart/2005/8/layout/hierarchy2"/>
    <dgm:cxn modelId="{DFE5A1B9-3DB0-4BE0-B1C3-C8D959FE0E2D}" type="presOf" srcId="{62105FF6-71C6-43D1-8083-5BA7BB660030}" destId="{B42CBE72-2FBA-4EAE-9F6E-E5BE6BE599CB}" srcOrd="0" destOrd="0" presId="urn:microsoft.com/office/officeart/2005/8/layout/hierarchy2"/>
    <dgm:cxn modelId="{2E37B4F9-7F3F-4799-B2B6-EB8BD637AF99}" type="presParOf" srcId="{2C36ADEA-9D00-4D8B-9264-D447BB89F5C2}" destId="{C7B3709B-B93B-4793-A542-25C8508D405C}" srcOrd="0" destOrd="0" presId="urn:microsoft.com/office/officeart/2005/8/layout/hierarchy2"/>
    <dgm:cxn modelId="{A78DFFEE-55E0-4452-90DD-BE2AE640893C}" type="presParOf" srcId="{C7B3709B-B93B-4793-A542-25C8508D405C}" destId="{332A215C-BB4D-41CA-96D8-5DEF38F07610}" srcOrd="0" destOrd="0" presId="urn:microsoft.com/office/officeart/2005/8/layout/hierarchy2"/>
    <dgm:cxn modelId="{5611C8A0-F3EE-4756-BF2B-BDFA27FDBB76}" type="presParOf" srcId="{C7B3709B-B93B-4793-A542-25C8508D405C}" destId="{4E701768-3973-4969-B05E-0271A37DB916}" srcOrd="1" destOrd="0" presId="urn:microsoft.com/office/officeart/2005/8/layout/hierarchy2"/>
    <dgm:cxn modelId="{8F2F6CC9-9C9D-481C-8283-BD6BD0094EB1}" type="presParOf" srcId="{4E701768-3973-4969-B05E-0271A37DB916}" destId="{5BA35266-2401-4074-8CF0-C194413F2CA1}" srcOrd="0" destOrd="0" presId="urn:microsoft.com/office/officeart/2005/8/layout/hierarchy2"/>
    <dgm:cxn modelId="{D7524BCE-E09E-451D-9DE9-CCF1A56F5C9E}" type="presParOf" srcId="{5BA35266-2401-4074-8CF0-C194413F2CA1}" destId="{D6B82A08-137B-447E-A72D-E6701432C50E}" srcOrd="0" destOrd="0" presId="urn:microsoft.com/office/officeart/2005/8/layout/hierarchy2"/>
    <dgm:cxn modelId="{B08E0E97-D9C4-4A3B-8950-A2247BAFADDA}" type="presParOf" srcId="{4E701768-3973-4969-B05E-0271A37DB916}" destId="{A798CA78-B211-4F34-91A4-B9547F98CE46}" srcOrd="1" destOrd="0" presId="urn:microsoft.com/office/officeart/2005/8/layout/hierarchy2"/>
    <dgm:cxn modelId="{013EE7CA-0525-488E-9A37-B06C98EB6493}" type="presParOf" srcId="{A798CA78-B211-4F34-91A4-B9547F98CE46}" destId="{B42CBE72-2FBA-4EAE-9F6E-E5BE6BE599CB}" srcOrd="0" destOrd="0" presId="urn:microsoft.com/office/officeart/2005/8/layout/hierarchy2"/>
    <dgm:cxn modelId="{ECD750E3-D898-4139-A5E6-55A40D84190B}" type="presParOf" srcId="{A798CA78-B211-4F34-91A4-B9547F98CE46}" destId="{DDAF2236-36B8-45F1-937E-AC68ADFAC172}" srcOrd="1" destOrd="0" presId="urn:microsoft.com/office/officeart/2005/8/layout/hierarchy2"/>
    <dgm:cxn modelId="{293A6D68-A317-40C1-89FF-EB05FC485D0C}" type="presParOf" srcId="{DDAF2236-36B8-45F1-937E-AC68ADFAC172}" destId="{8BD1BDA8-18A7-4BBE-A3AE-D2669328CC51}" srcOrd="0" destOrd="0" presId="urn:microsoft.com/office/officeart/2005/8/layout/hierarchy2"/>
    <dgm:cxn modelId="{5F81E2CE-FAA7-425D-9117-91EDCD4CDE84}" type="presParOf" srcId="{8BD1BDA8-18A7-4BBE-A3AE-D2669328CC51}" destId="{95535731-E01E-4C13-9985-5A96B50E5340}" srcOrd="0" destOrd="0" presId="urn:microsoft.com/office/officeart/2005/8/layout/hierarchy2"/>
    <dgm:cxn modelId="{E7D3D3B5-AA54-424F-BAFA-5804AA265328}" type="presParOf" srcId="{DDAF2236-36B8-45F1-937E-AC68ADFAC172}" destId="{9184689D-B4CD-4586-BCAB-B7021BB17674}" srcOrd="1" destOrd="0" presId="urn:microsoft.com/office/officeart/2005/8/layout/hierarchy2"/>
    <dgm:cxn modelId="{7280849B-D567-4E94-A33D-B0A18D8349E0}" type="presParOf" srcId="{9184689D-B4CD-4586-BCAB-B7021BB17674}" destId="{009C3D00-004F-4CBD-B64F-4CBE3936713F}" srcOrd="0" destOrd="0" presId="urn:microsoft.com/office/officeart/2005/8/layout/hierarchy2"/>
    <dgm:cxn modelId="{6F9AAD4A-10FA-40C0-82B8-6A9B15782D6A}" type="presParOf" srcId="{9184689D-B4CD-4586-BCAB-B7021BB17674}" destId="{2D944B87-EF0E-4467-93D1-21E4F63A061A}" srcOrd="1" destOrd="0" presId="urn:microsoft.com/office/officeart/2005/8/layout/hierarchy2"/>
    <dgm:cxn modelId="{1BAA908E-D65A-4C93-88DE-650C3EC6A42E}" type="presParOf" srcId="{4E701768-3973-4969-B05E-0271A37DB916}" destId="{5BDEF7C8-B7ED-4F8A-866F-86E3CF0B8D44}" srcOrd="2" destOrd="0" presId="urn:microsoft.com/office/officeart/2005/8/layout/hierarchy2"/>
    <dgm:cxn modelId="{69520975-FD43-4B28-B171-9218382E83A0}" type="presParOf" srcId="{5BDEF7C8-B7ED-4F8A-866F-86E3CF0B8D44}" destId="{8789E231-C9F6-4E32-8B0B-57A1AFC9A96B}" srcOrd="0" destOrd="0" presId="urn:microsoft.com/office/officeart/2005/8/layout/hierarchy2"/>
    <dgm:cxn modelId="{9A04ECF2-9CDC-45DC-BB6B-4E8D0593BBB3}" type="presParOf" srcId="{4E701768-3973-4969-B05E-0271A37DB916}" destId="{2AB27C16-36AD-401B-B8E5-16F2DF9F317E}" srcOrd="3" destOrd="0" presId="urn:microsoft.com/office/officeart/2005/8/layout/hierarchy2"/>
    <dgm:cxn modelId="{8A5ADA92-7598-4C31-B969-167169A92447}" type="presParOf" srcId="{2AB27C16-36AD-401B-B8E5-16F2DF9F317E}" destId="{18BB1FAC-6798-44C3-A3E0-6E03D164BB90}" srcOrd="0" destOrd="0" presId="urn:microsoft.com/office/officeart/2005/8/layout/hierarchy2"/>
    <dgm:cxn modelId="{E0D7A5EB-4C89-41A9-A7D6-993127E3E29D}" type="presParOf" srcId="{2AB27C16-36AD-401B-B8E5-16F2DF9F317E}" destId="{45E2745C-FE30-44E2-9FC8-FA8C4BE468BD}" srcOrd="1" destOrd="0" presId="urn:microsoft.com/office/officeart/2005/8/layout/hierarchy2"/>
    <dgm:cxn modelId="{4D2AA22B-623B-492F-84B9-0AC2EC91269F}" type="presParOf" srcId="{45E2745C-FE30-44E2-9FC8-FA8C4BE468BD}" destId="{AFC2C849-2121-4652-AFD2-9AE61C522C35}" srcOrd="0" destOrd="0" presId="urn:microsoft.com/office/officeart/2005/8/layout/hierarchy2"/>
    <dgm:cxn modelId="{12BF23D4-2959-4014-A72F-47D6EDC3E865}" type="presParOf" srcId="{AFC2C849-2121-4652-AFD2-9AE61C522C35}" destId="{06706D71-61E1-4F07-AD4A-5A91FEBE6CAE}" srcOrd="0" destOrd="0" presId="urn:microsoft.com/office/officeart/2005/8/layout/hierarchy2"/>
    <dgm:cxn modelId="{6E789878-A9EF-4D44-8050-422CD422D71F}" type="presParOf" srcId="{45E2745C-FE30-44E2-9FC8-FA8C4BE468BD}" destId="{34657CF5-62BE-4200-B937-98FB71161AB1}" srcOrd="1" destOrd="0" presId="urn:microsoft.com/office/officeart/2005/8/layout/hierarchy2"/>
    <dgm:cxn modelId="{16D6D09D-858A-453E-8552-FB321BAD18A9}" type="presParOf" srcId="{34657CF5-62BE-4200-B937-98FB71161AB1}" destId="{C3B55E02-83A7-4A09-9E1E-5BC0D67F0098}" srcOrd="0" destOrd="0" presId="urn:microsoft.com/office/officeart/2005/8/layout/hierarchy2"/>
    <dgm:cxn modelId="{BEC76C61-D8CF-425E-B34F-1E575CBE26DC}" type="presParOf" srcId="{34657CF5-62BE-4200-B937-98FB71161AB1}" destId="{1815657E-5EAC-4BA2-82E6-43FBDFDEF5F7}" srcOrd="1" destOrd="0" presId="urn:microsoft.com/office/officeart/2005/8/layout/hierarchy2"/>
    <dgm:cxn modelId="{DCAB4168-6D6B-4EF3-9EB3-F6DFC91D9273}" type="presParOf" srcId="{4E701768-3973-4969-B05E-0271A37DB916}" destId="{659E064F-0170-427A-86EC-72C57F4EFBB6}" srcOrd="4" destOrd="0" presId="urn:microsoft.com/office/officeart/2005/8/layout/hierarchy2"/>
    <dgm:cxn modelId="{6DAB4FD7-CFDA-4ED7-95E3-AA061A449091}" type="presParOf" srcId="{659E064F-0170-427A-86EC-72C57F4EFBB6}" destId="{29AA161A-0FEA-4BAE-A642-CBFD25D964ED}" srcOrd="0" destOrd="0" presId="urn:microsoft.com/office/officeart/2005/8/layout/hierarchy2"/>
    <dgm:cxn modelId="{EFB1FAEF-F6C1-4EC2-BB61-68AA757745FA}" type="presParOf" srcId="{4E701768-3973-4969-B05E-0271A37DB916}" destId="{01879D65-CF22-4D9D-AF7A-09249A0C1754}" srcOrd="5" destOrd="0" presId="urn:microsoft.com/office/officeart/2005/8/layout/hierarchy2"/>
    <dgm:cxn modelId="{C6180D41-7720-4B3A-AAE8-F3C3B4501EC2}" type="presParOf" srcId="{01879D65-CF22-4D9D-AF7A-09249A0C1754}" destId="{8EF1F261-6EDC-4EDD-87C0-81E8F5AA9920}" srcOrd="0" destOrd="0" presId="urn:microsoft.com/office/officeart/2005/8/layout/hierarchy2"/>
    <dgm:cxn modelId="{6924DCF4-6486-4E59-A513-4DD8F51FD1FE}" type="presParOf" srcId="{01879D65-CF22-4D9D-AF7A-09249A0C1754}" destId="{C5013E7A-25A0-4332-876E-AA30BF679D27}" srcOrd="1" destOrd="0" presId="urn:microsoft.com/office/officeart/2005/8/layout/hierarchy2"/>
    <dgm:cxn modelId="{F1F843AF-7B96-4360-B84F-F0A9EAA88297}" type="presParOf" srcId="{C5013E7A-25A0-4332-876E-AA30BF679D27}" destId="{E82C56D8-2721-4E92-A946-B89FE7B8A19D}" srcOrd="0" destOrd="0" presId="urn:microsoft.com/office/officeart/2005/8/layout/hierarchy2"/>
    <dgm:cxn modelId="{BEDC7107-B3A5-44EF-A887-011C7514D834}" type="presParOf" srcId="{E82C56D8-2721-4E92-A946-B89FE7B8A19D}" destId="{6B04281B-4E67-43E4-A227-73BB32578A8A}" srcOrd="0" destOrd="0" presId="urn:microsoft.com/office/officeart/2005/8/layout/hierarchy2"/>
    <dgm:cxn modelId="{85029084-981F-4EE9-9702-EE97E4079E15}" type="presParOf" srcId="{C5013E7A-25A0-4332-876E-AA30BF679D27}" destId="{A76D47C6-675A-47A2-8732-AFE443F3ADC3}" srcOrd="1" destOrd="0" presId="urn:microsoft.com/office/officeart/2005/8/layout/hierarchy2"/>
    <dgm:cxn modelId="{9F3DF7D3-D4F7-47A1-A5A8-C3EE34183F44}" type="presParOf" srcId="{A76D47C6-675A-47A2-8732-AFE443F3ADC3}" destId="{AE0113BE-4983-4778-BAEC-60FF2884787B}" srcOrd="0" destOrd="0" presId="urn:microsoft.com/office/officeart/2005/8/layout/hierarchy2"/>
    <dgm:cxn modelId="{8F7995CE-D755-42A1-8081-956C1934CFF4}" type="presParOf" srcId="{A76D47C6-675A-47A2-8732-AFE443F3ADC3}" destId="{85530D18-82F0-47A0-9975-7CD31C0927E5}" srcOrd="1" destOrd="0" presId="urn:microsoft.com/office/officeart/2005/8/layout/hierarchy2"/>
    <dgm:cxn modelId="{2F65E11C-70D6-4C56-88C1-7C8A43516A16}" type="presParOf" srcId="{4E701768-3973-4969-B05E-0271A37DB916}" destId="{6F1D8539-5E04-4ED6-BDAC-0D315C389044}" srcOrd="6" destOrd="0" presId="urn:microsoft.com/office/officeart/2005/8/layout/hierarchy2"/>
    <dgm:cxn modelId="{A1BD59DD-D3A5-4772-BA45-BD19462A0FA9}" type="presParOf" srcId="{6F1D8539-5E04-4ED6-BDAC-0D315C389044}" destId="{D0FFAC66-ED98-4D35-9E04-98811E692E19}" srcOrd="0" destOrd="0" presId="urn:microsoft.com/office/officeart/2005/8/layout/hierarchy2"/>
    <dgm:cxn modelId="{A8BF986E-B55C-4AA4-8E03-DE8A8103D303}" type="presParOf" srcId="{4E701768-3973-4969-B05E-0271A37DB916}" destId="{96255E50-7D96-4367-A84C-9AEC1CAF9FCB}" srcOrd="7" destOrd="0" presId="urn:microsoft.com/office/officeart/2005/8/layout/hierarchy2"/>
    <dgm:cxn modelId="{1B639937-9D5A-4060-94D3-96346143A36E}" type="presParOf" srcId="{96255E50-7D96-4367-A84C-9AEC1CAF9FCB}" destId="{FE131113-E3BF-4131-AC2E-3DC0734F1A83}" srcOrd="0" destOrd="0" presId="urn:microsoft.com/office/officeart/2005/8/layout/hierarchy2"/>
    <dgm:cxn modelId="{FFAA6E07-45B9-4D64-A512-F6BD7B8E52AB}" type="presParOf" srcId="{96255E50-7D96-4367-A84C-9AEC1CAF9FCB}" destId="{1FC7846E-E99F-4398-AF56-AAD1BD2D58D5}" srcOrd="1" destOrd="0" presId="urn:microsoft.com/office/officeart/2005/8/layout/hierarchy2"/>
    <dgm:cxn modelId="{9990ADD9-C586-4B98-9F92-5FDB65A155F3}" type="presParOf" srcId="{1FC7846E-E99F-4398-AF56-AAD1BD2D58D5}" destId="{252D1760-40A1-4BFC-8C00-A22F3E0D4BB8}" srcOrd="0" destOrd="0" presId="urn:microsoft.com/office/officeart/2005/8/layout/hierarchy2"/>
    <dgm:cxn modelId="{C537130C-2BAE-42C6-801F-B953D47B65D1}" type="presParOf" srcId="{252D1760-40A1-4BFC-8C00-A22F3E0D4BB8}" destId="{CE80E47B-0FB9-4AE1-9CC7-314F7D1D4DB1}" srcOrd="0" destOrd="0" presId="urn:microsoft.com/office/officeart/2005/8/layout/hierarchy2"/>
    <dgm:cxn modelId="{5E1D42FA-3862-4749-9945-7AE69D042F2C}" type="presParOf" srcId="{1FC7846E-E99F-4398-AF56-AAD1BD2D58D5}" destId="{63572BEF-6527-42C8-AE2F-8A5CFDCEF408}" srcOrd="1" destOrd="0" presId="urn:microsoft.com/office/officeart/2005/8/layout/hierarchy2"/>
    <dgm:cxn modelId="{48AE500D-6AEE-4156-86A0-3664E50445D8}" type="presParOf" srcId="{63572BEF-6527-42C8-AE2F-8A5CFDCEF408}" destId="{45EC1B97-5DF6-4586-9780-758A5D4EAC4B}" srcOrd="0" destOrd="0" presId="urn:microsoft.com/office/officeart/2005/8/layout/hierarchy2"/>
    <dgm:cxn modelId="{5AB817C1-A1C9-4C99-BB6C-42DCD2EEB166}" type="presParOf" srcId="{63572BEF-6527-42C8-AE2F-8A5CFDCEF408}" destId="{45794412-E5AC-4423-9D4A-85D8B3E9B816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7E4DCA-DF12-4670-B1F9-E4F48467F462}" type="datetimeFigureOut">
              <a:rPr lang="pt-BR"/>
              <a:pPr>
                <a:defRPr/>
              </a:pPr>
              <a:t>12/9/2011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81D3062-69F5-4146-A386-B078971BD94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C24875B-F762-4F82-8A94-4969D56B20D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F7601-E600-494C-B4F6-4E0E23D547A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8E27E-18FF-40BC-80DC-8ECAA349EF8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55E45-CA31-4D57-A0C2-F8BAA9F33FE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F1D2B0-95A0-4FF6-9D38-09569A44379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23194A-9615-4839-84D7-9E22BE06CFB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6D4372-6D2D-4720-99A4-34786F3E0CF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803188-4E63-4C3B-A830-F5FDBB688FE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C181A-D17B-4E0F-ABC1-BF1850DAB77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98E852-52F7-4A24-87DB-A764D4583E6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0945268-A45C-40C5-ADE6-AAD580598C3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615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53BDA08-635C-430F-A474-3297411A1D1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7" r:id="rId2"/>
    <p:sldLayoutId id="2147483712" r:id="rId3"/>
    <p:sldLayoutId id="2147483713" r:id="rId4"/>
    <p:sldLayoutId id="2147483714" r:id="rId5"/>
    <p:sldLayoutId id="2147483715" r:id="rId6"/>
    <p:sldLayoutId id="2147483708" r:id="rId7"/>
    <p:sldLayoutId id="2147483716" r:id="rId8"/>
    <p:sldLayoutId id="2147483717" r:id="rId9"/>
    <p:sldLayoutId id="2147483709" r:id="rId10"/>
    <p:sldLayoutId id="214748371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200" dirty="0" smtClean="0"/>
              <a:t>Disciplina: Direito Ambiental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92500" lnSpcReduction="20000"/>
          </a:bodyPr>
          <a:lstStyle/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2600" dirty="0" smtClean="0"/>
              <a:t>AULA 6 – </a:t>
            </a:r>
            <a:r>
              <a:rPr lang="pt-BR" sz="2600" b="1" dirty="0" smtClean="0"/>
              <a:t>Competência em Matéria Ambiental</a:t>
            </a:r>
            <a:endParaRPr lang="pt-BR" sz="2300" dirty="0" smtClean="0"/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endParaRPr lang="pt-BR" sz="2600" dirty="0" smtClean="0"/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2600" dirty="0" smtClean="0"/>
              <a:t>PROFESSOR: João Paulo Rocha de Miranda</a:t>
            </a:r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1500" dirty="0" smtClean="0"/>
              <a:t>Membro Comissão Meio Ambiente OAB-MT</a:t>
            </a:r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1500" dirty="0" smtClean="0"/>
              <a:t>Mestrando em Direito Agroambiental (UFMT)</a:t>
            </a:r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1500" dirty="0" smtClean="0"/>
              <a:t>Especialista em Sociedade e Desenvolvimento Regional (UFMT)</a:t>
            </a:r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1500" dirty="0" smtClean="0"/>
              <a:t>Especialista em Direito Ambiental e desenvolvimento Sustentável (FESPMP-MT/UNIC)</a:t>
            </a:r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endParaRPr lang="pt-BR" sz="1500" dirty="0" smtClean="0"/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1500" dirty="0" smtClean="0"/>
              <a:t>CONTATOS:</a:t>
            </a:r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endParaRPr lang="pt-BR" sz="1500" dirty="0" smtClean="0"/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endParaRPr lang="pt-BR" sz="1500" dirty="0" smtClean="0"/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endParaRPr lang="pt-BR" sz="1500" dirty="0"/>
          </a:p>
        </p:txBody>
      </p:sp>
      <p:pic>
        <p:nvPicPr>
          <p:cNvPr id="16388" name="Imagem 5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Imagem 6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Espaço Reservado para Número de Slide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0D3EDD-D2DD-442E-BA66-80AF93C4862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71600"/>
            <a:ext cx="5105400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229600" cy="10715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41988" name="Imagem 5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Imagem 6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Disciplina: Direito Ambiental</a:t>
            </a:r>
          </a:p>
        </p:txBody>
      </p:sp>
      <p:sp>
        <p:nvSpPr>
          <p:cNvPr id="41991" name="Espaço Reservado para Número de Slide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BBF38E-6E27-4DDD-AB5C-9787706B383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Conceito: Direito Ambiental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000108"/>
            <a:ext cx="8858312" cy="564360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b="1" u="sng" dirty="0" smtClean="0"/>
              <a:t>REGRA GERAL DE COMPETÊNCIAS:</a:t>
            </a:r>
            <a:endParaRPr lang="pt-BR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</a:pPr>
            <a:r>
              <a:rPr lang="pt-BR" dirty="0" smtClean="0"/>
              <a:t> Princípio da predominância dos interesses</a:t>
            </a:r>
          </a:p>
          <a:p>
            <a:pPr marL="255588" lvl="1" indent="0" algn="just">
              <a:lnSpc>
                <a:spcPct val="150000"/>
              </a:lnSpc>
              <a:spcBef>
                <a:spcPts val="0"/>
              </a:spcBef>
            </a:pPr>
            <a:r>
              <a:rPr lang="pt-BR" b="1" dirty="0" smtClean="0"/>
              <a:t> </a:t>
            </a:r>
            <a:r>
              <a:rPr lang="pt-BR" b="1" u="sng" dirty="0" smtClean="0"/>
              <a:t>União</a:t>
            </a:r>
            <a:r>
              <a:rPr lang="pt-BR" dirty="0" smtClean="0"/>
              <a:t> </a:t>
            </a:r>
            <a:r>
              <a:rPr lang="pt-BR" dirty="0" smtClean="0">
                <a:latin typeface="Lucida Sans Unicode"/>
                <a:cs typeface="Lucida Sans Unicode"/>
              </a:rPr>
              <a:t>⇛ matérias de interesse nacional;</a:t>
            </a:r>
          </a:p>
          <a:p>
            <a:pPr marL="255588" lvl="1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dirty="0" smtClean="0">
              <a:latin typeface="Lucida Sans Unicode"/>
              <a:cs typeface="Lucida Sans Unicode"/>
            </a:endParaRPr>
          </a:p>
          <a:p>
            <a:pPr marL="255588" lvl="1" indent="0" algn="just">
              <a:lnSpc>
                <a:spcPct val="150000"/>
              </a:lnSpc>
              <a:spcBef>
                <a:spcPts val="0"/>
              </a:spcBef>
            </a:pPr>
            <a:r>
              <a:rPr lang="pt-BR" dirty="0" smtClean="0">
                <a:latin typeface="Lucida Sans Unicode"/>
                <a:cs typeface="Lucida Sans Unicode"/>
              </a:rPr>
              <a:t> </a:t>
            </a:r>
            <a:r>
              <a:rPr lang="pt-BR" b="1" u="sng" dirty="0" smtClean="0"/>
              <a:t>Estados</a:t>
            </a:r>
            <a:r>
              <a:rPr lang="pt-BR" dirty="0" smtClean="0"/>
              <a:t> </a:t>
            </a:r>
            <a:r>
              <a:rPr lang="pt-BR" dirty="0" smtClean="0">
                <a:cs typeface="Lucida Sans Unicode"/>
              </a:rPr>
              <a:t>⇛ matérias de interesse regional;</a:t>
            </a:r>
          </a:p>
          <a:p>
            <a:pPr marL="255588" lvl="1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dirty="0" smtClean="0">
              <a:cs typeface="Lucida Sans Unicode"/>
            </a:endParaRPr>
          </a:p>
          <a:p>
            <a:pPr marL="255588" lvl="1" indent="0" algn="just">
              <a:lnSpc>
                <a:spcPct val="150000"/>
              </a:lnSpc>
              <a:spcBef>
                <a:spcPts val="0"/>
              </a:spcBef>
            </a:pPr>
            <a:r>
              <a:rPr lang="pt-BR" b="1" dirty="0" smtClean="0"/>
              <a:t> </a:t>
            </a:r>
            <a:r>
              <a:rPr lang="pt-BR" b="1" u="sng" dirty="0" smtClean="0"/>
              <a:t>Municípios</a:t>
            </a:r>
            <a:r>
              <a:rPr lang="pt-BR" dirty="0" smtClean="0"/>
              <a:t> </a:t>
            </a:r>
            <a:r>
              <a:rPr lang="pt-BR" dirty="0" smtClean="0">
                <a:cs typeface="Lucida Sans Unicode"/>
              </a:rPr>
              <a:t>⇛ matérias de interesse local.</a:t>
            </a:r>
            <a:endParaRPr lang="pt-BR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b="1" u="sng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55E45-CA31-4D57-A0C2-F8BAA9F33FE0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55E45-CA31-4D57-A0C2-F8BAA9F33FE0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  <p:graphicFrame>
        <p:nvGraphicFramePr>
          <p:cNvPr id="15" name="Diagrama 14"/>
          <p:cNvGraphicFramePr/>
          <p:nvPr/>
        </p:nvGraphicFramePr>
        <p:xfrm>
          <a:off x="0" y="142852"/>
          <a:ext cx="9144000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30" name="Picture 6" descr="C:\Documents and Settings\All Users\Documentos\Minhas imagens\Amostras de imagens\imagesCABJB6T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9058" y="2786058"/>
            <a:ext cx="1290569" cy="1643074"/>
          </a:xfrm>
          <a:prstGeom prst="rect">
            <a:avLst/>
          </a:prstGeom>
          <a:noFill/>
        </p:spPr>
      </p:pic>
      <p:sp>
        <p:nvSpPr>
          <p:cNvPr id="19" name="Seta para a direita 18"/>
          <p:cNvSpPr/>
          <p:nvPr/>
        </p:nvSpPr>
        <p:spPr>
          <a:xfrm>
            <a:off x="4857752" y="1571612"/>
            <a:ext cx="2643206" cy="2000264"/>
          </a:xfrm>
          <a:prstGeom prst="rightArrow">
            <a:avLst/>
          </a:prstGeom>
          <a:scene3d>
            <a:camera prst="orthographicFront">
              <a:rot lat="0" lon="0" rev="21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Assim legislador constituinte adotou</a:t>
            </a:r>
            <a:endParaRPr lang="pt-BR" dirty="0"/>
          </a:p>
        </p:txBody>
      </p:sp>
      <p:sp>
        <p:nvSpPr>
          <p:cNvPr id="20" name="Nuvem 19"/>
          <p:cNvSpPr/>
          <p:nvPr/>
        </p:nvSpPr>
        <p:spPr>
          <a:xfrm>
            <a:off x="6500826" y="0"/>
            <a:ext cx="2643174" cy="235745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Sistema alemão de repartição competências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6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Imagem 7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pt-BR"/>
          </a:p>
        </p:txBody>
      </p:sp>
      <p:graphicFrame>
        <p:nvGraphicFramePr>
          <p:cNvPr id="8" name="Diagrama 7"/>
          <p:cNvGraphicFramePr/>
          <p:nvPr/>
        </p:nvGraphicFramePr>
        <p:xfrm>
          <a:off x="285720" y="1142984"/>
          <a:ext cx="842968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6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pt-BR"/>
          </a:p>
        </p:txBody>
      </p:sp>
      <p:graphicFrame>
        <p:nvGraphicFramePr>
          <p:cNvPr id="10" name="Diagrama 9"/>
          <p:cNvGraphicFramePr/>
          <p:nvPr/>
        </p:nvGraphicFramePr>
        <p:xfrm>
          <a:off x="214282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6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pt-BR"/>
          </a:p>
        </p:txBody>
      </p:sp>
      <p:graphicFrame>
        <p:nvGraphicFramePr>
          <p:cNvPr id="10" name="Diagrama 9"/>
          <p:cNvGraphicFramePr/>
          <p:nvPr/>
        </p:nvGraphicFramePr>
        <p:xfrm>
          <a:off x="214282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6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t-BR"/>
          </a:p>
        </p:txBody>
      </p:sp>
      <p:graphicFrame>
        <p:nvGraphicFramePr>
          <p:cNvPr id="10" name="Diagrama 9"/>
          <p:cNvGraphicFramePr/>
          <p:nvPr/>
        </p:nvGraphicFramePr>
        <p:xfrm>
          <a:off x="214282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6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Imagem 7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pt-BR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5720" y="1000108"/>
            <a:ext cx="8496300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b="1" dirty="0" smtClean="0"/>
              <a:t>“A</a:t>
            </a:r>
            <a:r>
              <a:rPr lang="pt-BR" sz="2000" dirty="0" smtClean="0"/>
              <a:t>rt. 21. Compete à União: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 - manter relações com Estados estrangeiros e participar de organizações internacionais;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II - declarar a guerra e celebrar a paz;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III - assegurar a defesa nacional;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IV - permitir, nos casos previstos em lei complementar, que forças estrangeiras transitem pelo território nacional ou nele permaneçam temporariamente;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 - decretar o estado de sítio, o estado de defesa e a intervenção federal;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VI - autorizar e fiscalizar a produção e o comércio de material bélico;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VII - emitir moeda; (...)</a:t>
            </a:r>
            <a:r>
              <a:rPr lang="pt-BR" sz="2000" b="1" dirty="0" smtClean="0"/>
              <a:t>” </a:t>
            </a:r>
            <a:endParaRPr lang="pt-BR" sz="2000" b="1" dirty="0"/>
          </a:p>
          <a:p>
            <a:pPr algn="just"/>
            <a:endParaRPr lang="pt-BR" sz="2400" b="1" dirty="0"/>
          </a:p>
          <a:p>
            <a:pPr algn="r"/>
            <a:r>
              <a:rPr lang="pt-BR" sz="1600" b="1" dirty="0" smtClean="0"/>
              <a:t>(CF)</a:t>
            </a:r>
            <a:endParaRPr lang="pt-BR" sz="16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5286380" y="635795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3" action="ppaction://hlinksldjump"/>
              </a:rPr>
              <a:t>Competência Material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Espaço Reservado para Número de Slide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59708D-DEAB-42CB-BF12-4CF4B5719DC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pt-BR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2844" y="214290"/>
            <a:ext cx="8786874" cy="610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pt-BR" sz="2000" b="1" dirty="0" smtClean="0"/>
              <a:t>“</a:t>
            </a:r>
            <a:r>
              <a:rPr lang="pt-BR" sz="2000" dirty="0" smtClean="0"/>
              <a:t>Art. 23. É competência comum da União, dos Estados, do Distrito Federal e dos Municípios: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 - zelar pela guarda da Constituição, das leis e das instituições democráticas e conservar o patrimônio público;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II - cuidar da saúde e assistência pública, da proteção e garantia das pessoas portadoras de deficiência;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III - proteger os documentos, as obras e outros bens de valor histórico, artístico e cultural, os monumentos, as paisagens naturais notáveis e os sítios arqueológicos;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IV - impedir a evasão, a destruição e a descaracterização de obras de arte e de outros bens de valor histórico, artístico ou cultural;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 - proporcionar os meios de acesso à cultura, à educação e à ciência;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VI - proteger o meio ambiente e combater a poluição em qualquer de suas formas;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VII - preservar as florestas, a fauna e a flora; (...)</a:t>
            </a:r>
            <a:r>
              <a:rPr lang="pt-BR" sz="2000" b="1" dirty="0" smtClean="0"/>
              <a:t>” </a:t>
            </a: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pt-BR" sz="1600" b="1" dirty="0" smtClean="0"/>
              <a:t>(CF)</a:t>
            </a:r>
            <a:endParaRPr lang="pt-BR" sz="16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5286380" y="635795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Competência Material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2016</TotalTime>
  <Words>569</Words>
  <Application>Microsoft Office PowerPoint</Application>
  <PresentationFormat>Apresentação na tela (4:3)</PresentationFormat>
  <Paragraphs>94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Concurso</vt:lpstr>
      <vt:lpstr>Disciplina: Direito Ambiental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267</cp:revision>
  <dcterms:created xsi:type="dcterms:W3CDTF">2011-02-08T02:22:21Z</dcterms:created>
  <dcterms:modified xsi:type="dcterms:W3CDTF">2011-09-12T18:51:32Z</dcterms:modified>
</cp:coreProperties>
</file>