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24"/>
  </p:notesMasterIdLst>
  <p:sldIdLst>
    <p:sldId id="299" r:id="rId2"/>
    <p:sldId id="351" r:id="rId3"/>
    <p:sldId id="348" r:id="rId4"/>
    <p:sldId id="349" r:id="rId5"/>
    <p:sldId id="350" r:id="rId6"/>
    <p:sldId id="298" r:id="rId7"/>
    <p:sldId id="341" r:id="rId8"/>
    <p:sldId id="353" r:id="rId9"/>
    <p:sldId id="354" r:id="rId10"/>
    <p:sldId id="355" r:id="rId11"/>
    <p:sldId id="356" r:id="rId12"/>
    <p:sldId id="357" r:id="rId13"/>
    <p:sldId id="358" r:id="rId14"/>
    <p:sldId id="359" r:id="rId15"/>
    <p:sldId id="342" r:id="rId16"/>
    <p:sldId id="344" r:id="rId17"/>
    <p:sldId id="343" r:id="rId18"/>
    <p:sldId id="345" r:id="rId19"/>
    <p:sldId id="346" r:id="rId20"/>
    <p:sldId id="360" r:id="rId21"/>
    <p:sldId id="361" r:id="rId22"/>
    <p:sldId id="296" r:id="rId23"/>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1pPr>
    <a:lvl2pPr marL="742950" indent="-28575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2pPr>
    <a:lvl3pPr marL="11430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3pPr>
    <a:lvl4pPr marL="16002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4pPr>
    <a:lvl5pPr marL="20574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5pPr>
    <a:lvl6pPr marL="2286000" algn="l" defTabSz="914400" rtl="0" eaLnBrk="1" latinLnBrk="0" hangingPunct="1">
      <a:defRPr sz="2400" kern="1200">
        <a:solidFill>
          <a:schemeClr val="bg1"/>
        </a:solidFill>
        <a:latin typeface="Times New Roman" pitchFamily="18" charset="0"/>
        <a:ea typeface="+mn-ea"/>
        <a:cs typeface="Lucida Sans Unicode" pitchFamily="34" charset="0"/>
      </a:defRPr>
    </a:lvl6pPr>
    <a:lvl7pPr marL="2743200" algn="l" defTabSz="914400" rtl="0" eaLnBrk="1" latinLnBrk="0" hangingPunct="1">
      <a:defRPr sz="2400" kern="1200">
        <a:solidFill>
          <a:schemeClr val="bg1"/>
        </a:solidFill>
        <a:latin typeface="Times New Roman" pitchFamily="18" charset="0"/>
        <a:ea typeface="+mn-ea"/>
        <a:cs typeface="Lucida Sans Unicode" pitchFamily="34" charset="0"/>
      </a:defRPr>
    </a:lvl7pPr>
    <a:lvl8pPr marL="3200400" algn="l" defTabSz="914400" rtl="0" eaLnBrk="1" latinLnBrk="0" hangingPunct="1">
      <a:defRPr sz="2400" kern="1200">
        <a:solidFill>
          <a:schemeClr val="bg1"/>
        </a:solidFill>
        <a:latin typeface="Times New Roman" pitchFamily="18" charset="0"/>
        <a:ea typeface="+mn-ea"/>
        <a:cs typeface="Lucida Sans Unicode" pitchFamily="34" charset="0"/>
      </a:defRPr>
    </a:lvl8pPr>
    <a:lvl9pPr marL="3657600" algn="l" defTabSz="914400" rtl="0" eaLnBrk="1" latinLnBrk="0" hangingPunct="1">
      <a:defRPr sz="2400" kern="1200">
        <a:solidFill>
          <a:schemeClr val="bg1"/>
        </a:solidFill>
        <a:latin typeface="Times New Roman" pitchFamily="18" charset="0"/>
        <a:ea typeface="+mn-ea"/>
        <a:cs typeface="Lucida Sans Unicode"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6"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D328E9-388D-49B4-9834-17142886538F}"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pt-BR"/>
        </a:p>
      </dgm:t>
    </dgm:pt>
    <dgm:pt modelId="{C605FADC-8819-4B5F-9278-A99863D25BE9}">
      <dgm:prSet phldrT="[Texto]"/>
      <dgm:spPr/>
      <dgm:t>
        <a:bodyPr/>
        <a:lstStyle/>
        <a:p>
          <a:r>
            <a:rPr lang="pt-BR" dirty="0" smtClean="0"/>
            <a:t>Natureza</a:t>
          </a:r>
        </a:p>
        <a:p>
          <a:r>
            <a:rPr lang="pt-BR" dirty="0" smtClean="0"/>
            <a:t>Jurídica</a:t>
          </a:r>
          <a:endParaRPr lang="pt-BR" dirty="0"/>
        </a:p>
      </dgm:t>
    </dgm:pt>
    <dgm:pt modelId="{994B2E92-EB2E-4F48-A8FF-7C84D8436D36}" type="parTrans" cxnId="{19F405E1-500C-4A28-AD21-300DA2316969}">
      <dgm:prSet/>
      <dgm:spPr/>
      <dgm:t>
        <a:bodyPr/>
        <a:lstStyle/>
        <a:p>
          <a:endParaRPr lang="pt-BR"/>
        </a:p>
      </dgm:t>
    </dgm:pt>
    <dgm:pt modelId="{68EDACE2-23AF-4DE4-9392-1778C20DA4DA}" type="sibTrans" cxnId="{19F405E1-500C-4A28-AD21-300DA2316969}">
      <dgm:prSet/>
      <dgm:spPr/>
      <dgm:t>
        <a:bodyPr/>
        <a:lstStyle/>
        <a:p>
          <a:endParaRPr lang="pt-BR"/>
        </a:p>
      </dgm:t>
    </dgm:pt>
    <dgm:pt modelId="{81999A12-FEA8-486D-9B1E-92D7AF26AC7D}">
      <dgm:prSet phldrT="[Texto]"/>
      <dgm:spPr/>
      <dgm:t>
        <a:bodyPr/>
        <a:lstStyle/>
        <a:p>
          <a:r>
            <a:rPr lang="pt-BR" dirty="0" smtClean="0"/>
            <a:t>Bilaterais</a:t>
          </a:r>
          <a:endParaRPr lang="pt-BR" dirty="0"/>
        </a:p>
      </dgm:t>
    </dgm:pt>
    <dgm:pt modelId="{9D688DC5-0000-4F50-BBE4-422CC8541439}" type="parTrans" cxnId="{B053693B-EE64-4F50-8241-D2EF5E183BD3}">
      <dgm:prSet/>
      <dgm:spPr/>
      <dgm:t>
        <a:bodyPr/>
        <a:lstStyle/>
        <a:p>
          <a:endParaRPr lang="pt-BR"/>
        </a:p>
      </dgm:t>
    </dgm:pt>
    <dgm:pt modelId="{44636739-6DF4-48B6-B837-D9C8F379D7E1}" type="sibTrans" cxnId="{B053693B-EE64-4F50-8241-D2EF5E183BD3}">
      <dgm:prSet/>
      <dgm:spPr/>
      <dgm:t>
        <a:bodyPr/>
        <a:lstStyle/>
        <a:p>
          <a:endParaRPr lang="pt-BR"/>
        </a:p>
      </dgm:t>
    </dgm:pt>
    <dgm:pt modelId="{7D79D9BB-8780-425D-9F7F-67F3F1550593}">
      <dgm:prSet phldrT="[Texto]"/>
      <dgm:spPr/>
      <dgm:t>
        <a:bodyPr/>
        <a:lstStyle/>
        <a:p>
          <a:r>
            <a:rPr lang="pt-BR" dirty="0" smtClean="0"/>
            <a:t>Onerosos</a:t>
          </a:r>
          <a:endParaRPr lang="pt-BR" dirty="0"/>
        </a:p>
      </dgm:t>
    </dgm:pt>
    <dgm:pt modelId="{D1B2A018-F9E0-4A6A-89F1-447A7828C139}" type="parTrans" cxnId="{D0CF826C-7333-46BC-A307-6A2E56AA746A}">
      <dgm:prSet/>
      <dgm:spPr/>
      <dgm:t>
        <a:bodyPr/>
        <a:lstStyle/>
        <a:p>
          <a:endParaRPr lang="pt-BR"/>
        </a:p>
      </dgm:t>
    </dgm:pt>
    <dgm:pt modelId="{CB0AF5EC-857A-44B0-A16A-3CBAF96BE0AC}" type="sibTrans" cxnId="{D0CF826C-7333-46BC-A307-6A2E56AA746A}">
      <dgm:prSet/>
      <dgm:spPr/>
      <dgm:t>
        <a:bodyPr/>
        <a:lstStyle/>
        <a:p>
          <a:endParaRPr lang="pt-BR"/>
        </a:p>
      </dgm:t>
    </dgm:pt>
    <dgm:pt modelId="{360CEA6A-7E9C-4E7E-A15A-8D1DA4D6AC20}">
      <dgm:prSet phldrT="[Texto]"/>
      <dgm:spPr/>
      <dgm:t>
        <a:bodyPr/>
        <a:lstStyle/>
        <a:p>
          <a:r>
            <a:rPr lang="pt-BR" dirty="0" smtClean="0"/>
            <a:t>Consensuais</a:t>
          </a:r>
          <a:endParaRPr lang="pt-BR" dirty="0"/>
        </a:p>
      </dgm:t>
    </dgm:pt>
    <dgm:pt modelId="{5A17DCF4-801D-4774-9595-10F2DA72DEF8}" type="parTrans" cxnId="{41F13C88-AF51-4C6D-A139-02B493A5B311}">
      <dgm:prSet/>
      <dgm:spPr/>
      <dgm:t>
        <a:bodyPr/>
        <a:lstStyle/>
        <a:p>
          <a:endParaRPr lang="pt-BR"/>
        </a:p>
      </dgm:t>
    </dgm:pt>
    <dgm:pt modelId="{271E8CA7-83DD-48D3-A066-8E779159621F}" type="sibTrans" cxnId="{41F13C88-AF51-4C6D-A139-02B493A5B311}">
      <dgm:prSet/>
      <dgm:spPr/>
      <dgm:t>
        <a:bodyPr/>
        <a:lstStyle/>
        <a:p>
          <a:endParaRPr lang="pt-BR"/>
        </a:p>
      </dgm:t>
    </dgm:pt>
    <dgm:pt modelId="{68CFAD1D-2721-4256-A929-2F56D012912B}">
      <dgm:prSet phldrT="[Texto]"/>
      <dgm:spPr/>
      <dgm:t>
        <a:bodyPr/>
        <a:lstStyle/>
        <a:p>
          <a:r>
            <a:rPr lang="pt-BR" dirty="0" smtClean="0"/>
            <a:t>Não</a:t>
          </a:r>
        </a:p>
        <a:p>
          <a:r>
            <a:rPr lang="pt-BR" dirty="0" smtClean="0"/>
            <a:t>Solenes</a:t>
          </a:r>
          <a:endParaRPr lang="pt-BR" dirty="0"/>
        </a:p>
      </dgm:t>
    </dgm:pt>
    <dgm:pt modelId="{ACB959A9-A616-491B-B4DE-D26414E2345B}" type="parTrans" cxnId="{849A6E65-A2D9-49FF-A97C-F1E17C5CCCE0}">
      <dgm:prSet/>
      <dgm:spPr/>
      <dgm:t>
        <a:bodyPr/>
        <a:lstStyle/>
        <a:p>
          <a:endParaRPr lang="pt-BR"/>
        </a:p>
      </dgm:t>
    </dgm:pt>
    <dgm:pt modelId="{EE85865F-D4CD-457A-A2C4-D9B352005B59}" type="sibTrans" cxnId="{849A6E65-A2D9-49FF-A97C-F1E17C5CCCE0}">
      <dgm:prSet/>
      <dgm:spPr/>
      <dgm:t>
        <a:bodyPr/>
        <a:lstStyle/>
        <a:p>
          <a:endParaRPr lang="pt-BR"/>
        </a:p>
      </dgm:t>
    </dgm:pt>
    <dgm:pt modelId="{EB36F60C-7CEC-4F0C-AE03-CE1457FD5B71}" type="pres">
      <dgm:prSet presAssocID="{94D328E9-388D-49B4-9834-17142886538F}" presName="cycle" presStyleCnt="0">
        <dgm:presLayoutVars>
          <dgm:chMax val="1"/>
          <dgm:dir/>
          <dgm:animLvl val="ctr"/>
          <dgm:resizeHandles val="exact"/>
        </dgm:presLayoutVars>
      </dgm:prSet>
      <dgm:spPr/>
      <dgm:t>
        <a:bodyPr/>
        <a:lstStyle/>
        <a:p>
          <a:endParaRPr lang="pt-BR"/>
        </a:p>
      </dgm:t>
    </dgm:pt>
    <dgm:pt modelId="{A91DDD9C-C44A-4DE7-9BD2-DF479AD0A757}" type="pres">
      <dgm:prSet presAssocID="{C605FADC-8819-4B5F-9278-A99863D25BE9}" presName="centerShape" presStyleLbl="node0" presStyleIdx="0" presStyleCnt="1"/>
      <dgm:spPr/>
      <dgm:t>
        <a:bodyPr/>
        <a:lstStyle/>
        <a:p>
          <a:endParaRPr lang="pt-BR"/>
        </a:p>
      </dgm:t>
    </dgm:pt>
    <dgm:pt modelId="{7DF06B5F-5CF1-49F6-8016-AE240884C627}" type="pres">
      <dgm:prSet presAssocID="{9D688DC5-0000-4F50-BBE4-422CC8541439}" presName="Name9" presStyleLbl="parChTrans1D2" presStyleIdx="0" presStyleCnt="4"/>
      <dgm:spPr/>
      <dgm:t>
        <a:bodyPr/>
        <a:lstStyle/>
        <a:p>
          <a:endParaRPr lang="pt-BR"/>
        </a:p>
      </dgm:t>
    </dgm:pt>
    <dgm:pt modelId="{B5BE5203-2C11-4E1E-903A-D692771BB73A}" type="pres">
      <dgm:prSet presAssocID="{9D688DC5-0000-4F50-BBE4-422CC8541439}" presName="connTx" presStyleLbl="parChTrans1D2" presStyleIdx="0" presStyleCnt="4"/>
      <dgm:spPr/>
      <dgm:t>
        <a:bodyPr/>
        <a:lstStyle/>
        <a:p>
          <a:endParaRPr lang="pt-BR"/>
        </a:p>
      </dgm:t>
    </dgm:pt>
    <dgm:pt modelId="{79D5A579-38F9-4D71-B740-99D4C433DE46}" type="pres">
      <dgm:prSet presAssocID="{81999A12-FEA8-486D-9B1E-92D7AF26AC7D}" presName="node" presStyleLbl="node1" presStyleIdx="0" presStyleCnt="4">
        <dgm:presLayoutVars>
          <dgm:bulletEnabled val="1"/>
        </dgm:presLayoutVars>
      </dgm:prSet>
      <dgm:spPr/>
      <dgm:t>
        <a:bodyPr/>
        <a:lstStyle/>
        <a:p>
          <a:endParaRPr lang="pt-BR"/>
        </a:p>
      </dgm:t>
    </dgm:pt>
    <dgm:pt modelId="{229623A3-0802-4070-8328-297EE41651F8}" type="pres">
      <dgm:prSet presAssocID="{D1B2A018-F9E0-4A6A-89F1-447A7828C139}" presName="Name9" presStyleLbl="parChTrans1D2" presStyleIdx="1" presStyleCnt="4"/>
      <dgm:spPr/>
      <dgm:t>
        <a:bodyPr/>
        <a:lstStyle/>
        <a:p>
          <a:endParaRPr lang="pt-BR"/>
        </a:p>
      </dgm:t>
    </dgm:pt>
    <dgm:pt modelId="{A3A9A61D-8B7C-4CBB-9BC4-63EB264D0480}" type="pres">
      <dgm:prSet presAssocID="{D1B2A018-F9E0-4A6A-89F1-447A7828C139}" presName="connTx" presStyleLbl="parChTrans1D2" presStyleIdx="1" presStyleCnt="4"/>
      <dgm:spPr/>
      <dgm:t>
        <a:bodyPr/>
        <a:lstStyle/>
        <a:p>
          <a:endParaRPr lang="pt-BR"/>
        </a:p>
      </dgm:t>
    </dgm:pt>
    <dgm:pt modelId="{7BA29570-4CF4-4F52-8289-8DE604CB26AB}" type="pres">
      <dgm:prSet presAssocID="{7D79D9BB-8780-425D-9F7F-67F3F1550593}" presName="node" presStyleLbl="node1" presStyleIdx="1" presStyleCnt="4">
        <dgm:presLayoutVars>
          <dgm:bulletEnabled val="1"/>
        </dgm:presLayoutVars>
      </dgm:prSet>
      <dgm:spPr/>
      <dgm:t>
        <a:bodyPr/>
        <a:lstStyle/>
        <a:p>
          <a:endParaRPr lang="pt-BR"/>
        </a:p>
      </dgm:t>
    </dgm:pt>
    <dgm:pt modelId="{1C385CFB-E90E-4240-8C59-12548E8EDC11}" type="pres">
      <dgm:prSet presAssocID="{5A17DCF4-801D-4774-9595-10F2DA72DEF8}" presName="Name9" presStyleLbl="parChTrans1D2" presStyleIdx="2" presStyleCnt="4"/>
      <dgm:spPr/>
      <dgm:t>
        <a:bodyPr/>
        <a:lstStyle/>
        <a:p>
          <a:endParaRPr lang="pt-BR"/>
        </a:p>
      </dgm:t>
    </dgm:pt>
    <dgm:pt modelId="{BB8759BE-EC87-48EB-BBB1-0312C05BE31E}" type="pres">
      <dgm:prSet presAssocID="{5A17DCF4-801D-4774-9595-10F2DA72DEF8}" presName="connTx" presStyleLbl="parChTrans1D2" presStyleIdx="2" presStyleCnt="4"/>
      <dgm:spPr/>
      <dgm:t>
        <a:bodyPr/>
        <a:lstStyle/>
        <a:p>
          <a:endParaRPr lang="pt-BR"/>
        </a:p>
      </dgm:t>
    </dgm:pt>
    <dgm:pt modelId="{7B61740F-C202-4C47-A359-C7C73A71683A}" type="pres">
      <dgm:prSet presAssocID="{360CEA6A-7E9C-4E7E-A15A-8D1DA4D6AC20}" presName="node" presStyleLbl="node1" presStyleIdx="2" presStyleCnt="4">
        <dgm:presLayoutVars>
          <dgm:bulletEnabled val="1"/>
        </dgm:presLayoutVars>
      </dgm:prSet>
      <dgm:spPr/>
      <dgm:t>
        <a:bodyPr/>
        <a:lstStyle/>
        <a:p>
          <a:endParaRPr lang="pt-BR"/>
        </a:p>
      </dgm:t>
    </dgm:pt>
    <dgm:pt modelId="{854FD4C4-86B3-4672-9568-3B13A9BB5E5F}" type="pres">
      <dgm:prSet presAssocID="{ACB959A9-A616-491B-B4DE-D26414E2345B}" presName="Name9" presStyleLbl="parChTrans1D2" presStyleIdx="3" presStyleCnt="4"/>
      <dgm:spPr/>
      <dgm:t>
        <a:bodyPr/>
        <a:lstStyle/>
        <a:p>
          <a:endParaRPr lang="pt-BR"/>
        </a:p>
      </dgm:t>
    </dgm:pt>
    <dgm:pt modelId="{66A84C48-49B1-4EC7-99BC-75E641062A46}" type="pres">
      <dgm:prSet presAssocID="{ACB959A9-A616-491B-B4DE-D26414E2345B}" presName="connTx" presStyleLbl="parChTrans1D2" presStyleIdx="3" presStyleCnt="4"/>
      <dgm:spPr/>
      <dgm:t>
        <a:bodyPr/>
        <a:lstStyle/>
        <a:p>
          <a:endParaRPr lang="pt-BR"/>
        </a:p>
      </dgm:t>
    </dgm:pt>
    <dgm:pt modelId="{F91CB8BE-3DC2-4131-9AA2-9B60CC5AB580}" type="pres">
      <dgm:prSet presAssocID="{68CFAD1D-2721-4256-A929-2F56D012912B}" presName="node" presStyleLbl="node1" presStyleIdx="3" presStyleCnt="4">
        <dgm:presLayoutVars>
          <dgm:bulletEnabled val="1"/>
        </dgm:presLayoutVars>
      </dgm:prSet>
      <dgm:spPr/>
      <dgm:t>
        <a:bodyPr/>
        <a:lstStyle/>
        <a:p>
          <a:endParaRPr lang="pt-BR"/>
        </a:p>
      </dgm:t>
    </dgm:pt>
  </dgm:ptLst>
  <dgm:cxnLst>
    <dgm:cxn modelId="{740DC127-6330-4149-9280-DB3DB97366BD}" type="presOf" srcId="{9D688DC5-0000-4F50-BBE4-422CC8541439}" destId="{7DF06B5F-5CF1-49F6-8016-AE240884C627}" srcOrd="0" destOrd="0" presId="urn:microsoft.com/office/officeart/2005/8/layout/radial1"/>
    <dgm:cxn modelId="{41F13C88-AF51-4C6D-A139-02B493A5B311}" srcId="{C605FADC-8819-4B5F-9278-A99863D25BE9}" destId="{360CEA6A-7E9C-4E7E-A15A-8D1DA4D6AC20}" srcOrd="2" destOrd="0" parTransId="{5A17DCF4-801D-4774-9595-10F2DA72DEF8}" sibTransId="{271E8CA7-83DD-48D3-A066-8E779159621F}"/>
    <dgm:cxn modelId="{B053693B-EE64-4F50-8241-D2EF5E183BD3}" srcId="{C605FADC-8819-4B5F-9278-A99863D25BE9}" destId="{81999A12-FEA8-486D-9B1E-92D7AF26AC7D}" srcOrd="0" destOrd="0" parTransId="{9D688DC5-0000-4F50-BBE4-422CC8541439}" sibTransId="{44636739-6DF4-48B6-B837-D9C8F379D7E1}"/>
    <dgm:cxn modelId="{3C1D73A7-5A99-4D72-8516-99C3A7E8CA4E}" type="presOf" srcId="{C605FADC-8819-4B5F-9278-A99863D25BE9}" destId="{A91DDD9C-C44A-4DE7-9BD2-DF479AD0A757}" srcOrd="0" destOrd="0" presId="urn:microsoft.com/office/officeart/2005/8/layout/radial1"/>
    <dgm:cxn modelId="{D0CF826C-7333-46BC-A307-6A2E56AA746A}" srcId="{C605FADC-8819-4B5F-9278-A99863D25BE9}" destId="{7D79D9BB-8780-425D-9F7F-67F3F1550593}" srcOrd="1" destOrd="0" parTransId="{D1B2A018-F9E0-4A6A-89F1-447A7828C139}" sibTransId="{CB0AF5EC-857A-44B0-A16A-3CBAF96BE0AC}"/>
    <dgm:cxn modelId="{849A6E65-A2D9-49FF-A97C-F1E17C5CCCE0}" srcId="{C605FADC-8819-4B5F-9278-A99863D25BE9}" destId="{68CFAD1D-2721-4256-A929-2F56D012912B}" srcOrd="3" destOrd="0" parTransId="{ACB959A9-A616-491B-B4DE-D26414E2345B}" sibTransId="{EE85865F-D4CD-457A-A2C4-D9B352005B59}"/>
    <dgm:cxn modelId="{6BC8DC09-E2DC-447C-BEFF-20AD6A707E4A}" type="presOf" srcId="{ACB959A9-A616-491B-B4DE-D26414E2345B}" destId="{854FD4C4-86B3-4672-9568-3B13A9BB5E5F}" srcOrd="0" destOrd="0" presId="urn:microsoft.com/office/officeart/2005/8/layout/radial1"/>
    <dgm:cxn modelId="{3560AC45-FBF9-4E1D-A0B5-73AEC967CF57}" type="presOf" srcId="{9D688DC5-0000-4F50-BBE4-422CC8541439}" destId="{B5BE5203-2C11-4E1E-903A-D692771BB73A}" srcOrd="1" destOrd="0" presId="urn:microsoft.com/office/officeart/2005/8/layout/radial1"/>
    <dgm:cxn modelId="{3E8C7189-FA41-4606-97A9-9E59A6609E34}" type="presOf" srcId="{360CEA6A-7E9C-4E7E-A15A-8D1DA4D6AC20}" destId="{7B61740F-C202-4C47-A359-C7C73A71683A}" srcOrd="0" destOrd="0" presId="urn:microsoft.com/office/officeart/2005/8/layout/radial1"/>
    <dgm:cxn modelId="{19F405E1-500C-4A28-AD21-300DA2316969}" srcId="{94D328E9-388D-49B4-9834-17142886538F}" destId="{C605FADC-8819-4B5F-9278-A99863D25BE9}" srcOrd="0" destOrd="0" parTransId="{994B2E92-EB2E-4F48-A8FF-7C84D8436D36}" sibTransId="{68EDACE2-23AF-4DE4-9392-1778C20DA4DA}"/>
    <dgm:cxn modelId="{49081C1F-CA7A-4E8B-8D04-549FC7CAC90F}" type="presOf" srcId="{D1B2A018-F9E0-4A6A-89F1-447A7828C139}" destId="{A3A9A61D-8B7C-4CBB-9BC4-63EB264D0480}" srcOrd="1" destOrd="0" presId="urn:microsoft.com/office/officeart/2005/8/layout/radial1"/>
    <dgm:cxn modelId="{3BF501C7-1407-43A8-AA1F-37B8A43C5F24}" type="presOf" srcId="{94D328E9-388D-49B4-9834-17142886538F}" destId="{EB36F60C-7CEC-4F0C-AE03-CE1457FD5B71}" srcOrd="0" destOrd="0" presId="urn:microsoft.com/office/officeart/2005/8/layout/radial1"/>
    <dgm:cxn modelId="{C77EC546-39AA-4610-AAFF-B3AAEC9C720F}" type="presOf" srcId="{ACB959A9-A616-491B-B4DE-D26414E2345B}" destId="{66A84C48-49B1-4EC7-99BC-75E641062A46}" srcOrd="1" destOrd="0" presId="urn:microsoft.com/office/officeart/2005/8/layout/radial1"/>
    <dgm:cxn modelId="{54546BCE-0C23-4AB7-9B59-E0E36549E0DC}" type="presOf" srcId="{D1B2A018-F9E0-4A6A-89F1-447A7828C139}" destId="{229623A3-0802-4070-8328-297EE41651F8}" srcOrd="0" destOrd="0" presId="urn:microsoft.com/office/officeart/2005/8/layout/radial1"/>
    <dgm:cxn modelId="{8B908B12-7579-45CA-B0D1-06A6EA815496}" type="presOf" srcId="{5A17DCF4-801D-4774-9595-10F2DA72DEF8}" destId="{BB8759BE-EC87-48EB-BBB1-0312C05BE31E}" srcOrd="1" destOrd="0" presId="urn:microsoft.com/office/officeart/2005/8/layout/radial1"/>
    <dgm:cxn modelId="{89FBB2EB-7D9A-4AD2-9A23-E0C740DF936C}" type="presOf" srcId="{68CFAD1D-2721-4256-A929-2F56D012912B}" destId="{F91CB8BE-3DC2-4131-9AA2-9B60CC5AB580}" srcOrd="0" destOrd="0" presId="urn:microsoft.com/office/officeart/2005/8/layout/radial1"/>
    <dgm:cxn modelId="{59046146-62E2-45A0-8523-4C8AFC716523}" type="presOf" srcId="{5A17DCF4-801D-4774-9595-10F2DA72DEF8}" destId="{1C385CFB-E90E-4240-8C59-12548E8EDC11}" srcOrd="0" destOrd="0" presId="urn:microsoft.com/office/officeart/2005/8/layout/radial1"/>
    <dgm:cxn modelId="{F51869AA-F465-49EA-AB8B-259455989BAE}" type="presOf" srcId="{81999A12-FEA8-486D-9B1E-92D7AF26AC7D}" destId="{79D5A579-38F9-4D71-B740-99D4C433DE46}" srcOrd="0" destOrd="0" presId="urn:microsoft.com/office/officeart/2005/8/layout/radial1"/>
    <dgm:cxn modelId="{125D1126-E5F8-4ADC-B2AF-3174D489D998}" type="presOf" srcId="{7D79D9BB-8780-425D-9F7F-67F3F1550593}" destId="{7BA29570-4CF4-4F52-8289-8DE604CB26AB}" srcOrd="0" destOrd="0" presId="urn:microsoft.com/office/officeart/2005/8/layout/radial1"/>
    <dgm:cxn modelId="{519481A3-B521-41D1-8301-4893C4CA3490}" type="presParOf" srcId="{EB36F60C-7CEC-4F0C-AE03-CE1457FD5B71}" destId="{A91DDD9C-C44A-4DE7-9BD2-DF479AD0A757}" srcOrd="0" destOrd="0" presId="urn:microsoft.com/office/officeart/2005/8/layout/radial1"/>
    <dgm:cxn modelId="{3AC2F5CD-B53B-4CE3-B734-5167D6948FA9}" type="presParOf" srcId="{EB36F60C-7CEC-4F0C-AE03-CE1457FD5B71}" destId="{7DF06B5F-5CF1-49F6-8016-AE240884C627}" srcOrd="1" destOrd="0" presId="urn:microsoft.com/office/officeart/2005/8/layout/radial1"/>
    <dgm:cxn modelId="{A2CA00A4-CE36-464E-A46E-6BD036A6496E}" type="presParOf" srcId="{7DF06B5F-5CF1-49F6-8016-AE240884C627}" destId="{B5BE5203-2C11-4E1E-903A-D692771BB73A}" srcOrd="0" destOrd="0" presId="urn:microsoft.com/office/officeart/2005/8/layout/radial1"/>
    <dgm:cxn modelId="{33EF5FE1-E71D-41E3-BF74-73645767416C}" type="presParOf" srcId="{EB36F60C-7CEC-4F0C-AE03-CE1457FD5B71}" destId="{79D5A579-38F9-4D71-B740-99D4C433DE46}" srcOrd="2" destOrd="0" presId="urn:microsoft.com/office/officeart/2005/8/layout/radial1"/>
    <dgm:cxn modelId="{71EE4160-9B87-4C00-B744-E7E47DDB4908}" type="presParOf" srcId="{EB36F60C-7CEC-4F0C-AE03-CE1457FD5B71}" destId="{229623A3-0802-4070-8328-297EE41651F8}" srcOrd="3" destOrd="0" presId="urn:microsoft.com/office/officeart/2005/8/layout/radial1"/>
    <dgm:cxn modelId="{D8EA4D1F-60AB-4129-978C-556B13333E59}" type="presParOf" srcId="{229623A3-0802-4070-8328-297EE41651F8}" destId="{A3A9A61D-8B7C-4CBB-9BC4-63EB264D0480}" srcOrd="0" destOrd="0" presId="urn:microsoft.com/office/officeart/2005/8/layout/radial1"/>
    <dgm:cxn modelId="{D101F5E0-107B-4503-A6EC-838B7E3E32BD}" type="presParOf" srcId="{EB36F60C-7CEC-4F0C-AE03-CE1457FD5B71}" destId="{7BA29570-4CF4-4F52-8289-8DE604CB26AB}" srcOrd="4" destOrd="0" presId="urn:microsoft.com/office/officeart/2005/8/layout/radial1"/>
    <dgm:cxn modelId="{4A55481A-A6A0-4846-8F6B-B1060E1B42E3}" type="presParOf" srcId="{EB36F60C-7CEC-4F0C-AE03-CE1457FD5B71}" destId="{1C385CFB-E90E-4240-8C59-12548E8EDC11}" srcOrd="5" destOrd="0" presId="urn:microsoft.com/office/officeart/2005/8/layout/radial1"/>
    <dgm:cxn modelId="{A8F4F53C-1718-49E8-B933-8414BDB635B6}" type="presParOf" srcId="{1C385CFB-E90E-4240-8C59-12548E8EDC11}" destId="{BB8759BE-EC87-48EB-BBB1-0312C05BE31E}" srcOrd="0" destOrd="0" presId="urn:microsoft.com/office/officeart/2005/8/layout/radial1"/>
    <dgm:cxn modelId="{FD4248D2-6BED-4DFE-A3E2-C9527E71C20D}" type="presParOf" srcId="{EB36F60C-7CEC-4F0C-AE03-CE1457FD5B71}" destId="{7B61740F-C202-4C47-A359-C7C73A71683A}" srcOrd="6" destOrd="0" presId="urn:microsoft.com/office/officeart/2005/8/layout/radial1"/>
    <dgm:cxn modelId="{9A5AEF44-A2E0-4809-8C7A-255B90A6DB29}" type="presParOf" srcId="{EB36F60C-7CEC-4F0C-AE03-CE1457FD5B71}" destId="{854FD4C4-86B3-4672-9568-3B13A9BB5E5F}" srcOrd="7" destOrd="0" presId="urn:microsoft.com/office/officeart/2005/8/layout/radial1"/>
    <dgm:cxn modelId="{7C964F19-B38B-4600-A91F-7E1C52FB6E50}" type="presParOf" srcId="{854FD4C4-86B3-4672-9568-3B13A9BB5E5F}" destId="{66A84C48-49B1-4EC7-99BC-75E641062A46}" srcOrd="0" destOrd="0" presId="urn:microsoft.com/office/officeart/2005/8/layout/radial1"/>
    <dgm:cxn modelId="{229779B3-4293-4958-81B0-B9B3B24390B9}" type="presParOf" srcId="{EB36F60C-7CEC-4F0C-AE03-CE1457FD5B71}" destId="{F91CB8BE-3DC2-4131-9AA2-9B60CC5AB580}" srcOrd="8" destOrd="0" presId="urn:microsoft.com/office/officeart/2005/8/layout/radial1"/>
  </dgm:cxnLst>
  <dgm:bg/>
  <dgm:whole/>
</dgm:dataModel>
</file>

<file path=ppt/diagrams/data2.xml><?xml version="1.0" encoding="utf-8"?>
<dgm:dataModel xmlns:dgm="http://schemas.openxmlformats.org/drawingml/2006/diagram" xmlns:a="http://schemas.openxmlformats.org/drawingml/2006/main">
  <dgm:ptLst>
    <dgm:pt modelId="{CE8BCD53-C8E3-4DAB-B89F-EECD511BCF9F}" type="doc">
      <dgm:prSet loTypeId="urn:microsoft.com/office/officeart/2005/8/layout/venn1" loCatId="relationship" qsTypeId="urn:microsoft.com/office/officeart/2005/8/quickstyle/simple1" qsCatId="simple" csTypeId="urn:microsoft.com/office/officeart/2005/8/colors/accent1_2" csCatId="accent1" phldr="1"/>
      <dgm:spPr/>
    </dgm:pt>
    <dgm:pt modelId="{F3C069A4-1057-46D4-BAFB-C7E31725376C}">
      <dgm:prSet phldrT="[Texto]"/>
      <dgm:spPr/>
      <dgm:t>
        <a:bodyPr/>
        <a:lstStyle/>
        <a:p>
          <a:r>
            <a:rPr lang="pt-BR" dirty="0" smtClean="0"/>
            <a:t>TÍPICOS</a:t>
          </a:r>
          <a:endParaRPr lang="pt-BR" dirty="0"/>
        </a:p>
      </dgm:t>
    </dgm:pt>
    <dgm:pt modelId="{07D7F3EE-EA90-4553-8AAF-5C6F44557CB9}" type="parTrans" cxnId="{37078916-873B-49D8-A75C-3DE776F3AE5D}">
      <dgm:prSet/>
      <dgm:spPr/>
      <dgm:t>
        <a:bodyPr/>
        <a:lstStyle/>
        <a:p>
          <a:endParaRPr lang="pt-BR"/>
        </a:p>
      </dgm:t>
    </dgm:pt>
    <dgm:pt modelId="{3D652CA5-5D9B-4AD9-AC70-ECC85DE89B89}" type="sibTrans" cxnId="{37078916-873B-49D8-A75C-3DE776F3AE5D}">
      <dgm:prSet/>
      <dgm:spPr/>
      <dgm:t>
        <a:bodyPr/>
        <a:lstStyle/>
        <a:p>
          <a:endParaRPr lang="pt-BR"/>
        </a:p>
      </dgm:t>
    </dgm:pt>
    <dgm:pt modelId="{93EB2CC9-DBA5-4761-A552-926D5A05590D}">
      <dgm:prSet phldrT="[Texto]"/>
      <dgm:spPr/>
      <dgm:t>
        <a:bodyPr/>
        <a:lstStyle/>
        <a:p>
          <a:r>
            <a:rPr lang="pt-BR" smtClean="0"/>
            <a:t>ATÍPICOS</a:t>
          </a:r>
          <a:endParaRPr lang="pt-BR" dirty="0"/>
        </a:p>
      </dgm:t>
    </dgm:pt>
    <dgm:pt modelId="{A2FF0425-54A0-4FC4-9220-22B1B5478F41}" type="parTrans" cxnId="{C576A7C6-0885-4EEC-A537-F3242962C808}">
      <dgm:prSet/>
      <dgm:spPr/>
      <dgm:t>
        <a:bodyPr/>
        <a:lstStyle/>
        <a:p>
          <a:endParaRPr lang="pt-BR"/>
        </a:p>
      </dgm:t>
    </dgm:pt>
    <dgm:pt modelId="{6A3297BC-66C8-4709-9AA3-1C366FD5B0F2}" type="sibTrans" cxnId="{C576A7C6-0885-4EEC-A537-F3242962C808}">
      <dgm:prSet/>
      <dgm:spPr/>
      <dgm:t>
        <a:bodyPr/>
        <a:lstStyle/>
        <a:p>
          <a:endParaRPr lang="pt-BR"/>
        </a:p>
      </dgm:t>
    </dgm:pt>
    <dgm:pt modelId="{7EAFC101-353E-4B9E-A850-91161A87D743}" type="pres">
      <dgm:prSet presAssocID="{CE8BCD53-C8E3-4DAB-B89F-EECD511BCF9F}" presName="compositeShape" presStyleCnt="0">
        <dgm:presLayoutVars>
          <dgm:chMax val="7"/>
          <dgm:dir/>
          <dgm:resizeHandles val="exact"/>
        </dgm:presLayoutVars>
      </dgm:prSet>
      <dgm:spPr/>
    </dgm:pt>
    <dgm:pt modelId="{106B7B50-1FB8-4DEC-9E50-E9EEF96C2F04}" type="pres">
      <dgm:prSet presAssocID="{F3C069A4-1057-46D4-BAFB-C7E31725376C}" presName="circ1" presStyleLbl="vennNode1" presStyleIdx="0" presStyleCnt="2"/>
      <dgm:spPr/>
      <dgm:t>
        <a:bodyPr/>
        <a:lstStyle/>
        <a:p>
          <a:endParaRPr lang="pt-BR"/>
        </a:p>
      </dgm:t>
    </dgm:pt>
    <dgm:pt modelId="{809D0588-1017-4516-8E15-3DAA6E00C33C}" type="pres">
      <dgm:prSet presAssocID="{F3C069A4-1057-46D4-BAFB-C7E31725376C}" presName="circ1Tx" presStyleLbl="revTx" presStyleIdx="0" presStyleCnt="0">
        <dgm:presLayoutVars>
          <dgm:chMax val="0"/>
          <dgm:chPref val="0"/>
          <dgm:bulletEnabled val="1"/>
        </dgm:presLayoutVars>
      </dgm:prSet>
      <dgm:spPr/>
      <dgm:t>
        <a:bodyPr/>
        <a:lstStyle/>
        <a:p>
          <a:endParaRPr lang="pt-BR"/>
        </a:p>
      </dgm:t>
    </dgm:pt>
    <dgm:pt modelId="{71A37E9E-4389-4BA8-A8DF-47B39BDE30F0}" type="pres">
      <dgm:prSet presAssocID="{93EB2CC9-DBA5-4761-A552-926D5A05590D}" presName="circ2" presStyleLbl="vennNode1" presStyleIdx="1" presStyleCnt="2"/>
      <dgm:spPr/>
      <dgm:t>
        <a:bodyPr/>
        <a:lstStyle/>
        <a:p>
          <a:endParaRPr lang="pt-BR"/>
        </a:p>
      </dgm:t>
    </dgm:pt>
    <dgm:pt modelId="{2B04A60E-D639-431C-9EBB-C5A06A7A3A2B}" type="pres">
      <dgm:prSet presAssocID="{93EB2CC9-DBA5-4761-A552-926D5A05590D}" presName="circ2Tx" presStyleLbl="revTx" presStyleIdx="0" presStyleCnt="0">
        <dgm:presLayoutVars>
          <dgm:chMax val="0"/>
          <dgm:chPref val="0"/>
          <dgm:bulletEnabled val="1"/>
        </dgm:presLayoutVars>
      </dgm:prSet>
      <dgm:spPr/>
      <dgm:t>
        <a:bodyPr/>
        <a:lstStyle/>
        <a:p>
          <a:endParaRPr lang="pt-BR"/>
        </a:p>
      </dgm:t>
    </dgm:pt>
  </dgm:ptLst>
  <dgm:cxnLst>
    <dgm:cxn modelId="{1892EEB0-2C45-4264-A77E-597F074D60C5}" type="presOf" srcId="{F3C069A4-1057-46D4-BAFB-C7E31725376C}" destId="{106B7B50-1FB8-4DEC-9E50-E9EEF96C2F04}" srcOrd="0" destOrd="0" presId="urn:microsoft.com/office/officeart/2005/8/layout/venn1"/>
    <dgm:cxn modelId="{37078916-873B-49D8-A75C-3DE776F3AE5D}" srcId="{CE8BCD53-C8E3-4DAB-B89F-EECD511BCF9F}" destId="{F3C069A4-1057-46D4-BAFB-C7E31725376C}" srcOrd="0" destOrd="0" parTransId="{07D7F3EE-EA90-4553-8AAF-5C6F44557CB9}" sibTransId="{3D652CA5-5D9B-4AD9-AC70-ECC85DE89B89}"/>
    <dgm:cxn modelId="{DE0CDDD1-87A3-459C-8BF7-1D5F603CE18A}" type="presOf" srcId="{CE8BCD53-C8E3-4DAB-B89F-EECD511BCF9F}" destId="{7EAFC101-353E-4B9E-A850-91161A87D743}" srcOrd="0" destOrd="0" presId="urn:microsoft.com/office/officeart/2005/8/layout/venn1"/>
    <dgm:cxn modelId="{70C7649E-92B9-4FE6-9158-472C66933E28}" type="presOf" srcId="{93EB2CC9-DBA5-4761-A552-926D5A05590D}" destId="{71A37E9E-4389-4BA8-A8DF-47B39BDE30F0}" srcOrd="0" destOrd="0" presId="urn:microsoft.com/office/officeart/2005/8/layout/venn1"/>
    <dgm:cxn modelId="{14195E71-8B34-437D-98C3-E143A676C3B5}" type="presOf" srcId="{93EB2CC9-DBA5-4761-A552-926D5A05590D}" destId="{2B04A60E-D639-431C-9EBB-C5A06A7A3A2B}" srcOrd="1" destOrd="0" presId="urn:microsoft.com/office/officeart/2005/8/layout/venn1"/>
    <dgm:cxn modelId="{C576A7C6-0885-4EEC-A537-F3242962C808}" srcId="{CE8BCD53-C8E3-4DAB-B89F-EECD511BCF9F}" destId="{93EB2CC9-DBA5-4761-A552-926D5A05590D}" srcOrd="1" destOrd="0" parTransId="{A2FF0425-54A0-4FC4-9220-22B1B5478F41}" sibTransId="{6A3297BC-66C8-4709-9AA3-1C366FD5B0F2}"/>
    <dgm:cxn modelId="{CE6AEC9C-A682-4155-B803-7CD2615ECF06}" type="presOf" srcId="{F3C069A4-1057-46D4-BAFB-C7E31725376C}" destId="{809D0588-1017-4516-8E15-3DAA6E00C33C}" srcOrd="1" destOrd="0" presId="urn:microsoft.com/office/officeart/2005/8/layout/venn1"/>
    <dgm:cxn modelId="{3754A8F4-A8FF-4AF4-8FE3-B403F7650EFA}" type="presParOf" srcId="{7EAFC101-353E-4B9E-A850-91161A87D743}" destId="{106B7B50-1FB8-4DEC-9E50-E9EEF96C2F04}" srcOrd="0" destOrd="0" presId="urn:microsoft.com/office/officeart/2005/8/layout/venn1"/>
    <dgm:cxn modelId="{6FD54767-B172-4598-AD84-CEEBC962DC32}" type="presParOf" srcId="{7EAFC101-353E-4B9E-A850-91161A87D743}" destId="{809D0588-1017-4516-8E15-3DAA6E00C33C}" srcOrd="1" destOrd="0" presId="urn:microsoft.com/office/officeart/2005/8/layout/venn1"/>
    <dgm:cxn modelId="{EA3EB650-5D6A-4089-98C3-97E814CD689F}" type="presParOf" srcId="{7EAFC101-353E-4B9E-A850-91161A87D743}" destId="{71A37E9E-4389-4BA8-A8DF-47B39BDE30F0}" srcOrd="2" destOrd="0" presId="urn:microsoft.com/office/officeart/2005/8/layout/venn1"/>
    <dgm:cxn modelId="{18FD1B31-E2A3-4075-8729-98AF6B9E5373}" type="presParOf" srcId="{7EAFC101-353E-4B9E-A850-91161A87D743}" destId="{2B04A60E-D639-431C-9EBB-C5A06A7A3A2B}" srcOrd="3" destOrd="0" presId="urn:microsoft.com/office/officeart/2005/8/layout/venn1"/>
  </dgm:cxnLst>
  <dgm:bg/>
  <dgm:whole/>
</dgm:dataModel>
</file>

<file path=ppt/diagrams/data3.xml><?xml version="1.0" encoding="utf-8"?>
<dgm:dataModel xmlns:dgm="http://schemas.openxmlformats.org/drawingml/2006/diagram" xmlns:a="http://schemas.openxmlformats.org/drawingml/2006/main">
  <dgm:ptLst>
    <dgm:pt modelId="{FEF4ECE5-991E-4ADB-A2BF-8BB1BB12D491}"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pt-BR"/>
        </a:p>
      </dgm:t>
    </dgm:pt>
    <dgm:pt modelId="{CBC9B725-EB6A-4D35-9AFE-EA3328A91295}">
      <dgm:prSet phldrT="[Texto]"/>
      <dgm:spPr/>
      <dgm:t>
        <a:bodyPr/>
        <a:lstStyle/>
        <a:p>
          <a:r>
            <a:rPr lang="pt-BR" dirty="0" smtClean="0"/>
            <a:t>ATÍPICOS</a:t>
          </a:r>
          <a:endParaRPr lang="pt-BR" dirty="0"/>
        </a:p>
      </dgm:t>
    </dgm:pt>
    <dgm:pt modelId="{001F4913-19A5-4B13-BBBD-1337C93271A9}" type="parTrans" cxnId="{BA7879DD-AE9B-4EF7-AC00-DD524D46FB1F}">
      <dgm:prSet/>
      <dgm:spPr/>
      <dgm:t>
        <a:bodyPr/>
        <a:lstStyle/>
        <a:p>
          <a:endParaRPr lang="pt-BR"/>
        </a:p>
      </dgm:t>
    </dgm:pt>
    <dgm:pt modelId="{5A79BD02-4D96-498E-A1F9-AFDFF9BC3B81}" type="sibTrans" cxnId="{BA7879DD-AE9B-4EF7-AC00-DD524D46FB1F}">
      <dgm:prSet/>
      <dgm:spPr/>
      <dgm:t>
        <a:bodyPr/>
        <a:lstStyle/>
        <a:p>
          <a:endParaRPr lang="pt-BR"/>
        </a:p>
      </dgm:t>
    </dgm:pt>
    <dgm:pt modelId="{136F6598-EA40-49F9-B0DD-6EE37216E378}">
      <dgm:prSet phldrT="[Texto]"/>
      <dgm:spPr/>
      <dgm:t>
        <a:bodyPr/>
        <a:lstStyle/>
        <a:p>
          <a:r>
            <a:rPr lang="pt-BR" dirty="0" smtClean="0"/>
            <a:t>Empreitada</a:t>
          </a:r>
          <a:endParaRPr lang="pt-BR" dirty="0"/>
        </a:p>
      </dgm:t>
    </dgm:pt>
    <dgm:pt modelId="{CDB5756B-E51A-404F-B21D-41E2F1042E7C}" type="parTrans" cxnId="{ADE96D5E-5952-40D3-B89C-EAD6B9B1DBCB}">
      <dgm:prSet/>
      <dgm:spPr/>
      <dgm:t>
        <a:bodyPr/>
        <a:lstStyle/>
        <a:p>
          <a:endParaRPr lang="pt-BR"/>
        </a:p>
      </dgm:t>
    </dgm:pt>
    <dgm:pt modelId="{F5827A76-59E3-4888-A8F7-03182FCCBD62}" type="sibTrans" cxnId="{ADE96D5E-5952-40D3-B89C-EAD6B9B1DBCB}">
      <dgm:prSet/>
      <dgm:spPr/>
      <dgm:t>
        <a:bodyPr/>
        <a:lstStyle/>
        <a:p>
          <a:endParaRPr lang="pt-BR"/>
        </a:p>
      </dgm:t>
    </dgm:pt>
    <dgm:pt modelId="{B5202800-4E28-4207-960C-586041C6A8FA}">
      <dgm:prSet phldrT="[Texto]"/>
      <dgm:spPr/>
      <dgm:t>
        <a:bodyPr/>
        <a:lstStyle/>
        <a:p>
          <a:r>
            <a:rPr lang="pt-BR" dirty="0" smtClean="0"/>
            <a:t>Inominado</a:t>
          </a:r>
          <a:endParaRPr lang="pt-BR" dirty="0"/>
        </a:p>
      </dgm:t>
    </dgm:pt>
    <dgm:pt modelId="{491A5B5F-30C8-48D0-9D2C-FAD72557D04D}" type="parTrans" cxnId="{51168A71-DCB2-4420-9D50-D94D8977B16E}">
      <dgm:prSet/>
      <dgm:spPr/>
      <dgm:t>
        <a:bodyPr/>
        <a:lstStyle/>
        <a:p>
          <a:endParaRPr lang="pt-BR"/>
        </a:p>
      </dgm:t>
    </dgm:pt>
    <dgm:pt modelId="{B17AD210-EDFB-4E24-8BD4-992CA275FEE5}" type="sibTrans" cxnId="{51168A71-DCB2-4420-9D50-D94D8977B16E}">
      <dgm:prSet/>
      <dgm:spPr/>
      <dgm:t>
        <a:bodyPr/>
        <a:lstStyle/>
        <a:p>
          <a:endParaRPr lang="pt-BR"/>
        </a:p>
      </dgm:t>
    </dgm:pt>
    <dgm:pt modelId="{2F16DC4A-7642-4B88-8CED-7CD0655ECA79}">
      <dgm:prSet phldrT="[Texto]"/>
      <dgm:spPr/>
      <dgm:t>
        <a:bodyPr/>
        <a:lstStyle/>
        <a:p>
          <a:r>
            <a:rPr lang="pt-BR" dirty="0" smtClean="0"/>
            <a:t>Comodato</a:t>
          </a:r>
          <a:endParaRPr lang="pt-BR" dirty="0"/>
        </a:p>
      </dgm:t>
    </dgm:pt>
    <dgm:pt modelId="{569BDFA7-C6C7-46E5-92A5-B7F60744F03E}" type="sibTrans" cxnId="{6E5CF17A-418C-4079-B8D1-202A44B1A832}">
      <dgm:prSet/>
      <dgm:spPr/>
      <dgm:t>
        <a:bodyPr/>
        <a:lstStyle/>
        <a:p>
          <a:endParaRPr lang="pt-BR"/>
        </a:p>
      </dgm:t>
    </dgm:pt>
    <dgm:pt modelId="{302E4356-CAFA-4355-ABE5-7C5F6DDC8C21}" type="parTrans" cxnId="{6E5CF17A-418C-4079-B8D1-202A44B1A832}">
      <dgm:prSet/>
      <dgm:spPr/>
      <dgm:t>
        <a:bodyPr/>
        <a:lstStyle/>
        <a:p>
          <a:endParaRPr lang="pt-BR"/>
        </a:p>
      </dgm:t>
    </dgm:pt>
    <dgm:pt modelId="{A684FF82-B3BC-4228-BFB6-3441AF824F33}" type="pres">
      <dgm:prSet presAssocID="{FEF4ECE5-991E-4ADB-A2BF-8BB1BB12D491}" presName="Name0" presStyleCnt="0">
        <dgm:presLayoutVars>
          <dgm:chMax val="1"/>
          <dgm:dir/>
          <dgm:animLvl val="ctr"/>
          <dgm:resizeHandles val="exact"/>
        </dgm:presLayoutVars>
      </dgm:prSet>
      <dgm:spPr/>
      <dgm:t>
        <a:bodyPr/>
        <a:lstStyle/>
        <a:p>
          <a:endParaRPr lang="pt-BR"/>
        </a:p>
      </dgm:t>
    </dgm:pt>
    <dgm:pt modelId="{12F752FE-D56B-40AB-A1EF-1BB524C24E99}" type="pres">
      <dgm:prSet presAssocID="{CBC9B725-EB6A-4D35-9AFE-EA3328A91295}" presName="centerShape" presStyleLbl="node0" presStyleIdx="0" presStyleCnt="1"/>
      <dgm:spPr/>
      <dgm:t>
        <a:bodyPr/>
        <a:lstStyle/>
        <a:p>
          <a:endParaRPr lang="pt-BR"/>
        </a:p>
      </dgm:t>
    </dgm:pt>
    <dgm:pt modelId="{12B86132-5F20-44E4-93E4-840532185578}" type="pres">
      <dgm:prSet presAssocID="{2F16DC4A-7642-4B88-8CED-7CD0655ECA79}" presName="node" presStyleLbl="node1" presStyleIdx="0" presStyleCnt="3">
        <dgm:presLayoutVars>
          <dgm:bulletEnabled val="1"/>
        </dgm:presLayoutVars>
      </dgm:prSet>
      <dgm:spPr/>
      <dgm:t>
        <a:bodyPr/>
        <a:lstStyle/>
        <a:p>
          <a:endParaRPr lang="pt-BR"/>
        </a:p>
      </dgm:t>
    </dgm:pt>
    <dgm:pt modelId="{6FF4A7E4-60F9-4B74-8CB4-1DA5A8500832}" type="pres">
      <dgm:prSet presAssocID="{2F16DC4A-7642-4B88-8CED-7CD0655ECA79}" presName="dummy" presStyleCnt="0"/>
      <dgm:spPr/>
    </dgm:pt>
    <dgm:pt modelId="{3EFC8EFD-24D3-4945-8CFB-57E62FCE57B4}" type="pres">
      <dgm:prSet presAssocID="{569BDFA7-C6C7-46E5-92A5-B7F60744F03E}" presName="sibTrans" presStyleLbl="sibTrans2D1" presStyleIdx="0" presStyleCnt="3"/>
      <dgm:spPr/>
      <dgm:t>
        <a:bodyPr/>
        <a:lstStyle/>
        <a:p>
          <a:endParaRPr lang="pt-BR"/>
        </a:p>
      </dgm:t>
    </dgm:pt>
    <dgm:pt modelId="{FD7F7EC8-B220-4528-A6D4-5AD929CAF606}" type="pres">
      <dgm:prSet presAssocID="{136F6598-EA40-49F9-B0DD-6EE37216E378}" presName="node" presStyleLbl="node1" presStyleIdx="1" presStyleCnt="3">
        <dgm:presLayoutVars>
          <dgm:bulletEnabled val="1"/>
        </dgm:presLayoutVars>
      </dgm:prSet>
      <dgm:spPr/>
      <dgm:t>
        <a:bodyPr/>
        <a:lstStyle/>
        <a:p>
          <a:endParaRPr lang="pt-BR"/>
        </a:p>
      </dgm:t>
    </dgm:pt>
    <dgm:pt modelId="{CD5F05DB-24CB-44AB-A8F3-A6D98DDFFF75}" type="pres">
      <dgm:prSet presAssocID="{136F6598-EA40-49F9-B0DD-6EE37216E378}" presName="dummy" presStyleCnt="0"/>
      <dgm:spPr/>
    </dgm:pt>
    <dgm:pt modelId="{74477428-0F2E-4CE4-A573-E5488D87CE69}" type="pres">
      <dgm:prSet presAssocID="{F5827A76-59E3-4888-A8F7-03182FCCBD62}" presName="sibTrans" presStyleLbl="sibTrans2D1" presStyleIdx="1" presStyleCnt="3"/>
      <dgm:spPr/>
      <dgm:t>
        <a:bodyPr/>
        <a:lstStyle/>
        <a:p>
          <a:endParaRPr lang="pt-BR"/>
        </a:p>
      </dgm:t>
    </dgm:pt>
    <dgm:pt modelId="{FC344AF6-213B-4106-9E7A-418124A2B196}" type="pres">
      <dgm:prSet presAssocID="{B5202800-4E28-4207-960C-586041C6A8FA}" presName="node" presStyleLbl="node1" presStyleIdx="2" presStyleCnt="3">
        <dgm:presLayoutVars>
          <dgm:bulletEnabled val="1"/>
        </dgm:presLayoutVars>
      </dgm:prSet>
      <dgm:spPr/>
      <dgm:t>
        <a:bodyPr/>
        <a:lstStyle/>
        <a:p>
          <a:endParaRPr lang="pt-BR"/>
        </a:p>
      </dgm:t>
    </dgm:pt>
    <dgm:pt modelId="{85E363C3-2A9F-44B0-B079-834C93E8887E}" type="pres">
      <dgm:prSet presAssocID="{B5202800-4E28-4207-960C-586041C6A8FA}" presName="dummy" presStyleCnt="0"/>
      <dgm:spPr/>
    </dgm:pt>
    <dgm:pt modelId="{F4046592-D5F3-4E0D-AF2F-D4D945DA57AA}" type="pres">
      <dgm:prSet presAssocID="{B17AD210-EDFB-4E24-8BD4-992CA275FEE5}" presName="sibTrans" presStyleLbl="sibTrans2D1" presStyleIdx="2" presStyleCnt="3"/>
      <dgm:spPr/>
      <dgm:t>
        <a:bodyPr/>
        <a:lstStyle/>
        <a:p>
          <a:endParaRPr lang="pt-BR"/>
        </a:p>
      </dgm:t>
    </dgm:pt>
  </dgm:ptLst>
  <dgm:cxnLst>
    <dgm:cxn modelId="{178F9387-5C07-4BFE-B624-357A5DBDB79E}" type="presOf" srcId="{CBC9B725-EB6A-4D35-9AFE-EA3328A91295}" destId="{12F752FE-D56B-40AB-A1EF-1BB524C24E99}" srcOrd="0" destOrd="0" presId="urn:microsoft.com/office/officeart/2005/8/layout/radial6"/>
    <dgm:cxn modelId="{546E9994-4003-48E8-9F7B-98C1A7FAEB6C}" type="presOf" srcId="{569BDFA7-C6C7-46E5-92A5-B7F60744F03E}" destId="{3EFC8EFD-24D3-4945-8CFB-57E62FCE57B4}" srcOrd="0" destOrd="0" presId="urn:microsoft.com/office/officeart/2005/8/layout/radial6"/>
    <dgm:cxn modelId="{BB3FAE49-C0A8-4C27-B7F1-B5BFD8FBD035}" type="presOf" srcId="{B17AD210-EDFB-4E24-8BD4-992CA275FEE5}" destId="{F4046592-D5F3-4E0D-AF2F-D4D945DA57AA}" srcOrd="0" destOrd="0" presId="urn:microsoft.com/office/officeart/2005/8/layout/radial6"/>
    <dgm:cxn modelId="{E5A38BAA-5F7F-48D7-95AC-2F54EF74AA1E}" type="presOf" srcId="{136F6598-EA40-49F9-B0DD-6EE37216E378}" destId="{FD7F7EC8-B220-4528-A6D4-5AD929CAF606}" srcOrd="0" destOrd="0" presId="urn:microsoft.com/office/officeart/2005/8/layout/radial6"/>
    <dgm:cxn modelId="{948568E2-2264-4DED-8B1D-2657100BA357}" type="presOf" srcId="{2F16DC4A-7642-4B88-8CED-7CD0655ECA79}" destId="{12B86132-5F20-44E4-93E4-840532185578}" srcOrd="0" destOrd="0" presId="urn:microsoft.com/office/officeart/2005/8/layout/radial6"/>
    <dgm:cxn modelId="{72F17193-6959-4694-A1B4-F0278654C0F7}" type="presOf" srcId="{F5827A76-59E3-4888-A8F7-03182FCCBD62}" destId="{74477428-0F2E-4CE4-A573-E5488D87CE69}" srcOrd="0" destOrd="0" presId="urn:microsoft.com/office/officeart/2005/8/layout/radial6"/>
    <dgm:cxn modelId="{59772A41-8794-4533-87B3-C1E38DE261C3}" type="presOf" srcId="{B5202800-4E28-4207-960C-586041C6A8FA}" destId="{FC344AF6-213B-4106-9E7A-418124A2B196}" srcOrd="0" destOrd="0" presId="urn:microsoft.com/office/officeart/2005/8/layout/radial6"/>
    <dgm:cxn modelId="{ADE96D5E-5952-40D3-B89C-EAD6B9B1DBCB}" srcId="{CBC9B725-EB6A-4D35-9AFE-EA3328A91295}" destId="{136F6598-EA40-49F9-B0DD-6EE37216E378}" srcOrd="1" destOrd="0" parTransId="{CDB5756B-E51A-404F-B21D-41E2F1042E7C}" sibTransId="{F5827A76-59E3-4888-A8F7-03182FCCBD62}"/>
    <dgm:cxn modelId="{51168A71-DCB2-4420-9D50-D94D8977B16E}" srcId="{CBC9B725-EB6A-4D35-9AFE-EA3328A91295}" destId="{B5202800-4E28-4207-960C-586041C6A8FA}" srcOrd="2" destOrd="0" parTransId="{491A5B5F-30C8-48D0-9D2C-FAD72557D04D}" sibTransId="{B17AD210-EDFB-4E24-8BD4-992CA275FEE5}"/>
    <dgm:cxn modelId="{49560217-4B0A-4483-B246-A2698EECD9EB}" type="presOf" srcId="{FEF4ECE5-991E-4ADB-A2BF-8BB1BB12D491}" destId="{A684FF82-B3BC-4228-BFB6-3441AF824F33}" srcOrd="0" destOrd="0" presId="urn:microsoft.com/office/officeart/2005/8/layout/radial6"/>
    <dgm:cxn modelId="{BA7879DD-AE9B-4EF7-AC00-DD524D46FB1F}" srcId="{FEF4ECE5-991E-4ADB-A2BF-8BB1BB12D491}" destId="{CBC9B725-EB6A-4D35-9AFE-EA3328A91295}" srcOrd="0" destOrd="0" parTransId="{001F4913-19A5-4B13-BBBD-1337C93271A9}" sibTransId="{5A79BD02-4D96-498E-A1F9-AFDFF9BC3B81}"/>
    <dgm:cxn modelId="{6E5CF17A-418C-4079-B8D1-202A44B1A832}" srcId="{CBC9B725-EB6A-4D35-9AFE-EA3328A91295}" destId="{2F16DC4A-7642-4B88-8CED-7CD0655ECA79}" srcOrd="0" destOrd="0" parTransId="{302E4356-CAFA-4355-ABE5-7C5F6DDC8C21}" sibTransId="{569BDFA7-C6C7-46E5-92A5-B7F60744F03E}"/>
    <dgm:cxn modelId="{8AF2D219-218A-4F21-9D0C-3DFA93CAD8E4}" type="presParOf" srcId="{A684FF82-B3BC-4228-BFB6-3441AF824F33}" destId="{12F752FE-D56B-40AB-A1EF-1BB524C24E99}" srcOrd="0" destOrd="0" presId="urn:microsoft.com/office/officeart/2005/8/layout/radial6"/>
    <dgm:cxn modelId="{9F174874-E78F-49EC-A248-C394724B7D39}" type="presParOf" srcId="{A684FF82-B3BC-4228-BFB6-3441AF824F33}" destId="{12B86132-5F20-44E4-93E4-840532185578}" srcOrd="1" destOrd="0" presId="urn:microsoft.com/office/officeart/2005/8/layout/radial6"/>
    <dgm:cxn modelId="{82BA9653-16B7-4EA3-AB88-1BB3C02D5A6A}" type="presParOf" srcId="{A684FF82-B3BC-4228-BFB6-3441AF824F33}" destId="{6FF4A7E4-60F9-4B74-8CB4-1DA5A8500832}" srcOrd="2" destOrd="0" presId="urn:microsoft.com/office/officeart/2005/8/layout/radial6"/>
    <dgm:cxn modelId="{E79C1D29-1DC6-44D3-8967-23AAA99283C6}" type="presParOf" srcId="{A684FF82-B3BC-4228-BFB6-3441AF824F33}" destId="{3EFC8EFD-24D3-4945-8CFB-57E62FCE57B4}" srcOrd="3" destOrd="0" presId="urn:microsoft.com/office/officeart/2005/8/layout/radial6"/>
    <dgm:cxn modelId="{DCD90B0A-14E4-48F3-9922-200417DAA8CD}" type="presParOf" srcId="{A684FF82-B3BC-4228-BFB6-3441AF824F33}" destId="{FD7F7EC8-B220-4528-A6D4-5AD929CAF606}" srcOrd="4" destOrd="0" presId="urn:microsoft.com/office/officeart/2005/8/layout/radial6"/>
    <dgm:cxn modelId="{7F06D073-0A4D-4CF9-8220-A26FA126CDD2}" type="presParOf" srcId="{A684FF82-B3BC-4228-BFB6-3441AF824F33}" destId="{CD5F05DB-24CB-44AB-A8F3-A6D98DDFFF75}" srcOrd="5" destOrd="0" presId="urn:microsoft.com/office/officeart/2005/8/layout/radial6"/>
    <dgm:cxn modelId="{C2099E8C-3334-4C16-B913-52EC30242DAA}" type="presParOf" srcId="{A684FF82-B3BC-4228-BFB6-3441AF824F33}" destId="{74477428-0F2E-4CE4-A573-E5488D87CE69}" srcOrd="6" destOrd="0" presId="urn:microsoft.com/office/officeart/2005/8/layout/radial6"/>
    <dgm:cxn modelId="{E7137404-3B95-407E-8CCA-AE908D6F680D}" type="presParOf" srcId="{A684FF82-B3BC-4228-BFB6-3441AF824F33}" destId="{FC344AF6-213B-4106-9E7A-418124A2B196}" srcOrd="7" destOrd="0" presId="urn:microsoft.com/office/officeart/2005/8/layout/radial6"/>
    <dgm:cxn modelId="{BDC2E207-3027-42B3-B990-C9C174AB9874}" type="presParOf" srcId="{A684FF82-B3BC-4228-BFB6-3441AF824F33}" destId="{85E363C3-2A9F-44B0-B079-834C93E8887E}" srcOrd="8" destOrd="0" presId="urn:microsoft.com/office/officeart/2005/8/layout/radial6"/>
    <dgm:cxn modelId="{00EF40D6-B45F-4EF3-B653-2CC3482F567C}" type="presParOf" srcId="{A684FF82-B3BC-4228-BFB6-3441AF824F33}" destId="{F4046592-D5F3-4E0D-AF2F-D4D945DA57AA}" srcOrd="9" destOrd="0" presId="urn:microsoft.com/office/officeart/2005/8/layout/radial6"/>
  </dgm:cxnLst>
  <dgm:bg/>
  <dgm:whole/>
</dgm:dataModel>
</file>

<file path=ppt/diagrams/data4.xml><?xml version="1.0" encoding="utf-8"?>
<dgm:dataModel xmlns:dgm="http://schemas.openxmlformats.org/drawingml/2006/diagram" xmlns:a="http://schemas.openxmlformats.org/drawingml/2006/main">
  <dgm:ptLst>
    <dgm:pt modelId="{C901B25D-4D26-491B-A8EE-DBC65939261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pt-BR"/>
        </a:p>
      </dgm:t>
    </dgm:pt>
    <dgm:pt modelId="{40CA5A50-5786-4B4D-BBF3-B9C5F629A0D7}">
      <dgm:prSet phldrT="[Texto]"/>
      <dgm:spPr/>
      <dgm:t>
        <a:bodyPr/>
        <a:lstStyle/>
        <a:p>
          <a:r>
            <a:rPr lang="pt-BR" dirty="0" smtClean="0"/>
            <a:t>ARRENDAMENTO</a:t>
          </a:r>
        </a:p>
        <a:p>
          <a:r>
            <a:rPr lang="pt-BR" dirty="0" smtClean="0"/>
            <a:t>RURAL</a:t>
          </a:r>
          <a:endParaRPr lang="pt-BR" dirty="0"/>
        </a:p>
      </dgm:t>
    </dgm:pt>
    <dgm:pt modelId="{D90541C7-2B22-48E6-8833-11639705E046}" type="parTrans" cxnId="{F70F3A44-145C-420F-82A6-D6D589DC545D}">
      <dgm:prSet/>
      <dgm:spPr/>
      <dgm:t>
        <a:bodyPr/>
        <a:lstStyle/>
        <a:p>
          <a:endParaRPr lang="pt-BR"/>
        </a:p>
      </dgm:t>
    </dgm:pt>
    <dgm:pt modelId="{6BA3D0CD-024A-423B-9476-F704DB7F1CEB}" type="sibTrans" cxnId="{F70F3A44-145C-420F-82A6-D6D589DC545D}">
      <dgm:prSet/>
      <dgm:spPr/>
      <dgm:t>
        <a:bodyPr/>
        <a:lstStyle/>
        <a:p>
          <a:endParaRPr lang="pt-BR"/>
        </a:p>
      </dgm:t>
    </dgm:pt>
    <dgm:pt modelId="{EAFF24E7-6565-4E06-B3EE-C9CAAB8E35C7}">
      <dgm:prSet phldrT="[Texto]" custT="1"/>
      <dgm:spPr/>
      <dgm:t>
        <a:bodyPr/>
        <a:lstStyle/>
        <a:p>
          <a:r>
            <a:rPr lang="pt-BR" sz="2400" dirty="0" err="1" smtClean="0"/>
            <a:t>Arts</a:t>
          </a:r>
          <a:r>
            <a:rPr lang="pt-BR" sz="2400" dirty="0" smtClean="0"/>
            <a:t>. 92 a 96, ET               </a:t>
          </a:r>
          <a:r>
            <a:rPr lang="pt-BR" sz="1400" dirty="0" smtClean="0"/>
            <a:t>(</a:t>
          </a:r>
          <a:r>
            <a:rPr lang="pt-BR" sz="1400" b="0" i="0" dirty="0" smtClean="0"/>
            <a:t>Do Uso ou da Posse Temporária da Terra)</a:t>
          </a:r>
          <a:endParaRPr lang="pt-BR" sz="1400" dirty="0"/>
        </a:p>
      </dgm:t>
    </dgm:pt>
    <dgm:pt modelId="{52ECB475-E65B-4D4F-BA0C-412DCF8D483B}" type="parTrans" cxnId="{A5C4E976-C571-41B5-A507-007E583C5E40}">
      <dgm:prSet/>
      <dgm:spPr/>
      <dgm:t>
        <a:bodyPr/>
        <a:lstStyle/>
        <a:p>
          <a:endParaRPr lang="pt-BR"/>
        </a:p>
      </dgm:t>
    </dgm:pt>
    <dgm:pt modelId="{8C560010-0FA8-4403-A7B7-0D8A59EE1AEF}" type="sibTrans" cxnId="{A5C4E976-C571-41B5-A507-007E583C5E40}">
      <dgm:prSet/>
      <dgm:spPr/>
      <dgm:t>
        <a:bodyPr/>
        <a:lstStyle/>
        <a:p>
          <a:endParaRPr lang="pt-BR"/>
        </a:p>
      </dgm:t>
    </dgm:pt>
    <dgm:pt modelId="{FDDAF8A3-E999-487E-9423-AF195D82AFF9}">
      <dgm:prSet phldrT="[Texto]" custT="1"/>
      <dgm:spPr/>
      <dgm:t>
        <a:bodyPr/>
        <a:lstStyle/>
        <a:p>
          <a:r>
            <a:rPr lang="pt-BR" sz="2400" dirty="0" err="1" smtClean="0"/>
            <a:t>Arts</a:t>
          </a:r>
          <a:r>
            <a:rPr lang="pt-BR" sz="2400" dirty="0" smtClean="0"/>
            <a:t>. 1.211-1.215, CC/16</a:t>
          </a:r>
          <a:endParaRPr lang="pt-BR" sz="2400" dirty="0"/>
        </a:p>
      </dgm:t>
    </dgm:pt>
    <dgm:pt modelId="{0D9E54DE-3806-44B7-B297-A94EA11E3A81}" type="parTrans" cxnId="{CB40758E-CFB9-46B8-802B-04A64168FEDC}">
      <dgm:prSet/>
      <dgm:spPr/>
      <dgm:t>
        <a:bodyPr/>
        <a:lstStyle/>
        <a:p>
          <a:endParaRPr lang="pt-BR"/>
        </a:p>
      </dgm:t>
    </dgm:pt>
    <dgm:pt modelId="{00E1B422-70D6-4361-AAEA-71E4BA7B399E}" type="sibTrans" cxnId="{CB40758E-CFB9-46B8-802B-04A64168FEDC}">
      <dgm:prSet/>
      <dgm:spPr/>
      <dgm:t>
        <a:bodyPr/>
        <a:lstStyle/>
        <a:p>
          <a:endParaRPr lang="pt-BR"/>
        </a:p>
      </dgm:t>
    </dgm:pt>
    <dgm:pt modelId="{B74DB4E3-A12D-4129-A8CC-A203F5BE4A10}">
      <dgm:prSet phldrT="[Texto]"/>
      <dgm:spPr/>
      <dgm:t>
        <a:bodyPr/>
        <a:lstStyle/>
        <a:p>
          <a:r>
            <a:rPr lang="pt-BR" dirty="0" smtClean="0"/>
            <a:t>PARCERIA</a:t>
          </a:r>
        </a:p>
        <a:p>
          <a:r>
            <a:rPr lang="pt-BR" dirty="0" smtClean="0"/>
            <a:t>RURAL</a:t>
          </a:r>
          <a:endParaRPr lang="pt-BR" dirty="0"/>
        </a:p>
      </dgm:t>
    </dgm:pt>
    <dgm:pt modelId="{76C5563C-A79A-460A-8C6C-F2C706EF2D99}" type="parTrans" cxnId="{0120F34B-E0A5-4664-8B3E-702C06515019}">
      <dgm:prSet/>
      <dgm:spPr/>
      <dgm:t>
        <a:bodyPr/>
        <a:lstStyle/>
        <a:p>
          <a:endParaRPr lang="pt-BR"/>
        </a:p>
      </dgm:t>
    </dgm:pt>
    <dgm:pt modelId="{0DAD77CC-1C30-434B-9F28-AEAE16B873F7}" type="sibTrans" cxnId="{0120F34B-E0A5-4664-8B3E-702C06515019}">
      <dgm:prSet/>
      <dgm:spPr/>
      <dgm:t>
        <a:bodyPr/>
        <a:lstStyle/>
        <a:p>
          <a:endParaRPr lang="pt-BR"/>
        </a:p>
      </dgm:t>
    </dgm:pt>
    <dgm:pt modelId="{5C16F087-6D9D-44DE-A0FE-1CB5E88D67EC}">
      <dgm:prSet phldrT="[Texto]" custT="1"/>
      <dgm:spPr/>
      <dgm:t>
        <a:bodyPr/>
        <a:lstStyle/>
        <a:p>
          <a:r>
            <a:rPr lang="pt-BR" sz="2400" dirty="0" err="1" smtClean="0"/>
            <a:t>Arts</a:t>
          </a:r>
          <a:r>
            <a:rPr lang="pt-BR" sz="2400" dirty="0" smtClean="0"/>
            <a:t>. 92 a 96, ET                </a:t>
          </a:r>
          <a:r>
            <a:rPr lang="pt-BR" sz="1400" dirty="0" smtClean="0"/>
            <a:t>(</a:t>
          </a:r>
          <a:r>
            <a:rPr lang="pt-BR" sz="1400" b="0" i="0" dirty="0" smtClean="0"/>
            <a:t>Do Uso ou da Posse Temporária da Terra)</a:t>
          </a:r>
          <a:endParaRPr lang="pt-BR" sz="1400" dirty="0"/>
        </a:p>
      </dgm:t>
    </dgm:pt>
    <dgm:pt modelId="{6FBE0178-E50C-4985-8639-6AB8E4F64721}" type="parTrans" cxnId="{169BA54A-7A42-45DD-9DAF-A823F4C254D8}">
      <dgm:prSet/>
      <dgm:spPr/>
      <dgm:t>
        <a:bodyPr/>
        <a:lstStyle/>
        <a:p>
          <a:endParaRPr lang="pt-BR"/>
        </a:p>
      </dgm:t>
    </dgm:pt>
    <dgm:pt modelId="{0F937B9C-2811-472E-8505-08A56BB15B51}" type="sibTrans" cxnId="{169BA54A-7A42-45DD-9DAF-A823F4C254D8}">
      <dgm:prSet/>
      <dgm:spPr/>
      <dgm:t>
        <a:bodyPr/>
        <a:lstStyle/>
        <a:p>
          <a:endParaRPr lang="pt-BR"/>
        </a:p>
      </dgm:t>
    </dgm:pt>
    <dgm:pt modelId="{4957F2B6-6284-45BE-B74C-B43D5020953C}">
      <dgm:prSet phldrT="[Texto]" custT="1"/>
      <dgm:spPr/>
      <dgm:t>
        <a:bodyPr/>
        <a:lstStyle/>
        <a:p>
          <a:r>
            <a:rPr lang="pt-BR" sz="2400" dirty="0" smtClean="0"/>
            <a:t>CC/02 silenciou</a:t>
          </a:r>
          <a:endParaRPr lang="pt-BR" sz="2400" dirty="0"/>
        </a:p>
      </dgm:t>
    </dgm:pt>
    <dgm:pt modelId="{45332564-5A89-4293-966B-CE84132D90F6}" type="parTrans" cxnId="{67D06A55-EDF5-41B1-855C-CB0C42F5494B}">
      <dgm:prSet/>
      <dgm:spPr/>
      <dgm:t>
        <a:bodyPr/>
        <a:lstStyle/>
        <a:p>
          <a:endParaRPr lang="pt-BR"/>
        </a:p>
      </dgm:t>
    </dgm:pt>
    <dgm:pt modelId="{C30EF577-5D6A-430B-88A1-C3881143300F}" type="sibTrans" cxnId="{67D06A55-EDF5-41B1-855C-CB0C42F5494B}">
      <dgm:prSet/>
      <dgm:spPr/>
      <dgm:t>
        <a:bodyPr/>
        <a:lstStyle/>
        <a:p>
          <a:endParaRPr lang="pt-BR"/>
        </a:p>
      </dgm:t>
    </dgm:pt>
    <dgm:pt modelId="{DBD565DC-E3B7-403A-B4F9-1B0E42DF9906}">
      <dgm:prSet custT="1"/>
      <dgm:spPr/>
      <dgm:t>
        <a:bodyPr/>
        <a:lstStyle/>
        <a:p>
          <a:r>
            <a:rPr lang="pt-BR" sz="2400" dirty="0" err="1" smtClean="0"/>
            <a:t>Arts</a:t>
          </a:r>
          <a:r>
            <a:rPr lang="pt-BR" sz="2400" dirty="0" smtClean="0"/>
            <a:t>. 1.410-1.423, CC/16</a:t>
          </a:r>
          <a:endParaRPr lang="pt-BR" sz="2400" dirty="0"/>
        </a:p>
      </dgm:t>
    </dgm:pt>
    <dgm:pt modelId="{29E8FACD-56AD-4B92-A62F-38419A81CAD2}" type="parTrans" cxnId="{9AAB7E74-4BFF-4704-82D2-4F39627CC5C2}">
      <dgm:prSet/>
      <dgm:spPr/>
      <dgm:t>
        <a:bodyPr/>
        <a:lstStyle/>
        <a:p>
          <a:endParaRPr lang="pt-BR"/>
        </a:p>
      </dgm:t>
    </dgm:pt>
    <dgm:pt modelId="{3CE350B4-BB29-4889-BD4A-57505A08F8CA}" type="sibTrans" cxnId="{9AAB7E74-4BFF-4704-82D2-4F39627CC5C2}">
      <dgm:prSet/>
      <dgm:spPr/>
      <dgm:t>
        <a:bodyPr/>
        <a:lstStyle/>
        <a:p>
          <a:endParaRPr lang="pt-BR"/>
        </a:p>
      </dgm:t>
    </dgm:pt>
    <dgm:pt modelId="{EC710CDB-BDA6-4968-90FE-ADA887CDD6F6}">
      <dgm:prSet custT="1"/>
      <dgm:spPr/>
      <dgm:t>
        <a:bodyPr/>
        <a:lstStyle/>
        <a:p>
          <a:r>
            <a:rPr lang="pt-BR" sz="2400" dirty="0" smtClean="0"/>
            <a:t>CC/02 silenciou</a:t>
          </a:r>
          <a:endParaRPr lang="pt-BR" sz="2400" dirty="0"/>
        </a:p>
      </dgm:t>
    </dgm:pt>
    <dgm:pt modelId="{A8168BAC-8620-4F94-8462-B93EE5D3F28E}" type="parTrans" cxnId="{D30C21DF-1BAA-42DD-9049-F249E7AA31C5}">
      <dgm:prSet/>
      <dgm:spPr/>
      <dgm:t>
        <a:bodyPr/>
        <a:lstStyle/>
        <a:p>
          <a:endParaRPr lang="pt-BR"/>
        </a:p>
      </dgm:t>
    </dgm:pt>
    <dgm:pt modelId="{DA36E300-F2D5-4855-ABA7-CBE794924F82}" type="sibTrans" cxnId="{D30C21DF-1BAA-42DD-9049-F249E7AA31C5}">
      <dgm:prSet/>
      <dgm:spPr/>
      <dgm:t>
        <a:bodyPr/>
        <a:lstStyle/>
        <a:p>
          <a:endParaRPr lang="pt-BR"/>
        </a:p>
      </dgm:t>
    </dgm:pt>
    <dgm:pt modelId="{F27FDABE-AAE6-4A68-B68E-AF81E97584DD}" type="pres">
      <dgm:prSet presAssocID="{C901B25D-4D26-491B-A8EE-DBC659392610}" presName="Name0" presStyleCnt="0">
        <dgm:presLayoutVars>
          <dgm:dir/>
          <dgm:animLvl val="lvl"/>
          <dgm:resizeHandles/>
        </dgm:presLayoutVars>
      </dgm:prSet>
      <dgm:spPr/>
      <dgm:t>
        <a:bodyPr/>
        <a:lstStyle/>
        <a:p>
          <a:endParaRPr lang="pt-BR"/>
        </a:p>
      </dgm:t>
    </dgm:pt>
    <dgm:pt modelId="{44D1D672-85D8-4572-B51A-9D8EED6D5495}" type="pres">
      <dgm:prSet presAssocID="{40CA5A50-5786-4B4D-BBF3-B9C5F629A0D7}" presName="linNode" presStyleCnt="0"/>
      <dgm:spPr/>
    </dgm:pt>
    <dgm:pt modelId="{FC4F135A-DB05-4F59-8BB4-99493BA5A787}" type="pres">
      <dgm:prSet presAssocID="{40CA5A50-5786-4B4D-BBF3-B9C5F629A0D7}" presName="parentShp" presStyleLbl="node1" presStyleIdx="0" presStyleCnt="2">
        <dgm:presLayoutVars>
          <dgm:bulletEnabled val="1"/>
        </dgm:presLayoutVars>
      </dgm:prSet>
      <dgm:spPr/>
      <dgm:t>
        <a:bodyPr/>
        <a:lstStyle/>
        <a:p>
          <a:endParaRPr lang="pt-BR"/>
        </a:p>
      </dgm:t>
    </dgm:pt>
    <dgm:pt modelId="{12C4C51D-F157-4FE2-AE14-5491D85C9B75}" type="pres">
      <dgm:prSet presAssocID="{40CA5A50-5786-4B4D-BBF3-B9C5F629A0D7}" presName="childShp" presStyleLbl="bgAccFollowNode1" presStyleIdx="0" presStyleCnt="2">
        <dgm:presLayoutVars>
          <dgm:bulletEnabled val="1"/>
        </dgm:presLayoutVars>
      </dgm:prSet>
      <dgm:spPr/>
      <dgm:t>
        <a:bodyPr/>
        <a:lstStyle/>
        <a:p>
          <a:endParaRPr lang="pt-BR"/>
        </a:p>
      </dgm:t>
    </dgm:pt>
    <dgm:pt modelId="{056333D5-17EF-4B65-8644-DAB05955F64C}" type="pres">
      <dgm:prSet presAssocID="{6BA3D0CD-024A-423B-9476-F704DB7F1CEB}" presName="spacing" presStyleCnt="0"/>
      <dgm:spPr/>
    </dgm:pt>
    <dgm:pt modelId="{94E483B8-BBC3-4C7B-B303-EDF2D3E5F3B2}" type="pres">
      <dgm:prSet presAssocID="{B74DB4E3-A12D-4129-A8CC-A203F5BE4A10}" presName="linNode" presStyleCnt="0"/>
      <dgm:spPr/>
    </dgm:pt>
    <dgm:pt modelId="{95C49E4F-4420-4D9A-94B5-6C75FD068663}" type="pres">
      <dgm:prSet presAssocID="{B74DB4E3-A12D-4129-A8CC-A203F5BE4A10}" presName="parentShp" presStyleLbl="node1" presStyleIdx="1" presStyleCnt="2">
        <dgm:presLayoutVars>
          <dgm:bulletEnabled val="1"/>
        </dgm:presLayoutVars>
      </dgm:prSet>
      <dgm:spPr/>
      <dgm:t>
        <a:bodyPr/>
        <a:lstStyle/>
        <a:p>
          <a:endParaRPr lang="pt-BR"/>
        </a:p>
      </dgm:t>
    </dgm:pt>
    <dgm:pt modelId="{685065E9-2287-46CC-B8AB-7B4DBA56662C}" type="pres">
      <dgm:prSet presAssocID="{B74DB4E3-A12D-4129-A8CC-A203F5BE4A10}" presName="childShp" presStyleLbl="bgAccFollowNode1" presStyleIdx="1" presStyleCnt="2">
        <dgm:presLayoutVars>
          <dgm:bulletEnabled val="1"/>
        </dgm:presLayoutVars>
      </dgm:prSet>
      <dgm:spPr/>
      <dgm:t>
        <a:bodyPr/>
        <a:lstStyle/>
        <a:p>
          <a:endParaRPr lang="pt-BR"/>
        </a:p>
      </dgm:t>
    </dgm:pt>
  </dgm:ptLst>
  <dgm:cxnLst>
    <dgm:cxn modelId="{24105DDB-3BDA-46C8-B250-C8E16FDB5102}" type="presOf" srcId="{B74DB4E3-A12D-4129-A8CC-A203F5BE4A10}" destId="{95C49E4F-4420-4D9A-94B5-6C75FD068663}" srcOrd="0" destOrd="0" presId="urn:microsoft.com/office/officeart/2005/8/layout/vList6"/>
    <dgm:cxn modelId="{9AAB7E74-4BFF-4704-82D2-4F39627CC5C2}" srcId="{B74DB4E3-A12D-4129-A8CC-A203F5BE4A10}" destId="{DBD565DC-E3B7-403A-B4F9-1B0E42DF9906}" srcOrd="1" destOrd="0" parTransId="{29E8FACD-56AD-4B92-A62F-38419A81CAD2}" sibTransId="{3CE350B4-BB29-4889-BD4A-57505A08F8CA}"/>
    <dgm:cxn modelId="{169BA54A-7A42-45DD-9DAF-A823F4C254D8}" srcId="{B74DB4E3-A12D-4129-A8CC-A203F5BE4A10}" destId="{5C16F087-6D9D-44DE-A0FE-1CB5E88D67EC}" srcOrd="0" destOrd="0" parTransId="{6FBE0178-E50C-4985-8639-6AB8E4F64721}" sibTransId="{0F937B9C-2811-472E-8505-08A56BB15B51}"/>
    <dgm:cxn modelId="{B57C779C-CF8C-4FA7-94F7-245792CF8F69}" type="presOf" srcId="{40CA5A50-5786-4B4D-BBF3-B9C5F629A0D7}" destId="{FC4F135A-DB05-4F59-8BB4-99493BA5A787}" srcOrd="0" destOrd="0" presId="urn:microsoft.com/office/officeart/2005/8/layout/vList6"/>
    <dgm:cxn modelId="{F70F3A44-145C-420F-82A6-D6D589DC545D}" srcId="{C901B25D-4D26-491B-A8EE-DBC659392610}" destId="{40CA5A50-5786-4B4D-BBF3-B9C5F629A0D7}" srcOrd="0" destOrd="0" parTransId="{D90541C7-2B22-48E6-8833-11639705E046}" sibTransId="{6BA3D0CD-024A-423B-9476-F704DB7F1CEB}"/>
    <dgm:cxn modelId="{D30C21DF-1BAA-42DD-9049-F249E7AA31C5}" srcId="{B74DB4E3-A12D-4129-A8CC-A203F5BE4A10}" destId="{EC710CDB-BDA6-4968-90FE-ADA887CDD6F6}" srcOrd="2" destOrd="0" parTransId="{A8168BAC-8620-4F94-8462-B93EE5D3F28E}" sibTransId="{DA36E300-F2D5-4855-ABA7-CBE794924F82}"/>
    <dgm:cxn modelId="{EFE53C66-CE65-4167-85CB-A5848E40F8E9}" type="presOf" srcId="{4957F2B6-6284-45BE-B74C-B43D5020953C}" destId="{12C4C51D-F157-4FE2-AE14-5491D85C9B75}" srcOrd="0" destOrd="2" presId="urn:microsoft.com/office/officeart/2005/8/layout/vList6"/>
    <dgm:cxn modelId="{0120F34B-E0A5-4664-8B3E-702C06515019}" srcId="{C901B25D-4D26-491B-A8EE-DBC659392610}" destId="{B74DB4E3-A12D-4129-A8CC-A203F5BE4A10}" srcOrd="1" destOrd="0" parTransId="{76C5563C-A79A-460A-8C6C-F2C706EF2D99}" sibTransId="{0DAD77CC-1C30-434B-9F28-AEAE16B873F7}"/>
    <dgm:cxn modelId="{9CF50B8F-5353-4B09-9129-2D758FC0DE8A}" type="presOf" srcId="{DBD565DC-E3B7-403A-B4F9-1B0E42DF9906}" destId="{685065E9-2287-46CC-B8AB-7B4DBA56662C}" srcOrd="0" destOrd="1" presId="urn:microsoft.com/office/officeart/2005/8/layout/vList6"/>
    <dgm:cxn modelId="{C1E91FCD-0FF0-4B38-ADED-0DDB5632F678}" type="presOf" srcId="{C901B25D-4D26-491B-A8EE-DBC659392610}" destId="{F27FDABE-AAE6-4A68-B68E-AF81E97584DD}" srcOrd="0" destOrd="0" presId="urn:microsoft.com/office/officeart/2005/8/layout/vList6"/>
    <dgm:cxn modelId="{C1E0332B-B53C-45BA-9031-EDE5ACD16162}" type="presOf" srcId="{5C16F087-6D9D-44DE-A0FE-1CB5E88D67EC}" destId="{685065E9-2287-46CC-B8AB-7B4DBA56662C}" srcOrd="0" destOrd="0" presId="urn:microsoft.com/office/officeart/2005/8/layout/vList6"/>
    <dgm:cxn modelId="{0E612831-CA1B-4D13-90A7-AB520D93A5A9}" type="presOf" srcId="{FDDAF8A3-E999-487E-9423-AF195D82AFF9}" destId="{12C4C51D-F157-4FE2-AE14-5491D85C9B75}" srcOrd="0" destOrd="1" presId="urn:microsoft.com/office/officeart/2005/8/layout/vList6"/>
    <dgm:cxn modelId="{CB40758E-CFB9-46B8-802B-04A64168FEDC}" srcId="{40CA5A50-5786-4B4D-BBF3-B9C5F629A0D7}" destId="{FDDAF8A3-E999-487E-9423-AF195D82AFF9}" srcOrd="1" destOrd="0" parTransId="{0D9E54DE-3806-44B7-B297-A94EA11E3A81}" sibTransId="{00E1B422-70D6-4361-AAEA-71E4BA7B399E}"/>
    <dgm:cxn modelId="{67D06A55-EDF5-41B1-855C-CB0C42F5494B}" srcId="{40CA5A50-5786-4B4D-BBF3-B9C5F629A0D7}" destId="{4957F2B6-6284-45BE-B74C-B43D5020953C}" srcOrd="2" destOrd="0" parTransId="{45332564-5A89-4293-966B-CE84132D90F6}" sibTransId="{C30EF577-5D6A-430B-88A1-C3881143300F}"/>
    <dgm:cxn modelId="{A5C4E976-C571-41B5-A507-007E583C5E40}" srcId="{40CA5A50-5786-4B4D-BBF3-B9C5F629A0D7}" destId="{EAFF24E7-6565-4E06-B3EE-C9CAAB8E35C7}" srcOrd="0" destOrd="0" parTransId="{52ECB475-E65B-4D4F-BA0C-412DCF8D483B}" sibTransId="{8C560010-0FA8-4403-A7B7-0D8A59EE1AEF}"/>
    <dgm:cxn modelId="{B518E4D6-E083-489F-A502-4DB4BD1334F2}" type="presOf" srcId="{EC710CDB-BDA6-4968-90FE-ADA887CDD6F6}" destId="{685065E9-2287-46CC-B8AB-7B4DBA56662C}" srcOrd="0" destOrd="2" presId="urn:microsoft.com/office/officeart/2005/8/layout/vList6"/>
    <dgm:cxn modelId="{ABD2EAC3-F968-49B0-9B69-8BFA3C7022CA}" type="presOf" srcId="{EAFF24E7-6565-4E06-B3EE-C9CAAB8E35C7}" destId="{12C4C51D-F157-4FE2-AE14-5491D85C9B75}" srcOrd="0" destOrd="0" presId="urn:microsoft.com/office/officeart/2005/8/layout/vList6"/>
    <dgm:cxn modelId="{66082B59-3EA9-4F01-8D48-F20059627E50}" type="presParOf" srcId="{F27FDABE-AAE6-4A68-B68E-AF81E97584DD}" destId="{44D1D672-85D8-4572-B51A-9D8EED6D5495}" srcOrd="0" destOrd="0" presId="urn:microsoft.com/office/officeart/2005/8/layout/vList6"/>
    <dgm:cxn modelId="{869CA0AD-5E3F-4113-BD06-4BD4C8DAE0BE}" type="presParOf" srcId="{44D1D672-85D8-4572-B51A-9D8EED6D5495}" destId="{FC4F135A-DB05-4F59-8BB4-99493BA5A787}" srcOrd="0" destOrd="0" presId="urn:microsoft.com/office/officeart/2005/8/layout/vList6"/>
    <dgm:cxn modelId="{CC3E0904-13A0-4E11-84D9-8134C4648FAA}" type="presParOf" srcId="{44D1D672-85D8-4572-B51A-9D8EED6D5495}" destId="{12C4C51D-F157-4FE2-AE14-5491D85C9B75}" srcOrd="1" destOrd="0" presId="urn:microsoft.com/office/officeart/2005/8/layout/vList6"/>
    <dgm:cxn modelId="{CEE556BF-7D56-4513-9965-8A0EA4C153BF}" type="presParOf" srcId="{F27FDABE-AAE6-4A68-B68E-AF81E97584DD}" destId="{056333D5-17EF-4B65-8644-DAB05955F64C}" srcOrd="1" destOrd="0" presId="urn:microsoft.com/office/officeart/2005/8/layout/vList6"/>
    <dgm:cxn modelId="{3D85934D-624B-41A0-B82B-7313588C6986}" type="presParOf" srcId="{F27FDABE-AAE6-4A68-B68E-AF81E97584DD}" destId="{94E483B8-BBC3-4C7B-B303-EDF2D3E5F3B2}" srcOrd="2" destOrd="0" presId="urn:microsoft.com/office/officeart/2005/8/layout/vList6"/>
    <dgm:cxn modelId="{AA1AE679-19A3-4FAD-B574-9626DFEC104C}" type="presParOf" srcId="{94E483B8-BBC3-4C7B-B303-EDF2D3E5F3B2}" destId="{95C49E4F-4420-4D9A-94B5-6C75FD068663}" srcOrd="0" destOrd="0" presId="urn:microsoft.com/office/officeart/2005/8/layout/vList6"/>
    <dgm:cxn modelId="{19BCE064-B50D-49D0-9806-50551883C55E}" type="presParOf" srcId="{94E483B8-BBC3-4C7B-B303-EDF2D3E5F3B2}" destId="{685065E9-2287-46CC-B8AB-7B4DBA56662C}" srcOrd="1" destOrd="0" presId="urn:microsoft.com/office/officeart/2005/8/layout/vList6"/>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pt-BR"/>
          </a:p>
        </p:txBody>
      </p:sp>
      <p:sp>
        <p:nvSpPr>
          <p:cNvPr id="2050"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pt-BR"/>
          </a:p>
        </p:txBody>
      </p:sp>
      <p:sp>
        <p:nvSpPr>
          <p:cNvPr id="2051"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pt-BR"/>
          </a:p>
        </p:txBody>
      </p:sp>
      <p:sp>
        <p:nvSpPr>
          <p:cNvPr id="2052" name="Text Box 4"/>
          <p:cNvSpPr txBox="1">
            <a:spLocks noChangeArrowheads="1"/>
          </p:cNvSpPr>
          <p:nvPr/>
        </p:nvSpPr>
        <p:spPr bwMode="auto">
          <a:xfrm>
            <a:off x="0" y="0"/>
            <a:ext cx="2968625" cy="460375"/>
          </a:xfrm>
          <a:prstGeom prst="rect">
            <a:avLst/>
          </a:prstGeom>
          <a:noFill/>
          <a:ln w="9525">
            <a:noFill/>
            <a:round/>
            <a:headEnd/>
            <a:tailEnd/>
          </a:ln>
          <a:effectLst/>
        </p:spPr>
        <p:txBody>
          <a:bodyPr wrap="none" anchor="ctr"/>
          <a:lstStyle/>
          <a:p>
            <a:endParaRPr lang="pt-BR"/>
          </a:p>
        </p:txBody>
      </p:sp>
      <p:sp>
        <p:nvSpPr>
          <p:cNvPr id="2053" name="Text Box 5"/>
          <p:cNvSpPr txBox="1">
            <a:spLocks noChangeArrowheads="1"/>
          </p:cNvSpPr>
          <p:nvPr/>
        </p:nvSpPr>
        <p:spPr bwMode="auto">
          <a:xfrm>
            <a:off x="3884613" y="0"/>
            <a:ext cx="2968625" cy="460375"/>
          </a:xfrm>
          <a:prstGeom prst="rect">
            <a:avLst/>
          </a:prstGeom>
          <a:noFill/>
          <a:ln w="9525">
            <a:noFill/>
            <a:round/>
            <a:headEnd/>
            <a:tailEnd/>
          </a:ln>
          <a:effectLst/>
        </p:spPr>
        <p:txBody>
          <a:bodyPr wrap="none" anchor="ctr"/>
          <a:lstStyle/>
          <a:p>
            <a:endParaRPr lang="pt-BR"/>
          </a:p>
        </p:txBody>
      </p:sp>
      <p:sp>
        <p:nvSpPr>
          <p:cNvPr id="2054" name="Rectangle 6"/>
          <p:cNvSpPr>
            <a:spLocks noGrp="1" noRot="1" noChangeAspect="1" noChangeArrowheads="1"/>
          </p:cNvSpPr>
          <p:nvPr>
            <p:ph type="sldImg"/>
          </p:nvPr>
        </p:nvSpPr>
        <p:spPr bwMode="auto">
          <a:xfrm>
            <a:off x="1143000" y="685800"/>
            <a:ext cx="4567238" cy="3424238"/>
          </a:xfrm>
          <a:prstGeom prst="rect">
            <a:avLst/>
          </a:prstGeom>
          <a:solidFill>
            <a:srgbClr val="FFFFFF"/>
          </a:solidFill>
          <a:ln w="9360">
            <a:solidFill>
              <a:srgbClr val="000000"/>
            </a:solidFill>
            <a:miter lim="800000"/>
            <a:headEnd/>
            <a:tailEnd/>
          </a:ln>
          <a:effectLst/>
        </p:spPr>
      </p:sp>
      <p:sp>
        <p:nvSpPr>
          <p:cNvPr id="2055" name="Rectangle 7"/>
          <p:cNvSpPr>
            <a:spLocks noGrp="1" noChangeArrowheads="1"/>
          </p:cNvSpPr>
          <p:nvPr>
            <p:ph type="body"/>
          </p:nvPr>
        </p:nvSpPr>
        <p:spPr bwMode="auto">
          <a:xfrm>
            <a:off x="685800" y="4343400"/>
            <a:ext cx="5481638" cy="41100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pt-BR" smtClean="0"/>
          </a:p>
        </p:txBody>
      </p:sp>
      <p:sp>
        <p:nvSpPr>
          <p:cNvPr id="2056" name="Text Box 8"/>
          <p:cNvSpPr txBox="1">
            <a:spLocks noChangeArrowheads="1"/>
          </p:cNvSpPr>
          <p:nvPr/>
        </p:nvSpPr>
        <p:spPr bwMode="auto">
          <a:xfrm>
            <a:off x="0" y="8678863"/>
            <a:ext cx="2968625" cy="460375"/>
          </a:xfrm>
          <a:prstGeom prst="rect">
            <a:avLst/>
          </a:prstGeom>
          <a:noFill/>
          <a:ln w="9525">
            <a:noFill/>
            <a:round/>
            <a:headEnd/>
            <a:tailEnd/>
          </a:ln>
          <a:effectLst/>
        </p:spPr>
        <p:txBody>
          <a:bodyPr wrap="none" anchor="ctr"/>
          <a:lstStyle/>
          <a:p>
            <a:endParaRPr lang="pt-BR"/>
          </a:p>
        </p:txBody>
      </p:sp>
      <p:sp>
        <p:nvSpPr>
          <p:cNvPr id="2057" name="Rectangle 9"/>
          <p:cNvSpPr>
            <a:spLocks noGrp="1" noChangeArrowheads="1"/>
          </p:cNvSpPr>
          <p:nvPr>
            <p:ph type="sldNum"/>
          </p:nvPr>
        </p:nvSpPr>
        <p:spPr bwMode="auto">
          <a:xfrm>
            <a:off x="3884613" y="8685213"/>
            <a:ext cx="2967037" cy="45243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defRPr>
            </a:lvl1pPr>
          </a:lstStyle>
          <a:p>
            <a:fld id="{D087516D-AAC6-4049-8948-C1DD79E1E288}" type="slidenum">
              <a:rPr lang="pt-BR"/>
              <a:pPr/>
              <a:t>‹nº›</a:t>
            </a:fld>
            <a:endParaRPr lang="pt-BR"/>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2</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11</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11</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12</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12</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13</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13</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14</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14</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15</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15</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16</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16</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17</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17</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18</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18</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19</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19</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20</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20</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3</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21</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21</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78ED8E71-4009-41F8-9287-80F255F0F2C4}" type="slidenum">
              <a:rPr lang="pt-BR"/>
              <a:pPr/>
              <a:t>22</a:t>
            </a:fld>
            <a:endParaRPr lang="pt-BR"/>
          </a:p>
        </p:txBody>
      </p:sp>
      <p:sp>
        <p:nvSpPr>
          <p:cNvPr id="8601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08F15D52-68F6-46FC-B5E9-8A1AC99CC5AB}"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22</a:t>
            </a:fld>
            <a:endParaRPr lang="pt-BR" sz="1200">
              <a:solidFill>
                <a:srgbClr val="000000"/>
              </a:solidFill>
            </a:endParaRPr>
          </a:p>
        </p:txBody>
      </p:sp>
      <p:sp>
        <p:nvSpPr>
          <p:cNvPr id="8601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8601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4</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4</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5</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6</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6</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7</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7</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8</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8</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9</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9</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p:nvPr>
        </p:nvSpPr>
        <p:spPr>
          <a:ln/>
        </p:spPr>
        <p:txBody>
          <a:bodyPr/>
          <a:lstStyle/>
          <a:p>
            <a:fld id="{0599AC74-99AD-45A6-9EA3-1DB2C2AA0F7A}" type="slidenum">
              <a:rPr lang="pt-BR"/>
              <a:pPr/>
              <a:t>10</a:t>
            </a:fld>
            <a:endParaRPr lang="pt-BR"/>
          </a:p>
        </p:txBody>
      </p:sp>
      <p:sp>
        <p:nvSpPr>
          <p:cNvPr id="55297" name="Text Box 1"/>
          <p:cNvSpPr txBox="1">
            <a:spLocks noChangeArrowheads="1"/>
          </p:cNvSpPr>
          <p:nvPr/>
        </p:nvSpPr>
        <p:spPr bwMode="auto">
          <a:xfrm>
            <a:off x="3884613" y="8685213"/>
            <a:ext cx="2968625" cy="454025"/>
          </a:xfrm>
          <a:prstGeom prst="rect">
            <a:avLst/>
          </a:prstGeom>
          <a:noFill/>
          <a:ln w="9525">
            <a:noFill/>
            <a:round/>
            <a:headEnd/>
            <a:tailEnd/>
          </a:ln>
          <a:effectLst/>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68C383A-AFF2-4FA2-B659-7B6AC286CBA2}" type="slidenum">
              <a:rPr lang="pt-BR"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10</a:t>
            </a:fld>
            <a:endParaRPr lang="pt-BR" sz="1200">
              <a:solidFill>
                <a:srgbClr val="000000"/>
              </a:solidFill>
            </a:endParaRPr>
          </a:p>
        </p:txBody>
      </p:sp>
      <p:sp>
        <p:nvSpPr>
          <p:cNvPr id="5529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a:effectLst/>
        </p:spPr>
        <p:txBody>
          <a:bodyPr wrap="none" anchor="ctr"/>
          <a:lstStyle/>
          <a:p>
            <a:endParaRPr lang="pt-BR"/>
          </a:p>
        </p:txBody>
      </p:sp>
      <p:sp>
        <p:nvSpPr>
          <p:cNvPr id="55299" name="Rectangle 3"/>
          <p:cNvSpPr txBox="1">
            <a:spLocks noGrp="1" noChangeArrowheads="1"/>
          </p:cNvSpPr>
          <p:nvPr>
            <p:ph type="body"/>
          </p:nvPr>
        </p:nvSpPr>
        <p:spPr bwMode="auto">
          <a:xfrm>
            <a:off x="685800" y="4343400"/>
            <a:ext cx="5483225" cy="4205288"/>
          </a:xfrm>
          <a:prstGeom prst="rect">
            <a:avLst/>
          </a:prstGeom>
          <a:noFill/>
          <a:ln>
            <a:round/>
            <a:headEnd/>
            <a:tailEnd/>
          </a:ln>
        </p:spPr>
        <p:txBody>
          <a:bodyPr wrap="none" anchor="ct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0" name="Triângulo retângu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ítu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17" name="Subtítu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grpSp>
        <p:nvGrpSpPr>
          <p:cNvPr id="2" name="Grupo 1"/>
          <p:cNvGrpSpPr/>
          <p:nvPr/>
        </p:nvGrpSpPr>
        <p:grpSpPr>
          <a:xfrm>
            <a:off x="-3765" y="4953000"/>
            <a:ext cx="9147765" cy="1912088"/>
            <a:chOff x="-3765" y="4832896"/>
            <a:chExt cx="9147765" cy="2032192"/>
          </a:xfrm>
        </p:grpSpPr>
        <p:sp>
          <p:nvSpPr>
            <p:cNvPr id="7" name="Forma liv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a liv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a liv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ector reto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ço Reservado para Data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7/27/2012</a:t>
            </a:fld>
            <a:endParaRPr lang="en-US" dirty="0">
              <a:solidFill>
                <a:srgbClr val="FFFFFF"/>
              </a:solidFill>
            </a:endParaRPr>
          </a:p>
        </p:txBody>
      </p:sp>
      <p:sp>
        <p:nvSpPr>
          <p:cNvPr id="19" name="Espaço Reservado para Rodapé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Espaço Reservado para Número de Slide 26"/>
          <p:cNvSpPr>
            <a:spLocks noGrp="1"/>
          </p:cNvSpPr>
          <p:nvPr>
            <p:ph type="sldNum" sz="quarter" idx="12"/>
          </p:nvPr>
        </p:nvSpPr>
        <p:spPr/>
        <p:txBody>
          <a:bodyPr/>
          <a:lstStyle>
            <a:lvl1pPr>
              <a:defRPr>
                <a:solidFill>
                  <a:srgbClr val="FFFFFF"/>
                </a:solidFill>
              </a:defRPr>
            </a:lvl1pPr>
            <a:extLst/>
          </a:lstStyle>
          <a:p>
            <a:fld id="{3F963966-4D5D-4ACF-9CEA-9717D6612A7E}"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5" name="Espaço Reservado para Rodapé 4"/>
          <p:cNvSpPr>
            <a:spLocks noGrp="1"/>
          </p:cNvSpPr>
          <p:nvPr>
            <p:ph type="ftr" sz="quarter" idx="11"/>
          </p:nvPr>
        </p:nvSpPr>
        <p:spPr/>
        <p:txBody>
          <a:bodyPr/>
          <a:lstStyle>
            <a:extLst/>
          </a:lstStyle>
          <a:p>
            <a:endParaRPr kumimoji="0" lang="en-US"/>
          </a:p>
        </p:txBody>
      </p:sp>
      <p:sp>
        <p:nvSpPr>
          <p:cNvPr id="6" name="Espaço Reservado para Número de Slide 5"/>
          <p:cNvSpPr>
            <a:spLocks noGrp="1"/>
          </p:cNvSpPr>
          <p:nvPr>
            <p:ph type="sldNum" sz="quarter" idx="12"/>
          </p:nvPr>
        </p:nvSpPr>
        <p:spPr/>
        <p:txBody>
          <a:bodyPr/>
          <a:lstStyle>
            <a:extLst/>
          </a:lstStyle>
          <a:p>
            <a:fld id="{DAA6D02B-B898-40FF-BB63-ECE5104675C7}"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44013" y="274640"/>
            <a:ext cx="1777470" cy="5592761"/>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5" name="Espaço Reservado para Rodapé 4"/>
          <p:cNvSpPr>
            <a:spLocks noGrp="1"/>
          </p:cNvSpPr>
          <p:nvPr>
            <p:ph type="ftr" sz="quarter" idx="11"/>
          </p:nvPr>
        </p:nvSpPr>
        <p:spPr/>
        <p:txBody>
          <a:bodyPr/>
          <a:lstStyle>
            <a:extLst/>
          </a:lstStyle>
          <a:p>
            <a:endParaRPr kumimoji="0" lang="en-US"/>
          </a:p>
        </p:txBody>
      </p:sp>
      <p:sp>
        <p:nvSpPr>
          <p:cNvPr id="6" name="Espaço Reservado para Número de Slide 5"/>
          <p:cNvSpPr>
            <a:spLocks noGrp="1"/>
          </p:cNvSpPr>
          <p:nvPr>
            <p:ph type="sldNum" sz="quarter" idx="12"/>
          </p:nvPr>
        </p:nvSpPr>
        <p:spPr/>
        <p:txBody>
          <a:bodyPr/>
          <a:lstStyle>
            <a:extLst/>
          </a:lstStyle>
          <a:p>
            <a:fld id="{DE843D78-0D41-4262-A7AB-53FA3BAAA53E}"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5" name="Espaço Reservado para Rodapé 4"/>
          <p:cNvSpPr>
            <a:spLocks noGrp="1"/>
          </p:cNvSpPr>
          <p:nvPr>
            <p:ph type="ftr" sz="quarter" idx="11"/>
          </p:nvPr>
        </p:nvSpPr>
        <p:spPr/>
        <p:txBody>
          <a:bodyPr/>
          <a:lstStyle>
            <a:extLst/>
          </a:lstStyle>
          <a:p>
            <a:endParaRPr kumimoji="0" lang="en-US"/>
          </a:p>
        </p:txBody>
      </p:sp>
      <p:sp>
        <p:nvSpPr>
          <p:cNvPr id="6" name="Espaço Reservado para Número de Slide 5"/>
          <p:cNvSpPr>
            <a:spLocks noGrp="1"/>
          </p:cNvSpPr>
          <p:nvPr>
            <p:ph type="sldNum" sz="quarter" idx="12"/>
          </p:nvPr>
        </p:nvSpPr>
        <p:spPr/>
        <p:txBody>
          <a:bodyPr/>
          <a:lstStyle>
            <a:extLst/>
          </a:lstStyle>
          <a:p>
            <a:fld id="{8E895C0C-AB55-45CB-978B-4E6F32B50B8C}" type="slidenum">
              <a:rPr lang="pt-BR" smtClean="0"/>
              <a:pPr/>
              <a:t>‹nº›</a:t>
            </a:fld>
            <a:endParaRPr lang="pt-BR"/>
          </a:p>
        </p:txBody>
      </p:sp>
      <p:sp>
        <p:nvSpPr>
          <p:cNvPr id="7" name="Título 6"/>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5" name="Espaço Reservado para Rodapé 4"/>
          <p:cNvSpPr>
            <a:spLocks noGrp="1"/>
          </p:cNvSpPr>
          <p:nvPr>
            <p:ph type="ftr" sz="quarter" idx="11"/>
          </p:nvPr>
        </p:nvSpPr>
        <p:spPr/>
        <p:txBody>
          <a:bodyPr/>
          <a:lstStyle>
            <a:extLst/>
          </a:lstStyle>
          <a:p>
            <a:endParaRPr kumimoji="0" lang="en-US"/>
          </a:p>
        </p:txBody>
      </p:sp>
      <p:sp>
        <p:nvSpPr>
          <p:cNvPr id="6" name="Espaço Reservado para Número de Slide 5"/>
          <p:cNvSpPr>
            <a:spLocks noGrp="1"/>
          </p:cNvSpPr>
          <p:nvPr>
            <p:ph type="sldNum" sz="quarter" idx="12"/>
          </p:nvPr>
        </p:nvSpPr>
        <p:spPr/>
        <p:txBody>
          <a:bodyPr/>
          <a:lstStyle>
            <a:extLst/>
          </a:lstStyle>
          <a:p>
            <a:fld id="{A3A0DA55-3505-4BB9-923C-E4931871E2C2}" type="slidenum">
              <a:rPr lang="pt-BR" smtClean="0"/>
              <a:pPr/>
              <a:t>‹nº›</a:t>
            </a:fld>
            <a:endParaRPr lang="pt-BR"/>
          </a:p>
        </p:txBody>
      </p:sp>
      <p:sp>
        <p:nvSpPr>
          <p:cNvPr id="7" name="Divis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ivis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bg>
      <p:bgRef idx="1002">
        <a:schemeClr val="bg1"/>
      </p:bgRef>
    </p:bg>
    <p:spTree>
      <p:nvGrpSpPr>
        <p:cNvPr id="1" name=""/>
        <p:cNvGrpSpPr/>
        <p:nvPr/>
      </p:nvGrpSpPr>
      <p:grpSpPr>
        <a:xfrm>
          <a:off x="0" y="0"/>
          <a:ext cx="0" cy="0"/>
          <a:chOff x="0" y="0"/>
          <a:chExt cx="0" cy="0"/>
        </a:xfrm>
      </p:grpSpPr>
      <p:sp>
        <p:nvSpPr>
          <p:cNvPr id="3" name="Espaço Reservado para Conteúd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6" name="Espaço Reservado para Rodapé 5"/>
          <p:cNvSpPr>
            <a:spLocks noGrp="1"/>
          </p:cNvSpPr>
          <p:nvPr>
            <p:ph type="ftr" sz="quarter" idx="11"/>
          </p:nvPr>
        </p:nvSpPr>
        <p:spPr/>
        <p:txBody>
          <a:bodyPr/>
          <a:lstStyle>
            <a:extLst/>
          </a:lstStyle>
          <a:p>
            <a:endParaRPr kumimoji="0" lang="en-US"/>
          </a:p>
        </p:txBody>
      </p:sp>
      <p:sp>
        <p:nvSpPr>
          <p:cNvPr id="7" name="Espaço Reservado para Número de Slide 6"/>
          <p:cNvSpPr>
            <a:spLocks noGrp="1"/>
          </p:cNvSpPr>
          <p:nvPr>
            <p:ph type="sldNum" sz="quarter" idx="12"/>
          </p:nvPr>
        </p:nvSpPr>
        <p:spPr/>
        <p:txBody>
          <a:bodyPr/>
          <a:lstStyle>
            <a:extLst/>
          </a:lstStyle>
          <a:p>
            <a:fld id="{4C4188B8-00F2-43EA-A3E5-AB2568DF6B94}" type="slidenum">
              <a:rPr lang="pt-BR" smtClean="0"/>
              <a:pPr/>
              <a:t>‹nº›</a:t>
            </a:fld>
            <a:endParaRPr lang="pt-BR"/>
          </a:p>
        </p:txBody>
      </p:sp>
      <p:sp>
        <p:nvSpPr>
          <p:cNvPr id="8" name="Título 7"/>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8" name="Espaço Reservado para Rodapé 7"/>
          <p:cNvSpPr>
            <a:spLocks noGrp="1"/>
          </p:cNvSpPr>
          <p:nvPr>
            <p:ph type="ftr" sz="quarter" idx="11"/>
          </p:nvPr>
        </p:nvSpPr>
        <p:spPr/>
        <p:txBody>
          <a:bodyPr/>
          <a:lstStyle>
            <a:extLst/>
          </a:lstStyle>
          <a:p>
            <a:endParaRPr kumimoji="0" lang="en-US"/>
          </a:p>
        </p:txBody>
      </p:sp>
      <p:sp>
        <p:nvSpPr>
          <p:cNvPr id="9" name="Espaço Reservado para Número de Slide 8"/>
          <p:cNvSpPr>
            <a:spLocks noGrp="1"/>
          </p:cNvSpPr>
          <p:nvPr>
            <p:ph type="sldNum" sz="quarter" idx="12"/>
          </p:nvPr>
        </p:nvSpPr>
        <p:spPr/>
        <p:txBody>
          <a:bodyPr/>
          <a:lstStyle>
            <a:extLst/>
          </a:lstStyle>
          <a:p>
            <a:fld id="{7C01F758-FE93-443E-8DF5-63BB13BFA779}"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bg>
      <p:bgRef idx="1002">
        <a:schemeClr val="bg1"/>
      </p:bgRef>
    </p:bg>
    <p:spTree>
      <p:nvGrpSpPr>
        <p:cNvPr id="1" name=""/>
        <p:cNvGrpSpPr/>
        <p:nvPr/>
      </p:nvGrpSpPr>
      <p:grpSpPr>
        <a:xfrm>
          <a:off x="0" y="0"/>
          <a:ext cx="0" cy="0"/>
          <a:chOff x="0" y="0"/>
          <a:chExt cx="0" cy="0"/>
        </a:xfrm>
      </p:grpSpPr>
      <p:sp>
        <p:nvSpPr>
          <p:cNvPr id="3" name="Espaço Reservado para Data 2"/>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4" name="Espaço Reservado para Rodapé 3"/>
          <p:cNvSpPr>
            <a:spLocks noGrp="1"/>
          </p:cNvSpPr>
          <p:nvPr>
            <p:ph type="ftr" sz="quarter" idx="11"/>
          </p:nvPr>
        </p:nvSpPr>
        <p:spPr/>
        <p:txBody>
          <a:bodyPr/>
          <a:lstStyle>
            <a:extLst/>
          </a:lstStyle>
          <a:p>
            <a:endParaRPr kumimoji="0" lang="en-US"/>
          </a:p>
        </p:txBody>
      </p:sp>
      <p:sp>
        <p:nvSpPr>
          <p:cNvPr id="5" name="Espaço Reservado para Número de Slide 4"/>
          <p:cNvSpPr>
            <a:spLocks noGrp="1"/>
          </p:cNvSpPr>
          <p:nvPr>
            <p:ph type="sldNum" sz="quarter" idx="12"/>
          </p:nvPr>
        </p:nvSpPr>
        <p:spPr/>
        <p:txBody>
          <a:bodyPr/>
          <a:lstStyle>
            <a:extLst/>
          </a:lstStyle>
          <a:p>
            <a:fld id="{22E7588C-0CEC-41B1-A146-27953E1AA195}" type="slidenum">
              <a:rPr lang="pt-BR" smtClean="0"/>
              <a:pPr/>
              <a:t>‹nº›</a:t>
            </a:fld>
            <a:endParaRPr lang="pt-BR"/>
          </a:p>
        </p:txBody>
      </p:sp>
      <p:sp>
        <p:nvSpPr>
          <p:cNvPr id="6" name="Título 5"/>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extLst/>
          </a:lstStyle>
          <a:p>
            <a:fld id="{544213AF-26F6-41FA-8D85-E2C5388D6E58}" type="datetimeFigureOut">
              <a:rPr lang="en-US" smtClean="0"/>
              <a:pPr/>
              <a:t>7/27/2012</a:t>
            </a:fld>
            <a:endParaRPr lang="en-US"/>
          </a:p>
        </p:txBody>
      </p:sp>
      <p:sp>
        <p:nvSpPr>
          <p:cNvPr id="3" name="Espaço Reservado para Rodapé 2"/>
          <p:cNvSpPr>
            <a:spLocks noGrp="1"/>
          </p:cNvSpPr>
          <p:nvPr>
            <p:ph type="ftr" sz="quarter" idx="11"/>
          </p:nvPr>
        </p:nvSpPr>
        <p:spPr/>
        <p:txBody>
          <a:bodyPr/>
          <a:lstStyle>
            <a:extLst/>
          </a:lstStyle>
          <a:p>
            <a:endParaRPr kumimoji="0" lang="en-US"/>
          </a:p>
        </p:txBody>
      </p:sp>
      <p:sp>
        <p:nvSpPr>
          <p:cNvPr id="4" name="Espaço Reservado para Número de Slide 3"/>
          <p:cNvSpPr>
            <a:spLocks noGrp="1"/>
          </p:cNvSpPr>
          <p:nvPr>
            <p:ph type="sldNum" sz="quarter" idx="12"/>
          </p:nvPr>
        </p:nvSpPr>
        <p:spPr/>
        <p:txBody>
          <a:bodyPr/>
          <a:lstStyle>
            <a:extLst/>
          </a:lstStyle>
          <a:p>
            <a:fld id="{8057717D-0FD8-4469-AB6C-808D82DCC3BF}"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7/27/2012</a:t>
            </a:fld>
            <a:endParaRPr lang="en-US"/>
          </a:p>
        </p:txBody>
      </p:sp>
      <p:sp>
        <p:nvSpPr>
          <p:cNvPr id="6" name="Espaço Reservado para Rodapé 5"/>
          <p:cNvSpPr>
            <a:spLocks noGrp="1"/>
          </p:cNvSpPr>
          <p:nvPr>
            <p:ph type="ftr" sz="quarter" idx="11"/>
          </p:nvPr>
        </p:nvSpPr>
        <p:spPr/>
        <p:txBody>
          <a:bodyPr/>
          <a:lstStyle>
            <a:extLst/>
          </a:lstStyle>
          <a:p>
            <a:endParaRPr kumimoji="0" lang="en-US"/>
          </a:p>
        </p:txBody>
      </p:sp>
      <p:sp>
        <p:nvSpPr>
          <p:cNvPr id="7" name="Espaço Reservado para Número de Slide 6"/>
          <p:cNvSpPr>
            <a:spLocks noGrp="1"/>
          </p:cNvSpPr>
          <p:nvPr>
            <p:ph type="sldNum" sz="quarter" idx="12"/>
          </p:nvPr>
        </p:nvSpPr>
        <p:spPr/>
        <p:txBody>
          <a:bodyPr/>
          <a:lstStyle>
            <a:extLst/>
          </a:lstStyle>
          <a:p>
            <a:fld id="{A3C16A09-461D-4B41-8EC9-695E87AA071B}"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
        <p:nvSpPr>
          <p:cNvPr id="3" name="Espaço Reservado para Imagem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t-BR" smtClean="0"/>
              <a:t>Clique no ícone para adicionar uma imagem</a:t>
            </a:r>
            <a:endParaRPr kumimoji="0" lang="en-US" dirty="0"/>
          </a:p>
        </p:txBody>
      </p:sp>
      <p:sp>
        <p:nvSpPr>
          <p:cNvPr id="5" name="Espaço Reservado para Data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7/27/2012</a:t>
            </a:fld>
            <a:endParaRPr lang="en-US">
              <a:solidFill>
                <a:schemeClr val="tx1"/>
              </a:solidFill>
            </a:endParaRPr>
          </a:p>
        </p:txBody>
      </p:sp>
      <p:sp>
        <p:nvSpPr>
          <p:cNvPr id="6" name="Espaço Reservado para Rodapé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Espaço Reservado para Número de Slide 6"/>
          <p:cNvSpPr>
            <a:spLocks noGrp="1"/>
          </p:cNvSpPr>
          <p:nvPr>
            <p:ph type="sldNum" sz="quarter" idx="12"/>
          </p:nvPr>
        </p:nvSpPr>
        <p:spPr/>
        <p:txBody>
          <a:bodyPr/>
          <a:lstStyle>
            <a:lvl1pPr>
              <a:defRPr>
                <a:solidFill>
                  <a:schemeClr val="tx1"/>
                </a:solidFill>
              </a:defRPr>
            </a:lvl1pPr>
            <a:extLst/>
          </a:lstStyle>
          <a:p>
            <a:fld id="{33697262-9701-43AB-A2CB-40558234A811}" type="slidenum">
              <a:rPr lang="pt-BR" smtClean="0"/>
              <a:pPr/>
              <a:t>‹nº›</a:t>
            </a:fld>
            <a:endParaRPr lang="pt-BR"/>
          </a:p>
        </p:txBody>
      </p:sp>
      <p:sp>
        <p:nvSpPr>
          <p:cNvPr id="2" name="Títu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t-BR" smtClean="0"/>
              <a:t>Clique para editar o estilo do título mestre</a:t>
            </a:r>
            <a:endParaRPr kumimoji="0" lang="en-US"/>
          </a:p>
        </p:txBody>
      </p:sp>
      <p:sp>
        <p:nvSpPr>
          <p:cNvPr id="8" name="Forma liv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a liv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ângulo retângu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ector reto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ivis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ivis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a liv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a liv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ângulo retângu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ector reto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t-BR" smtClean="0"/>
              <a:t>Clique para editar o estilo do título mestre</a:t>
            </a:r>
            <a:endParaRPr kumimoji="0" lang="en-US"/>
          </a:p>
        </p:txBody>
      </p:sp>
      <p:sp>
        <p:nvSpPr>
          <p:cNvPr id="30" name="Espaço Reservado para Tex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0" name="Espaço Reservado para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7/27/2012</a:t>
            </a:fld>
            <a:endParaRPr lang="en-US" sz="1000" dirty="0">
              <a:solidFill>
                <a:schemeClr val="tx1"/>
              </a:solidFill>
            </a:endParaRPr>
          </a:p>
        </p:txBody>
      </p:sp>
      <p:sp>
        <p:nvSpPr>
          <p:cNvPr id="22" name="Espaço Reservado para Rodapé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Espaço Reservado para Número de Slid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EE1802F-0688-4161-9CCA-2379ABBEE93F}"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rofessormiranda.blogspot.com/" TargetMode="External"/><Relationship Id="rId2" Type="http://schemas.openxmlformats.org/officeDocument/2006/relationships/hyperlink" Target="mailto:jpr.miranda@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14290"/>
            <a:ext cx="9144000" cy="928694"/>
          </a:xfrm>
        </p:spPr>
        <p:txBody>
          <a:bodyPr>
            <a:noAutofit/>
          </a:bodyPr>
          <a:lstStyle/>
          <a:p>
            <a:pPr algn="ctr"/>
            <a:r>
              <a:rPr lang="pt-BR" sz="3200" dirty="0" smtClean="0"/>
              <a:t>Disciplinas: Direito Ambiental</a:t>
            </a:r>
            <a:br>
              <a:rPr lang="pt-BR" sz="3200" dirty="0" smtClean="0"/>
            </a:br>
            <a:r>
              <a:rPr lang="pt-BR" sz="3200" dirty="0" smtClean="0"/>
              <a:t>Direito Agrário</a:t>
            </a:r>
            <a:endParaRPr lang="pt-BR" sz="3200" dirty="0"/>
          </a:p>
        </p:txBody>
      </p:sp>
      <p:sp>
        <p:nvSpPr>
          <p:cNvPr id="3" name="Subtítulo 2"/>
          <p:cNvSpPr>
            <a:spLocks noGrp="1"/>
          </p:cNvSpPr>
          <p:nvPr>
            <p:ph type="subTitle" idx="1"/>
          </p:nvPr>
        </p:nvSpPr>
        <p:spPr>
          <a:xfrm>
            <a:off x="142844" y="1142984"/>
            <a:ext cx="8715436" cy="3857652"/>
          </a:xfrm>
        </p:spPr>
        <p:txBody>
          <a:bodyPr>
            <a:normAutofit fontScale="85000" lnSpcReduction="20000"/>
          </a:bodyPr>
          <a:lstStyle/>
          <a:p>
            <a:pPr algn="l"/>
            <a:r>
              <a:rPr lang="pt-BR" sz="2400" b="1" dirty="0" smtClean="0"/>
              <a:t>AULA 7 – Contratos Agrários</a:t>
            </a:r>
          </a:p>
          <a:p>
            <a:pPr algn="l"/>
            <a:endParaRPr lang="pt-BR" sz="2600" dirty="0" smtClean="0"/>
          </a:p>
          <a:p>
            <a:pPr algn="l"/>
            <a:r>
              <a:rPr lang="pt-BR" sz="2600" dirty="0" smtClean="0"/>
              <a:t>PROFESSOR: João Paulo Rocha de Miranda</a:t>
            </a:r>
          </a:p>
          <a:p>
            <a:pPr marL="342900" marR="0" lvl="0" indent="-342900" algn="l" eaLnBrk="0" fontAlgn="base" hangingPunct="0">
              <a:lnSpc>
                <a:spcPct val="80000"/>
              </a:lnSpc>
              <a:spcBef>
                <a:spcPct val="20000"/>
              </a:spcBef>
              <a:spcAft>
                <a:spcPct val="0"/>
              </a:spcAft>
              <a:buClr>
                <a:schemeClr val="hlink"/>
              </a:buClr>
              <a:buSzPct val="65000"/>
              <a:defRPr/>
            </a:pPr>
            <a:r>
              <a:rPr lang="pt-BR" sz="1300" kern="0" dirty="0" smtClean="0">
                <a:solidFill>
                  <a:schemeClr val="tx1"/>
                </a:solidFill>
                <a:cs typeface="Arial" pitchFamily="34" charset="0"/>
              </a:rPr>
              <a:t>Advogado (UFMT) e  </a:t>
            </a:r>
            <a:r>
              <a:rPr lang="pt-BR" sz="1300" kern="0" dirty="0" err="1" smtClean="0">
                <a:solidFill>
                  <a:schemeClr val="tx1"/>
                </a:solidFill>
                <a:cs typeface="Arial" pitchFamily="34" charset="0"/>
              </a:rPr>
              <a:t>Zootecnista</a:t>
            </a:r>
            <a:r>
              <a:rPr lang="pt-BR" sz="1300" kern="0" dirty="0" smtClean="0">
                <a:solidFill>
                  <a:schemeClr val="tx1"/>
                </a:solidFill>
                <a:cs typeface="Arial" pitchFamily="34" charset="0"/>
              </a:rPr>
              <a:t> (UFSM)</a:t>
            </a:r>
          </a:p>
          <a:p>
            <a:pPr marL="342900" marR="0" lvl="0" indent="-342900" algn="l" eaLnBrk="0" fontAlgn="base" hangingPunct="0">
              <a:lnSpc>
                <a:spcPct val="80000"/>
              </a:lnSpc>
              <a:spcBef>
                <a:spcPct val="20000"/>
              </a:spcBef>
              <a:spcAft>
                <a:spcPct val="0"/>
              </a:spcAft>
              <a:buClr>
                <a:schemeClr val="hlink"/>
              </a:buClr>
              <a:buSzPct val="65000"/>
              <a:defRPr/>
            </a:pPr>
            <a:r>
              <a:rPr lang="pt-BR" sz="1300" kern="0" dirty="0" smtClean="0">
                <a:solidFill>
                  <a:schemeClr val="tx1"/>
                </a:solidFill>
                <a:cs typeface="Arial" pitchFamily="34" charset="0"/>
              </a:rPr>
              <a:t>Mestre em Direito Agroambiental (UFMT)</a:t>
            </a:r>
          </a:p>
          <a:p>
            <a:pPr marL="342900" marR="0" lvl="0" indent="-342900" algn="l" eaLnBrk="0" fontAlgn="base" hangingPunct="0">
              <a:lnSpc>
                <a:spcPct val="80000"/>
              </a:lnSpc>
              <a:spcBef>
                <a:spcPct val="20000"/>
              </a:spcBef>
              <a:spcAft>
                <a:spcPct val="0"/>
              </a:spcAft>
              <a:buClr>
                <a:schemeClr val="hlink"/>
              </a:buClr>
              <a:buSzPct val="65000"/>
              <a:defRPr/>
            </a:pPr>
            <a:r>
              <a:rPr lang="pt-BR" sz="1300" kern="0" dirty="0" smtClean="0">
                <a:solidFill>
                  <a:schemeClr val="tx1"/>
                </a:solidFill>
                <a:cs typeface="Arial" pitchFamily="34" charset="0"/>
              </a:rPr>
              <a:t>Especialista em Sociedade e Desenvolvimento Regional (UFMT)</a:t>
            </a:r>
          </a:p>
          <a:p>
            <a:pPr marL="342900" marR="0" lvl="0" indent="-342900" algn="l" eaLnBrk="0" fontAlgn="base" hangingPunct="0">
              <a:lnSpc>
                <a:spcPct val="80000"/>
              </a:lnSpc>
              <a:spcBef>
                <a:spcPct val="20000"/>
              </a:spcBef>
              <a:spcAft>
                <a:spcPct val="0"/>
              </a:spcAft>
              <a:buClr>
                <a:schemeClr val="hlink"/>
              </a:buClr>
              <a:buSzPct val="65000"/>
              <a:defRPr/>
            </a:pPr>
            <a:r>
              <a:rPr lang="pt-BR" sz="1300" kern="0" dirty="0" smtClean="0">
                <a:solidFill>
                  <a:schemeClr val="tx1"/>
                </a:solidFill>
                <a:cs typeface="Arial" pitchFamily="34" charset="0"/>
              </a:rPr>
              <a:t>Especialista em Direito Ambiental e desenvolvimento Sustentável (FESPMP-MT/UNIC)</a:t>
            </a:r>
          </a:p>
          <a:p>
            <a:pPr algn="l"/>
            <a:r>
              <a:rPr lang="pt-BR" sz="1300" dirty="0" smtClean="0">
                <a:solidFill>
                  <a:schemeClr val="tx1"/>
                </a:solidFill>
                <a:cs typeface="Arial" pitchFamily="34" charset="0"/>
              </a:rPr>
              <a:t>Membro Comissão Meio Ambiente OAB-MT</a:t>
            </a:r>
          </a:p>
          <a:p>
            <a:pPr algn="l"/>
            <a:r>
              <a:rPr lang="pt-BR" sz="1300" dirty="0" smtClean="0">
                <a:solidFill>
                  <a:schemeClr val="tx1"/>
                </a:solidFill>
                <a:cs typeface="Arial" pitchFamily="34" charset="0"/>
              </a:rPr>
              <a:t>Membro da Comissão Nacional de Saúde Ambiental do CFMVZ</a:t>
            </a:r>
          </a:p>
          <a:p>
            <a:pPr algn="l"/>
            <a:r>
              <a:rPr lang="pt-BR" sz="1300" dirty="0" smtClean="0">
                <a:solidFill>
                  <a:schemeClr val="tx1"/>
                </a:solidFill>
                <a:cs typeface="Arial" pitchFamily="34" charset="0"/>
              </a:rPr>
              <a:t>Presidente da Comissão de Saúde Ambiental e Animais Silvestres do CRMV-MT</a:t>
            </a:r>
            <a:endParaRPr lang="pt-BR" sz="1300" kern="0" dirty="0" smtClean="0">
              <a:solidFill>
                <a:schemeClr val="tx1"/>
              </a:solidFill>
              <a:cs typeface="Arial" pitchFamily="34" charset="0"/>
            </a:endParaRPr>
          </a:p>
          <a:p>
            <a:pPr algn="l"/>
            <a:endParaRPr lang="pt-BR" sz="1500" dirty="0" smtClean="0"/>
          </a:p>
          <a:p>
            <a:pPr algn="l"/>
            <a:r>
              <a:rPr lang="pt-BR" sz="1500" dirty="0" smtClean="0"/>
              <a:t>CONTATOS:</a:t>
            </a:r>
          </a:p>
          <a:p>
            <a:pPr algn="l"/>
            <a:r>
              <a:rPr lang="pt-BR" sz="1500" dirty="0" err="1" smtClean="0"/>
              <a:t>E-mail</a:t>
            </a:r>
            <a:r>
              <a:rPr lang="pt-BR" sz="1500" dirty="0" smtClean="0"/>
              <a:t>: </a:t>
            </a:r>
            <a:r>
              <a:rPr lang="pt-BR" sz="1500" dirty="0" smtClean="0">
                <a:hlinkClick r:id="rId2"/>
              </a:rPr>
              <a:t>jpr.miranda@gmail.com</a:t>
            </a:r>
            <a:endParaRPr lang="pt-BR" sz="1500" dirty="0" smtClean="0"/>
          </a:p>
          <a:p>
            <a:pPr algn="l"/>
            <a:endParaRPr lang="pt-BR" sz="1500" dirty="0" smtClean="0"/>
          </a:p>
          <a:p>
            <a:pPr algn="l"/>
            <a:r>
              <a:rPr lang="pt-BR" sz="1500" dirty="0" err="1" smtClean="0"/>
              <a:t>Skype</a:t>
            </a:r>
            <a:r>
              <a:rPr lang="pt-BR" sz="1500" dirty="0" smtClean="0"/>
              <a:t>: </a:t>
            </a:r>
            <a:r>
              <a:rPr lang="pt-BR" sz="1500" dirty="0" err="1" smtClean="0"/>
              <a:t>jpr</a:t>
            </a:r>
            <a:r>
              <a:rPr lang="pt-BR" sz="1500" dirty="0" smtClean="0"/>
              <a:t>.</a:t>
            </a:r>
            <a:r>
              <a:rPr lang="pt-BR" sz="1500" dirty="0" err="1" smtClean="0"/>
              <a:t>miranda</a:t>
            </a:r>
            <a:endParaRPr lang="pt-BR" sz="1500" dirty="0" smtClean="0"/>
          </a:p>
          <a:p>
            <a:pPr algn="l"/>
            <a:endParaRPr lang="pt-BR" sz="1500" dirty="0" smtClean="0"/>
          </a:p>
          <a:p>
            <a:pPr algn="l"/>
            <a:r>
              <a:rPr lang="pt-BR" sz="1500" dirty="0" smtClean="0"/>
              <a:t>Blog: </a:t>
            </a:r>
            <a:r>
              <a:rPr lang="pt-BR" sz="1500" dirty="0" smtClean="0">
                <a:hlinkClick r:id="rId3"/>
              </a:rPr>
              <a:t>http://professormiranda.blogspot.com/</a:t>
            </a:r>
            <a:endParaRPr lang="pt-BR" sz="1500" dirty="0" smtClean="0"/>
          </a:p>
          <a:p>
            <a:pPr algn="l"/>
            <a:endParaRPr lang="pt-BR" sz="1500" dirty="0"/>
          </a:p>
        </p:txBody>
      </p:sp>
      <p:sp>
        <p:nvSpPr>
          <p:cNvPr id="8" name="Espaço Reservado para Número de Slide 7"/>
          <p:cNvSpPr>
            <a:spLocks noGrp="1"/>
          </p:cNvSpPr>
          <p:nvPr>
            <p:ph type="sldNum" sz="quarter" idx="12"/>
          </p:nvPr>
        </p:nvSpPr>
        <p:spPr/>
        <p:txBody>
          <a:bodyPr/>
          <a:lstStyle/>
          <a:p>
            <a:fld id="{410596AA-431F-49E8-90CD-2F8124DE3994}" type="slidenum">
              <a:rPr lang="pt-BR" smtClean="0"/>
              <a:pPr/>
              <a:t>1</a:t>
            </a:fld>
            <a:endParaRPr lang="pt-B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r>
              <a:rPr lang="pt-BR" dirty="0" err="1" smtClean="0">
                <a:solidFill>
                  <a:schemeClr val="tx1"/>
                </a:solidFill>
              </a:rPr>
              <a:t>Art</a:t>
            </a:r>
            <a:r>
              <a:rPr lang="pt-BR" dirty="0" smtClean="0">
                <a:solidFill>
                  <a:schemeClr val="tx1"/>
                </a:solidFill>
              </a:rPr>
              <a:t> 24. As benfeitorias que forem realizadas no imóvel rural objeto de arrendamento, podem ser voluptuárias úteis e necessárias, assim conceituadas:</a:t>
            </a:r>
          </a:p>
          <a:p>
            <a:pPr algn="just"/>
            <a:r>
              <a:rPr lang="pt-BR" dirty="0" smtClean="0">
                <a:solidFill>
                  <a:schemeClr val="tx1"/>
                </a:solidFill>
              </a:rPr>
              <a:t>       </a:t>
            </a:r>
          </a:p>
          <a:p>
            <a:pPr algn="just"/>
            <a:r>
              <a:rPr lang="pt-BR" dirty="0" smtClean="0">
                <a:solidFill>
                  <a:schemeClr val="tx1"/>
                </a:solidFill>
              </a:rPr>
              <a:t>I - voluptuárias, as de mero deleite ou recreio, que não aumentam o uso habitual do imóvel rural, ainda que o tornem mais agradável ou sejam de elevado valor;</a:t>
            </a:r>
          </a:p>
          <a:p>
            <a:pPr algn="just"/>
            <a:r>
              <a:rPr lang="pt-BR" dirty="0" smtClean="0">
                <a:solidFill>
                  <a:schemeClr val="tx1"/>
                </a:solidFill>
              </a:rPr>
              <a:t>        </a:t>
            </a:r>
          </a:p>
          <a:p>
            <a:pPr algn="just"/>
            <a:r>
              <a:rPr lang="pt-BR" dirty="0" smtClean="0">
                <a:solidFill>
                  <a:schemeClr val="tx1"/>
                </a:solidFill>
              </a:rPr>
              <a:t>II - úteis, as que aumentam ou facilitam o uso do imóvel rural; e</a:t>
            </a:r>
          </a:p>
          <a:p>
            <a:pPr algn="just"/>
            <a:r>
              <a:rPr lang="pt-BR" dirty="0" smtClean="0">
                <a:solidFill>
                  <a:schemeClr val="tx1"/>
                </a:solidFill>
              </a:rPr>
              <a:t>        </a:t>
            </a:r>
          </a:p>
          <a:p>
            <a:pPr algn="just"/>
            <a:r>
              <a:rPr lang="pt-BR" dirty="0" smtClean="0">
                <a:solidFill>
                  <a:schemeClr val="tx1"/>
                </a:solidFill>
              </a:rPr>
              <a:t>III - necessárias, as que tem por fim conservar o imóvel rural ou evitar que se deteriore e as que decorram do cumprimento das normas estabelecidas neste Regulamento para a conservação de recursos naturais.</a:t>
            </a:r>
            <a:r>
              <a:rPr lang="pt-BR" dirty="0" smtClean="0">
                <a:solidFill>
                  <a:schemeClr val="tx1"/>
                </a:solidFill>
                <a:latin typeface="+mn-lt"/>
              </a:rPr>
              <a:t>												  </a:t>
            </a:r>
            <a:r>
              <a:rPr lang="pt-BR" sz="1400" b="1" dirty="0" smtClean="0">
                <a:solidFill>
                  <a:schemeClr val="tx1"/>
                </a:solidFill>
                <a:latin typeface="+mn-lt"/>
              </a:rPr>
              <a:t>(Decreto n</a:t>
            </a:r>
            <a:r>
              <a:rPr lang="pt-BR" sz="1400" b="1" dirty="0" smtClean="0">
                <a:solidFill>
                  <a:schemeClr val="tx1"/>
                </a:solidFill>
                <a:latin typeface="Calibri"/>
              </a:rPr>
              <a:t>º</a:t>
            </a:r>
            <a:r>
              <a:rPr lang="pt-BR" sz="1400" b="1" dirty="0" smtClean="0">
                <a:solidFill>
                  <a:schemeClr val="tx1"/>
                </a:solidFill>
                <a:latin typeface="+mn-lt"/>
              </a:rPr>
              <a:t> 59.566/66)</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DAS BENFEITORIAS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pPr>
            <a:r>
              <a:rPr lang="pt-BR" dirty="0" err="1" smtClean="0">
                <a:solidFill>
                  <a:schemeClr val="tx1"/>
                </a:solidFill>
              </a:rPr>
              <a:t>Art</a:t>
            </a:r>
            <a:r>
              <a:rPr lang="pt-BR" dirty="0" smtClean="0">
                <a:solidFill>
                  <a:schemeClr val="tx1"/>
                </a:solidFill>
              </a:rPr>
              <a:t> 25. O arrendatário, no </a:t>
            </a:r>
            <a:r>
              <a:rPr lang="pt-BR" u="sng" dirty="0" smtClean="0">
                <a:solidFill>
                  <a:schemeClr val="tx1"/>
                </a:solidFill>
              </a:rPr>
              <a:t>término do contrato</a:t>
            </a:r>
            <a:r>
              <a:rPr lang="pt-BR" dirty="0" smtClean="0">
                <a:solidFill>
                  <a:schemeClr val="tx1"/>
                </a:solidFill>
              </a:rPr>
              <a:t>, terá direito á </a:t>
            </a:r>
            <a:r>
              <a:rPr lang="pt-BR" u="sng" dirty="0" smtClean="0">
                <a:solidFill>
                  <a:schemeClr val="tx1"/>
                </a:solidFill>
              </a:rPr>
              <a:t>indenização</a:t>
            </a:r>
            <a:r>
              <a:rPr lang="pt-BR" dirty="0" smtClean="0">
                <a:solidFill>
                  <a:schemeClr val="tx1"/>
                </a:solidFill>
              </a:rPr>
              <a:t> das </a:t>
            </a:r>
            <a:r>
              <a:rPr lang="pt-BR" u="sng" dirty="0" smtClean="0">
                <a:solidFill>
                  <a:schemeClr val="tx1"/>
                </a:solidFill>
              </a:rPr>
              <a:t>benfeitorias necessárias e úteis</a:t>
            </a:r>
            <a:r>
              <a:rPr lang="pt-BR" dirty="0" smtClean="0">
                <a:solidFill>
                  <a:schemeClr val="tx1"/>
                </a:solidFill>
              </a:rPr>
              <a:t>. Quanto às </a:t>
            </a:r>
            <a:r>
              <a:rPr lang="pt-BR" u="sng" dirty="0" smtClean="0">
                <a:solidFill>
                  <a:schemeClr val="tx1"/>
                </a:solidFill>
              </a:rPr>
              <a:t>voluptuárias</a:t>
            </a:r>
            <a:r>
              <a:rPr lang="pt-BR" dirty="0" smtClean="0">
                <a:solidFill>
                  <a:schemeClr val="tx1"/>
                </a:solidFill>
              </a:rPr>
              <a:t>, </a:t>
            </a:r>
            <a:r>
              <a:rPr lang="pt-BR" u="sng" dirty="0" smtClean="0">
                <a:solidFill>
                  <a:schemeClr val="tx1"/>
                </a:solidFill>
              </a:rPr>
              <a:t>somente será indenizado</a:t>
            </a:r>
            <a:r>
              <a:rPr lang="pt-BR" dirty="0" smtClean="0">
                <a:solidFill>
                  <a:schemeClr val="tx1"/>
                </a:solidFill>
              </a:rPr>
              <a:t> se sua construção </a:t>
            </a:r>
            <a:r>
              <a:rPr lang="pt-BR" dirty="0" err="1" smtClean="0">
                <a:solidFill>
                  <a:schemeClr val="tx1"/>
                </a:solidFill>
              </a:rPr>
              <a:t>fôr</a:t>
            </a:r>
            <a:r>
              <a:rPr lang="pt-BR" dirty="0" smtClean="0">
                <a:solidFill>
                  <a:schemeClr val="tx1"/>
                </a:solidFill>
              </a:rPr>
              <a:t> </a:t>
            </a:r>
            <a:r>
              <a:rPr lang="pt-BR" u="sng" dirty="0" smtClean="0">
                <a:solidFill>
                  <a:schemeClr val="tx1"/>
                </a:solidFill>
              </a:rPr>
              <a:t>expressamente autorizada pelo arrendador</a:t>
            </a:r>
            <a:r>
              <a:rPr lang="pt-BR" dirty="0" smtClean="0">
                <a:solidFill>
                  <a:schemeClr val="tx1"/>
                </a:solidFill>
              </a:rPr>
              <a:t>.</a:t>
            </a:r>
          </a:p>
          <a:p>
            <a:pPr algn="just">
              <a:lnSpc>
                <a:spcPct val="150000"/>
              </a:lnSpc>
            </a:pPr>
            <a:r>
              <a:rPr lang="pt-BR" dirty="0" smtClean="0">
                <a:solidFill>
                  <a:schemeClr val="tx1"/>
                </a:solidFill>
              </a:rPr>
              <a:t>        </a:t>
            </a:r>
          </a:p>
          <a:p>
            <a:pPr algn="just">
              <a:lnSpc>
                <a:spcPct val="150000"/>
              </a:lnSpc>
            </a:pPr>
            <a:r>
              <a:rPr lang="pt-BR" dirty="0" smtClean="0">
                <a:solidFill>
                  <a:schemeClr val="tx1"/>
                </a:solidFill>
              </a:rPr>
              <a:t>§ 1º </a:t>
            </a:r>
            <a:r>
              <a:rPr lang="pt-BR" u="sng" dirty="0" smtClean="0">
                <a:solidFill>
                  <a:schemeClr val="tx1"/>
                </a:solidFill>
              </a:rPr>
              <a:t>Enquanto</a:t>
            </a:r>
            <a:r>
              <a:rPr lang="pt-BR" dirty="0" smtClean="0">
                <a:solidFill>
                  <a:schemeClr val="tx1"/>
                </a:solidFill>
              </a:rPr>
              <a:t> o arrendatário </a:t>
            </a:r>
            <a:r>
              <a:rPr lang="pt-BR" u="sng" dirty="0" smtClean="0">
                <a:solidFill>
                  <a:schemeClr val="tx1"/>
                </a:solidFill>
              </a:rPr>
              <a:t>não </a:t>
            </a:r>
            <a:r>
              <a:rPr lang="pt-BR" u="sng" dirty="0" err="1" smtClean="0">
                <a:solidFill>
                  <a:schemeClr val="tx1"/>
                </a:solidFill>
              </a:rPr>
              <a:t>fôr</a:t>
            </a:r>
            <a:r>
              <a:rPr lang="pt-BR" u="sng" dirty="0" smtClean="0">
                <a:solidFill>
                  <a:schemeClr val="tx1"/>
                </a:solidFill>
              </a:rPr>
              <a:t> indenizado das benfeitorias necessárias e úteis</a:t>
            </a:r>
            <a:r>
              <a:rPr lang="pt-BR" dirty="0" smtClean="0">
                <a:solidFill>
                  <a:schemeClr val="tx1"/>
                </a:solidFill>
              </a:rPr>
              <a:t>, poderá </a:t>
            </a:r>
            <a:r>
              <a:rPr lang="pt-BR" u="sng" dirty="0" smtClean="0">
                <a:solidFill>
                  <a:schemeClr val="tx1"/>
                </a:solidFill>
              </a:rPr>
              <a:t>reter o imóvel </a:t>
            </a:r>
            <a:r>
              <a:rPr lang="pt-BR" dirty="0" smtClean="0">
                <a:solidFill>
                  <a:schemeClr val="tx1"/>
                </a:solidFill>
              </a:rPr>
              <a:t>em seu poder, no uso e </a:t>
            </a:r>
            <a:r>
              <a:rPr lang="pt-BR" dirty="0" err="1" smtClean="0">
                <a:solidFill>
                  <a:schemeClr val="tx1"/>
                </a:solidFill>
              </a:rPr>
              <a:t>gôzo</a:t>
            </a:r>
            <a:r>
              <a:rPr lang="pt-BR" dirty="0" smtClean="0">
                <a:solidFill>
                  <a:schemeClr val="tx1"/>
                </a:solidFill>
              </a:rPr>
              <a:t> das vantagens por </a:t>
            </a:r>
            <a:r>
              <a:rPr lang="pt-BR" dirty="0" err="1" smtClean="0">
                <a:solidFill>
                  <a:schemeClr val="tx1"/>
                </a:solidFill>
              </a:rPr>
              <a:t>êle</a:t>
            </a:r>
            <a:r>
              <a:rPr lang="pt-BR" dirty="0" smtClean="0">
                <a:solidFill>
                  <a:schemeClr val="tx1"/>
                </a:solidFill>
              </a:rPr>
              <a:t> oferecidas, nos </a:t>
            </a:r>
            <a:r>
              <a:rPr lang="pt-BR" dirty="0" err="1" smtClean="0">
                <a:solidFill>
                  <a:schemeClr val="tx1"/>
                </a:solidFill>
              </a:rPr>
              <a:t>têrmos</a:t>
            </a:r>
            <a:r>
              <a:rPr lang="pt-BR" dirty="0" smtClean="0">
                <a:solidFill>
                  <a:schemeClr val="tx1"/>
                </a:solidFill>
              </a:rPr>
              <a:t> do contrato de arrendamento</a:t>
            </a:r>
          </a:p>
          <a:p>
            <a:pPr algn="r"/>
            <a:r>
              <a:rPr lang="pt-BR" dirty="0" smtClean="0">
                <a:solidFill>
                  <a:schemeClr val="tx1"/>
                </a:solidFill>
                <a:latin typeface="+mn-lt"/>
              </a:rPr>
              <a:t>									  </a:t>
            </a:r>
            <a:r>
              <a:rPr lang="pt-BR" sz="1400" b="1" dirty="0" smtClean="0">
                <a:solidFill>
                  <a:schemeClr val="tx1"/>
                </a:solidFill>
                <a:latin typeface="+mn-lt"/>
              </a:rPr>
              <a:t>(Decreto n</a:t>
            </a:r>
            <a:r>
              <a:rPr lang="pt-BR" sz="1400" b="1" dirty="0" smtClean="0">
                <a:solidFill>
                  <a:schemeClr val="tx1"/>
                </a:solidFill>
                <a:latin typeface="Calibri"/>
              </a:rPr>
              <a:t>º</a:t>
            </a:r>
            <a:r>
              <a:rPr lang="pt-BR" sz="1400" b="1" dirty="0" smtClean="0">
                <a:solidFill>
                  <a:schemeClr val="tx1"/>
                </a:solidFill>
                <a:latin typeface="+mn-lt"/>
              </a:rPr>
              <a:t> 59.566/66)</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DAS BENFEITORIAS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spcBef>
                <a:spcPts val="1200"/>
              </a:spcBef>
              <a:spcAft>
                <a:spcPts val="1200"/>
              </a:spcAft>
              <a:buFont typeface="Arial" pitchFamily="34" charset="0"/>
              <a:buChar char="•"/>
            </a:pPr>
            <a:r>
              <a:rPr lang="pt-BR" sz="2800" dirty="0" smtClean="0">
                <a:solidFill>
                  <a:schemeClr val="tx1"/>
                </a:solidFill>
                <a:cs typeface="Times New Roman" pitchFamily="18" charset="0"/>
              </a:rPr>
              <a:t> Preferência na renovação do contrato</a:t>
            </a:r>
          </a:p>
          <a:p>
            <a:pPr lvl="1" algn="just">
              <a:lnSpc>
                <a:spcPct val="150000"/>
              </a:lnSpc>
              <a:spcBef>
                <a:spcPts val="1200"/>
              </a:spcBef>
              <a:spcAft>
                <a:spcPts val="1200"/>
              </a:spcAft>
              <a:buFont typeface="Arial" pitchFamily="34" charset="0"/>
              <a:buChar char="•"/>
            </a:pPr>
            <a:r>
              <a:rPr lang="pt-BR" sz="2800" dirty="0" smtClean="0">
                <a:solidFill>
                  <a:schemeClr val="tx1"/>
                </a:solidFill>
                <a:cs typeface="Times New Roman" pitchFamily="18" charset="0"/>
              </a:rPr>
              <a:t>obrigação </a:t>
            </a:r>
            <a:r>
              <a:rPr lang="pt-BR" sz="2800" i="1" dirty="0" err="1" smtClean="0">
                <a:solidFill>
                  <a:schemeClr val="tx1"/>
                </a:solidFill>
                <a:cs typeface="Times New Roman" pitchFamily="18" charset="0"/>
              </a:rPr>
              <a:t>propter</a:t>
            </a:r>
            <a:r>
              <a:rPr lang="pt-BR" sz="2800" i="1" dirty="0" smtClean="0">
                <a:solidFill>
                  <a:schemeClr val="tx1"/>
                </a:solidFill>
                <a:cs typeface="Times New Roman" pitchFamily="18" charset="0"/>
              </a:rPr>
              <a:t> </a:t>
            </a:r>
            <a:r>
              <a:rPr lang="pt-BR" sz="2800" i="1" dirty="0" err="1" smtClean="0">
                <a:solidFill>
                  <a:schemeClr val="tx1"/>
                </a:solidFill>
                <a:cs typeface="Times New Roman" pitchFamily="18" charset="0"/>
              </a:rPr>
              <a:t>rem</a:t>
            </a:r>
            <a:r>
              <a:rPr lang="pt-BR" sz="2800" dirty="0" smtClean="0">
                <a:solidFill>
                  <a:schemeClr val="tx1"/>
                </a:solidFill>
                <a:cs typeface="Times New Roman" pitchFamily="18" charset="0"/>
              </a:rPr>
              <a:t> especial </a:t>
            </a:r>
            <a:r>
              <a:rPr lang="pt-BR" sz="1200" dirty="0" smtClean="0">
                <a:solidFill>
                  <a:schemeClr val="tx1"/>
                </a:solidFill>
                <a:cs typeface="Times New Roman" pitchFamily="18" charset="0"/>
              </a:rPr>
              <a:t>(José Bezerra Costa </a:t>
            </a:r>
            <a:r>
              <a:rPr lang="pt-BR" sz="1200" i="1" dirty="0" smtClean="0">
                <a:solidFill>
                  <a:schemeClr val="tx1"/>
                </a:solidFill>
                <a:cs typeface="Times New Roman" pitchFamily="18" charset="0"/>
              </a:rPr>
              <a:t>apud </a:t>
            </a:r>
            <a:r>
              <a:rPr lang="pt-BR" sz="1200" dirty="0" smtClean="0">
                <a:solidFill>
                  <a:schemeClr val="tx1"/>
                </a:solidFill>
                <a:cs typeface="Times New Roman" pitchFamily="18" charset="0"/>
              </a:rPr>
              <a:t>Benedito Ferreira Marques)</a:t>
            </a:r>
          </a:p>
          <a:p>
            <a:pPr algn="just">
              <a:lnSpc>
                <a:spcPct val="150000"/>
              </a:lnSpc>
              <a:spcBef>
                <a:spcPts val="1200"/>
              </a:spcBef>
              <a:spcAft>
                <a:spcPts val="1200"/>
              </a:spcAft>
              <a:buFont typeface="Arial" pitchFamily="34" charset="0"/>
              <a:buChar char="•"/>
            </a:pPr>
            <a:r>
              <a:rPr lang="pt-BR" sz="2800" dirty="0" smtClean="0">
                <a:solidFill>
                  <a:schemeClr val="tx1"/>
                </a:solidFill>
                <a:cs typeface="Times New Roman" pitchFamily="18" charset="0"/>
              </a:rPr>
              <a:t> Preferência na aquisição em igualdade de condições com terceiros;</a:t>
            </a:r>
          </a:p>
          <a:p>
            <a:pPr algn="just">
              <a:lnSpc>
                <a:spcPct val="150000"/>
              </a:lnSpc>
              <a:spcBef>
                <a:spcPts val="1200"/>
              </a:spcBef>
              <a:spcAft>
                <a:spcPts val="1200"/>
              </a:spcAft>
              <a:buFont typeface="Arial" pitchFamily="34" charset="0"/>
              <a:buChar char="•"/>
            </a:pPr>
            <a:r>
              <a:rPr lang="pt-BR" sz="2800" dirty="0" smtClean="0">
                <a:solidFill>
                  <a:schemeClr val="tx1"/>
                </a:solidFill>
                <a:cs typeface="Times New Roman" pitchFamily="18" charset="0"/>
              </a:rPr>
              <a:t> Se não adquirir o imóvel, o arrendatário tem o direito de manter o contrato até o seu final ou o da última colheita.</a:t>
            </a: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523220"/>
          </a:xfrm>
          <a:prstGeom prst="rect">
            <a:avLst/>
          </a:prstGeom>
          <a:noFill/>
        </p:spPr>
        <p:txBody>
          <a:bodyPr wrap="square" lIns="91440" tIns="45720" rIns="91440" bIns="45720">
            <a:spAutoFit/>
          </a:bodyPr>
          <a:lstStyle/>
          <a:p>
            <a:pPr algn="ctr"/>
            <a:r>
              <a:rPr lang="pt-BR"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PREFERÊNCIAS DO ARRENDATÁRIO</a:t>
            </a:r>
            <a:endParaRPr lang="pt-BR"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spcBef>
                <a:spcPts val="600"/>
              </a:spcBef>
              <a:spcAft>
                <a:spcPts val="600"/>
              </a:spcAft>
              <a:buFont typeface="Arial" pitchFamily="34" charset="0"/>
              <a:buChar char="•"/>
            </a:pPr>
            <a:r>
              <a:rPr lang="pt-BR" sz="2800" dirty="0" smtClean="0">
                <a:solidFill>
                  <a:schemeClr val="tx1"/>
                </a:solidFill>
              </a:rPr>
              <a:t> Pelo término do prazo do contrato e do de sua renovação; </a:t>
            </a:r>
          </a:p>
          <a:p>
            <a:pPr algn="just">
              <a:spcBef>
                <a:spcPts val="600"/>
              </a:spcBef>
              <a:spcAft>
                <a:spcPts val="600"/>
              </a:spcAft>
              <a:buFont typeface="Arial" pitchFamily="34" charset="0"/>
              <a:buChar char="•"/>
            </a:pPr>
            <a:r>
              <a:rPr lang="pt-BR" sz="2800" dirty="0" smtClean="0">
                <a:solidFill>
                  <a:schemeClr val="tx1"/>
                </a:solidFill>
              </a:rPr>
              <a:t> Pela aquisição da gleba arrendada, pelo arrendatário;</a:t>
            </a:r>
          </a:p>
          <a:p>
            <a:pPr algn="just">
              <a:spcBef>
                <a:spcPts val="600"/>
              </a:spcBef>
              <a:spcAft>
                <a:spcPts val="600"/>
              </a:spcAft>
              <a:buFont typeface="Arial" pitchFamily="34" charset="0"/>
              <a:buChar char="•"/>
            </a:pPr>
            <a:r>
              <a:rPr lang="pt-BR" sz="2800" dirty="0" smtClean="0">
                <a:solidFill>
                  <a:schemeClr val="tx1"/>
                </a:solidFill>
              </a:rPr>
              <a:t> Pelo </a:t>
            </a:r>
            <a:r>
              <a:rPr lang="pt-BR" sz="2800" dirty="0" err="1" smtClean="0">
                <a:solidFill>
                  <a:schemeClr val="tx1"/>
                </a:solidFill>
              </a:rPr>
              <a:t>distrato</a:t>
            </a:r>
            <a:r>
              <a:rPr lang="pt-BR" sz="2800" dirty="0" smtClean="0">
                <a:solidFill>
                  <a:schemeClr val="tx1"/>
                </a:solidFill>
              </a:rPr>
              <a:t> ou rescisão do contrato;</a:t>
            </a:r>
          </a:p>
          <a:p>
            <a:pPr algn="just">
              <a:spcBef>
                <a:spcPts val="600"/>
              </a:spcBef>
              <a:spcAft>
                <a:spcPts val="600"/>
              </a:spcAft>
              <a:buFont typeface="Arial" pitchFamily="34" charset="0"/>
              <a:buChar char="•"/>
            </a:pPr>
            <a:r>
              <a:rPr lang="pt-BR" sz="2800" dirty="0" smtClean="0">
                <a:solidFill>
                  <a:schemeClr val="tx1"/>
                </a:solidFill>
              </a:rPr>
              <a:t> Pela resolução ou extinção do direito do arrendador;</a:t>
            </a:r>
          </a:p>
          <a:p>
            <a:pPr algn="just">
              <a:spcBef>
                <a:spcPts val="600"/>
              </a:spcBef>
              <a:spcAft>
                <a:spcPts val="600"/>
              </a:spcAft>
              <a:buFont typeface="Arial" pitchFamily="34" charset="0"/>
              <a:buChar char="•"/>
            </a:pPr>
            <a:r>
              <a:rPr lang="pt-BR" sz="2800" dirty="0" smtClean="0">
                <a:solidFill>
                  <a:schemeClr val="tx1"/>
                </a:solidFill>
              </a:rPr>
              <a:t> Por motivo de força maior, que impossibilite a execução do contrato;</a:t>
            </a:r>
          </a:p>
          <a:p>
            <a:pPr algn="just">
              <a:spcBef>
                <a:spcPts val="600"/>
              </a:spcBef>
              <a:spcAft>
                <a:spcPts val="600"/>
              </a:spcAft>
              <a:buFont typeface="Arial" pitchFamily="34" charset="0"/>
              <a:buChar char="•"/>
            </a:pPr>
            <a:r>
              <a:rPr lang="pt-BR" sz="2800" dirty="0" smtClean="0">
                <a:solidFill>
                  <a:schemeClr val="tx1"/>
                </a:solidFill>
              </a:rPr>
              <a:t> Por sentença judicial irrecorrível;</a:t>
            </a:r>
          </a:p>
          <a:p>
            <a:pPr algn="just">
              <a:spcBef>
                <a:spcPts val="600"/>
              </a:spcBef>
              <a:spcAft>
                <a:spcPts val="600"/>
              </a:spcAft>
              <a:buFont typeface="Arial" pitchFamily="34" charset="0"/>
              <a:buChar char="•"/>
            </a:pPr>
            <a:r>
              <a:rPr lang="pt-BR" sz="2800" dirty="0" smtClean="0">
                <a:solidFill>
                  <a:schemeClr val="tx1"/>
                </a:solidFill>
              </a:rPr>
              <a:t> Pela perda do imóvel rural;</a:t>
            </a:r>
          </a:p>
          <a:p>
            <a:pPr algn="just">
              <a:spcBef>
                <a:spcPts val="600"/>
              </a:spcBef>
              <a:spcAft>
                <a:spcPts val="600"/>
              </a:spcAft>
              <a:buFont typeface="Arial" pitchFamily="34" charset="0"/>
              <a:buChar char="•"/>
            </a:pPr>
            <a:r>
              <a:rPr lang="pt-BR" sz="2800" dirty="0" smtClean="0">
                <a:solidFill>
                  <a:schemeClr val="tx1"/>
                </a:solidFill>
              </a:rPr>
              <a:t> Pela desapropriação, parcial ou total, do imóvel rural;</a:t>
            </a:r>
          </a:p>
          <a:p>
            <a:pPr algn="just">
              <a:spcBef>
                <a:spcPts val="600"/>
              </a:spcBef>
              <a:spcAft>
                <a:spcPts val="600"/>
              </a:spcAft>
              <a:buFont typeface="Arial" pitchFamily="34" charset="0"/>
              <a:buChar char="•"/>
            </a:pPr>
            <a:r>
              <a:rPr lang="pt-BR" sz="2800" dirty="0" smtClean="0">
                <a:solidFill>
                  <a:schemeClr val="tx1"/>
                </a:solidFill>
              </a:rPr>
              <a:t> Por qualquer outra causa prevista em lei.</a:t>
            </a:r>
            <a:endParaRPr lang="pt-BR" sz="2800" dirty="0">
              <a:solidFill>
                <a:schemeClr val="tx1"/>
              </a:solidFill>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EXTINÇÃO DO ARRENDAMENTO</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857916"/>
          </a:xfrm>
          <a:prstGeom prst="rect">
            <a:avLst/>
          </a:prstGeom>
          <a:noFill/>
          <a:ln w="9525">
            <a:noFill/>
            <a:round/>
            <a:headEnd/>
            <a:tailEnd/>
          </a:ln>
          <a:effectLst/>
        </p:spPr>
        <p:txBody>
          <a:bodyPr lIns="90000" tIns="45000" rIns="90000" bIns="45000"/>
          <a:lstStyle/>
          <a:p>
            <a:pPr algn="just">
              <a:spcBef>
                <a:spcPts val="600"/>
              </a:spcBef>
              <a:spcAft>
                <a:spcPts val="600"/>
              </a:spcAft>
              <a:buFont typeface="Arial" pitchFamily="34" charset="0"/>
              <a:buChar char="•"/>
            </a:pPr>
            <a:r>
              <a:rPr lang="pt-BR" sz="2500" dirty="0" smtClean="0">
                <a:solidFill>
                  <a:schemeClr val="tx1"/>
                </a:solidFill>
              </a:rPr>
              <a:t> Término do prazo contratual ou de sua renovação;</a:t>
            </a:r>
          </a:p>
          <a:p>
            <a:pPr algn="just">
              <a:spcBef>
                <a:spcPts val="600"/>
              </a:spcBef>
              <a:spcAft>
                <a:spcPts val="600"/>
              </a:spcAft>
              <a:buFont typeface="Arial" pitchFamily="34" charset="0"/>
              <a:buChar char="•"/>
            </a:pPr>
            <a:r>
              <a:rPr lang="pt-BR" sz="2500" dirty="0" smtClean="0">
                <a:solidFill>
                  <a:schemeClr val="tx1"/>
                </a:solidFill>
              </a:rPr>
              <a:t> Se o arrendatário subarrendar, ceder ou emprestar o imóvel rural, no todo ou em parte, sem o prévio e expresso consentimento do arrendador;</a:t>
            </a:r>
          </a:p>
          <a:p>
            <a:pPr algn="just">
              <a:spcBef>
                <a:spcPts val="600"/>
              </a:spcBef>
              <a:spcAft>
                <a:spcPts val="600"/>
              </a:spcAft>
              <a:buFont typeface="Arial" pitchFamily="34" charset="0"/>
              <a:buChar char="•"/>
            </a:pPr>
            <a:r>
              <a:rPr lang="pt-BR" sz="2500" dirty="0" smtClean="0">
                <a:solidFill>
                  <a:schemeClr val="tx1"/>
                </a:solidFill>
              </a:rPr>
              <a:t> Se o arrendatário não pagar o aluguel ou renda no prazo convencionado;</a:t>
            </a:r>
          </a:p>
          <a:p>
            <a:pPr algn="just">
              <a:spcBef>
                <a:spcPts val="600"/>
              </a:spcBef>
              <a:spcAft>
                <a:spcPts val="600"/>
              </a:spcAft>
              <a:buFont typeface="Arial" pitchFamily="34" charset="0"/>
              <a:buChar char="•"/>
            </a:pPr>
            <a:r>
              <a:rPr lang="pt-BR" sz="2500" dirty="0" smtClean="0">
                <a:solidFill>
                  <a:schemeClr val="tx1"/>
                </a:solidFill>
              </a:rPr>
              <a:t> Dano causado à gleba arrendada ou ás colheitas, provado o dolo ou culpa do arrendatário;</a:t>
            </a:r>
          </a:p>
          <a:p>
            <a:pPr algn="just">
              <a:spcBef>
                <a:spcPts val="600"/>
              </a:spcBef>
              <a:spcAft>
                <a:spcPts val="600"/>
              </a:spcAft>
              <a:buFont typeface="Arial" pitchFamily="34" charset="0"/>
              <a:buChar char="•"/>
            </a:pPr>
            <a:r>
              <a:rPr lang="pt-BR" sz="2500" dirty="0" smtClean="0">
                <a:solidFill>
                  <a:schemeClr val="tx1"/>
                </a:solidFill>
              </a:rPr>
              <a:t> Se o arrendatário mudar a destinação do imóvel rural;</a:t>
            </a:r>
          </a:p>
          <a:p>
            <a:pPr algn="just">
              <a:spcBef>
                <a:spcPts val="600"/>
              </a:spcBef>
              <a:spcAft>
                <a:spcPts val="600"/>
              </a:spcAft>
              <a:buFont typeface="Arial" pitchFamily="34" charset="0"/>
              <a:buChar char="•"/>
            </a:pPr>
            <a:r>
              <a:rPr lang="pt-BR" sz="2500" dirty="0" smtClean="0">
                <a:solidFill>
                  <a:schemeClr val="tx1"/>
                </a:solidFill>
              </a:rPr>
              <a:t> Abandono total ou parcial do cultivo;</a:t>
            </a:r>
          </a:p>
          <a:p>
            <a:pPr algn="just">
              <a:spcBef>
                <a:spcPts val="600"/>
              </a:spcBef>
              <a:spcAft>
                <a:spcPts val="600"/>
              </a:spcAft>
              <a:buFont typeface="Arial" pitchFamily="34" charset="0"/>
              <a:buChar char="•"/>
            </a:pPr>
            <a:r>
              <a:rPr lang="pt-BR" sz="2500" dirty="0" smtClean="0">
                <a:solidFill>
                  <a:schemeClr val="tx1"/>
                </a:solidFill>
              </a:rPr>
              <a:t> Se o arrendatário infringir obrigado legal, ou cometer infração grave de obrigação contratual.</a:t>
            </a:r>
            <a:endParaRPr lang="pt-BR" sz="2500" dirty="0">
              <a:solidFill>
                <a:schemeClr val="tx1"/>
              </a:solidFill>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DESPEJO DO ARRENDATÁRIO</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dirty="0" smtClean="0">
                <a:solidFill>
                  <a:schemeClr val="tx1"/>
                </a:solidFill>
              </a:rPr>
              <a:t>Art. 96 [...]§ 1</a:t>
            </a:r>
            <a:r>
              <a:rPr lang="pt-BR" u="sng" baseline="30000" dirty="0" smtClean="0">
                <a:solidFill>
                  <a:schemeClr val="tx1"/>
                </a:solidFill>
              </a:rPr>
              <a:t>o</a:t>
            </a:r>
            <a:r>
              <a:rPr lang="pt-BR" dirty="0" smtClean="0">
                <a:solidFill>
                  <a:schemeClr val="tx1"/>
                </a:solidFill>
              </a:rPr>
              <a:t>  Parceria rural é o </a:t>
            </a:r>
            <a:r>
              <a:rPr lang="pt-BR" u="sng" dirty="0" smtClean="0">
                <a:solidFill>
                  <a:schemeClr val="tx1"/>
                </a:solidFill>
              </a:rPr>
              <a:t>contrato agrário</a:t>
            </a:r>
            <a:r>
              <a:rPr lang="pt-BR" dirty="0" smtClean="0">
                <a:solidFill>
                  <a:schemeClr val="tx1"/>
                </a:solidFill>
              </a:rPr>
              <a:t> pelo qual uma </a:t>
            </a:r>
            <a:r>
              <a:rPr lang="pt-BR" u="sng" dirty="0" smtClean="0">
                <a:solidFill>
                  <a:schemeClr val="tx1"/>
                </a:solidFill>
              </a:rPr>
              <a:t>pessoa</a:t>
            </a:r>
            <a:r>
              <a:rPr lang="pt-BR" dirty="0" smtClean="0">
                <a:solidFill>
                  <a:schemeClr val="tx1"/>
                </a:solidFill>
              </a:rPr>
              <a:t> se </a:t>
            </a:r>
            <a:r>
              <a:rPr lang="pt-BR" u="sng" dirty="0" smtClean="0">
                <a:solidFill>
                  <a:schemeClr val="tx1"/>
                </a:solidFill>
              </a:rPr>
              <a:t>obriga</a:t>
            </a:r>
            <a:r>
              <a:rPr lang="pt-BR" dirty="0" smtClean="0">
                <a:solidFill>
                  <a:schemeClr val="tx1"/>
                </a:solidFill>
              </a:rPr>
              <a:t> a </a:t>
            </a:r>
            <a:r>
              <a:rPr lang="pt-BR" u="sng" dirty="0" smtClean="0">
                <a:solidFill>
                  <a:schemeClr val="tx1"/>
                </a:solidFill>
              </a:rPr>
              <a:t>ceder à outra</a:t>
            </a:r>
            <a:r>
              <a:rPr lang="pt-BR" dirty="0" smtClean="0">
                <a:solidFill>
                  <a:schemeClr val="tx1"/>
                </a:solidFill>
              </a:rPr>
              <a:t>, por </a:t>
            </a:r>
            <a:r>
              <a:rPr lang="pt-BR" u="sng" dirty="0" smtClean="0">
                <a:solidFill>
                  <a:schemeClr val="tx1"/>
                </a:solidFill>
              </a:rPr>
              <a:t>tempo determinado ou não</a:t>
            </a:r>
            <a:r>
              <a:rPr lang="pt-BR" dirty="0" smtClean="0">
                <a:solidFill>
                  <a:schemeClr val="tx1"/>
                </a:solidFill>
              </a:rPr>
              <a:t>, o </a:t>
            </a:r>
            <a:r>
              <a:rPr lang="pt-BR" u="sng" dirty="0" smtClean="0">
                <a:solidFill>
                  <a:schemeClr val="tx1"/>
                </a:solidFill>
              </a:rPr>
              <a:t>uso específico de imóvel rural</a:t>
            </a:r>
            <a:r>
              <a:rPr lang="pt-BR" dirty="0" smtClean="0">
                <a:solidFill>
                  <a:schemeClr val="tx1"/>
                </a:solidFill>
              </a:rPr>
              <a:t>, de parte ou partes dele, incluindo, ou não, benfeitorias, outros bens e/ou facilidades, com o</a:t>
            </a:r>
            <a:r>
              <a:rPr lang="pt-BR" u="sng" dirty="0" smtClean="0">
                <a:solidFill>
                  <a:schemeClr val="tx1"/>
                </a:solidFill>
              </a:rPr>
              <a:t> objetivo </a:t>
            </a:r>
            <a:r>
              <a:rPr lang="pt-BR" dirty="0" smtClean="0">
                <a:solidFill>
                  <a:schemeClr val="tx1"/>
                </a:solidFill>
              </a:rPr>
              <a:t>de nele ser exercida </a:t>
            </a:r>
            <a:r>
              <a:rPr lang="pt-BR" u="sng" dirty="0" smtClean="0">
                <a:solidFill>
                  <a:schemeClr val="tx1"/>
                </a:solidFill>
              </a:rPr>
              <a:t>atividade de exploração agrícola, pecuária, agroindustrial, extrativa vegetal ou mista</a:t>
            </a:r>
            <a:r>
              <a:rPr lang="pt-BR" dirty="0" smtClean="0">
                <a:solidFill>
                  <a:schemeClr val="tx1"/>
                </a:solidFill>
              </a:rPr>
              <a:t>; </a:t>
            </a:r>
            <a:r>
              <a:rPr lang="pt-BR" u="sng" dirty="0" smtClean="0">
                <a:solidFill>
                  <a:schemeClr val="tx1"/>
                </a:solidFill>
              </a:rPr>
              <a:t>e/ou</a:t>
            </a:r>
            <a:r>
              <a:rPr lang="pt-BR" dirty="0" smtClean="0">
                <a:solidFill>
                  <a:schemeClr val="tx1"/>
                </a:solidFill>
              </a:rPr>
              <a:t> lhe </a:t>
            </a:r>
            <a:r>
              <a:rPr lang="pt-BR" u="sng" dirty="0" smtClean="0">
                <a:solidFill>
                  <a:schemeClr val="tx1"/>
                </a:solidFill>
              </a:rPr>
              <a:t>entrega animais </a:t>
            </a:r>
            <a:r>
              <a:rPr lang="pt-BR" dirty="0" smtClean="0">
                <a:solidFill>
                  <a:schemeClr val="tx1"/>
                </a:solidFill>
              </a:rPr>
              <a:t>para </a:t>
            </a:r>
            <a:r>
              <a:rPr lang="pt-BR" u="sng" dirty="0" smtClean="0">
                <a:solidFill>
                  <a:schemeClr val="tx1"/>
                </a:solidFill>
              </a:rPr>
              <a:t>cria, recria, invernagem, engorda </a:t>
            </a:r>
            <a:r>
              <a:rPr lang="pt-BR" dirty="0" smtClean="0">
                <a:solidFill>
                  <a:schemeClr val="tx1"/>
                </a:solidFill>
              </a:rPr>
              <a:t>ou extração de matérias-primas de origem animal, mediante partilha, isolada ou cumulativamente, dos seguintes riscos: </a:t>
            </a:r>
            <a:r>
              <a:rPr lang="pt-BR" dirty="0" smtClean="0">
                <a:solidFill>
                  <a:schemeClr val="tx1"/>
                </a:solidFill>
                <a:latin typeface="+mn-lt"/>
              </a:rPr>
              <a:t>										    			      </a:t>
            </a:r>
            <a:r>
              <a:rPr lang="pt-BR" sz="1400" b="1" dirty="0" smtClean="0">
                <a:solidFill>
                  <a:schemeClr val="tx1"/>
                </a:solidFill>
                <a:latin typeface="+mn-lt"/>
              </a:rPr>
              <a:t>(ET)</a:t>
            </a:r>
            <a:endParaRPr lang="pt-BR" sz="1400" b="1" dirty="0">
              <a:solidFill>
                <a:schemeClr val="tx1"/>
              </a:solidFill>
              <a:latin typeface="+mn-lt"/>
            </a:endParaRP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PARCERIA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2600" dirty="0" smtClean="0">
                <a:solidFill>
                  <a:schemeClr val="tx1"/>
                </a:solidFill>
              </a:rPr>
              <a:t>Art. 96 [...]§ 1</a:t>
            </a:r>
            <a:r>
              <a:rPr lang="pt-BR" sz="2600" u="sng" baseline="30000" dirty="0" smtClean="0">
                <a:solidFill>
                  <a:schemeClr val="tx1"/>
                </a:solidFill>
              </a:rPr>
              <a:t>o</a:t>
            </a:r>
            <a:r>
              <a:rPr lang="pt-BR" sz="2600" dirty="0" smtClean="0">
                <a:solidFill>
                  <a:schemeClr val="tx1"/>
                </a:solidFill>
              </a:rPr>
              <a:t>  Parceria rural [...] mediante partilha, isolada ou cumulativamente, dos seguintes riscos:</a:t>
            </a:r>
          </a:p>
          <a:p>
            <a:pPr algn="just"/>
            <a:r>
              <a:rPr lang="pt-BR" sz="2600" dirty="0" smtClean="0">
                <a:solidFill>
                  <a:schemeClr val="tx1"/>
                </a:solidFill>
              </a:rPr>
              <a:t>I - caso fortuito e de força maior do empreendimento rural;</a:t>
            </a:r>
          </a:p>
          <a:p>
            <a:pPr algn="just"/>
            <a:r>
              <a:rPr lang="pt-BR" sz="2600" dirty="0" smtClean="0">
                <a:solidFill>
                  <a:schemeClr val="tx1"/>
                </a:solidFill>
              </a:rPr>
              <a:t>     </a:t>
            </a:r>
          </a:p>
          <a:p>
            <a:pPr algn="just"/>
            <a:r>
              <a:rPr lang="pt-BR" sz="2600" dirty="0" smtClean="0">
                <a:solidFill>
                  <a:schemeClr val="tx1"/>
                </a:solidFill>
              </a:rPr>
              <a:t>II - dos frutos, produtos ou lucros havidos nas proporções que estipularem, observados os limites percentuais estabelecidos no inciso VI do caput deste artigo;</a:t>
            </a:r>
          </a:p>
          <a:p>
            <a:pPr algn="just"/>
            <a:r>
              <a:rPr lang="pt-BR" sz="2600" dirty="0" smtClean="0">
                <a:solidFill>
                  <a:schemeClr val="tx1"/>
                </a:solidFill>
              </a:rPr>
              <a:t>        </a:t>
            </a:r>
          </a:p>
          <a:p>
            <a:pPr algn="just"/>
            <a:r>
              <a:rPr lang="pt-BR" sz="2600" dirty="0" smtClean="0">
                <a:solidFill>
                  <a:schemeClr val="tx1"/>
                </a:solidFill>
              </a:rPr>
              <a:t>III - variações de preço dos frutos obtidos na exploração do empreendimento rural.  </a:t>
            </a:r>
            <a:r>
              <a:rPr lang="pt-BR" dirty="0" smtClean="0">
                <a:solidFill>
                  <a:schemeClr val="tx1"/>
                </a:solidFill>
                <a:latin typeface="+mn-lt"/>
              </a:rPr>
              <a:t>						    			          </a:t>
            </a:r>
            <a:r>
              <a:rPr lang="pt-BR" sz="1400" b="1" dirty="0" smtClean="0">
                <a:solidFill>
                  <a:schemeClr val="tx1"/>
                </a:solidFill>
                <a:latin typeface="+mn-lt"/>
              </a:rPr>
              <a:t>(ET)</a:t>
            </a:r>
            <a:endParaRPr lang="pt-BR" sz="1400" b="1" dirty="0">
              <a:solidFill>
                <a:schemeClr val="tx1"/>
              </a:solidFill>
              <a:latin typeface="+mn-lt"/>
            </a:endParaRP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RISCOS DA PARCERIA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r>
              <a:rPr lang="pt-BR" dirty="0" smtClean="0">
                <a:solidFill>
                  <a:schemeClr val="tx1"/>
                </a:solidFill>
              </a:rPr>
              <a:t>Na participação dos frutos da parceria, a quota do proprietário não poderá ser superior a:       </a:t>
            </a:r>
          </a:p>
          <a:p>
            <a:pPr algn="just">
              <a:lnSpc>
                <a:spcPct val="150000"/>
              </a:lnSpc>
              <a:spcBef>
                <a:spcPts val="600"/>
              </a:spcBef>
              <a:spcAft>
                <a:spcPts val="600"/>
              </a:spcAft>
              <a:buFont typeface="Arial" pitchFamily="34" charset="0"/>
              <a:buChar char="•"/>
            </a:pPr>
            <a:r>
              <a:rPr lang="pt-BR" dirty="0" smtClean="0">
                <a:solidFill>
                  <a:schemeClr val="tx1"/>
                </a:solidFill>
              </a:rPr>
              <a:t> 20% (vinte por cento), quando concorrer apenas com a terra nua;</a:t>
            </a:r>
          </a:p>
          <a:p>
            <a:pPr algn="just">
              <a:lnSpc>
                <a:spcPct val="150000"/>
              </a:lnSpc>
              <a:spcBef>
                <a:spcPts val="600"/>
              </a:spcBef>
              <a:spcAft>
                <a:spcPts val="600"/>
              </a:spcAft>
              <a:buFont typeface="Arial" pitchFamily="34" charset="0"/>
              <a:buChar char="•"/>
            </a:pPr>
            <a:r>
              <a:rPr lang="pt-BR" dirty="0" smtClean="0">
                <a:solidFill>
                  <a:schemeClr val="tx1"/>
                </a:solidFill>
              </a:rPr>
              <a:t> 25% (vinte e cinco por cento), quando concorrer com a terra preparada;</a:t>
            </a:r>
          </a:p>
          <a:p>
            <a:pPr algn="just">
              <a:lnSpc>
                <a:spcPct val="150000"/>
              </a:lnSpc>
              <a:spcBef>
                <a:spcPts val="600"/>
              </a:spcBef>
              <a:spcAft>
                <a:spcPts val="600"/>
              </a:spcAft>
              <a:buFont typeface="Arial" pitchFamily="34" charset="0"/>
              <a:buChar char="•"/>
            </a:pPr>
            <a:r>
              <a:rPr lang="pt-BR" dirty="0" smtClean="0">
                <a:solidFill>
                  <a:schemeClr val="tx1"/>
                </a:solidFill>
              </a:rPr>
              <a:t> 30% (trinta por cento), quando concorrer com a terra preparada e moradia;</a:t>
            </a:r>
          </a:p>
          <a:p>
            <a:pPr algn="just">
              <a:lnSpc>
                <a:spcPct val="150000"/>
              </a:lnSpc>
              <a:spcBef>
                <a:spcPts val="600"/>
              </a:spcBef>
              <a:spcAft>
                <a:spcPts val="600"/>
              </a:spcAft>
              <a:buFont typeface="Arial" pitchFamily="34" charset="0"/>
              <a:buChar char="•"/>
            </a:pPr>
            <a:r>
              <a:rPr lang="pt-BR" dirty="0" smtClean="0">
                <a:solidFill>
                  <a:schemeClr val="tx1"/>
                </a:solidFill>
              </a:rPr>
              <a:t> 40% (quarenta por cento), caso concorra com o conjunto básico de benfeitorias, constituído especialmente de casa de moradia, galpões, banheiro para gado, cercas, valas ou currais, conforme o caso;</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LIMITES % DA PARCERIA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spcBef>
                <a:spcPts val="600"/>
              </a:spcBef>
              <a:spcAft>
                <a:spcPts val="600"/>
              </a:spcAft>
              <a:buFont typeface="Arial" pitchFamily="34" charset="0"/>
              <a:buChar char="•"/>
            </a:pPr>
            <a:r>
              <a:rPr lang="pt-BR" dirty="0" smtClean="0">
                <a:solidFill>
                  <a:schemeClr val="tx1"/>
                </a:solidFill>
              </a:rPr>
              <a:t> 50% (cinqüenta por cento), caso concorra com a terra preparada e o conjunto básico de benfeitorias enumeradas na alínea d deste inciso e mais o fornecimento de máquinas e implementos agrícolas, para atender aos tratos culturais, bem como as sementes e animais de tração, e, no caso de parceria pecuária, com animais de cria em proporção superior a 50% (cinqüenta por cento) do número total de cabeças objeto de parceria;</a:t>
            </a: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LIMITES % DA PARCERIA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1357298"/>
            <a:ext cx="8728075" cy="4929222"/>
          </a:xfrm>
          <a:prstGeom prst="rect">
            <a:avLst/>
          </a:prstGeom>
          <a:noFill/>
          <a:ln w="9525">
            <a:noFill/>
            <a:round/>
            <a:headEnd/>
            <a:tailEnd/>
          </a:ln>
          <a:effectLst/>
        </p:spPr>
        <p:txBody>
          <a:bodyPr lIns="90000" tIns="45000" rIns="90000" bIns="45000"/>
          <a:lstStyle/>
          <a:p>
            <a:pPr algn="just">
              <a:buFont typeface="Arial" pitchFamily="34" charset="0"/>
              <a:buChar char="•"/>
            </a:pPr>
            <a:r>
              <a:rPr lang="pt-BR" dirty="0" smtClean="0">
                <a:solidFill>
                  <a:schemeClr val="tx1"/>
                </a:solidFill>
              </a:rPr>
              <a:t> 75% (setenta e cinco por cento), nas zonas de pecuária ultra-extensiva em que forem os animais de cria em proporção superior a 25% (vinte e cinco por cento) do rebanho e onde se adotarem a meação do leite e a comissão mínima de 5% (cinco por cento) por animal vendido;</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LIMITES % DA PARCERIA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7" name="Retângulo 6"/>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CONTRATOS AGRÁRIOS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9" name="Diagrama 8"/>
          <p:cNvGraphicFramePr/>
          <p:nvPr/>
        </p:nvGraphicFramePr>
        <p:xfrm>
          <a:off x="0" y="857232"/>
          <a:ext cx="9144000"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graphicFrame>
        <p:nvGraphicFramePr>
          <p:cNvPr id="8" name="Tabela 7"/>
          <p:cNvGraphicFramePr>
            <a:graphicFrameLocks noGrp="1"/>
          </p:cNvGraphicFramePr>
          <p:nvPr/>
        </p:nvGraphicFramePr>
        <p:xfrm>
          <a:off x="357158" y="428604"/>
          <a:ext cx="8572560" cy="5806472"/>
        </p:xfrm>
        <a:graphic>
          <a:graphicData uri="http://schemas.openxmlformats.org/drawingml/2006/table">
            <a:tbl>
              <a:tblPr firstRow="1" bandRow="1">
                <a:tableStyleId>{5C22544A-7EE6-4342-B048-85BDC9FD1C3A}</a:tableStyleId>
              </a:tblPr>
              <a:tblGrid>
                <a:gridCol w="2000264"/>
                <a:gridCol w="3357586"/>
                <a:gridCol w="3214710"/>
              </a:tblGrid>
              <a:tr h="1085858">
                <a:tc>
                  <a:txBody>
                    <a:bodyPr/>
                    <a:lstStyle/>
                    <a:p>
                      <a:pPr algn="ctr"/>
                      <a:endParaRPr lang="pt-BR" dirty="0"/>
                    </a:p>
                  </a:txBody>
                  <a:tcPr anchor="ctr" anchorCtr="1"/>
                </a:tc>
                <a:tc>
                  <a:txBody>
                    <a:bodyPr/>
                    <a:lstStyle/>
                    <a:p>
                      <a:pPr algn="ctr"/>
                      <a:r>
                        <a:rPr lang="pt-BR" dirty="0" smtClean="0"/>
                        <a:t>ARRENDAMENTO</a:t>
                      </a:r>
                      <a:endParaRPr lang="pt-BR" dirty="0"/>
                    </a:p>
                  </a:txBody>
                  <a:tcPr anchor="ctr" anchorCtr="1"/>
                </a:tc>
                <a:tc>
                  <a:txBody>
                    <a:bodyPr/>
                    <a:lstStyle/>
                    <a:p>
                      <a:pPr algn="ctr"/>
                      <a:r>
                        <a:rPr lang="pt-BR" dirty="0" smtClean="0"/>
                        <a:t>PARCERIA</a:t>
                      </a:r>
                      <a:endParaRPr lang="pt-BR" dirty="0"/>
                    </a:p>
                  </a:txBody>
                  <a:tcPr anchor="ctr" anchorCtr="1"/>
                </a:tc>
              </a:tr>
              <a:tr h="1085858">
                <a:tc>
                  <a:txBody>
                    <a:bodyPr/>
                    <a:lstStyle/>
                    <a:p>
                      <a:pPr algn="ctr"/>
                      <a:r>
                        <a:rPr lang="pt-BR" dirty="0" smtClean="0"/>
                        <a:t>PARTES</a:t>
                      </a:r>
                    </a:p>
                    <a:p>
                      <a:pPr algn="ctr"/>
                      <a:r>
                        <a:rPr lang="pt-BR" dirty="0" smtClean="0"/>
                        <a:t>CONTRATANTES</a:t>
                      </a:r>
                      <a:endParaRPr lang="pt-BR" dirty="0"/>
                    </a:p>
                  </a:txBody>
                  <a:tcPr anchor="ctr" anchorCtr="1"/>
                </a:tc>
                <a:tc>
                  <a:txBody>
                    <a:bodyPr/>
                    <a:lstStyle/>
                    <a:p>
                      <a:pPr algn="ctr"/>
                      <a:r>
                        <a:rPr lang="pt-BR" dirty="0" smtClean="0"/>
                        <a:t>Arrendador</a:t>
                      </a:r>
                    </a:p>
                    <a:p>
                      <a:pPr algn="ctr"/>
                      <a:r>
                        <a:rPr lang="pt-BR" dirty="0" smtClean="0"/>
                        <a:t>Arrendatário</a:t>
                      </a:r>
                      <a:endParaRPr lang="pt-BR" dirty="0"/>
                    </a:p>
                  </a:txBody>
                  <a:tcPr anchor="ctr" anchorCtr="1"/>
                </a:tc>
                <a:tc>
                  <a:txBody>
                    <a:bodyPr/>
                    <a:lstStyle/>
                    <a:p>
                      <a:pPr algn="ctr"/>
                      <a:r>
                        <a:rPr lang="pt-BR" dirty="0" smtClean="0"/>
                        <a:t>Parceiro-outorgante</a:t>
                      </a:r>
                    </a:p>
                    <a:p>
                      <a:pPr algn="ctr"/>
                      <a:r>
                        <a:rPr lang="pt-BR" dirty="0" smtClean="0"/>
                        <a:t>Parceiro-outorgado</a:t>
                      </a:r>
                      <a:endParaRPr lang="pt-BR" dirty="0"/>
                    </a:p>
                  </a:txBody>
                  <a:tcPr anchor="ctr" anchorCtr="1"/>
                </a:tc>
              </a:tr>
              <a:tr h="1085858">
                <a:tc>
                  <a:txBody>
                    <a:bodyPr/>
                    <a:lstStyle/>
                    <a:p>
                      <a:pPr algn="ctr"/>
                      <a:r>
                        <a:rPr lang="pt-BR" dirty="0" smtClean="0"/>
                        <a:t>OBJETO</a:t>
                      </a:r>
                      <a:endParaRPr lang="pt-BR" dirty="0"/>
                    </a:p>
                  </a:txBody>
                  <a:tcPr anchor="ctr" anchorCtr="1"/>
                </a:tc>
                <a:tc>
                  <a:txBody>
                    <a:bodyPr/>
                    <a:lstStyle/>
                    <a:p>
                      <a:pPr algn="ctr"/>
                      <a:r>
                        <a:rPr lang="pt-BR" dirty="0" smtClean="0"/>
                        <a:t>Uso e gozo do imóvel rural mediante aluguel</a:t>
                      </a:r>
                      <a:endParaRPr lang="pt-BR" dirty="0"/>
                    </a:p>
                  </a:txBody>
                  <a:tcPr anchor="ctr" anchorCtr="1"/>
                </a:tc>
                <a:tc>
                  <a:txBody>
                    <a:bodyPr/>
                    <a:lstStyle/>
                    <a:p>
                      <a:pPr algn="ctr"/>
                      <a:r>
                        <a:rPr lang="pt-BR" dirty="0" smtClean="0"/>
                        <a:t>Uso específico do imóvel mediante partilha de frutos</a:t>
                      </a:r>
                      <a:endParaRPr lang="pt-BR" dirty="0"/>
                    </a:p>
                  </a:txBody>
                  <a:tcPr anchor="ctr" anchorCtr="1"/>
                </a:tc>
              </a:tr>
              <a:tr h="1085858">
                <a:tc>
                  <a:txBody>
                    <a:bodyPr/>
                    <a:lstStyle/>
                    <a:p>
                      <a:pPr algn="ctr"/>
                      <a:r>
                        <a:rPr lang="pt-BR" dirty="0" smtClean="0"/>
                        <a:t>ANALOGIA</a:t>
                      </a:r>
                      <a:endParaRPr lang="pt-BR" dirty="0"/>
                    </a:p>
                  </a:txBody>
                  <a:tcPr anchor="ctr" anchorCtr="1"/>
                </a:tc>
                <a:tc>
                  <a:txBody>
                    <a:bodyPr/>
                    <a:lstStyle/>
                    <a:p>
                      <a:pPr algn="ctr"/>
                      <a:r>
                        <a:rPr lang="pt-BR" dirty="0" smtClean="0"/>
                        <a:t>Aplicam-se as normas dos contratos de locação</a:t>
                      </a:r>
                      <a:endParaRPr lang="pt-BR"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dirty="0" smtClean="0"/>
                        <a:t>Aplicam-se as normas dos contratos de sociedade</a:t>
                      </a:r>
                    </a:p>
                  </a:txBody>
                  <a:tcPr anchor="ctr" anchorCtr="1"/>
                </a:tc>
              </a:tr>
              <a:tr h="1085858">
                <a:tc>
                  <a:txBody>
                    <a:bodyPr/>
                    <a:lstStyle/>
                    <a:p>
                      <a:pPr algn="ctr"/>
                      <a:r>
                        <a:rPr lang="pt-BR" dirty="0" smtClean="0"/>
                        <a:t>VANTAGENS</a:t>
                      </a:r>
                    </a:p>
                    <a:p>
                      <a:pPr algn="ctr"/>
                      <a:r>
                        <a:rPr lang="pt-BR" dirty="0" smtClean="0"/>
                        <a:t>&amp; RISCOS</a:t>
                      </a:r>
                      <a:endParaRPr lang="pt-BR" dirty="0"/>
                    </a:p>
                  </a:txBody>
                  <a:tcPr anchor="ctr" anchorCtr="1"/>
                </a:tc>
                <a:tc>
                  <a:txBody>
                    <a:bodyPr/>
                    <a:lstStyle/>
                    <a:p>
                      <a:pPr algn="ctr"/>
                      <a:r>
                        <a:rPr lang="pt-BR" dirty="0" smtClean="0"/>
                        <a:t>Vantagens e riscos são do arrendatário, ficando o arrendador</a:t>
                      </a:r>
                      <a:r>
                        <a:rPr lang="pt-BR" baseline="0" dirty="0" smtClean="0"/>
                        <a:t> com o direito de receber aluguel, sem nenhum risco</a:t>
                      </a:r>
                      <a:endParaRPr lang="pt-BR" dirty="0"/>
                    </a:p>
                  </a:txBody>
                  <a:tcPr anchor="ctr" anchorCtr="1"/>
                </a:tc>
                <a:tc>
                  <a:txBody>
                    <a:bodyPr/>
                    <a:lstStyle/>
                    <a:p>
                      <a:pPr algn="ctr"/>
                      <a:r>
                        <a:rPr lang="pt-BR" dirty="0" smtClean="0"/>
                        <a:t>Vantagens e riscos são de ambas as partes, já que os resultados (lucros e prejuízos) são partilhados</a:t>
                      </a:r>
                    </a:p>
                  </a:txBody>
                  <a:tcPr anchor="ctr" anchorCtr="1"/>
                </a:tc>
              </a:tr>
            </a:tbl>
          </a:graphicData>
        </a:graphic>
      </p:graphicFrame>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graphicFrame>
        <p:nvGraphicFramePr>
          <p:cNvPr id="8" name="Tabela 7"/>
          <p:cNvGraphicFramePr>
            <a:graphicFrameLocks noGrp="1"/>
          </p:cNvGraphicFramePr>
          <p:nvPr/>
        </p:nvGraphicFramePr>
        <p:xfrm>
          <a:off x="142844" y="214291"/>
          <a:ext cx="8858312" cy="6429416"/>
        </p:xfrm>
        <a:graphic>
          <a:graphicData uri="http://schemas.openxmlformats.org/drawingml/2006/table">
            <a:tbl>
              <a:tblPr firstRow="1" bandRow="1">
                <a:tableStyleId>{5C22544A-7EE6-4342-B048-85BDC9FD1C3A}</a:tableStyleId>
              </a:tblPr>
              <a:tblGrid>
                <a:gridCol w="5052010"/>
                <a:gridCol w="2214594"/>
                <a:gridCol w="1591708"/>
              </a:tblGrid>
              <a:tr h="918488">
                <a:tc>
                  <a:txBody>
                    <a:bodyPr/>
                    <a:lstStyle/>
                    <a:p>
                      <a:pPr algn="ctr"/>
                      <a:r>
                        <a:rPr lang="pt-BR" dirty="0" smtClean="0"/>
                        <a:t>PRAZOS MÍNIMOS</a:t>
                      </a:r>
                      <a:endParaRPr lang="pt-BR" dirty="0"/>
                    </a:p>
                  </a:txBody>
                  <a:tcPr anchor="ctr" anchorCtr="1"/>
                </a:tc>
                <a:tc>
                  <a:txBody>
                    <a:bodyPr/>
                    <a:lstStyle/>
                    <a:p>
                      <a:pPr algn="ctr"/>
                      <a:r>
                        <a:rPr lang="pt-BR" smtClean="0"/>
                        <a:t>ARRENDAMENTO</a:t>
                      </a:r>
                      <a:endParaRPr lang="pt-BR" dirty="0"/>
                    </a:p>
                  </a:txBody>
                  <a:tcPr anchor="ctr" anchorCtr="1"/>
                </a:tc>
                <a:tc>
                  <a:txBody>
                    <a:bodyPr/>
                    <a:lstStyle/>
                    <a:p>
                      <a:pPr algn="ctr"/>
                      <a:r>
                        <a:rPr lang="pt-BR" dirty="0" smtClean="0"/>
                        <a:t>PARCERIA</a:t>
                      </a:r>
                      <a:endParaRPr lang="pt-BR" dirty="0"/>
                    </a:p>
                  </a:txBody>
                  <a:tcPr anchor="ctr" anchorCtr="1"/>
                </a:tc>
              </a:tr>
              <a:tr h="918488">
                <a:tc>
                  <a:txBody>
                    <a:bodyPr/>
                    <a:lstStyle/>
                    <a:p>
                      <a:pPr algn="ctr"/>
                      <a:r>
                        <a:rPr lang="pt-BR" dirty="0" smtClean="0"/>
                        <a:t>LAVOURA</a:t>
                      </a:r>
                      <a:r>
                        <a:rPr lang="pt-BR" baseline="0" dirty="0" smtClean="0"/>
                        <a:t> TEMPORÁRIA</a:t>
                      </a:r>
                      <a:endParaRPr lang="pt-BR" dirty="0"/>
                    </a:p>
                  </a:txBody>
                  <a:tcPr anchor="ctr" anchorCtr="1"/>
                </a:tc>
                <a:tc>
                  <a:txBody>
                    <a:bodyPr/>
                    <a:lstStyle/>
                    <a:p>
                      <a:pPr algn="ctr"/>
                      <a:r>
                        <a:rPr lang="pt-BR" dirty="0" smtClean="0"/>
                        <a:t>3 ANOS</a:t>
                      </a:r>
                      <a:endParaRPr lang="pt-BR" dirty="0"/>
                    </a:p>
                  </a:txBody>
                  <a:tcPr anchor="ctr" anchorCtr="1"/>
                </a:tc>
                <a:tc rowSpan="6">
                  <a:txBody>
                    <a:bodyPr/>
                    <a:lstStyle/>
                    <a:p>
                      <a:pPr algn="ctr"/>
                      <a:r>
                        <a:rPr lang="pt-BR" sz="2800" dirty="0" smtClean="0"/>
                        <a:t>3 ANOS</a:t>
                      </a:r>
                      <a:endParaRPr lang="pt-BR" sz="2800" dirty="0"/>
                    </a:p>
                  </a:txBody>
                  <a:tcPr vert="wordArtVert" anchor="ctr" anchorCtr="1"/>
                </a:tc>
              </a:tr>
              <a:tr h="918488">
                <a:tc>
                  <a:txBody>
                    <a:bodyPr/>
                    <a:lstStyle/>
                    <a:p>
                      <a:pPr algn="ctr"/>
                      <a:r>
                        <a:rPr lang="pt-BR" dirty="0" smtClean="0"/>
                        <a:t>LAVOURA PERMANENTE</a:t>
                      </a:r>
                      <a:endParaRPr lang="pt-BR" dirty="0"/>
                    </a:p>
                  </a:txBody>
                  <a:tcPr anchor="ctr" anchorCtr="1"/>
                </a:tc>
                <a:tc>
                  <a:txBody>
                    <a:bodyPr/>
                    <a:lstStyle/>
                    <a:p>
                      <a:pPr algn="ctr"/>
                      <a:r>
                        <a:rPr lang="pt-BR" dirty="0" smtClean="0"/>
                        <a:t>5 ANOS</a:t>
                      </a:r>
                      <a:endParaRPr lang="pt-BR" dirty="0"/>
                    </a:p>
                  </a:txBody>
                  <a:tcPr anchor="ctr" anchorCtr="1"/>
                </a:tc>
                <a:tc vMerge="1">
                  <a:txBody>
                    <a:bodyPr/>
                    <a:lstStyle/>
                    <a:p>
                      <a:pPr algn="ctr"/>
                      <a:endParaRPr lang="pt-BR" dirty="0"/>
                    </a:p>
                  </a:txBody>
                  <a:tcPr anchor="ctr" anchorCtr="1"/>
                </a:tc>
              </a:tr>
              <a:tr h="918488">
                <a:tc>
                  <a:txBody>
                    <a:bodyPr/>
                    <a:lstStyle/>
                    <a:p>
                      <a:pPr algn="ctr"/>
                      <a:r>
                        <a:rPr lang="pt-BR" dirty="0" smtClean="0"/>
                        <a:t>PECUÁRIA DE PEQUENO E MÉDIO PORTE</a:t>
                      </a:r>
                      <a:endParaRPr lang="pt-BR" dirty="0"/>
                    </a:p>
                  </a:txBody>
                  <a:tcPr anchor="ctr" anchorCtr="1"/>
                </a:tc>
                <a:tc>
                  <a:txBody>
                    <a:bodyPr/>
                    <a:lstStyle/>
                    <a:p>
                      <a:pPr algn="ctr"/>
                      <a:r>
                        <a:rPr lang="pt-BR" dirty="0" smtClean="0"/>
                        <a:t>3 ANOS</a:t>
                      </a:r>
                      <a:endParaRPr lang="pt-BR" dirty="0"/>
                    </a:p>
                  </a:txBody>
                  <a:tcPr anchor="ctr" anchorCtr="1"/>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pt-BR" dirty="0" smtClean="0"/>
                    </a:p>
                  </a:txBody>
                  <a:tcPr anchor="ctr" anchorCtr="1"/>
                </a:tc>
              </a:tr>
              <a:tr h="918488">
                <a:tc>
                  <a:txBody>
                    <a:bodyPr/>
                    <a:lstStyle/>
                    <a:p>
                      <a:pPr algn="ctr"/>
                      <a:r>
                        <a:rPr lang="pt-BR" dirty="0" smtClean="0"/>
                        <a:t>PECUÁRIA DE GRANDE PORTE</a:t>
                      </a:r>
                      <a:endParaRPr lang="pt-BR" dirty="0"/>
                    </a:p>
                  </a:txBody>
                  <a:tcPr anchor="ctr" anchorCtr="1"/>
                </a:tc>
                <a:tc>
                  <a:txBody>
                    <a:bodyPr/>
                    <a:lstStyle/>
                    <a:p>
                      <a:pPr algn="ctr"/>
                      <a:r>
                        <a:rPr lang="pt-BR" dirty="0" smtClean="0"/>
                        <a:t>5ANOS</a:t>
                      </a:r>
                      <a:endParaRPr lang="pt-BR" dirty="0"/>
                    </a:p>
                  </a:txBody>
                  <a:tcPr anchor="ctr" anchorCtr="1"/>
                </a:tc>
                <a:tc vMerge="1">
                  <a:txBody>
                    <a:bodyPr/>
                    <a:lstStyle/>
                    <a:p>
                      <a:pPr algn="ctr"/>
                      <a:endParaRPr lang="pt-BR" dirty="0" smtClean="0"/>
                    </a:p>
                  </a:txBody>
                  <a:tcPr anchor="ctr" anchorCtr="1"/>
                </a:tc>
              </a:tr>
              <a:tr h="918488">
                <a:tc>
                  <a:txBody>
                    <a:bodyPr/>
                    <a:lstStyle/>
                    <a:p>
                      <a:pPr algn="ctr"/>
                      <a:r>
                        <a:rPr lang="pt-BR" dirty="0" smtClean="0"/>
                        <a:t>EXTRAÇÃO DE MATÉRIAS-PRIMAS DE ORIGEM ANIMAL</a:t>
                      </a:r>
                      <a:endParaRPr lang="pt-BR" dirty="0"/>
                    </a:p>
                  </a:txBody>
                  <a:tcPr anchor="ctr" anchorCtr="1"/>
                </a:tc>
                <a:tc>
                  <a:txBody>
                    <a:bodyPr/>
                    <a:lstStyle/>
                    <a:p>
                      <a:pPr algn="ctr"/>
                      <a:r>
                        <a:rPr lang="pt-BR" dirty="0" smtClean="0"/>
                        <a:t>5 ANOS</a:t>
                      </a:r>
                      <a:endParaRPr lang="pt-BR" dirty="0"/>
                    </a:p>
                  </a:txBody>
                  <a:tcPr anchor="ctr" anchorCtr="1"/>
                </a:tc>
                <a:tc vMerge="1">
                  <a:txBody>
                    <a:bodyPr/>
                    <a:lstStyle/>
                    <a:p>
                      <a:pPr algn="ctr"/>
                      <a:endParaRPr lang="pt-BR" dirty="0" smtClean="0"/>
                    </a:p>
                  </a:txBody>
                  <a:tcPr anchor="ctr" anchorCtr="1"/>
                </a:tc>
              </a:tr>
              <a:tr h="918488">
                <a:tc>
                  <a:txBody>
                    <a:bodyPr/>
                    <a:lstStyle/>
                    <a:p>
                      <a:pPr algn="ctr"/>
                      <a:r>
                        <a:rPr lang="pt-BR" dirty="0" smtClean="0"/>
                        <a:t>EXPLORAÇÃO FLORESTAL</a:t>
                      </a:r>
                      <a:endParaRPr lang="pt-BR" dirty="0"/>
                    </a:p>
                  </a:txBody>
                  <a:tcPr anchor="ctr" anchorCtr="1"/>
                </a:tc>
                <a:tc>
                  <a:txBody>
                    <a:bodyPr/>
                    <a:lstStyle/>
                    <a:p>
                      <a:pPr algn="ctr"/>
                      <a:r>
                        <a:rPr lang="pt-BR" dirty="0" smtClean="0"/>
                        <a:t>7 ANOS</a:t>
                      </a:r>
                      <a:endParaRPr lang="pt-BR" dirty="0"/>
                    </a:p>
                  </a:txBody>
                  <a:tcPr anchor="ctr" anchorCtr="1"/>
                </a:tc>
                <a:tc vMerge="1">
                  <a:txBody>
                    <a:bodyPr/>
                    <a:lstStyle/>
                    <a:p>
                      <a:pPr algn="ctr"/>
                      <a:endParaRPr lang="pt-BR" dirty="0" smtClean="0"/>
                    </a:p>
                  </a:txBody>
                  <a:tcPr anchor="ctr" anchorCtr="1"/>
                </a:tc>
              </a:tr>
            </a:tbl>
          </a:graphicData>
        </a:graphic>
      </p:graphicFrame>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4403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44036" name="Text Box 4"/>
          <p:cNvSpPr txBox="1">
            <a:spLocks noChangeArrowheads="1"/>
          </p:cNvSpPr>
          <p:nvPr/>
        </p:nvSpPr>
        <p:spPr bwMode="auto">
          <a:xfrm>
            <a:off x="227013" y="52388"/>
            <a:ext cx="8728075" cy="1552575"/>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3200" b="1" dirty="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4800" b="1" dirty="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7200" b="1" dirty="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7200" b="1" dirty="0" smtClean="0">
                <a:solidFill>
                  <a:schemeClr val="tx1"/>
                </a:solidFill>
                <a:latin typeface="Arial" charset="0"/>
              </a:rPr>
              <a:t>BOAS PROVAS!</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7200" b="1" dirty="0" smtClean="0">
                <a:solidFill>
                  <a:schemeClr val="tx1"/>
                </a:solidFill>
                <a:latin typeface="Arial" charset="0"/>
              </a:rPr>
              <a:t>BOAS FÉRIAS!</a:t>
            </a:r>
            <a:endParaRPr lang="pt-BR" sz="7200" b="1" dirty="0">
              <a:solidFill>
                <a:schemeClr val="tx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7200" b="1" dirty="0">
              <a:solidFill>
                <a:srgbClr val="DBBD71"/>
              </a:solidFill>
              <a:latin typeface="Arial" charset="0"/>
            </a:endParaRPr>
          </a:p>
        </p:txBody>
      </p:sp>
      <p:sp>
        <p:nvSpPr>
          <p:cNvPr id="4403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400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400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4000">
              <a:solidFill>
                <a:srgbClr val="DBBD71"/>
              </a:solidFill>
              <a:latin typeface="Arial" charset="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pt-BR" sz="4000">
              <a:solidFill>
                <a:srgbClr val="DBBD71"/>
              </a:solidFill>
              <a:latin typeface="Arial" charset="0"/>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7" name="Retângulo 6"/>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CONTRATOS AGRÁRIOS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8" name="Diagrama 7"/>
          <p:cNvGraphicFramePr/>
          <p:nvPr/>
        </p:nvGraphicFramePr>
        <p:xfrm>
          <a:off x="357158" y="0"/>
          <a:ext cx="8501122"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2800" dirty="0" err="1" smtClean="0">
                <a:solidFill>
                  <a:schemeClr val="tx1"/>
                </a:solidFill>
              </a:rPr>
              <a:t>Art</a:t>
            </a:r>
            <a:r>
              <a:rPr lang="pt-BR" sz="2800" dirty="0" smtClean="0">
                <a:solidFill>
                  <a:schemeClr val="tx1"/>
                </a:solidFill>
              </a:rPr>
              <a:t> 39. Quando o </a:t>
            </a:r>
            <a:r>
              <a:rPr lang="pt-BR" sz="2800" u="sng" dirty="0" smtClean="0">
                <a:solidFill>
                  <a:schemeClr val="tx1"/>
                </a:solidFill>
              </a:rPr>
              <a:t>uso ou posse temporária da terra </a:t>
            </a:r>
            <a:r>
              <a:rPr lang="pt-BR" sz="2800" dirty="0" err="1" smtClean="0">
                <a:solidFill>
                  <a:schemeClr val="tx1"/>
                </a:solidFill>
              </a:rPr>
              <a:t>fôr</a:t>
            </a:r>
            <a:r>
              <a:rPr lang="pt-BR" sz="2800" dirty="0" smtClean="0">
                <a:solidFill>
                  <a:schemeClr val="tx1"/>
                </a:solidFill>
              </a:rPr>
              <a:t> </a:t>
            </a:r>
            <a:r>
              <a:rPr lang="pt-BR" sz="2800" u="sng" dirty="0" smtClean="0">
                <a:solidFill>
                  <a:schemeClr val="tx1"/>
                </a:solidFill>
              </a:rPr>
              <a:t>exercido</a:t>
            </a:r>
            <a:r>
              <a:rPr lang="pt-BR" sz="2800" dirty="0" smtClean="0">
                <a:solidFill>
                  <a:schemeClr val="tx1"/>
                </a:solidFill>
              </a:rPr>
              <a:t> por qualquer </a:t>
            </a:r>
            <a:r>
              <a:rPr lang="pt-BR" sz="2800" u="sng" dirty="0" smtClean="0">
                <a:solidFill>
                  <a:schemeClr val="tx1"/>
                </a:solidFill>
              </a:rPr>
              <a:t>outra modalidade contratual, diversa dos contratos de Arrendamento e Parceria</a:t>
            </a:r>
            <a:r>
              <a:rPr lang="pt-BR" sz="2800" dirty="0" smtClean="0">
                <a:solidFill>
                  <a:schemeClr val="tx1"/>
                </a:solidFill>
              </a:rPr>
              <a:t>, serão </a:t>
            </a:r>
            <a:r>
              <a:rPr lang="pt-BR" sz="2800" u="sng" dirty="0" smtClean="0">
                <a:solidFill>
                  <a:schemeClr val="tx1"/>
                </a:solidFill>
              </a:rPr>
              <a:t>observadas</a:t>
            </a:r>
            <a:r>
              <a:rPr lang="pt-BR" sz="2800" dirty="0" smtClean="0">
                <a:solidFill>
                  <a:schemeClr val="tx1"/>
                </a:solidFill>
              </a:rPr>
              <a:t> pelo proprietário do imóvel as mesmas regras aplicáveis à arrendatários e parceiros, e, em especial a condição estabelecida no art. 38 supra.</a:t>
            </a:r>
          </a:p>
          <a:p>
            <a:pPr algn="r">
              <a:lnSpc>
                <a:spcPct val="15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1400" b="1" dirty="0" smtClean="0">
                <a:solidFill>
                  <a:schemeClr val="tx1"/>
                </a:solidFill>
                <a:latin typeface="+mn-lt"/>
              </a:rPr>
              <a:t>(Decreto n</a:t>
            </a:r>
            <a:r>
              <a:rPr lang="pt-BR" sz="1400" b="1" dirty="0" smtClean="0">
                <a:solidFill>
                  <a:schemeClr val="tx1"/>
                </a:solidFill>
                <a:latin typeface="Calibri"/>
              </a:rPr>
              <a:t>º</a:t>
            </a:r>
            <a:r>
              <a:rPr lang="pt-BR" sz="1400" b="1" dirty="0" smtClean="0">
                <a:solidFill>
                  <a:schemeClr val="tx1"/>
                </a:solidFill>
                <a:latin typeface="+mn-lt"/>
              </a:rPr>
              <a:t> 59.566/66)</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CONTRATOS AGRÁRIOS ATÍPICOS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CONTRATOS AGRÁRIOS ATÍPICOS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7" name="Diagrama 6"/>
          <p:cNvGraphicFramePr/>
          <p:nvPr/>
        </p:nvGraphicFramePr>
        <p:xfrm>
          <a:off x="214282" y="857232"/>
          <a:ext cx="8786874" cy="6000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graphicFrame>
        <p:nvGraphicFramePr>
          <p:cNvPr id="6" name="Diagrama 5"/>
          <p:cNvGraphicFramePr/>
          <p:nvPr/>
        </p:nvGraphicFramePr>
        <p:xfrm>
          <a:off x="142844" y="928670"/>
          <a:ext cx="8858312"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tângulo 6"/>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CONTRATOS AGRÁRIOS TÍPICOS</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dirty="0" err="1" smtClean="0">
                <a:solidFill>
                  <a:schemeClr val="tx1"/>
                </a:solidFill>
                <a:latin typeface="+mn-lt"/>
              </a:rPr>
              <a:t>Art</a:t>
            </a:r>
            <a:r>
              <a:rPr lang="pt-BR" dirty="0" smtClean="0">
                <a:solidFill>
                  <a:schemeClr val="tx1"/>
                </a:solidFill>
                <a:latin typeface="+mn-lt"/>
              </a:rPr>
              <a:t> 3º Arrendamento rural é o </a:t>
            </a:r>
            <a:r>
              <a:rPr lang="pt-BR" u="sng" dirty="0" smtClean="0">
                <a:solidFill>
                  <a:schemeClr val="tx1"/>
                </a:solidFill>
                <a:latin typeface="+mn-lt"/>
              </a:rPr>
              <a:t>contrato agrário</a:t>
            </a:r>
            <a:r>
              <a:rPr lang="pt-BR" dirty="0" smtClean="0">
                <a:solidFill>
                  <a:schemeClr val="tx1"/>
                </a:solidFill>
                <a:latin typeface="+mn-lt"/>
              </a:rPr>
              <a:t> pelo qual </a:t>
            </a:r>
            <a:r>
              <a:rPr lang="pt-BR" u="sng" dirty="0" smtClean="0">
                <a:solidFill>
                  <a:schemeClr val="tx1"/>
                </a:solidFill>
                <a:latin typeface="+mn-lt"/>
              </a:rPr>
              <a:t>uma pessoa</a:t>
            </a:r>
            <a:r>
              <a:rPr lang="pt-BR" dirty="0" smtClean="0">
                <a:solidFill>
                  <a:schemeClr val="tx1"/>
                </a:solidFill>
                <a:latin typeface="+mn-lt"/>
              </a:rPr>
              <a:t> se </a:t>
            </a:r>
            <a:r>
              <a:rPr lang="pt-BR" u="sng" dirty="0" smtClean="0">
                <a:solidFill>
                  <a:schemeClr val="tx1"/>
                </a:solidFill>
                <a:latin typeface="+mn-lt"/>
              </a:rPr>
              <a:t>obriga</a:t>
            </a:r>
            <a:r>
              <a:rPr lang="pt-BR" dirty="0" smtClean="0">
                <a:solidFill>
                  <a:schemeClr val="tx1"/>
                </a:solidFill>
                <a:latin typeface="+mn-lt"/>
              </a:rPr>
              <a:t> a </a:t>
            </a:r>
            <a:r>
              <a:rPr lang="pt-BR" u="sng" dirty="0" smtClean="0">
                <a:solidFill>
                  <a:schemeClr val="tx1"/>
                </a:solidFill>
                <a:latin typeface="+mn-lt"/>
              </a:rPr>
              <a:t>ceder à outra</a:t>
            </a:r>
            <a:r>
              <a:rPr lang="pt-BR" dirty="0" smtClean="0">
                <a:solidFill>
                  <a:schemeClr val="tx1"/>
                </a:solidFill>
                <a:latin typeface="+mn-lt"/>
              </a:rPr>
              <a:t>, por </a:t>
            </a:r>
            <a:r>
              <a:rPr lang="pt-BR" u="sng" dirty="0" smtClean="0">
                <a:solidFill>
                  <a:schemeClr val="tx1"/>
                </a:solidFill>
                <a:latin typeface="+mn-lt"/>
              </a:rPr>
              <a:t>tempo determinado ou não</a:t>
            </a:r>
            <a:r>
              <a:rPr lang="pt-BR" dirty="0" smtClean="0">
                <a:solidFill>
                  <a:schemeClr val="tx1"/>
                </a:solidFill>
                <a:latin typeface="+mn-lt"/>
              </a:rPr>
              <a:t>, o </a:t>
            </a:r>
            <a:r>
              <a:rPr lang="pt-BR" u="sng" dirty="0" smtClean="0">
                <a:solidFill>
                  <a:schemeClr val="tx1"/>
                </a:solidFill>
                <a:latin typeface="+mn-lt"/>
              </a:rPr>
              <a:t>uso</a:t>
            </a:r>
            <a:r>
              <a:rPr lang="pt-BR" dirty="0" smtClean="0">
                <a:solidFill>
                  <a:schemeClr val="tx1"/>
                </a:solidFill>
                <a:latin typeface="+mn-lt"/>
              </a:rPr>
              <a:t> e </a:t>
            </a:r>
            <a:r>
              <a:rPr lang="pt-BR" u="sng" dirty="0" smtClean="0">
                <a:solidFill>
                  <a:schemeClr val="tx1"/>
                </a:solidFill>
                <a:latin typeface="+mn-lt"/>
              </a:rPr>
              <a:t>gozo</a:t>
            </a:r>
            <a:r>
              <a:rPr lang="pt-BR" dirty="0" smtClean="0">
                <a:solidFill>
                  <a:schemeClr val="tx1"/>
                </a:solidFill>
                <a:latin typeface="+mn-lt"/>
              </a:rPr>
              <a:t> de </a:t>
            </a:r>
            <a:r>
              <a:rPr lang="pt-BR" u="sng" dirty="0" smtClean="0">
                <a:solidFill>
                  <a:schemeClr val="tx1"/>
                </a:solidFill>
                <a:latin typeface="+mn-lt"/>
              </a:rPr>
              <a:t>imóvel rural</a:t>
            </a:r>
            <a:r>
              <a:rPr lang="pt-BR" dirty="0" smtClean="0">
                <a:solidFill>
                  <a:schemeClr val="tx1"/>
                </a:solidFill>
                <a:latin typeface="+mn-lt"/>
              </a:rPr>
              <a:t>, parte ou partes do mesmo, incluindo, ou não, outros bens, benfeitorias e ou facilidades, </a:t>
            </a:r>
            <a:r>
              <a:rPr lang="pt-BR" u="sng" dirty="0" smtClean="0">
                <a:solidFill>
                  <a:schemeClr val="tx1"/>
                </a:solidFill>
                <a:latin typeface="+mn-lt"/>
              </a:rPr>
              <a:t>com o objetivo</a:t>
            </a:r>
            <a:r>
              <a:rPr lang="pt-BR" dirty="0" smtClean="0">
                <a:solidFill>
                  <a:schemeClr val="tx1"/>
                </a:solidFill>
                <a:latin typeface="+mn-lt"/>
              </a:rPr>
              <a:t> de </a:t>
            </a:r>
            <a:r>
              <a:rPr lang="pt-BR" dirty="0" err="1" smtClean="0">
                <a:solidFill>
                  <a:schemeClr val="tx1"/>
                </a:solidFill>
                <a:latin typeface="+mn-lt"/>
              </a:rPr>
              <a:t>nêle</a:t>
            </a:r>
            <a:r>
              <a:rPr lang="pt-BR" dirty="0" smtClean="0">
                <a:solidFill>
                  <a:schemeClr val="tx1"/>
                </a:solidFill>
                <a:latin typeface="+mn-lt"/>
              </a:rPr>
              <a:t> ser exercida </a:t>
            </a:r>
            <a:r>
              <a:rPr lang="pt-BR" u="sng" dirty="0" smtClean="0">
                <a:solidFill>
                  <a:schemeClr val="tx1"/>
                </a:solidFill>
                <a:latin typeface="+mn-lt"/>
              </a:rPr>
              <a:t>atividade de exploração agrícola, pecuária, agro-industrial, extrativa ou mista</a:t>
            </a:r>
            <a:r>
              <a:rPr lang="pt-BR" dirty="0" smtClean="0">
                <a:solidFill>
                  <a:schemeClr val="tx1"/>
                </a:solidFill>
                <a:latin typeface="+mn-lt"/>
              </a:rPr>
              <a:t>, </a:t>
            </a:r>
            <a:r>
              <a:rPr lang="pt-BR" u="sng" dirty="0" smtClean="0">
                <a:solidFill>
                  <a:schemeClr val="tx1"/>
                </a:solidFill>
                <a:latin typeface="+mn-lt"/>
              </a:rPr>
              <a:t>mediante</a:t>
            </a:r>
            <a:r>
              <a:rPr lang="pt-BR" dirty="0" smtClean="0">
                <a:solidFill>
                  <a:schemeClr val="tx1"/>
                </a:solidFill>
                <a:latin typeface="+mn-lt"/>
              </a:rPr>
              <a:t>, certa </a:t>
            </a:r>
            <a:r>
              <a:rPr lang="pt-BR" u="sng" dirty="0" smtClean="0">
                <a:solidFill>
                  <a:schemeClr val="tx1"/>
                </a:solidFill>
                <a:latin typeface="+mn-lt"/>
              </a:rPr>
              <a:t>retribuição ou aluguel</a:t>
            </a:r>
            <a:r>
              <a:rPr lang="pt-BR" dirty="0" smtClean="0">
                <a:solidFill>
                  <a:schemeClr val="tx1"/>
                </a:solidFill>
                <a:latin typeface="+mn-lt"/>
              </a:rPr>
              <a:t>, observados os limites percentuais da Lei.  												  </a:t>
            </a:r>
            <a:r>
              <a:rPr lang="pt-BR" sz="1400" b="1" dirty="0" smtClean="0">
                <a:solidFill>
                  <a:schemeClr val="tx1"/>
                </a:solidFill>
                <a:latin typeface="+mn-lt"/>
              </a:rPr>
              <a:t>(Decreto n</a:t>
            </a:r>
            <a:r>
              <a:rPr lang="pt-BR" sz="1400" b="1" dirty="0" smtClean="0">
                <a:solidFill>
                  <a:schemeClr val="tx1"/>
                </a:solidFill>
                <a:latin typeface="Calibri"/>
              </a:rPr>
              <a:t>º</a:t>
            </a:r>
            <a:r>
              <a:rPr lang="pt-BR" sz="1400" b="1" dirty="0" smtClean="0">
                <a:solidFill>
                  <a:schemeClr val="tx1"/>
                </a:solidFill>
                <a:latin typeface="+mn-lt"/>
              </a:rPr>
              <a:t> 59.566/66)</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646331"/>
          </a:xfrm>
          <a:prstGeom prst="rect">
            <a:avLst/>
          </a:prstGeom>
          <a:noFill/>
        </p:spPr>
        <p:txBody>
          <a:bodyPr wrap="square" lIns="91440" tIns="45720" rIns="91440" bIns="45720">
            <a:spAutoFit/>
          </a:bodyPr>
          <a:lstStyle/>
          <a:p>
            <a:pPr algn="ctr"/>
            <a:r>
              <a:rPr lang="pt-BR"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ARRENDAMENTO RURAL</a:t>
            </a:r>
            <a:endParaRPr lang="pt-BR"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spcBef>
                <a:spcPts val="0"/>
              </a:spcBef>
              <a:spcAft>
                <a:spcPts val="0"/>
              </a:spcAft>
            </a:pPr>
            <a:r>
              <a:rPr lang="pt-BR" b="1" u="sng" dirty="0" smtClean="0">
                <a:solidFill>
                  <a:schemeClr val="tx1"/>
                </a:solidFill>
              </a:rPr>
              <a:t>Arrendamento da área total do imóvel rural:</a:t>
            </a:r>
          </a:p>
          <a:p>
            <a:pPr algn="just">
              <a:lnSpc>
                <a:spcPct val="150000"/>
              </a:lnSpc>
              <a:spcBef>
                <a:spcPts val="1200"/>
              </a:spcBef>
              <a:spcAft>
                <a:spcPts val="1200"/>
              </a:spcAft>
              <a:buFont typeface="Arial" pitchFamily="34" charset="0"/>
              <a:buChar char="•"/>
            </a:pPr>
            <a:r>
              <a:rPr lang="pt-BR" dirty="0" smtClean="0">
                <a:solidFill>
                  <a:schemeClr val="tx1"/>
                </a:solidFill>
              </a:rPr>
              <a:t> Até 15% </a:t>
            </a:r>
            <a:r>
              <a:rPr lang="pt-BR" dirty="0" smtClean="0">
                <a:solidFill>
                  <a:schemeClr val="tx1"/>
                </a:solidFill>
                <a:latin typeface="Lucida Sans Unicode"/>
                <a:cs typeface="Lucida Sans Unicode"/>
              </a:rPr>
              <a:t>⇛ </a:t>
            </a:r>
            <a:r>
              <a:rPr lang="pt-BR" dirty="0" smtClean="0">
                <a:solidFill>
                  <a:schemeClr val="tx1"/>
                </a:solidFill>
              </a:rPr>
              <a:t>do valor da terra nua fornecido na Declaração de Propriedade de imóvel rural e aceito para o Cadastro de Imóveis Rurais, constante do recibo de pagamento do imposto territorial rural (ITR), incluídas as benfeitorias que entrarem na composição do contrato.</a:t>
            </a:r>
          </a:p>
          <a:p>
            <a:pPr algn="just">
              <a:spcBef>
                <a:spcPts val="0"/>
              </a:spcBef>
              <a:spcAft>
                <a:spcPts val="0"/>
              </a:spcAft>
            </a:pPr>
            <a:r>
              <a:rPr lang="pt-BR" b="1" u="sng" dirty="0" smtClean="0">
                <a:solidFill>
                  <a:schemeClr val="tx1"/>
                </a:solidFill>
              </a:rPr>
              <a:t>Arrendamento parcial do imóvel rural de glebas selecionadas para fins de exploração intensiva de alta rentabilidade:</a:t>
            </a:r>
          </a:p>
          <a:p>
            <a:pPr algn="just">
              <a:lnSpc>
                <a:spcPct val="150000"/>
              </a:lnSpc>
              <a:spcBef>
                <a:spcPts val="1200"/>
              </a:spcBef>
              <a:spcAft>
                <a:spcPts val="1200"/>
              </a:spcAft>
              <a:buFont typeface="Arial" pitchFamily="34" charset="0"/>
              <a:buChar char="•"/>
            </a:pPr>
            <a:r>
              <a:rPr lang="pt-BR" dirty="0" smtClean="0">
                <a:solidFill>
                  <a:schemeClr val="tx1"/>
                </a:solidFill>
              </a:rPr>
              <a:t> Até 30% </a:t>
            </a:r>
            <a:r>
              <a:rPr lang="pt-BR" dirty="0" smtClean="0">
                <a:solidFill>
                  <a:schemeClr val="tx1"/>
                </a:solidFill>
                <a:latin typeface="Lucida Sans Unicode"/>
                <a:cs typeface="Lucida Sans Unicode"/>
              </a:rPr>
              <a:t>⇛ </a:t>
            </a:r>
            <a:r>
              <a:rPr lang="pt-BR" dirty="0" smtClean="0">
                <a:solidFill>
                  <a:schemeClr val="tx1"/>
                </a:solidFill>
              </a:rPr>
              <a:t>do valor do hectare declarado e aceito para o Cadastro de imóveis rurais.</a:t>
            </a: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523220"/>
          </a:xfrm>
          <a:prstGeom prst="rect">
            <a:avLst/>
          </a:prstGeom>
          <a:noFill/>
        </p:spPr>
        <p:txBody>
          <a:bodyPr wrap="square" lIns="91440" tIns="45720" rIns="91440" bIns="45720">
            <a:spAutoFit/>
          </a:bodyPr>
          <a:lstStyle/>
          <a:p>
            <a:pPr algn="ctr"/>
            <a:r>
              <a:rPr lang="pt-BR"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LIMITES AO VALOR DO ARRENDAMENTO</a:t>
            </a:r>
            <a:endParaRPr lang="pt-BR"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322387"/>
          </a:xfrm>
          <a:prstGeom prst="rect">
            <a:avLst/>
          </a:prstGeom>
          <a:noFill/>
          <a:ln w="9525">
            <a:noFill/>
            <a:round/>
            <a:headEnd/>
            <a:tailEnd/>
          </a:ln>
          <a:effectLst/>
        </p:spPr>
        <p:txBody>
          <a:bodyPr wrap="none" anchor="ctr"/>
          <a:lstStyle/>
          <a:p>
            <a:endParaRPr lang="pt-BR"/>
          </a:p>
        </p:txBody>
      </p:sp>
      <p:sp>
        <p:nvSpPr>
          <p:cNvPr id="13314" name="Text Box 2"/>
          <p:cNvSpPr txBox="1">
            <a:spLocks noChangeArrowheads="1"/>
          </p:cNvSpPr>
          <p:nvPr/>
        </p:nvSpPr>
        <p:spPr bwMode="auto">
          <a:xfrm>
            <a:off x="457200" y="1600200"/>
            <a:ext cx="8229600" cy="4719638"/>
          </a:xfrm>
          <a:prstGeom prst="rect">
            <a:avLst/>
          </a:prstGeom>
          <a:noFill/>
          <a:ln w="9525">
            <a:noFill/>
            <a:round/>
            <a:headEnd/>
            <a:tailEnd/>
          </a:ln>
          <a:effectLst/>
        </p:spPr>
        <p:txBody>
          <a:bodyPr wrap="none" anchor="ctr"/>
          <a:lstStyle/>
          <a:p>
            <a:endParaRPr lang="pt-BR"/>
          </a:p>
        </p:txBody>
      </p:sp>
      <p:sp>
        <p:nvSpPr>
          <p:cNvPr id="13316" name="Text Box 4"/>
          <p:cNvSpPr txBox="1">
            <a:spLocks noChangeArrowheads="1"/>
          </p:cNvSpPr>
          <p:nvPr/>
        </p:nvSpPr>
        <p:spPr bwMode="auto">
          <a:xfrm>
            <a:off x="142844" y="785794"/>
            <a:ext cx="8728075" cy="5500726"/>
          </a:xfrm>
          <a:prstGeom prst="rect">
            <a:avLst/>
          </a:prstGeom>
          <a:noFill/>
          <a:ln w="9525">
            <a:noFill/>
            <a:round/>
            <a:headEnd/>
            <a:tailEnd/>
          </a:ln>
          <a:effectLst/>
        </p:spPr>
        <p:txBody>
          <a:bodyPr lIns="90000" tIns="45000" rIns="90000" bIns="45000"/>
          <a:lstStyle/>
          <a:p>
            <a:pPr algn="just">
              <a:lnSpc>
                <a:spcPct val="150000"/>
              </a:lnSpc>
              <a:spcBef>
                <a:spcPts val="1200"/>
              </a:spcBef>
              <a:spcAft>
                <a:spcPts val="1200"/>
              </a:spcAft>
              <a:buFont typeface="Arial" pitchFamily="34" charset="0"/>
              <a:buChar char="•"/>
            </a:pPr>
            <a:r>
              <a:rPr lang="pt-BR" dirty="0" smtClean="0">
                <a:solidFill>
                  <a:schemeClr val="tx1"/>
                </a:solidFill>
                <a:cs typeface="Times New Roman" pitchFamily="18" charset="0"/>
              </a:rPr>
              <a:t> O preço do arrendamento só pode ser ajustado em quantia fixa de dinheiro;</a:t>
            </a:r>
          </a:p>
          <a:p>
            <a:pPr algn="just">
              <a:lnSpc>
                <a:spcPct val="150000"/>
              </a:lnSpc>
              <a:spcBef>
                <a:spcPts val="1200"/>
              </a:spcBef>
              <a:spcAft>
                <a:spcPts val="1200"/>
              </a:spcAft>
              <a:buFont typeface="Arial" pitchFamily="34" charset="0"/>
              <a:buChar char="•"/>
            </a:pPr>
            <a:r>
              <a:rPr lang="pt-BR" dirty="0" smtClean="0">
                <a:solidFill>
                  <a:schemeClr val="tx1"/>
                </a:solidFill>
                <a:cs typeface="Times New Roman" pitchFamily="18" charset="0"/>
              </a:rPr>
              <a:t> O seu pagamento pode ser ajustado que se faça em dinheiro ou em quantidade de frutos cujo preço corrente no mercado local, nunca inferior ao preço mínimo oficial, equivalha ao do aluguel, à época da liquidação</a:t>
            </a:r>
            <a:r>
              <a:rPr lang="pt-BR" sz="1400" dirty="0" smtClean="0">
                <a:solidFill>
                  <a:schemeClr val="tx1"/>
                </a:solidFill>
              </a:rPr>
              <a:t>.</a:t>
            </a:r>
            <a:endParaRPr lang="pt-BR" sz="1400" b="1" dirty="0">
              <a:solidFill>
                <a:schemeClr val="tx1"/>
              </a:solidFill>
              <a:latin typeface="+mn-lt"/>
            </a:endParaRPr>
          </a:p>
        </p:txBody>
      </p:sp>
      <p:sp>
        <p:nvSpPr>
          <p:cNvPr id="13317" name="Text Box 5"/>
          <p:cNvSpPr txBox="1">
            <a:spLocks noChangeArrowheads="1"/>
          </p:cNvSpPr>
          <p:nvPr/>
        </p:nvSpPr>
        <p:spPr bwMode="auto">
          <a:xfrm>
            <a:off x="92075" y="1755775"/>
            <a:ext cx="8728075" cy="942975"/>
          </a:xfrm>
          <a:prstGeom prst="rect">
            <a:avLst/>
          </a:prstGeom>
          <a:noFill/>
          <a:ln w="9525">
            <a:noFill/>
            <a:round/>
            <a:headEnd/>
            <a:tailEnd/>
          </a:ln>
          <a:effectLst/>
        </p:spPr>
        <p:txBody>
          <a:bodyPr wrap="none" anchor="ctr"/>
          <a:lstStyle/>
          <a:p>
            <a:endParaRPr lang="pt-BR"/>
          </a:p>
        </p:txBody>
      </p:sp>
      <p:sp>
        <p:nvSpPr>
          <p:cNvPr id="6" name="Retângulo 5"/>
          <p:cNvSpPr/>
          <p:nvPr/>
        </p:nvSpPr>
        <p:spPr>
          <a:xfrm>
            <a:off x="0" y="214290"/>
            <a:ext cx="9144000" cy="523220"/>
          </a:xfrm>
          <a:prstGeom prst="rect">
            <a:avLst/>
          </a:prstGeom>
          <a:noFill/>
        </p:spPr>
        <p:txBody>
          <a:bodyPr wrap="square" lIns="91440" tIns="45720" rIns="91440" bIns="45720">
            <a:spAutoFit/>
          </a:bodyPr>
          <a:lstStyle/>
          <a:p>
            <a:pPr algn="ctr"/>
            <a:r>
              <a:rPr lang="pt-BR"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AJUSTES NO VALOR DO ARRENDAMENTO</a:t>
            </a:r>
            <a:endParaRPr lang="pt-BR"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sh/>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s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so">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so">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3006</TotalTime>
  <Words>1071</Words>
  <PresentationFormat>Apresentação na tela (4:3)</PresentationFormat>
  <Paragraphs>197</Paragraphs>
  <Slides>22</Slides>
  <Notes>21</Notes>
  <HiddenSlides>0</HiddenSlides>
  <MMClips>0</MMClips>
  <ScaleCrop>false</ScaleCrop>
  <HeadingPairs>
    <vt:vector size="4" baseType="variant">
      <vt:variant>
        <vt:lpstr>Tema</vt:lpstr>
      </vt:variant>
      <vt:variant>
        <vt:i4>1</vt:i4>
      </vt:variant>
      <vt:variant>
        <vt:lpstr>Títulos de slides</vt:lpstr>
      </vt:variant>
      <vt:variant>
        <vt:i4>22</vt:i4>
      </vt:variant>
    </vt:vector>
  </HeadingPairs>
  <TitlesOfParts>
    <vt:vector size="23" baseType="lpstr">
      <vt:lpstr>Concurso</vt:lpstr>
      <vt:lpstr>Disciplinas: Direito Ambiental Direito Agrário</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dc:creator>
  <cp:lastModifiedBy>Empresa</cp:lastModifiedBy>
  <cp:revision>140</cp:revision>
  <cp:lastPrinted>1601-01-01T00:00:00Z</cp:lastPrinted>
  <dcterms:created xsi:type="dcterms:W3CDTF">2006-11-30T22:14:38Z</dcterms:created>
  <dcterms:modified xsi:type="dcterms:W3CDTF">2012-07-27T17:02:59Z</dcterms:modified>
</cp:coreProperties>
</file>