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450" r:id="rId2"/>
    <p:sldId id="258" r:id="rId3"/>
    <p:sldId id="396" r:id="rId4"/>
    <p:sldId id="373" r:id="rId5"/>
    <p:sldId id="411" r:id="rId6"/>
    <p:sldId id="372" r:id="rId7"/>
    <p:sldId id="401" r:id="rId8"/>
    <p:sldId id="399" r:id="rId9"/>
    <p:sldId id="398" r:id="rId10"/>
    <p:sldId id="374" r:id="rId11"/>
    <p:sldId id="338" r:id="rId12"/>
    <p:sldId id="339" r:id="rId13"/>
    <p:sldId id="400" r:id="rId14"/>
    <p:sldId id="413" r:id="rId15"/>
    <p:sldId id="414" r:id="rId16"/>
    <p:sldId id="416" r:id="rId17"/>
    <p:sldId id="343" r:id="rId18"/>
    <p:sldId id="417" r:id="rId19"/>
    <p:sldId id="419" r:id="rId20"/>
    <p:sldId id="420" r:id="rId21"/>
    <p:sldId id="418" r:id="rId22"/>
    <p:sldId id="342" r:id="rId23"/>
    <p:sldId id="415" r:id="rId24"/>
    <p:sldId id="381" r:id="rId25"/>
    <p:sldId id="382" r:id="rId26"/>
    <p:sldId id="421" r:id="rId27"/>
    <p:sldId id="423" r:id="rId28"/>
    <p:sldId id="422" r:id="rId29"/>
    <p:sldId id="383" r:id="rId30"/>
    <p:sldId id="424" r:id="rId31"/>
    <p:sldId id="425" r:id="rId32"/>
    <p:sldId id="428" r:id="rId33"/>
    <p:sldId id="427" r:id="rId34"/>
    <p:sldId id="426" r:id="rId35"/>
    <p:sldId id="429" r:id="rId36"/>
    <p:sldId id="430" r:id="rId37"/>
    <p:sldId id="431" r:id="rId38"/>
    <p:sldId id="432" r:id="rId39"/>
    <p:sldId id="397" r:id="rId40"/>
    <p:sldId id="435" r:id="rId41"/>
    <p:sldId id="436" r:id="rId42"/>
    <p:sldId id="437" r:id="rId43"/>
    <p:sldId id="433" r:id="rId44"/>
    <p:sldId id="434" r:id="rId45"/>
    <p:sldId id="407" r:id="rId46"/>
    <p:sldId id="438" r:id="rId47"/>
    <p:sldId id="441" r:id="rId48"/>
    <p:sldId id="439" r:id="rId49"/>
    <p:sldId id="440" r:id="rId50"/>
    <p:sldId id="442" r:id="rId51"/>
    <p:sldId id="445" r:id="rId52"/>
    <p:sldId id="443" r:id="rId53"/>
    <p:sldId id="444" r:id="rId54"/>
    <p:sldId id="446" r:id="rId55"/>
    <p:sldId id="447" r:id="rId56"/>
    <p:sldId id="448" r:id="rId57"/>
    <p:sldId id="410" r:id="rId58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00"/>
    <a:srgbClr val="3399FF"/>
    <a:srgbClr val="0033CC"/>
    <a:srgbClr val="003300"/>
    <a:srgbClr val="FF00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35" autoAdjust="0"/>
    <p:restoredTop sz="94660"/>
  </p:normalViewPr>
  <p:slideViewPr>
    <p:cSldViewPr>
      <p:cViewPr>
        <p:scale>
          <a:sx n="50" d="100"/>
          <a:sy n="50" d="100"/>
        </p:scale>
        <p:origin x="-1116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" Target="../slides/slide3.xml"/><Relationship Id="rId4" Type="http://schemas.openxmlformats.org/officeDocument/2006/relationships/image" Target="../media/image11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image" Target="../media/image22.jpeg"/><Relationship Id="rId5" Type="http://schemas.openxmlformats.org/officeDocument/2006/relationships/image" Target="../media/image26.jpeg"/><Relationship Id="rId4" Type="http://schemas.openxmlformats.org/officeDocument/2006/relationships/image" Target="../media/image25.gif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78A019-A5C4-4160-8D37-4123CA21BB3E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AFEFEEDA-6418-4628-8760-E93C20F3BD22}">
      <dgm:prSet phldrT="[Texto]"/>
      <dgm:spPr/>
      <dgm:t>
        <a:bodyPr/>
        <a:lstStyle/>
        <a:p>
          <a:r>
            <a:rPr lang="pt-BR" dirty="0" smtClean="0"/>
            <a:t>Agrário</a:t>
          </a:r>
        </a:p>
        <a:p>
          <a:endParaRPr lang="pt-BR" dirty="0" smtClean="0"/>
        </a:p>
        <a:p>
          <a:r>
            <a:rPr lang="pt-BR" dirty="0" smtClean="0"/>
            <a:t>Penhor agrícola</a:t>
          </a:r>
        </a:p>
        <a:p>
          <a:r>
            <a:rPr lang="pt-BR" dirty="0" smtClean="0"/>
            <a:t>Art. 1.443 CC</a:t>
          </a:r>
          <a:endParaRPr lang="pt-BR" dirty="0"/>
        </a:p>
      </dgm:t>
    </dgm:pt>
    <dgm:pt modelId="{2B87811A-4EAA-4222-B641-47D63D5F8A7F}" type="parTrans" cxnId="{8926B281-B5F4-4294-8B7B-CDCD9BCADC6B}">
      <dgm:prSet/>
      <dgm:spPr/>
      <dgm:t>
        <a:bodyPr/>
        <a:lstStyle/>
        <a:p>
          <a:endParaRPr lang="pt-BR"/>
        </a:p>
      </dgm:t>
    </dgm:pt>
    <dgm:pt modelId="{32828287-6F55-48B2-9445-CD07137C1484}" type="sibTrans" cxnId="{8926B281-B5F4-4294-8B7B-CDCD9BCADC6B}">
      <dgm:prSet/>
      <dgm:spPr/>
      <dgm:t>
        <a:bodyPr/>
        <a:lstStyle/>
        <a:p>
          <a:endParaRPr lang="pt-BR"/>
        </a:p>
      </dgm:t>
    </dgm:pt>
    <dgm:pt modelId="{1900A03A-8FFB-4C8E-9F97-3551FF92FEB9}">
      <dgm:prSet phldrT="[Texto]"/>
      <dgm:spPr/>
      <dgm:t>
        <a:bodyPr/>
        <a:lstStyle/>
        <a:p>
          <a:r>
            <a:rPr lang="pt-BR" dirty="0" smtClean="0"/>
            <a:t>Política Agrícola</a:t>
          </a:r>
        </a:p>
        <a:p>
          <a:r>
            <a:rPr lang="pt-BR" dirty="0" smtClean="0"/>
            <a:t>Estatuto Terra atividades</a:t>
          </a:r>
        </a:p>
        <a:p>
          <a:r>
            <a:rPr lang="pt-BR" dirty="0" smtClean="0">
              <a:solidFill>
                <a:schemeClr val="tx1"/>
              </a:solidFill>
              <a:hlinkClick xmlns:r="http://schemas.openxmlformats.org/officeDocument/2006/relationships" r:id="rId1" action="ppaction://hlinksldjump"/>
            </a:rPr>
            <a:t>agropecuárias</a:t>
          </a:r>
          <a:endParaRPr lang="pt-BR" dirty="0" smtClean="0">
            <a:solidFill>
              <a:schemeClr val="tx1"/>
            </a:solidFill>
          </a:endParaRPr>
        </a:p>
      </dgm:t>
    </dgm:pt>
    <dgm:pt modelId="{162AC293-2F99-4C5F-A448-D8DC0A39244F}" type="parTrans" cxnId="{5147EA9A-1DB2-46BF-A2CF-B396C04D895E}">
      <dgm:prSet/>
      <dgm:spPr/>
      <dgm:t>
        <a:bodyPr/>
        <a:lstStyle/>
        <a:p>
          <a:endParaRPr lang="pt-BR"/>
        </a:p>
      </dgm:t>
    </dgm:pt>
    <dgm:pt modelId="{EDD98F96-5AB3-415F-9A33-66AC12381D67}" type="sibTrans" cxnId="{5147EA9A-1DB2-46BF-A2CF-B396C04D895E}">
      <dgm:prSet/>
      <dgm:spPr/>
      <dgm:t>
        <a:bodyPr/>
        <a:lstStyle/>
        <a:p>
          <a:endParaRPr lang="pt-BR"/>
        </a:p>
      </dgm:t>
    </dgm:pt>
    <dgm:pt modelId="{EFC36C07-C488-47F8-B3D7-A7F3FF2E442E}">
      <dgm:prSet phldrT="[Texto]"/>
      <dgm:spPr/>
      <dgm:t>
        <a:bodyPr/>
        <a:lstStyle/>
        <a:p>
          <a:r>
            <a:rPr lang="pt-BR" dirty="0" smtClean="0"/>
            <a:t>Pecuário</a:t>
          </a:r>
        </a:p>
        <a:p>
          <a:endParaRPr lang="pt-BR" dirty="0" smtClean="0"/>
        </a:p>
        <a:p>
          <a:r>
            <a:rPr lang="pt-BR" dirty="0" smtClean="0"/>
            <a:t>Penhor pecuário</a:t>
          </a:r>
        </a:p>
        <a:p>
          <a:r>
            <a:rPr lang="pt-BR" dirty="0" smtClean="0"/>
            <a:t>Art. 1.444 CC</a:t>
          </a:r>
          <a:endParaRPr lang="pt-BR" dirty="0"/>
        </a:p>
      </dgm:t>
    </dgm:pt>
    <dgm:pt modelId="{09F8E2D8-3AF0-4891-B3D0-474AC121F895}" type="parTrans" cxnId="{A853D7FA-0CB4-4BB8-9979-007332570392}">
      <dgm:prSet/>
      <dgm:spPr/>
      <dgm:t>
        <a:bodyPr/>
        <a:lstStyle/>
        <a:p>
          <a:endParaRPr lang="pt-BR"/>
        </a:p>
      </dgm:t>
    </dgm:pt>
    <dgm:pt modelId="{40BD73DD-0B6D-439E-837B-3C5436662730}" type="sibTrans" cxnId="{A853D7FA-0CB4-4BB8-9979-007332570392}">
      <dgm:prSet/>
      <dgm:spPr/>
      <dgm:t>
        <a:bodyPr/>
        <a:lstStyle/>
        <a:p>
          <a:endParaRPr lang="pt-BR"/>
        </a:p>
      </dgm:t>
    </dgm:pt>
    <dgm:pt modelId="{AA86D96B-D5A4-43F5-9A32-ABE79B185323}" type="pres">
      <dgm:prSet presAssocID="{EC78A019-A5C4-4160-8D37-4123CA21BB3E}" presName="Name0" presStyleCnt="0">
        <dgm:presLayoutVars>
          <dgm:dir/>
          <dgm:resizeHandles val="exact"/>
        </dgm:presLayoutVars>
      </dgm:prSet>
      <dgm:spPr/>
    </dgm:pt>
    <dgm:pt modelId="{C56288F1-8925-461E-B53D-6B57D724E303}" type="pres">
      <dgm:prSet presAssocID="{EC78A019-A5C4-4160-8D37-4123CA21BB3E}" presName="fgShape" presStyleLbl="fgShp" presStyleIdx="0" presStyleCnt="1"/>
      <dgm:spPr/>
    </dgm:pt>
    <dgm:pt modelId="{B441BCAF-E12A-40AE-8A1B-84B621D84AEB}" type="pres">
      <dgm:prSet presAssocID="{EC78A019-A5C4-4160-8D37-4123CA21BB3E}" presName="linComp" presStyleCnt="0"/>
      <dgm:spPr/>
    </dgm:pt>
    <dgm:pt modelId="{E22DA64D-D416-444A-A4E9-436BD2124C7B}" type="pres">
      <dgm:prSet presAssocID="{AFEFEEDA-6418-4628-8760-E93C20F3BD22}" presName="compNode" presStyleCnt="0"/>
      <dgm:spPr/>
    </dgm:pt>
    <dgm:pt modelId="{23B51B12-33EA-46B9-861B-EE59BAA1DE87}" type="pres">
      <dgm:prSet presAssocID="{AFEFEEDA-6418-4628-8760-E93C20F3BD22}" presName="bkgdShape" presStyleLbl="node1" presStyleIdx="0" presStyleCnt="3"/>
      <dgm:spPr/>
      <dgm:t>
        <a:bodyPr/>
        <a:lstStyle/>
        <a:p>
          <a:endParaRPr lang="pt-BR"/>
        </a:p>
      </dgm:t>
    </dgm:pt>
    <dgm:pt modelId="{AB92F571-4740-4AF6-AA97-A50215A71A86}" type="pres">
      <dgm:prSet presAssocID="{AFEFEEDA-6418-4628-8760-E93C20F3BD2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DE3F449-911B-44FA-B639-A44F3E481842}" type="pres">
      <dgm:prSet presAssocID="{AFEFEEDA-6418-4628-8760-E93C20F3BD22}" presName="invisiNode" presStyleLbl="node1" presStyleIdx="0" presStyleCnt="3"/>
      <dgm:spPr/>
    </dgm:pt>
    <dgm:pt modelId="{FD189A4D-A3B8-4D47-A9DB-E68A63FA0CDF}" type="pres">
      <dgm:prSet presAssocID="{AFEFEEDA-6418-4628-8760-E93C20F3BD22}" presName="imagNode" presStyleLbl="fgImgPlace1" presStyleIdx="0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2B42516-4472-4AAA-B783-67152A61D1D8}" type="pres">
      <dgm:prSet presAssocID="{32828287-6F55-48B2-9445-CD07137C1484}" presName="sibTrans" presStyleLbl="sibTrans2D1" presStyleIdx="0" presStyleCnt="0"/>
      <dgm:spPr/>
      <dgm:t>
        <a:bodyPr/>
        <a:lstStyle/>
        <a:p>
          <a:endParaRPr lang="pt-BR"/>
        </a:p>
      </dgm:t>
    </dgm:pt>
    <dgm:pt modelId="{C2F3B626-CCD9-471C-9014-67F4D0284A2E}" type="pres">
      <dgm:prSet presAssocID="{1900A03A-8FFB-4C8E-9F97-3551FF92FEB9}" presName="compNode" presStyleCnt="0"/>
      <dgm:spPr/>
    </dgm:pt>
    <dgm:pt modelId="{5D6CD3D8-5243-4930-9C06-C57D67F9D079}" type="pres">
      <dgm:prSet presAssocID="{1900A03A-8FFB-4C8E-9F97-3551FF92FEB9}" presName="bkgdShape" presStyleLbl="node1" presStyleIdx="1" presStyleCnt="3"/>
      <dgm:spPr/>
      <dgm:t>
        <a:bodyPr/>
        <a:lstStyle/>
        <a:p>
          <a:endParaRPr lang="pt-BR"/>
        </a:p>
      </dgm:t>
    </dgm:pt>
    <dgm:pt modelId="{938DA4CD-8D54-4A72-9B8B-6F880B5E1A2F}" type="pres">
      <dgm:prSet presAssocID="{1900A03A-8FFB-4C8E-9F97-3551FF92FEB9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48BD17E-422A-4566-820B-8415600ECC44}" type="pres">
      <dgm:prSet presAssocID="{1900A03A-8FFB-4C8E-9F97-3551FF92FEB9}" presName="invisiNode" presStyleLbl="node1" presStyleIdx="1" presStyleCnt="3"/>
      <dgm:spPr/>
    </dgm:pt>
    <dgm:pt modelId="{AF4C92D2-85A4-4964-8BA4-3EFEFA40325B}" type="pres">
      <dgm:prSet presAssocID="{1900A03A-8FFB-4C8E-9F97-3551FF92FEB9}" presName="imagNode" presStyleLbl="fgImgPlace1" presStyleIdx="1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C93F28E-B05A-444A-89C1-7D6715C5F2D1}" type="pres">
      <dgm:prSet presAssocID="{EDD98F96-5AB3-415F-9A33-66AC12381D67}" presName="sibTrans" presStyleLbl="sibTrans2D1" presStyleIdx="0" presStyleCnt="0"/>
      <dgm:spPr/>
      <dgm:t>
        <a:bodyPr/>
        <a:lstStyle/>
        <a:p>
          <a:endParaRPr lang="pt-BR"/>
        </a:p>
      </dgm:t>
    </dgm:pt>
    <dgm:pt modelId="{12A96D85-103B-48B8-A917-7C93B7FFB9CA}" type="pres">
      <dgm:prSet presAssocID="{EFC36C07-C488-47F8-B3D7-A7F3FF2E442E}" presName="compNode" presStyleCnt="0"/>
      <dgm:spPr/>
    </dgm:pt>
    <dgm:pt modelId="{0C18E830-8938-4C51-96E5-9CD92E52319F}" type="pres">
      <dgm:prSet presAssocID="{EFC36C07-C488-47F8-B3D7-A7F3FF2E442E}" presName="bkgdShape" presStyleLbl="node1" presStyleIdx="2" presStyleCnt="3"/>
      <dgm:spPr/>
      <dgm:t>
        <a:bodyPr/>
        <a:lstStyle/>
        <a:p>
          <a:endParaRPr lang="pt-BR"/>
        </a:p>
      </dgm:t>
    </dgm:pt>
    <dgm:pt modelId="{45547059-B938-4A26-A3A9-3E842EED1786}" type="pres">
      <dgm:prSet presAssocID="{EFC36C07-C488-47F8-B3D7-A7F3FF2E442E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456B21E-814E-40E0-996A-0541661708D8}" type="pres">
      <dgm:prSet presAssocID="{EFC36C07-C488-47F8-B3D7-A7F3FF2E442E}" presName="invisiNode" presStyleLbl="node1" presStyleIdx="2" presStyleCnt="3"/>
      <dgm:spPr/>
    </dgm:pt>
    <dgm:pt modelId="{2909951E-88EC-4D02-B59C-403E5D3D342A}" type="pres">
      <dgm:prSet presAssocID="{EFC36C07-C488-47F8-B3D7-A7F3FF2E442E}" presName="imagNode" presStyleLbl="fgImgPlace1" presStyleIdx="2" presStyleCnt="3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DA8F5A83-6E81-4D3C-B348-7094AEE22FC6}" type="presOf" srcId="{EC78A019-A5C4-4160-8D37-4123CA21BB3E}" destId="{AA86D96B-D5A4-43F5-9A32-ABE79B185323}" srcOrd="0" destOrd="0" presId="urn:microsoft.com/office/officeart/2005/8/layout/hList7"/>
    <dgm:cxn modelId="{B9E60DEF-50EE-4434-8F46-859C9CCD9511}" type="presOf" srcId="{1900A03A-8FFB-4C8E-9F97-3551FF92FEB9}" destId="{938DA4CD-8D54-4A72-9B8B-6F880B5E1A2F}" srcOrd="1" destOrd="0" presId="urn:microsoft.com/office/officeart/2005/8/layout/hList7"/>
    <dgm:cxn modelId="{B71AAD8E-D12E-4AEC-AA63-B3DCDDD9E4F5}" type="presOf" srcId="{EFC36C07-C488-47F8-B3D7-A7F3FF2E442E}" destId="{45547059-B938-4A26-A3A9-3E842EED1786}" srcOrd="1" destOrd="0" presId="urn:microsoft.com/office/officeart/2005/8/layout/hList7"/>
    <dgm:cxn modelId="{A853D7FA-0CB4-4BB8-9979-007332570392}" srcId="{EC78A019-A5C4-4160-8D37-4123CA21BB3E}" destId="{EFC36C07-C488-47F8-B3D7-A7F3FF2E442E}" srcOrd="2" destOrd="0" parTransId="{09F8E2D8-3AF0-4891-B3D0-474AC121F895}" sibTransId="{40BD73DD-0B6D-439E-837B-3C5436662730}"/>
    <dgm:cxn modelId="{2F3D63AF-734A-47E1-9BEC-8059889881BF}" type="presOf" srcId="{EFC36C07-C488-47F8-B3D7-A7F3FF2E442E}" destId="{0C18E830-8938-4C51-96E5-9CD92E52319F}" srcOrd="0" destOrd="0" presId="urn:microsoft.com/office/officeart/2005/8/layout/hList7"/>
    <dgm:cxn modelId="{5147EA9A-1DB2-46BF-A2CF-B396C04D895E}" srcId="{EC78A019-A5C4-4160-8D37-4123CA21BB3E}" destId="{1900A03A-8FFB-4C8E-9F97-3551FF92FEB9}" srcOrd="1" destOrd="0" parTransId="{162AC293-2F99-4C5F-A448-D8DC0A39244F}" sibTransId="{EDD98F96-5AB3-415F-9A33-66AC12381D67}"/>
    <dgm:cxn modelId="{8926B281-B5F4-4294-8B7B-CDCD9BCADC6B}" srcId="{EC78A019-A5C4-4160-8D37-4123CA21BB3E}" destId="{AFEFEEDA-6418-4628-8760-E93C20F3BD22}" srcOrd="0" destOrd="0" parTransId="{2B87811A-4EAA-4222-B641-47D63D5F8A7F}" sibTransId="{32828287-6F55-48B2-9445-CD07137C1484}"/>
    <dgm:cxn modelId="{FF1D47D7-5FD8-441A-BA77-CBFBF8CAA9BD}" type="presOf" srcId="{AFEFEEDA-6418-4628-8760-E93C20F3BD22}" destId="{23B51B12-33EA-46B9-861B-EE59BAA1DE87}" srcOrd="0" destOrd="0" presId="urn:microsoft.com/office/officeart/2005/8/layout/hList7"/>
    <dgm:cxn modelId="{0AA1E9B5-25A8-439A-B4AA-4533AE24645D}" type="presOf" srcId="{AFEFEEDA-6418-4628-8760-E93C20F3BD22}" destId="{AB92F571-4740-4AF6-AA97-A50215A71A86}" srcOrd="1" destOrd="0" presId="urn:microsoft.com/office/officeart/2005/8/layout/hList7"/>
    <dgm:cxn modelId="{6FC11B33-8757-4FC1-89FF-CEDED19326F0}" type="presOf" srcId="{EDD98F96-5AB3-415F-9A33-66AC12381D67}" destId="{4C93F28E-B05A-444A-89C1-7D6715C5F2D1}" srcOrd="0" destOrd="0" presId="urn:microsoft.com/office/officeart/2005/8/layout/hList7"/>
    <dgm:cxn modelId="{FFFC8040-F628-4A1C-A6D0-C6199FAB94F0}" type="presOf" srcId="{1900A03A-8FFB-4C8E-9F97-3551FF92FEB9}" destId="{5D6CD3D8-5243-4930-9C06-C57D67F9D079}" srcOrd="0" destOrd="0" presId="urn:microsoft.com/office/officeart/2005/8/layout/hList7"/>
    <dgm:cxn modelId="{8F7D9081-FE49-429C-A878-33F9FDEA4BC8}" type="presOf" srcId="{32828287-6F55-48B2-9445-CD07137C1484}" destId="{E2B42516-4472-4AAA-B783-67152A61D1D8}" srcOrd="0" destOrd="0" presId="urn:microsoft.com/office/officeart/2005/8/layout/hList7"/>
    <dgm:cxn modelId="{88735838-C0D6-4A2E-BB17-5180CCA23774}" type="presParOf" srcId="{AA86D96B-D5A4-43F5-9A32-ABE79B185323}" destId="{C56288F1-8925-461E-B53D-6B57D724E303}" srcOrd="0" destOrd="0" presId="urn:microsoft.com/office/officeart/2005/8/layout/hList7"/>
    <dgm:cxn modelId="{64391F70-B04F-4E55-B1B6-2D0D78BC0E2C}" type="presParOf" srcId="{AA86D96B-D5A4-43F5-9A32-ABE79B185323}" destId="{B441BCAF-E12A-40AE-8A1B-84B621D84AEB}" srcOrd="1" destOrd="0" presId="urn:microsoft.com/office/officeart/2005/8/layout/hList7"/>
    <dgm:cxn modelId="{AB6130B7-A944-45EB-ABE8-F25BF4DD4325}" type="presParOf" srcId="{B441BCAF-E12A-40AE-8A1B-84B621D84AEB}" destId="{E22DA64D-D416-444A-A4E9-436BD2124C7B}" srcOrd="0" destOrd="0" presId="urn:microsoft.com/office/officeart/2005/8/layout/hList7"/>
    <dgm:cxn modelId="{53386EE9-5346-409F-AD0B-FAC91265283D}" type="presParOf" srcId="{E22DA64D-D416-444A-A4E9-436BD2124C7B}" destId="{23B51B12-33EA-46B9-861B-EE59BAA1DE87}" srcOrd="0" destOrd="0" presId="urn:microsoft.com/office/officeart/2005/8/layout/hList7"/>
    <dgm:cxn modelId="{49B26545-D8A2-4599-85ED-C63A772A5B0D}" type="presParOf" srcId="{E22DA64D-D416-444A-A4E9-436BD2124C7B}" destId="{AB92F571-4740-4AF6-AA97-A50215A71A86}" srcOrd="1" destOrd="0" presId="urn:microsoft.com/office/officeart/2005/8/layout/hList7"/>
    <dgm:cxn modelId="{81E4A0D2-D335-4EF3-B59B-7CC5E85F1512}" type="presParOf" srcId="{E22DA64D-D416-444A-A4E9-436BD2124C7B}" destId="{EDE3F449-911B-44FA-B639-A44F3E481842}" srcOrd="2" destOrd="0" presId="urn:microsoft.com/office/officeart/2005/8/layout/hList7"/>
    <dgm:cxn modelId="{EE57E18B-5001-4E16-B881-6D08AE0E1EBA}" type="presParOf" srcId="{E22DA64D-D416-444A-A4E9-436BD2124C7B}" destId="{FD189A4D-A3B8-4D47-A9DB-E68A63FA0CDF}" srcOrd="3" destOrd="0" presId="urn:microsoft.com/office/officeart/2005/8/layout/hList7"/>
    <dgm:cxn modelId="{09A00EC2-010E-4BC7-9FC6-BEBFAA175764}" type="presParOf" srcId="{B441BCAF-E12A-40AE-8A1B-84B621D84AEB}" destId="{E2B42516-4472-4AAA-B783-67152A61D1D8}" srcOrd="1" destOrd="0" presId="urn:microsoft.com/office/officeart/2005/8/layout/hList7"/>
    <dgm:cxn modelId="{4215991E-7325-428D-A0E2-B24BD7744256}" type="presParOf" srcId="{B441BCAF-E12A-40AE-8A1B-84B621D84AEB}" destId="{C2F3B626-CCD9-471C-9014-67F4D0284A2E}" srcOrd="2" destOrd="0" presId="urn:microsoft.com/office/officeart/2005/8/layout/hList7"/>
    <dgm:cxn modelId="{13247DC6-3CD6-4166-B3E5-17C1CF9C3176}" type="presParOf" srcId="{C2F3B626-CCD9-471C-9014-67F4D0284A2E}" destId="{5D6CD3D8-5243-4930-9C06-C57D67F9D079}" srcOrd="0" destOrd="0" presId="urn:microsoft.com/office/officeart/2005/8/layout/hList7"/>
    <dgm:cxn modelId="{7A2E24B4-B5CC-49E9-9F6B-7D960AAD9487}" type="presParOf" srcId="{C2F3B626-CCD9-471C-9014-67F4D0284A2E}" destId="{938DA4CD-8D54-4A72-9B8B-6F880B5E1A2F}" srcOrd="1" destOrd="0" presId="urn:microsoft.com/office/officeart/2005/8/layout/hList7"/>
    <dgm:cxn modelId="{A8263E51-3AED-4CFC-904F-CECABB66B9D7}" type="presParOf" srcId="{C2F3B626-CCD9-471C-9014-67F4D0284A2E}" destId="{748BD17E-422A-4566-820B-8415600ECC44}" srcOrd="2" destOrd="0" presId="urn:microsoft.com/office/officeart/2005/8/layout/hList7"/>
    <dgm:cxn modelId="{7F701C7E-59AE-43E8-93D8-117050F5FECC}" type="presParOf" srcId="{C2F3B626-CCD9-471C-9014-67F4D0284A2E}" destId="{AF4C92D2-85A4-4964-8BA4-3EFEFA40325B}" srcOrd="3" destOrd="0" presId="urn:microsoft.com/office/officeart/2005/8/layout/hList7"/>
    <dgm:cxn modelId="{D1F97E13-A783-4A0D-8EDD-D11A68F1963F}" type="presParOf" srcId="{B441BCAF-E12A-40AE-8A1B-84B621D84AEB}" destId="{4C93F28E-B05A-444A-89C1-7D6715C5F2D1}" srcOrd="3" destOrd="0" presId="urn:microsoft.com/office/officeart/2005/8/layout/hList7"/>
    <dgm:cxn modelId="{96F7E64E-0016-48B8-AA00-F27C7F441D25}" type="presParOf" srcId="{B441BCAF-E12A-40AE-8A1B-84B621D84AEB}" destId="{12A96D85-103B-48B8-A917-7C93B7FFB9CA}" srcOrd="4" destOrd="0" presId="urn:microsoft.com/office/officeart/2005/8/layout/hList7"/>
    <dgm:cxn modelId="{398312D9-9F52-457E-886B-CD5D70826D09}" type="presParOf" srcId="{12A96D85-103B-48B8-A917-7C93B7FFB9CA}" destId="{0C18E830-8938-4C51-96E5-9CD92E52319F}" srcOrd="0" destOrd="0" presId="urn:microsoft.com/office/officeart/2005/8/layout/hList7"/>
    <dgm:cxn modelId="{1F03E360-8B07-47AE-82AE-6DC8860ABAE9}" type="presParOf" srcId="{12A96D85-103B-48B8-A917-7C93B7FFB9CA}" destId="{45547059-B938-4A26-A3A9-3E842EED1786}" srcOrd="1" destOrd="0" presId="urn:microsoft.com/office/officeart/2005/8/layout/hList7"/>
    <dgm:cxn modelId="{966A1F84-4F2F-4ABA-9259-68A05E3385E1}" type="presParOf" srcId="{12A96D85-103B-48B8-A917-7C93B7FFB9CA}" destId="{E456B21E-814E-40E0-996A-0541661708D8}" srcOrd="2" destOrd="0" presId="urn:microsoft.com/office/officeart/2005/8/layout/hList7"/>
    <dgm:cxn modelId="{1653BE57-82AD-4E0D-8917-4F7D96DDC465}" type="presParOf" srcId="{12A96D85-103B-48B8-A917-7C93B7FFB9CA}" destId="{2909951E-88EC-4D02-B59C-403E5D3D342A}" srcOrd="3" destOrd="0" presId="urn:microsoft.com/office/officeart/2005/8/layout/hList7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4F61CF-7095-4313-924C-A2C45DDDD9AF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63C632E8-44B5-40D6-8262-F59CF371117E}">
      <dgm:prSet phldrT="[Texto]"/>
      <dgm:spPr/>
      <dgm:t>
        <a:bodyPr/>
        <a:lstStyle/>
        <a:p>
          <a:r>
            <a:rPr lang="pt-BR" dirty="0" smtClean="0"/>
            <a:t>Florestais</a:t>
          </a:r>
          <a:endParaRPr lang="pt-BR" dirty="0"/>
        </a:p>
      </dgm:t>
    </dgm:pt>
    <dgm:pt modelId="{DE68F00A-B844-4D2F-B3C7-B559A85F9D2C}" type="parTrans" cxnId="{62A09C22-FD55-4283-B023-0FBD1FBD8BAD}">
      <dgm:prSet/>
      <dgm:spPr/>
      <dgm:t>
        <a:bodyPr/>
        <a:lstStyle/>
        <a:p>
          <a:endParaRPr lang="pt-BR"/>
        </a:p>
      </dgm:t>
    </dgm:pt>
    <dgm:pt modelId="{45726D53-8D36-4809-A30A-F780380948B8}" type="sibTrans" cxnId="{62A09C22-FD55-4283-B023-0FBD1FBD8BAD}">
      <dgm:prSet/>
      <dgm:spPr/>
      <dgm:t>
        <a:bodyPr/>
        <a:lstStyle/>
        <a:p>
          <a:endParaRPr lang="pt-BR"/>
        </a:p>
      </dgm:t>
    </dgm:pt>
    <dgm:pt modelId="{F2C31057-B9CE-4D5B-911E-8AA0F7F371A4}">
      <dgm:prSet phldrT="[Texto]"/>
      <dgm:spPr/>
      <dgm:t>
        <a:bodyPr/>
        <a:lstStyle/>
        <a:p>
          <a:r>
            <a:rPr lang="pt-BR" dirty="0" smtClean="0"/>
            <a:t>Agroindustriais</a:t>
          </a:r>
          <a:endParaRPr lang="pt-BR" dirty="0"/>
        </a:p>
      </dgm:t>
    </dgm:pt>
    <dgm:pt modelId="{0D7B5E33-509B-4831-A15E-FE5423CB987D}" type="parTrans" cxnId="{B1E4BF85-263B-48E8-80A9-CCC441A747B2}">
      <dgm:prSet/>
      <dgm:spPr/>
      <dgm:t>
        <a:bodyPr/>
        <a:lstStyle/>
        <a:p>
          <a:endParaRPr lang="pt-BR"/>
        </a:p>
      </dgm:t>
    </dgm:pt>
    <dgm:pt modelId="{262CAC02-F72A-43E1-AA3F-550D94715DA0}" type="sibTrans" cxnId="{B1E4BF85-263B-48E8-80A9-CCC441A747B2}">
      <dgm:prSet/>
      <dgm:spPr/>
      <dgm:t>
        <a:bodyPr/>
        <a:lstStyle/>
        <a:p>
          <a:endParaRPr lang="pt-BR"/>
        </a:p>
      </dgm:t>
    </dgm:pt>
    <dgm:pt modelId="{1B28A465-0D7D-40AF-BE80-1E12D192DA07}">
      <dgm:prSet phldrT="[Texto]"/>
      <dgm:spPr/>
      <dgm:t>
        <a:bodyPr/>
        <a:lstStyle/>
        <a:p>
          <a:r>
            <a:rPr lang="pt-BR" dirty="0" smtClean="0"/>
            <a:t>Agropecuárias</a:t>
          </a:r>
          <a:endParaRPr lang="pt-BR" dirty="0"/>
        </a:p>
      </dgm:t>
    </dgm:pt>
    <dgm:pt modelId="{8EC10266-9AE5-40E6-A9E6-96B58B95A59B}" type="parTrans" cxnId="{2A2FB8CA-DF56-4011-890A-8E53F4E683A3}">
      <dgm:prSet/>
      <dgm:spPr/>
      <dgm:t>
        <a:bodyPr/>
        <a:lstStyle/>
        <a:p>
          <a:endParaRPr lang="pt-BR"/>
        </a:p>
      </dgm:t>
    </dgm:pt>
    <dgm:pt modelId="{5F9FA499-78F6-4363-BC47-B50B227DCF2C}" type="sibTrans" cxnId="{2A2FB8CA-DF56-4011-890A-8E53F4E683A3}">
      <dgm:prSet/>
      <dgm:spPr/>
      <dgm:t>
        <a:bodyPr/>
        <a:lstStyle/>
        <a:p>
          <a:endParaRPr lang="pt-BR"/>
        </a:p>
      </dgm:t>
    </dgm:pt>
    <dgm:pt modelId="{7265F028-25E3-4B07-BBFB-75C55C0529F8}">
      <dgm:prSet/>
      <dgm:spPr/>
      <dgm:t>
        <a:bodyPr/>
        <a:lstStyle/>
        <a:p>
          <a:r>
            <a:rPr lang="pt-BR" dirty="0" smtClean="0"/>
            <a:t>Pesqueiras</a:t>
          </a:r>
          <a:endParaRPr lang="pt-BR" dirty="0"/>
        </a:p>
      </dgm:t>
    </dgm:pt>
    <dgm:pt modelId="{4BFD4353-AFAF-44AD-B8D6-71E6C11A48CB}" type="parTrans" cxnId="{19F008C5-4E03-4FA3-9D00-A1E37CA7151F}">
      <dgm:prSet/>
      <dgm:spPr/>
      <dgm:t>
        <a:bodyPr/>
        <a:lstStyle/>
        <a:p>
          <a:endParaRPr lang="pt-BR"/>
        </a:p>
      </dgm:t>
    </dgm:pt>
    <dgm:pt modelId="{7B43C14F-CBC0-4367-85CA-6162B7B6FE3B}" type="sibTrans" cxnId="{19F008C5-4E03-4FA3-9D00-A1E37CA7151F}">
      <dgm:prSet/>
      <dgm:spPr/>
      <dgm:t>
        <a:bodyPr/>
        <a:lstStyle/>
        <a:p>
          <a:endParaRPr lang="pt-BR"/>
        </a:p>
      </dgm:t>
    </dgm:pt>
    <dgm:pt modelId="{B727F16A-1DF2-474F-BF70-7B3FC09BB4D4}" type="pres">
      <dgm:prSet presAssocID="{FE4F61CF-7095-4313-924C-A2C45DDDD9AF}" presName="Name0" presStyleCnt="0">
        <dgm:presLayoutVars>
          <dgm:dir/>
          <dgm:resizeHandles val="exact"/>
        </dgm:presLayoutVars>
      </dgm:prSet>
      <dgm:spPr/>
    </dgm:pt>
    <dgm:pt modelId="{4665D5C8-95A6-47D2-A8EA-03EE2FB42B8C}" type="pres">
      <dgm:prSet presAssocID="{FE4F61CF-7095-4313-924C-A2C45DDDD9AF}" presName="fgShape" presStyleLbl="fgShp" presStyleIdx="0" presStyleCnt="1"/>
      <dgm:spPr/>
    </dgm:pt>
    <dgm:pt modelId="{553288F3-8B50-4924-8E73-C3B0E87396ED}" type="pres">
      <dgm:prSet presAssocID="{FE4F61CF-7095-4313-924C-A2C45DDDD9AF}" presName="linComp" presStyleCnt="0"/>
      <dgm:spPr/>
    </dgm:pt>
    <dgm:pt modelId="{8E67624F-CD46-4C87-9B53-ECCEFC1DDD63}" type="pres">
      <dgm:prSet presAssocID="{63C632E8-44B5-40D6-8262-F59CF371117E}" presName="compNode" presStyleCnt="0"/>
      <dgm:spPr/>
    </dgm:pt>
    <dgm:pt modelId="{97FEB4EE-B1A0-4CDE-8E2A-1B3F31B5D0A1}" type="pres">
      <dgm:prSet presAssocID="{63C632E8-44B5-40D6-8262-F59CF371117E}" presName="bkgdShape" presStyleLbl="node1" presStyleIdx="0" presStyleCnt="4"/>
      <dgm:spPr/>
      <dgm:t>
        <a:bodyPr/>
        <a:lstStyle/>
        <a:p>
          <a:endParaRPr lang="pt-BR"/>
        </a:p>
      </dgm:t>
    </dgm:pt>
    <dgm:pt modelId="{3EFC05E6-74D1-475D-945D-3B8F45734C7D}" type="pres">
      <dgm:prSet presAssocID="{63C632E8-44B5-40D6-8262-F59CF371117E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401A89-D4A1-452D-B173-9CFCBE7AF2D8}" type="pres">
      <dgm:prSet presAssocID="{63C632E8-44B5-40D6-8262-F59CF371117E}" presName="invisiNode" presStyleLbl="node1" presStyleIdx="0" presStyleCnt="4"/>
      <dgm:spPr/>
    </dgm:pt>
    <dgm:pt modelId="{6E75D204-1360-4DC2-B40A-5C5EEA0B6897}" type="pres">
      <dgm:prSet presAssocID="{63C632E8-44B5-40D6-8262-F59CF371117E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B96F9EC-FEE9-4327-89D6-7DCD4ABF47F0}" type="pres">
      <dgm:prSet presAssocID="{45726D53-8D36-4809-A30A-F780380948B8}" presName="sibTrans" presStyleLbl="sibTrans2D1" presStyleIdx="0" presStyleCnt="0"/>
      <dgm:spPr/>
      <dgm:t>
        <a:bodyPr/>
        <a:lstStyle/>
        <a:p>
          <a:endParaRPr lang="pt-BR"/>
        </a:p>
      </dgm:t>
    </dgm:pt>
    <dgm:pt modelId="{789EB565-C401-4223-B3BF-C63A8EA7F188}" type="pres">
      <dgm:prSet presAssocID="{F2C31057-B9CE-4D5B-911E-8AA0F7F371A4}" presName="compNode" presStyleCnt="0"/>
      <dgm:spPr/>
    </dgm:pt>
    <dgm:pt modelId="{C6AD31C6-25F1-4248-9C97-3CF2D4066716}" type="pres">
      <dgm:prSet presAssocID="{F2C31057-B9CE-4D5B-911E-8AA0F7F371A4}" presName="bkgdShape" presStyleLbl="node1" presStyleIdx="1" presStyleCnt="4"/>
      <dgm:spPr/>
      <dgm:t>
        <a:bodyPr/>
        <a:lstStyle/>
        <a:p>
          <a:endParaRPr lang="pt-BR"/>
        </a:p>
      </dgm:t>
    </dgm:pt>
    <dgm:pt modelId="{5136BA80-D718-4085-803C-A696A98D831D}" type="pres">
      <dgm:prSet presAssocID="{F2C31057-B9CE-4D5B-911E-8AA0F7F371A4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A04CB6B-CB24-4B85-8638-3C3597F31F2D}" type="pres">
      <dgm:prSet presAssocID="{F2C31057-B9CE-4D5B-911E-8AA0F7F371A4}" presName="invisiNode" presStyleLbl="node1" presStyleIdx="1" presStyleCnt="4"/>
      <dgm:spPr/>
    </dgm:pt>
    <dgm:pt modelId="{69CB259E-3DCA-47AA-8A76-CB341A18F832}" type="pres">
      <dgm:prSet presAssocID="{F2C31057-B9CE-4D5B-911E-8AA0F7F371A4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58C52F5-23C8-40E4-BD5B-6022F58CBE39}" type="pres">
      <dgm:prSet presAssocID="{262CAC02-F72A-43E1-AA3F-550D94715DA0}" presName="sibTrans" presStyleLbl="sibTrans2D1" presStyleIdx="0" presStyleCnt="0"/>
      <dgm:spPr/>
      <dgm:t>
        <a:bodyPr/>
        <a:lstStyle/>
        <a:p>
          <a:endParaRPr lang="pt-BR"/>
        </a:p>
      </dgm:t>
    </dgm:pt>
    <dgm:pt modelId="{DA3C456E-9E5C-4365-BAF3-6ED4AD453B42}" type="pres">
      <dgm:prSet presAssocID="{1B28A465-0D7D-40AF-BE80-1E12D192DA07}" presName="compNode" presStyleCnt="0"/>
      <dgm:spPr/>
    </dgm:pt>
    <dgm:pt modelId="{90138E14-60C7-4FA3-8390-EC15237BD9B4}" type="pres">
      <dgm:prSet presAssocID="{1B28A465-0D7D-40AF-BE80-1E12D192DA07}" presName="bkgdShape" presStyleLbl="node1" presStyleIdx="2" presStyleCnt="4"/>
      <dgm:spPr/>
      <dgm:t>
        <a:bodyPr/>
        <a:lstStyle/>
        <a:p>
          <a:endParaRPr lang="pt-BR"/>
        </a:p>
      </dgm:t>
    </dgm:pt>
    <dgm:pt modelId="{880679BC-2CB6-4651-A60E-3A4A8B0A5CD4}" type="pres">
      <dgm:prSet presAssocID="{1B28A465-0D7D-40AF-BE80-1E12D192DA07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145A65F-983D-46D0-A364-14CC8D154FE3}" type="pres">
      <dgm:prSet presAssocID="{1B28A465-0D7D-40AF-BE80-1E12D192DA07}" presName="invisiNode" presStyleLbl="node1" presStyleIdx="2" presStyleCnt="4"/>
      <dgm:spPr/>
    </dgm:pt>
    <dgm:pt modelId="{DC47A50F-EEB7-4E36-8D73-659B5C6F8DE4}" type="pres">
      <dgm:prSet presAssocID="{1B28A465-0D7D-40AF-BE80-1E12D192DA07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F19F6376-3F89-45F7-9E6A-E0CE4ADCE862}" type="pres">
      <dgm:prSet presAssocID="{5F9FA499-78F6-4363-BC47-B50B227DCF2C}" presName="sibTrans" presStyleLbl="sibTrans2D1" presStyleIdx="0" presStyleCnt="0"/>
      <dgm:spPr/>
      <dgm:t>
        <a:bodyPr/>
        <a:lstStyle/>
        <a:p>
          <a:endParaRPr lang="pt-BR"/>
        </a:p>
      </dgm:t>
    </dgm:pt>
    <dgm:pt modelId="{10B48B7A-B363-4198-8A4C-617294F02B83}" type="pres">
      <dgm:prSet presAssocID="{7265F028-25E3-4B07-BBFB-75C55C0529F8}" presName="compNode" presStyleCnt="0"/>
      <dgm:spPr/>
    </dgm:pt>
    <dgm:pt modelId="{490BE682-EEBB-4CC2-9AF9-CF6BD9B4CAD9}" type="pres">
      <dgm:prSet presAssocID="{7265F028-25E3-4B07-BBFB-75C55C0529F8}" presName="bkgdShape" presStyleLbl="node1" presStyleIdx="3" presStyleCnt="4"/>
      <dgm:spPr/>
      <dgm:t>
        <a:bodyPr/>
        <a:lstStyle/>
        <a:p>
          <a:endParaRPr lang="pt-BR"/>
        </a:p>
      </dgm:t>
    </dgm:pt>
    <dgm:pt modelId="{E571C4FB-18DF-4939-8CF6-449D14CE6C22}" type="pres">
      <dgm:prSet presAssocID="{7265F028-25E3-4B07-BBFB-75C55C0529F8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35D9213-6A13-483B-81B7-6E6D730F9A98}" type="pres">
      <dgm:prSet presAssocID="{7265F028-25E3-4B07-BBFB-75C55C0529F8}" presName="invisiNode" presStyleLbl="node1" presStyleIdx="3" presStyleCnt="4"/>
      <dgm:spPr/>
    </dgm:pt>
    <dgm:pt modelId="{D300810A-887D-4FF9-83BC-048410392AE2}" type="pres">
      <dgm:prSet presAssocID="{7265F028-25E3-4B07-BBFB-75C55C0529F8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B1E4BF85-263B-48E8-80A9-CCC441A747B2}" srcId="{FE4F61CF-7095-4313-924C-A2C45DDDD9AF}" destId="{F2C31057-B9CE-4D5B-911E-8AA0F7F371A4}" srcOrd="1" destOrd="0" parTransId="{0D7B5E33-509B-4831-A15E-FE5423CB987D}" sibTransId="{262CAC02-F72A-43E1-AA3F-550D94715DA0}"/>
    <dgm:cxn modelId="{143AECB7-81FE-4D71-A6A2-5169CA5ADBF4}" type="presOf" srcId="{63C632E8-44B5-40D6-8262-F59CF371117E}" destId="{97FEB4EE-B1A0-4CDE-8E2A-1B3F31B5D0A1}" srcOrd="0" destOrd="0" presId="urn:microsoft.com/office/officeart/2005/8/layout/hList7"/>
    <dgm:cxn modelId="{62A09C22-FD55-4283-B023-0FBD1FBD8BAD}" srcId="{FE4F61CF-7095-4313-924C-A2C45DDDD9AF}" destId="{63C632E8-44B5-40D6-8262-F59CF371117E}" srcOrd="0" destOrd="0" parTransId="{DE68F00A-B844-4D2F-B3C7-B559A85F9D2C}" sibTransId="{45726D53-8D36-4809-A30A-F780380948B8}"/>
    <dgm:cxn modelId="{1249C6F9-7E0E-4E33-8375-0ECE4CFD6B7C}" type="presOf" srcId="{5F9FA499-78F6-4363-BC47-B50B227DCF2C}" destId="{F19F6376-3F89-45F7-9E6A-E0CE4ADCE862}" srcOrd="0" destOrd="0" presId="urn:microsoft.com/office/officeart/2005/8/layout/hList7"/>
    <dgm:cxn modelId="{4A01B85D-1B95-4FC4-BF71-7B4A47E9D13B}" type="presOf" srcId="{1B28A465-0D7D-40AF-BE80-1E12D192DA07}" destId="{90138E14-60C7-4FA3-8390-EC15237BD9B4}" srcOrd="0" destOrd="0" presId="urn:microsoft.com/office/officeart/2005/8/layout/hList7"/>
    <dgm:cxn modelId="{D780BD0B-607B-4E2B-B44E-E6308AC2C15F}" type="presOf" srcId="{F2C31057-B9CE-4D5B-911E-8AA0F7F371A4}" destId="{C6AD31C6-25F1-4248-9C97-3CF2D4066716}" srcOrd="0" destOrd="0" presId="urn:microsoft.com/office/officeart/2005/8/layout/hList7"/>
    <dgm:cxn modelId="{5A33D393-7F87-4F54-B82A-EF12F909C2C0}" type="presOf" srcId="{7265F028-25E3-4B07-BBFB-75C55C0529F8}" destId="{E571C4FB-18DF-4939-8CF6-449D14CE6C22}" srcOrd="1" destOrd="0" presId="urn:microsoft.com/office/officeart/2005/8/layout/hList7"/>
    <dgm:cxn modelId="{E3AD41D5-6A08-4FF8-9A72-B8152637B5A6}" type="presOf" srcId="{1B28A465-0D7D-40AF-BE80-1E12D192DA07}" destId="{880679BC-2CB6-4651-A60E-3A4A8B0A5CD4}" srcOrd="1" destOrd="0" presId="urn:microsoft.com/office/officeart/2005/8/layout/hList7"/>
    <dgm:cxn modelId="{94E457BA-D997-4920-AF3A-F2A1E08B995C}" type="presOf" srcId="{F2C31057-B9CE-4D5B-911E-8AA0F7F371A4}" destId="{5136BA80-D718-4085-803C-A696A98D831D}" srcOrd="1" destOrd="0" presId="urn:microsoft.com/office/officeart/2005/8/layout/hList7"/>
    <dgm:cxn modelId="{60B52611-56AD-4BB9-8BD1-D8F3BD425304}" type="presOf" srcId="{45726D53-8D36-4809-A30A-F780380948B8}" destId="{BB96F9EC-FEE9-4327-89D6-7DCD4ABF47F0}" srcOrd="0" destOrd="0" presId="urn:microsoft.com/office/officeart/2005/8/layout/hList7"/>
    <dgm:cxn modelId="{0327EB08-F5E1-447F-914E-D0890A8C42B5}" type="presOf" srcId="{FE4F61CF-7095-4313-924C-A2C45DDDD9AF}" destId="{B727F16A-1DF2-474F-BF70-7B3FC09BB4D4}" srcOrd="0" destOrd="0" presId="urn:microsoft.com/office/officeart/2005/8/layout/hList7"/>
    <dgm:cxn modelId="{2A2FB8CA-DF56-4011-890A-8E53F4E683A3}" srcId="{FE4F61CF-7095-4313-924C-A2C45DDDD9AF}" destId="{1B28A465-0D7D-40AF-BE80-1E12D192DA07}" srcOrd="2" destOrd="0" parTransId="{8EC10266-9AE5-40E6-A9E6-96B58B95A59B}" sibTransId="{5F9FA499-78F6-4363-BC47-B50B227DCF2C}"/>
    <dgm:cxn modelId="{19F008C5-4E03-4FA3-9D00-A1E37CA7151F}" srcId="{FE4F61CF-7095-4313-924C-A2C45DDDD9AF}" destId="{7265F028-25E3-4B07-BBFB-75C55C0529F8}" srcOrd="3" destOrd="0" parTransId="{4BFD4353-AFAF-44AD-B8D6-71E6C11A48CB}" sibTransId="{7B43C14F-CBC0-4367-85CA-6162B7B6FE3B}"/>
    <dgm:cxn modelId="{9623DCDE-4A11-419F-A502-87AABA5B98D4}" type="presOf" srcId="{63C632E8-44B5-40D6-8262-F59CF371117E}" destId="{3EFC05E6-74D1-475D-945D-3B8F45734C7D}" srcOrd="1" destOrd="0" presId="urn:microsoft.com/office/officeart/2005/8/layout/hList7"/>
    <dgm:cxn modelId="{5B14FC32-27E9-4E5F-9810-ECDFFA3D80DD}" type="presOf" srcId="{262CAC02-F72A-43E1-AA3F-550D94715DA0}" destId="{558C52F5-23C8-40E4-BD5B-6022F58CBE39}" srcOrd="0" destOrd="0" presId="urn:microsoft.com/office/officeart/2005/8/layout/hList7"/>
    <dgm:cxn modelId="{B02E2C8A-EA2F-4C76-89AC-7623890797D3}" type="presOf" srcId="{7265F028-25E3-4B07-BBFB-75C55C0529F8}" destId="{490BE682-EEBB-4CC2-9AF9-CF6BD9B4CAD9}" srcOrd="0" destOrd="0" presId="urn:microsoft.com/office/officeart/2005/8/layout/hList7"/>
    <dgm:cxn modelId="{7685232E-9AA1-4BDA-96DC-D9261049A329}" type="presParOf" srcId="{B727F16A-1DF2-474F-BF70-7B3FC09BB4D4}" destId="{4665D5C8-95A6-47D2-A8EA-03EE2FB42B8C}" srcOrd="0" destOrd="0" presId="urn:microsoft.com/office/officeart/2005/8/layout/hList7"/>
    <dgm:cxn modelId="{25905AB0-3F41-4C99-BDEB-5110EA4DE93F}" type="presParOf" srcId="{B727F16A-1DF2-474F-BF70-7B3FC09BB4D4}" destId="{553288F3-8B50-4924-8E73-C3B0E87396ED}" srcOrd="1" destOrd="0" presId="urn:microsoft.com/office/officeart/2005/8/layout/hList7"/>
    <dgm:cxn modelId="{4AF44C65-FD44-4F00-AAF4-633D1E485815}" type="presParOf" srcId="{553288F3-8B50-4924-8E73-C3B0E87396ED}" destId="{8E67624F-CD46-4C87-9B53-ECCEFC1DDD63}" srcOrd="0" destOrd="0" presId="urn:microsoft.com/office/officeart/2005/8/layout/hList7"/>
    <dgm:cxn modelId="{3434D7FB-3F39-4329-B299-F6262E748734}" type="presParOf" srcId="{8E67624F-CD46-4C87-9B53-ECCEFC1DDD63}" destId="{97FEB4EE-B1A0-4CDE-8E2A-1B3F31B5D0A1}" srcOrd="0" destOrd="0" presId="urn:microsoft.com/office/officeart/2005/8/layout/hList7"/>
    <dgm:cxn modelId="{4A3D655F-C4A4-4E1C-A7F1-AFCD54C470C9}" type="presParOf" srcId="{8E67624F-CD46-4C87-9B53-ECCEFC1DDD63}" destId="{3EFC05E6-74D1-475D-945D-3B8F45734C7D}" srcOrd="1" destOrd="0" presId="urn:microsoft.com/office/officeart/2005/8/layout/hList7"/>
    <dgm:cxn modelId="{882F1269-5855-4FDA-843F-A515EA4814B4}" type="presParOf" srcId="{8E67624F-CD46-4C87-9B53-ECCEFC1DDD63}" destId="{3B401A89-D4A1-452D-B173-9CFCBE7AF2D8}" srcOrd="2" destOrd="0" presId="urn:microsoft.com/office/officeart/2005/8/layout/hList7"/>
    <dgm:cxn modelId="{17A1CAFB-6F90-417E-92D1-D854897604E1}" type="presParOf" srcId="{8E67624F-CD46-4C87-9B53-ECCEFC1DDD63}" destId="{6E75D204-1360-4DC2-B40A-5C5EEA0B6897}" srcOrd="3" destOrd="0" presId="urn:microsoft.com/office/officeart/2005/8/layout/hList7"/>
    <dgm:cxn modelId="{14229333-A3CB-43D2-AE04-D2C885F0ACF7}" type="presParOf" srcId="{553288F3-8B50-4924-8E73-C3B0E87396ED}" destId="{BB96F9EC-FEE9-4327-89D6-7DCD4ABF47F0}" srcOrd="1" destOrd="0" presId="urn:microsoft.com/office/officeart/2005/8/layout/hList7"/>
    <dgm:cxn modelId="{7A835E14-3960-4E36-BA45-6FBBE87F27BF}" type="presParOf" srcId="{553288F3-8B50-4924-8E73-C3B0E87396ED}" destId="{789EB565-C401-4223-B3BF-C63A8EA7F188}" srcOrd="2" destOrd="0" presId="urn:microsoft.com/office/officeart/2005/8/layout/hList7"/>
    <dgm:cxn modelId="{93BBC86E-58AA-4E7C-8237-D8B361AF393B}" type="presParOf" srcId="{789EB565-C401-4223-B3BF-C63A8EA7F188}" destId="{C6AD31C6-25F1-4248-9C97-3CF2D4066716}" srcOrd="0" destOrd="0" presId="urn:microsoft.com/office/officeart/2005/8/layout/hList7"/>
    <dgm:cxn modelId="{5D5AEFF0-7C7B-4811-B061-E274E9F2BEAD}" type="presParOf" srcId="{789EB565-C401-4223-B3BF-C63A8EA7F188}" destId="{5136BA80-D718-4085-803C-A696A98D831D}" srcOrd="1" destOrd="0" presId="urn:microsoft.com/office/officeart/2005/8/layout/hList7"/>
    <dgm:cxn modelId="{CA8E14D3-3E82-4094-AB0D-EC22FAB8EC09}" type="presParOf" srcId="{789EB565-C401-4223-B3BF-C63A8EA7F188}" destId="{EA04CB6B-CB24-4B85-8638-3C3597F31F2D}" srcOrd="2" destOrd="0" presId="urn:microsoft.com/office/officeart/2005/8/layout/hList7"/>
    <dgm:cxn modelId="{36489858-7A07-4F1B-AFA3-0205280B6AEE}" type="presParOf" srcId="{789EB565-C401-4223-B3BF-C63A8EA7F188}" destId="{69CB259E-3DCA-47AA-8A76-CB341A18F832}" srcOrd="3" destOrd="0" presId="urn:microsoft.com/office/officeart/2005/8/layout/hList7"/>
    <dgm:cxn modelId="{309922DB-E69B-4667-944F-187063F08A69}" type="presParOf" srcId="{553288F3-8B50-4924-8E73-C3B0E87396ED}" destId="{558C52F5-23C8-40E4-BD5B-6022F58CBE39}" srcOrd="3" destOrd="0" presId="urn:microsoft.com/office/officeart/2005/8/layout/hList7"/>
    <dgm:cxn modelId="{A0EE0676-368D-4ACC-8634-B411829A4217}" type="presParOf" srcId="{553288F3-8B50-4924-8E73-C3B0E87396ED}" destId="{DA3C456E-9E5C-4365-BAF3-6ED4AD453B42}" srcOrd="4" destOrd="0" presId="urn:microsoft.com/office/officeart/2005/8/layout/hList7"/>
    <dgm:cxn modelId="{94AAA4BF-AC82-4886-A5B8-86AC609CAEC0}" type="presParOf" srcId="{DA3C456E-9E5C-4365-BAF3-6ED4AD453B42}" destId="{90138E14-60C7-4FA3-8390-EC15237BD9B4}" srcOrd="0" destOrd="0" presId="urn:microsoft.com/office/officeart/2005/8/layout/hList7"/>
    <dgm:cxn modelId="{B290A694-CDE8-4A88-A945-F5D17F00ACA3}" type="presParOf" srcId="{DA3C456E-9E5C-4365-BAF3-6ED4AD453B42}" destId="{880679BC-2CB6-4651-A60E-3A4A8B0A5CD4}" srcOrd="1" destOrd="0" presId="urn:microsoft.com/office/officeart/2005/8/layout/hList7"/>
    <dgm:cxn modelId="{1CB4B949-8DAA-4321-8192-E5F5DCB36392}" type="presParOf" srcId="{DA3C456E-9E5C-4365-BAF3-6ED4AD453B42}" destId="{F145A65F-983D-46D0-A364-14CC8D154FE3}" srcOrd="2" destOrd="0" presId="urn:microsoft.com/office/officeart/2005/8/layout/hList7"/>
    <dgm:cxn modelId="{EB9156E1-19A1-4039-B2E0-13B677814D18}" type="presParOf" srcId="{DA3C456E-9E5C-4365-BAF3-6ED4AD453B42}" destId="{DC47A50F-EEB7-4E36-8D73-659B5C6F8DE4}" srcOrd="3" destOrd="0" presId="urn:microsoft.com/office/officeart/2005/8/layout/hList7"/>
    <dgm:cxn modelId="{6457873A-F286-4D84-B532-E12D35C0C5E1}" type="presParOf" srcId="{553288F3-8B50-4924-8E73-C3B0E87396ED}" destId="{F19F6376-3F89-45F7-9E6A-E0CE4ADCE862}" srcOrd="5" destOrd="0" presId="urn:microsoft.com/office/officeart/2005/8/layout/hList7"/>
    <dgm:cxn modelId="{168B395D-07DB-4E4E-AAC8-D7CE5279805A}" type="presParOf" srcId="{553288F3-8B50-4924-8E73-C3B0E87396ED}" destId="{10B48B7A-B363-4198-8A4C-617294F02B83}" srcOrd="6" destOrd="0" presId="urn:microsoft.com/office/officeart/2005/8/layout/hList7"/>
    <dgm:cxn modelId="{6BDD081A-0B90-4AD2-B434-5DD27AC340BE}" type="presParOf" srcId="{10B48B7A-B363-4198-8A4C-617294F02B83}" destId="{490BE682-EEBB-4CC2-9AF9-CF6BD9B4CAD9}" srcOrd="0" destOrd="0" presId="urn:microsoft.com/office/officeart/2005/8/layout/hList7"/>
    <dgm:cxn modelId="{1A22484E-6AAA-4706-AD2F-C2E4A5916F69}" type="presParOf" srcId="{10B48B7A-B363-4198-8A4C-617294F02B83}" destId="{E571C4FB-18DF-4939-8CF6-449D14CE6C22}" srcOrd="1" destOrd="0" presId="urn:microsoft.com/office/officeart/2005/8/layout/hList7"/>
    <dgm:cxn modelId="{D376FDC9-3351-4739-B694-310C2F71305D}" type="presParOf" srcId="{10B48B7A-B363-4198-8A4C-617294F02B83}" destId="{635D9213-6A13-483B-81B7-6E6D730F9A98}" srcOrd="2" destOrd="0" presId="urn:microsoft.com/office/officeart/2005/8/layout/hList7"/>
    <dgm:cxn modelId="{55847D89-F903-4884-B9ED-D7424DEA9976}" type="presParOf" srcId="{10B48B7A-B363-4198-8A4C-617294F02B83}" destId="{D300810A-887D-4FF9-83BC-048410392AE2}" srcOrd="3" destOrd="0" presId="urn:microsoft.com/office/officeart/2005/8/layout/hList7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827D23-97A1-4132-A80E-7EC3F28E312F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C10BB6AC-CEA9-4048-8A59-6FFC29E25256}">
      <dgm:prSet phldrT="[Texto]"/>
      <dgm:spPr/>
      <dgm:t>
        <a:bodyPr/>
        <a:lstStyle/>
        <a:p>
          <a:r>
            <a:rPr lang="pt-BR" dirty="0" smtClean="0"/>
            <a:t>Seguro rural</a:t>
          </a:r>
          <a:endParaRPr lang="pt-BR" dirty="0"/>
        </a:p>
      </dgm:t>
    </dgm:pt>
    <dgm:pt modelId="{A0C6A52E-E92A-4BC2-B7CC-CDBC84D34724}" type="parTrans" cxnId="{6B45066D-23AF-47CE-9934-1AF88D2ECB43}">
      <dgm:prSet/>
      <dgm:spPr/>
      <dgm:t>
        <a:bodyPr/>
        <a:lstStyle/>
        <a:p>
          <a:endParaRPr lang="pt-BR"/>
        </a:p>
      </dgm:t>
    </dgm:pt>
    <dgm:pt modelId="{A1F43143-BF60-4400-9FB4-A3812353787A}" type="sibTrans" cxnId="{6B45066D-23AF-47CE-9934-1AF88D2ECB43}">
      <dgm:prSet/>
      <dgm:spPr/>
      <dgm:t>
        <a:bodyPr/>
        <a:lstStyle/>
        <a:p>
          <a:endParaRPr lang="pt-BR"/>
        </a:p>
      </dgm:t>
    </dgm:pt>
    <dgm:pt modelId="{48C5F2FA-A810-4BD8-884F-3FF56B543848}">
      <dgm:prSet phldrT="[Texto]"/>
      <dgm:spPr/>
      <dgm:t>
        <a:bodyPr/>
        <a:lstStyle/>
        <a:p>
          <a:r>
            <a:rPr lang="pt-BR" dirty="0" smtClean="0"/>
            <a:t>Crédito rural</a:t>
          </a:r>
          <a:endParaRPr lang="pt-BR" dirty="0"/>
        </a:p>
      </dgm:t>
    </dgm:pt>
    <dgm:pt modelId="{4311C0D6-221F-4298-9759-0B96C589FC10}" type="parTrans" cxnId="{F48E23C2-F24E-4168-A6BE-73B0BD27AF2E}">
      <dgm:prSet/>
      <dgm:spPr/>
      <dgm:t>
        <a:bodyPr/>
        <a:lstStyle/>
        <a:p>
          <a:endParaRPr lang="pt-BR"/>
        </a:p>
      </dgm:t>
    </dgm:pt>
    <dgm:pt modelId="{E45A9964-FC7C-4CC5-9C67-1B7E37A62B2E}" type="sibTrans" cxnId="{F48E23C2-F24E-4168-A6BE-73B0BD27AF2E}">
      <dgm:prSet/>
      <dgm:spPr/>
      <dgm:t>
        <a:bodyPr/>
        <a:lstStyle/>
        <a:p>
          <a:endParaRPr lang="pt-BR"/>
        </a:p>
      </dgm:t>
    </dgm:pt>
    <dgm:pt modelId="{68FB9E95-00BF-45C2-B198-5B0475E42E17}">
      <dgm:prSet phldrT="[Texto]"/>
      <dgm:spPr/>
      <dgm:t>
        <a:bodyPr/>
        <a:lstStyle/>
        <a:p>
          <a:r>
            <a:rPr lang="pt-BR" dirty="0" smtClean="0"/>
            <a:t>Cooperativismo</a:t>
          </a:r>
          <a:endParaRPr lang="pt-BR" dirty="0"/>
        </a:p>
      </dgm:t>
    </dgm:pt>
    <dgm:pt modelId="{DCB4CB05-56FD-4E8D-8D08-638168DE95DA}" type="parTrans" cxnId="{44335B34-59C6-4531-8A97-B3B93D60A2E7}">
      <dgm:prSet/>
      <dgm:spPr/>
      <dgm:t>
        <a:bodyPr/>
        <a:lstStyle/>
        <a:p>
          <a:endParaRPr lang="pt-BR"/>
        </a:p>
      </dgm:t>
    </dgm:pt>
    <dgm:pt modelId="{832B6DD0-597F-43A2-B3E6-975A59573872}" type="sibTrans" cxnId="{44335B34-59C6-4531-8A97-B3B93D60A2E7}">
      <dgm:prSet/>
      <dgm:spPr/>
      <dgm:t>
        <a:bodyPr/>
        <a:lstStyle/>
        <a:p>
          <a:endParaRPr lang="pt-BR"/>
        </a:p>
      </dgm:t>
    </dgm:pt>
    <dgm:pt modelId="{FE133EDC-29AA-4383-AFAB-6FDB043D0D9D}" type="pres">
      <dgm:prSet presAssocID="{F3827D23-97A1-4132-A80E-7EC3F28E312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F581382-6CA0-428C-A583-9959950EA741}" type="pres">
      <dgm:prSet presAssocID="{C10BB6AC-CEA9-4048-8A59-6FFC29E2525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D288AB6-2E09-49D6-B234-E6A317F8BB9C}" type="pres">
      <dgm:prSet presAssocID="{C10BB6AC-CEA9-4048-8A59-6FFC29E25256}" presName="gear1srcNode" presStyleLbl="node1" presStyleIdx="0" presStyleCnt="3"/>
      <dgm:spPr/>
      <dgm:t>
        <a:bodyPr/>
        <a:lstStyle/>
        <a:p>
          <a:endParaRPr lang="pt-BR"/>
        </a:p>
      </dgm:t>
    </dgm:pt>
    <dgm:pt modelId="{913103F3-5D1C-43E2-94FB-E9AC8561925C}" type="pres">
      <dgm:prSet presAssocID="{C10BB6AC-CEA9-4048-8A59-6FFC29E25256}" presName="gear1dstNode" presStyleLbl="node1" presStyleIdx="0" presStyleCnt="3"/>
      <dgm:spPr/>
      <dgm:t>
        <a:bodyPr/>
        <a:lstStyle/>
        <a:p>
          <a:endParaRPr lang="pt-BR"/>
        </a:p>
      </dgm:t>
    </dgm:pt>
    <dgm:pt modelId="{08E7747A-FA63-4E67-BB22-19257A70A93D}" type="pres">
      <dgm:prSet presAssocID="{48C5F2FA-A810-4BD8-884F-3FF56B543848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2510134-AF72-4A8F-A559-AD3B8A4799E8}" type="pres">
      <dgm:prSet presAssocID="{48C5F2FA-A810-4BD8-884F-3FF56B543848}" presName="gear2srcNode" presStyleLbl="node1" presStyleIdx="1" presStyleCnt="3"/>
      <dgm:spPr/>
      <dgm:t>
        <a:bodyPr/>
        <a:lstStyle/>
        <a:p>
          <a:endParaRPr lang="pt-BR"/>
        </a:p>
      </dgm:t>
    </dgm:pt>
    <dgm:pt modelId="{28ADA441-A313-47D6-91A5-03E944ADC2A8}" type="pres">
      <dgm:prSet presAssocID="{48C5F2FA-A810-4BD8-884F-3FF56B543848}" presName="gear2dstNode" presStyleLbl="node1" presStyleIdx="1" presStyleCnt="3"/>
      <dgm:spPr/>
      <dgm:t>
        <a:bodyPr/>
        <a:lstStyle/>
        <a:p>
          <a:endParaRPr lang="pt-BR"/>
        </a:p>
      </dgm:t>
    </dgm:pt>
    <dgm:pt modelId="{30FE4162-6E84-4287-9B4E-69D0A1FDA2F2}" type="pres">
      <dgm:prSet presAssocID="{68FB9E95-00BF-45C2-B198-5B0475E42E17}" presName="gear3" presStyleLbl="node1" presStyleIdx="2" presStyleCnt="3"/>
      <dgm:spPr/>
      <dgm:t>
        <a:bodyPr/>
        <a:lstStyle/>
        <a:p>
          <a:endParaRPr lang="pt-BR"/>
        </a:p>
      </dgm:t>
    </dgm:pt>
    <dgm:pt modelId="{B9A8D0D7-E1C7-4544-ABA4-9613D32878E3}" type="pres">
      <dgm:prSet presAssocID="{68FB9E95-00BF-45C2-B198-5B0475E42E1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F81A584-6F77-4C7E-A1E7-D49E5427854C}" type="pres">
      <dgm:prSet presAssocID="{68FB9E95-00BF-45C2-B198-5B0475E42E17}" presName="gear3srcNode" presStyleLbl="node1" presStyleIdx="2" presStyleCnt="3"/>
      <dgm:spPr/>
      <dgm:t>
        <a:bodyPr/>
        <a:lstStyle/>
        <a:p>
          <a:endParaRPr lang="pt-BR"/>
        </a:p>
      </dgm:t>
    </dgm:pt>
    <dgm:pt modelId="{8AB67719-EC1A-4F70-8E82-60E81D5514F6}" type="pres">
      <dgm:prSet presAssocID="{68FB9E95-00BF-45C2-B198-5B0475E42E17}" presName="gear3dstNode" presStyleLbl="node1" presStyleIdx="2" presStyleCnt="3"/>
      <dgm:spPr/>
      <dgm:t>
        <a:bodyPr/>
        <a:lstStyle/>
        <a:p>
          <a:endParaRPr lang="pt-BR"/>
        </a:p>
      </dgm:t>
    </dgm:pt>
    <dgm:pt modelId="{2BB70E47-9849-49CD-85E2-E4A0F69BBC6D}" type="pres">
      <dgm:prSet presAssocID="{A1F43143-BF60-4400-9FB4-A3812353787A}" presName="connector1" presStyleLbl="sibTrans2D1" presStyleIdx="0" presStyleCnt="3"/>
      <dgm:spPr/>
      <dgm:t>
        <a:bodyPr/>
        <a:lstStyle/>
        <a:p>
          <a:endParaRPr lang="pt-BR"/>
        </a:p>
      </dgm:t>
    </dgm:pt>
    <dgm:pt modelId="{D004ACE3-297A-4DCA-8435-42F08267D8C8}" type="pres">
      <dgm:prSet presAssocID="{E45A9964-FC7C-4CC5-9C67-1B7E37A62B2E}" presName="connector2" presStyleLbl="sibTrans2D1" presStyleIdx="1" presStyleCnt="3"/>
      <dgm:spPr/>
      <dgm:t>
        <a:bodyPr/>
        <a:lstStyle/>
        <a:p>
          <a:endParaRPr lang="pt-BR"/>
        </a:p>
      </dgm:t>
    </dgm:pt>
    <dgm:pt modelId="{3E83DCA4-3F2B-4743-9B24-0A97E017B2DC}" type="pres">
      <dgm:prSet presAssocID="{832B6DD0-597F-43A2-B3E6-975A59573872}" presName="connector3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6C3DDFEB-9097-4049-B082-606B8836626B}" type="presOf" srcId="{C10BB6AC-CEA9-4048-8A59-6FFC29E25256}" destId="{2F581382-6CA0-428C-A583-9959950EA741}" srcOrd="0" destOrd="0" presId="urn:microsoft.com/office/officeart/2005/8/layout/gear1"/>
    <dgm:cxn modelId="{0082527B-4756-4382-8E4A-0A9D67DF0094}" type="presOf" srcId="{68FB9E95-00BF-45C2-B198-5B0475E42E17}" destId="{2F81A584-6F77-4C7E-A1E7-D49E5427854C}" srcOrd="2" destOrd="0" presId="urn:microsoft.com/office/officeart/2005/8/layout/gear1"/>
    <dgm:cxn modelId="{53843618-D505-4992-A98A-93F724C84295}" type="presOf" srcId="{832B6DD0-597F-43A2-B3E6-975A59573872}" destId="{3E83DCA4-3F2B-4743-9B24-0A97E017B2DC}" srcOrd="0" destOrd="0" presId="urn:microsoft.com/office/officeart/2005/8/layout/gear1"/>
    <dgm:cxn modelId="{6B45066D-23AF-47CE-9934-1AF88D2ECB43}" srcId="{F3827D23-97A1-4132-A80E-7EC3F28E312F}" destId="{C10BB6AC-CEA9-4048-8A59-6FFC29E25256}" srcOrd="0" destOrd="0" parTransId="{A0C6A52E-E92A-4BC2-B7CC-CDBC84D34724}" sibTransId="{A1F43143-BF60-4400-9FB4-A3812353787A}"/>
    <dgm:cxn modelId="{B33468D6-F2CA-43E7-A84C-3255334C3AC4}" type="presOf" srcId="{68FB9E95-00BF-45C2-B198-5B0475E42E17}" destId="{30FE4162-6E84-4287-9B4E-69D0A1FDA2F2}" srcOrd="0" destOrd="0" presId="urn:microsoft.com/office/officeart/2005/8/layout/gear1"/>
    <dgm:cxn modelId="{72DDE830-EC23-4108-BE78-DDB8C6F5F4A5}" type="presOf" srcId="{48C5F2FA-A810-4BD8-884F-3FF56B543848}" destId="{28ADA441-A313-47D6-91A5-03E944ADC2A8}" srcOrd="2" destOrd="0" presId="urn:microsoft.com/office/officeart/2005/8/layout/gear1"/>
    <dgm:cxn modelId="{E0145EFD-7E11-4164-8234-8906A4AF62FA}" type="presOf" srcId="{48C5F2FA-A810-4BD8-884F-3FF56B543848}" destId="{08E7747A-FA63-4E67-BB22-19257A70A93D}" srcOrd="0" destOrd="0" presId="urn:microsoft.com/office/officeart/2005/8/layout/gear1"/>
    <dgm:cxn modelId="{44335B34-59C6-4531-8A97-B3B93D60A2E7}" srcId="{F3827D23-97A1-4132-A80E-7EC3F28E312F}" destId="{68FB9E95-00BF-45C2-B198-5B0475E42E17}" srcOrd="2" destOrd="0" parTransId="{DCB4CB05-56FD-4E8D-8D08-638168DE95DA}" sibTransId="{832B6DD0-597F-43A2-B3E6-975A59573872}"/>
    <dgm:cxn modelId="{86D25413-C489-4B7D-A216-A5C334801210}" type="presOf" srcId="{68FB9E95-00BF-45C2-B198-5B0475E42E17}" destId="{B9A8D0D7-E1C7-4544-ABA4-9613D32878E3}" srcOrd="1" destOrd="0" presId="urn:microsoft.com/office/officeart/2005/8/layout/gear1"/>
    <dgm:cxn modelId="{A890736F-ECBE-4A2A-B178-BDB8FB6CD1C0}" type="presOf" srcId="{E45A9964-FC7C-4CC5-9C67-1B7E37A62B2E}" destId="{D004ACE3-297A-4DCA-8435-42F08267D8C8}" srcOrd="0" destOrd="0" presId="urn:microsoft.com/office/officeart/2005/8/layout/gear1"/>
    <dgm:cxn modelId="{7F501B67-1144-450E-B9BB-D22AE167C3DF}" type="presOf" srcId="{A1F43143-BF60-4400-9FB4-A3812353787A}" destId="{2BB70E47-9849-49CD-85E2-E4A0F69BBC6D}" srcOrd="0" destOrd="0" presId="urn:microsoft.com/office/officeart/2005/8/layout/gear1"/>
    <dgm:cxn modelId="{5B535D06-5C9B-4F19-BD85-A38A848FF85A}" type="presOf" srcId="{F3827D23-97A1-4132-A80E-7EC3F28E312F}" destId="{FE133EDC-29AA-4383-AFAB-6FDB043D0D9D}" srcOrd="0" destOrd="0" presId="urn:microsoft.com/office/officeart/2005/8/layout/gear1"/>
    <dgm:cxn modelId="{F48E23C2-F24E-4168-A6BE-73B0BD27AF2E}" srcId="{F3827D23-97A1-4132-A80E-7EC3F28E312F}" destId="{48C5F2FA-A810-4BD8-884F-3FF56B543848}" srcOrd="1" destOrd="0" parTransId="{4311C0D6-221F-4298-9759-0B96C589FC10}" sibTransId="{E45A9964-FC7C-4CC5-9C67-1B7E37A62B2E}"/>
    <dgm:cxn modelId="{63A67F0F-6258-488F-84BE-567D53462E78}" type="presOf" srcId="{68FB9E95-00BF-45C2-B198-5B0475E42E17}" destId="{8AB67719-EC1A-4F70-8E82-60E81D5514F6}" srcOrd="3" destOrd="0" presId="urn:microsoft.com/office/officeart/2005/8/layout/gear1"/>
    <dgm:cxn modelId="{F1560642-B9DA-4F95-8FD9-E47127F74992}" type="presOf" srcId="{C10BB6AC-CEA9-4048-8A59-6FFC29E25256}" destId="{913103F3-5D1C-43E2-94FB-E9AC8561925C}" srcOrd="2" destOrd="0" presId="urn:microsoft.com/office/officeart/2005/8/layout/gear1"/>
    <dgm:cxn modelId="{6B6E627A-DDB7-411B-8A80-91936577E38A}" type="presOf" srcId="{C10BB6AC-CEA9-4048-8A59-6FFC29E25256}" destId="{CD288AB6-2E09-49D6-B234-E6A317F8BB9C}" srcOrd="1" destOrd="0" presId="urn:microsoft.com/office/officeart/2005/8/layout/gear1"/>
    <dgm:cxn modelId="{B557486A-C047-4D4B-AB73-563026E62440}" type="presOf" srcId="{48C5F2FA-A810-4BD8-884F-3FF56B543848}" destId="{62510134-AF72-4A8F-A559-AD3B8A4799E8}" srcOrd="1" destOrd="0" presId="urn:microsoft.com/office/officeart/2005/8/layout/gear1"/>
    <dgm:cxn modelId="{C146000F-D101-4AE0-9D16-FA2C156F625E}" type="presParOf" srcId="{FE133EDC-29AA-4383-AFAB-6FDB043D0D9D}" destId="{2F581382-6CA0-428C-A583-9959950EA741}" srcOrd="0" destOrd="0" presId="urn:microsoft.com/office/officeart/2005/8/layout/gear1"/>
    <dgm:cxn modelId="{0A9EFEFB-CB21-48AB-AB10-54C462B13E70}" type="presParOf" srcId="{FE133EDC-29AA-4383-AFAB-6FDB043D0D9D}" destId="{CD288AB6-2E09-49D6-B234-E6A317F8BB9C}" srcOrd="1" destOrd="0" presId="urn:microsoft.com/office/officeart/2005/8/layout/gear1"/>
    <dgm:cxn modelId="{5252B5B3-CBA3-4241-B314-37B1EC0BCDB7}" type="presParOf" srcId="{FE133EDC-29AA-4383-AFAB-6FDB043D0D9D}" destId="{913103F3-5D1C-43E2-94FB-E9AC8561925C}" srcOrd="2" destOrd="0" presId="urn:microsoft.com/office/officeart/2005/8/layout/gear1"/>
    <dgm:cxn modelId="{DF4FD4DD-3421-4A3F-944D-74005A002B5A}" type="presParOf" srcId="{FE133EDC-29AA-4383-AFAB-6FDB043D0D9D}" destId="{08E7747A-FA63-4E67-BB22-19257A70A93D}" srcOrd="3" destOrd="0" presId="urn:microsoft.com/office/officeart/2005/8/layout/gear1"/>
    <dgm:cxn modelId="{52521A8D-0B07-4787-A762-54C603FD6611}" type="presParOf" srcId="{FE133EDC-29AA-4383-AFAB-6FDB043D0D9D}" destId="{62510134-AF72-4A8F-A559-AD3B8A4799E8}" srcOrd="4" destOrd="0" presId="urn:microsoft.com/office/officeart/2005/8/layout/gear1"/>
    <dgm:cxn modelId="{01CB0650-91F7-49B6-B618-5671A838F2E5}" type="presParOf" srcId="{FE133EDC-29AA-4383-AFAB-6FDB043D0D9D}" destId="{28ADA441-A313-47D6-91A5-03E944ADC2A8}" srcOrd="5" destOrd="0" presId="urn:microsoft.com/office/officeart/2005/8/layout/gear1"/>
    <dgm:cxn modelId="{0B90A520-ACAE-4819-9FCE-A4CBDBA3BED8}" type="presParOf" srcId="{FE133EDC-29AA-4383-AFAB-6FDB043D0D9D}" destId="{30FE4162-6E84-4287-9B4E-69D0A1FDA2F2}" srcOrd="6" destOrd="0" presId="urn:microsoft.com/office/officeart/2005/8/layout/gear1"/>
    <dgm:cxn modelId="{A87C2237-1773-43CC-BD5C-6FD105B9CAAB}" type="presParOf" srcId="{FE133EDC-29AA-4383-AFAB-6FDB043D0D9D}" destId="{B9A8D0D7-E1C7-4544-ABA4-9613D32878E3}" srcOrd="7" destOrd="0" presId="urn:microsoft.com/office/officeart/2005/8/layout/gear1"/>
    <dgm:cxn modelId="{F0117A4D-050E-4C2F-9BC1-4076A0AC16DF}" type="presParOf" srcId="{FE133EDC-29AA-4383-AFAB-6FDB043D0D9D}" destId="{2F81A584-6F77-4C7E-A1E7-D49E5427854C}" srcOrd="8" destOrd="0" presId="urn:microsoft.com/office/officeart/2005/8/layout/gear1"/>
    <dgm:cxn modelId="{B7047821-0CD6-4990-9D7B-37BAF1381826}" type="presParOf" srcId="{FE133EDC-29AA-4383-AFAB-6FDB043D0D9D}" destId="{8AB67719-EC1A-4F70-8E82-60E81D5514F6}" srcOrd="9" destOrd="0" presId="urn:microsoft.com/office/officeart/2005/8/layout/gear1"/>
    <dgm:cxn modelId="{9CFC59D6-AF4B-4422-A5DE-4EA773420BA8}" type="presParOf" srcId="{FE133EDC-29AA-4383-AFAB-6FDB043D0D9D}" destId="{2BB70E47-9849-49CD-85E2-E4A0F69BBC6D}" srcOrd="10" destOrd="0" presId="urn:microsoft.com/office/officeart/2005/8/layout/gear1"/>
    <dgm:cxn modelId="{4DF68839-6525-48E4-8E79-E9EA69A42897}" type="presParOf" srcId="{FE133EDC-29AA-4383-AFAB-6FDB043D0D9D}" destId="{D004ACE3-297A-4DCA-8435-42F08267D8C8}" srcOrd="11" destOrd="0" presId="urn:microsoft.com/office/officeart/2005/8/layout/gear1"/>
    <dgm:cxn modelId="{D2C6E0B2-04C3-4534-9498-4AF8364AD1E5}" type="presParOf" srcId="{FE133EDC-29AA-4383-AFAB-6FDB043D0D9D}" destId="{3E83DCA4-3F2B-4743-9B24-0A97E017B2DC}" srcOrd="12" destOrd="0" presId="urn:microsoft.com/office/officeart/2005/8/layout/gear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45539B-518D-40B6-B58D-5C792F1F49CB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4B83D8DD-6CCB-4733-972E-2E074258E14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Política Agrícola</a:t>
          </a:r>
        </a:p>
      </dgm:t>
    </dgm:pt>
    <dgm:pt modelId="{3614EA10-F9D9-41BC-BB81-72689EC0104C}" type="parTrans" cxnId="{1DF6D3A7-A289-4506-B1A5-7CA2CDD523AB}">
      <dgm:prSet/>
      <dgm:spPr/>
      <dgm:t>
        <a:bodyPr/>
        <a:lstStyle/>
        <a:p>
          <a:endParaRPr lang="pt-BR"/>
        </a:p>
      </dgm:t>
    </dgm:pt>
    <dgm:pt modelId="{A4DABF5B-D132-43C8-9EBD-D9A2BD9A7250}" type="sibTrans" cxnId="{1DF6D3A7-A289-4506-B1A5-7CA2CDD523AB}">
      <dgm:prSet/>
      <dgm:spPr/>
      <dgm:t>
        <a:bodyPr/>
        <a:lstStyle/>
        <a:p>
          <a:endParaRPr lang="pt-BR"/>
        </a:p>
      </dgm:t>
    </dgm:pt>
    <dgm:pt modelId="{70383BEC-2704-453A-B7E8-F091C091DAA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pt-B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Planejamento Agrícola</a:t>
          </a:r>
          <a:endParaRPr kumimoji="0" lang="pt-BR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5572B30B-19AC-4F17-97FF-9606E5727A6B}" type="parTrans" cxnId="{07831CC3-DC2C-4932-8B60-599A9451FCED}">
      <dgm:prSet/>
      <dgm:spPr/>
      <dgm:t>
        <a:bodyPr/>
        <a:lstStyle/>
        <a:p>
          <a:endParaRPr lang="pt-BR"/>
        </a:p>
      </dgm:t>
    </dgm:pt>
    <dgm:pt modelId="{C6ED5993-B53C-4EBC-A305-65670D52833E}" type="sibTrans" cxnId="{07831CC3-DC2C-4932-8B60-599A9451FCED}">
      <dgm:prSet/>
      <dgm:spPr/>
      <dgm:t>
        <a:bodyPr/>
        <a:lstStyle/>
        <a:p>
          <a:endParaRPr lang="pt-BR"/>
        </a:p>
      </dgm:t>
    </dgm:pt>
    <dgm:pt modelId="{3B7FBF78-4CA3-4EA6-9DE7-2322329F182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Pesq. </a:t>
          </a:r>
          <a:r>
            <a:rPr kumimoji="0" lang="pt-BR" sz="12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Agric</a:t>
          </a:r>
          <a:r>
            <a: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e tecn.</a:t>
          </a:r>
        </a:p>
      </dgm:t>
    </dgm:pt>
    <dgm:pt modelId="{907B3ABA-B58F-4BA9-AFD2-F59A0B80D44A}" type="parTrans" cxnId="{5A60191F-FAC1-466D-9E3E-237FD7A5CF4A}">
      <dgm:prSet/>
      <dgm:spPr/>
      <dgm:t>
        <a:bodyPr/>
        <a:lstStyle/>
        <a:p>
          <a:endParaRPr lang="pt-BR"/>
        </a:p>
      </dgm:t>
    </dgm:pt>
    <dgm:pt modelId="{5806AAA6-0B1A-4B5E-AF1C-ACA767E0ABC7}" type="sibTrans" cxnId="{5A60191F-FAC1-466D-9E3E-237FD7A5CF4A}">
      <dgm:prSet/>
      <dgm:spPr/>
      <dgm:t>
        <a:bodyPr/>
        <a:lstStyle/>
        <a:p>
          <a:endParaRPr lang="pt-BR"/>
        </a:p>
      </dgm:t>
    </dgm:pt>
    <dgm:pt modelId="{5F8AEE69-175F-4998-BBF4-02B0085E54B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pt-BR" sz="12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Assist</a:t>
          </a:r>
          <a:r>
            <a: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tec. e </a:t>
          </a:r>
          <a:r>
            <a:rPr kumimoji="0" lang="pt-BR" sz="12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extens</a:t>
          </a:r>
          <a:r>
            <a: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rural</a:t>
          </a:r>
          <a:endParaRPr kumimoji="0" lang="en-US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DD645770-A388-4FFD-B661-A3BE833D930F}" type="parTrans" cxnId="{26F0C141-17E0-40CE-9829-A4FF200E46E0}">
      <dgm:prSet/>
      <dgm:spPr/>
      <dgm:t>
        <a:bodyPr/>
        <a:lstStyle/>
        <a:p>
          <a:endParaRPr lang="pt-BR"/>
        </a:p>
      </dgm:t>
    </dgm:pt>
    <dgm:pt modelId="{BFF2880D-C888-4A4D-A42C-B41835491208}" type="sibTrans" cxnId="{26F0C141-17E0-40CE-9829-A4FF200E46E0}">
      <dgm:prSet/>
      <dgm:spPr/>
      <dgm:t>
        <a:bodyPr/>
        <a:lstStyle/>
        <a:p>
          <a:endParaRPr lang="pt-BR"/>
        </a:p>
      </dgm:t>
    </dgm:pt>
    <dgm:pt modelId="{1F9407E4-1900-4B47-94B5-72EF391A03D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Proteção meio </a:t>
          </a:r>
          <a:r>
            <a:rPr kumimoji="0" lang="pt-BR" sz="12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ambient</a:t>
          </a:r>
          <a:endParaRPr kumimoji="0" lang="pt-BR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83BCB056-CBF9-4D4C-B179-5DB5649AC61F}" type="parTrans" cxnId="{A7DC3CF6-A95B-4EC0-9ED7-72E27EE20730}">
      <dgm:prSet/>
      <dgm:spPr/>
      <dgm:t>
        <a:bodyPr/>
        <a:lstStyle/>
        <a:p>
          <a:endParaRPr lang="pt-BR"/>
        </a:p>
      </dgm:t>
    </dgm:pt>
    <dgm:pt modelId="{84921C16-04E0-4462-AFAA-A2160DD9C931}" type="sibTrans" cxnId="{A7DC3CF6-A95B-4EC0-9ED7-72E27EE20730}">
      <dgm:prSet/>
      <dgm:spPr/>
      <dgm:t>
        <a:bodyPr/>
        <a:lstStyle/>
        <a:p>
          <a:endParaRPr lang="pt-BR"/>
        </a:p>
      </dgm:t>
    </dgm:pt>
    <dgm:pt modelId="{82088EB8-8668-4066-BD95-64361160E88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Defesa </a:t>
          </a:r>
          <a:r>
            <a:rPr kumimoji="0" lang="pt-BR" sz="12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agroprc</a:t>
          </a:r>
          <a:endParaRPr kumimoji="0" lang="pt-BR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CF0CC7D4-02A3-46A9-8DA9-5F1783550AFF}" type="parTrans" cxnId="{724D8689-969D-466B-BF4D-B1F28132BD01}">
      <dgm:prSet/>
      <dgm:spPr/>
      <dgm:t>
        <a:bodyPr/>
        <a:lstStyle/>
        <a:p>
          <a:endParaRPr lang="pt-BR"/>
        </a:p>
      </dgm:t>
    </dgm:pt>
    <dgm:pt modelId="{F8A155F0-C3BC-4209-8935-5F5E9AB0827B}" type="sibTrans" cxnId="{724D8689-969D-466B-BF4D-B1F28132BD01}">
      <dgm:prSet/>
      <dgm:spPr/>
      <dgm:t>
        <a:bodyPr/>
        <a:lstStyle/>
        <a:p>
          <a:endParaRPr lang="pt-BR"/>
        </a:p>
      </dgm:t>
    </dgm:pt>
    <dgm:pt modelId="{556EDAF0-9734-41B1-9480-788103D9276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pt-BR" sz="12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Inform</a:t>
          </a:r>
          <a:r>
            <a: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agrícola</a:t>
          </a:r>
        </a:p>
      </dgm:t>
    </dgm:pt>
    <dgm:pt modelId="{33CEBDB1-2474-4F1A-98E6-46F04047BEE6}" type="parTrans" cxnId="{1E6DE016-9C05-468D-A4E2-FC8FF643F48E}">
      <dgm:prSet/>
      <dgm:spPr/>
      <dgm:t>
        <a:bodyPr/>
        <a:lstStyle/>
        <a:p>
          <a:endParaRPr lang="pt-BR"/>
        </a:p>
      </dgm:t>
    </dgm:pt>
    <dgm:pt modelId="{B1DB10EF-81A7-4F28-A79D-0EAB6FB70C9A}" type="sibTrans" cxnId="{1E6DE016-9C05-468D-A4E2-FC8FF643F48E}">
      <dgm:prSet/>
      <dgm:spPr/>
      <dgm:t>
        <a:bodyPr/>
        <a:lstStyle/>
        <a:p>
          <a:endParaRPr lang="pt-BR"/>
        </a:p>
      </dgm:t>
    </dgm:pt>
    <dgm:pt modelId="{7ED79669-3BF2-45CC-A8B9-A5B1E56A3060}">
      <dgm:prSet custT="1"/>
      <dgm:spPr/>
      <dgm:t>
        <a:bodyPr/>
        <a:lstStyle/>
        <a:p>
          <a:r>
            <a:rPr lang="pt-BR" sz="1200" dirty="0" err="1" smtClean="0"/>
            <a:t>Prod</a:t>
          </a:r>
          <a:r>
            <a:rPr lang="pt-BR" sz="1200" dirty="0" smtClean="0"/>
            <a:t>, com, </a:t>
          </a:r>
          <a:r>
            <a:rPr lang="pt-BR" sz="1200" dirty="0" err="1" smtClean="0"/>
            <a:t>abast</a:t>
          </a:r>
          <a:r>
            <a:rPr lang="pt-BR" sz="1200" dirty="0" smtClean="0"/>
            <a:t>, </a:t>
          </a:r>
          <a:r>
            <a:rPr lang="pt-BR" sz="1200" dirty="0" err="1" smtClean="0"/>
            <a:t>armaz</a:t>
          </a:r>
          <a:endParaRPr lang="pt-BR" sz="1200" dirty="0"/>
        </a:p>
      </dgm:t>
    </dgm:pt>
    <dgm:pt modelId="{69E6AB5B-7F62-4940-9341-A74D412E9F56}" type="parTrans" cxnId="{4F66B343-E788-478B-99CA-07D67935FFDF}">
      <dgm:prSet/>
      <dgm:spPr/>
      <dgm:t>
        <a:bodyPr/>
        <a:lstStyle/>
        <a:p>
          <a:endParaRPr lang="pt-BR"/>
        </a:p>
      </dgm:t>
    </dgm:pt>
    <dgm:pt modelId="{0045EA5D-B5E4-4D54-82E8-7B5506425CC6}" type="sibTrans" cxnId="{4F66B343-E788-478B-99CA-07D67935FFDF}">
      <dgm:prSet/>
      <dgm:spPr/>
      <dgm:t>
        <a:bodyPr/>
        <a:lstStyle/>
        <a:p>
          <a:endParaRPr lang="pt-BR"/>
        </a:p>
      </dgm:t>
    </dgm:pt>
    <dgm:pt modelId="{262DEB02-E9D1-4E81-9B0D-032AA348A12A}">
      <dgm:prSet custT="1"/>
      <dgm:spPr/>
      <dgm:t>
        <a:bodyPr/>
        <a:lstStyle/>
        <a:p>
          <a:r>
            <a:rPr lang="pt-BR" sz="1200" dirty="0" err="1" smtClean="0"/>
            <a:t>Associat</a:t>
          </a:r>
          <a:r>
            <a:rPr lang="pt-BR" sz="1200" dirty="0" smtClean="0"/>
            <a:t> coopera</a:t>
          </a:r>
          <a:endParaRPr lang="pt-BR" sz="1200" dirty="0"/>
        </a:p>
      </dgm:t>
    </dgm:pt>
    <dgm:pt modelId="{1AB68923-F657-477F-A03C-D0A072D0A752}" type="parTrans" cxnId="{E823E7C4-5DE5-4264-8193-7267E66F75D2}">
      <dgm:prSet/>
      <dgm:spPr/>
      <dgm:t>
        <a:bodyPr/>
        <a:lstStyle/>
        <a:p>
          <a:endParaRPr lang="pt-BR"/>
        </a:p>
      </dgm:t>
    </dgm:pt>
    <dgm:pt modelId="{463A00B7-8595-44DA-946E-DB4630074C57}" type="sibTrans" cxnId="{E823E7C4-5DE5-4264-8193-7267E66F75D2}">
      <dgm:prSet/>
      <dgm:spPr/>
      <dgm:t>
        <a:bodyPr/>
        <a:lstStyle/>
        <a:p>
          <a:endParaRPr lang="pt-BR"/>
        </a:p>
      </dgm:t>
    </dgm:pt>
    <dgm:pt modelId="{4CE4EDFF-8998-4BE4-B37E-668391EADC24}">
      <dgm:prSet custT="1"/>
      <dgm:spPr/>
      <dgm:t>
        <a:bodyPr/>
        <a:lstStyle/>
        <a:p>
          <a:r>
            <a:rPr lang="pt-BR" sz="1200" dirty="0" err="1" smtClean="0"/>
            <a:t>Educ</a:t>
          </a:r>
          <a:r>
            <a:rPr lang="pt-BR" sz="1200" dirty="0" smtClean="0"/>
            <a:t> </a:t>
          </a:r>
          <a:r>
            <a:rPr lang="pt-BR" sz="1200" dirty="0" err="1" smtClean="0"/>
            <a:t>form</a:t>
          </a:r>
          <a:r>
            <a:rPr lang="pt-BR" sz="1200" dirty="0" smtClean="0"/>
            <a:t> </a:t>
          </a:r>
          <a:r>
            <a:rPr lang="pt-BR" sz="1200" dirty="0" err="1" smtClean="0"/>
            <a:t>prof</a:t>
          </a:r>
          <a:endParaRPr lang="pt-BR" sz="1200" dirty="0"/>
        </a:p>
      </dgm:t>
    </dgm:pt>
    <dgm:pt modelId="{E05CE803-E59C-40A3-938F-3C51C2AA3605}" type="parTrans" cxnId="{841CF6F2-443E-4A63-9CB4-6FE3C7F01089}">
      <dgm:prSet/>
      <dgm:spPr/>
      <dgm:t>
        <a:bodyPr/>
        <a:lstStyle/>
        <a:p>
          <a:endParaRPr lang="pt-BR"/>
        </a:p>
      </dgm:t>
    </dgm:pt>
    <dgm:pt modelId="{FA3A2945-81B3-45FB-A515-A696A2F6B08E}" type="sibTrans" cxnId="{841CF6F2-443E-4A63-9CB4-6FE3C7F01089}">
      <dgm:prSet/>
      <dgm:spPr/>
      <dgm:t>
        <a:bodyPr/>
        <a:lstStyle/>
        <a:p>
          <a:endParaRPr lang="pt-BR"/>
        </a:p>
      </dgm:t>
    </dgm:pt>
    <dgm:pt modelId="{80A5B9FE-8777-4515-8D11-821A11ED9F24}">
      <dgm:prSet custT="1"/>
      <dgm:spPr/>
      <dgm:t>
        <a:bodyPr/>
        <a:lstStyle/>
        <a:p>
          <a:r>
            <a:rPr lang="pt-BR" sz="1200" dirty="0" err="1" smtClean="0"/>
            <a:t>Invest</a:t>
          </a:r>
          <a:r>
            <a:rPr lang="pt-BR" sz="1200" dirty="0" smtClean="0"/>
            <a:t> pub e </a:t>
          </a:r>
          <a:r>
            <a:rPr lang="pt-BR" sz="1200" dirty="0" err="1" smtClean="0"/>
            <a:t>priv</a:t>
          </a:r>
          <a:endParaRPr lang="pt-BR" sz="1200" dirty="0"/>
        </a:p>
      </dgm:t>
    </dgm:pt>
    <dgm:pt modelId="{8E031CA5-6E2A-4F26-B5A7-D5803002DB1F}" type="parTrans" cxnId="{BDDFB342-28B2-4751-B883-827D11533057}">
      <dgm:prSet/>
      <dgm:spPr/>
      <dgm:t>
        <a:bodyPr/>
        <a:lstStyle/>
        <a:p>
          <a:endParaRPr lang="pt-BR"/>
        </a:p>
      </dgm:t>
    </dgm:pt>
    <dgm:pt modelId="{049945E2-4E6A-4240-A55B-26E37C6633F1}" type="sibTrans" cxnId="{BDDFB342-28B2-4751-B883-827D11533057}">
      <dgm:prSet/>
      <dgm:spPr/>
      <dgm:t>
        <a:bodyPr/>
        <a:lstStyle/>
        <a:p>
          <a:endParaRPr lang="pt-BR"/>
        </a:p>
      </dgm:t>
    </dgm:pt>
    <dgm:pt modelId="{FDBFE77E-28E7-4EEA-B5B6-730D480BB3E2}">
      <dgm:prSet custT="1"/>
      <dgm:spPr/>
      <dgm:t>
        <a:bodyPr/>
        <a:lstStyle/>
        <a:p>
          <a:r>
            <a:rPr lang="pt-BR" sz="1200" dirty="0" smtClean="0"/>
            <a:t>Crédito rural</a:t>
          </a:r>
          <a:endParaRPr lang="pt-BR" sz="1200" dirty="0"/>
        </a:p>
      </dgm:t>
    </dgm:pt>
    <dgm:pt modelId="{56CB5564-FAF7-422E-B0AC-D2671BAC2247}" type="parTrans" cxnId="{1FBC246B-EFE0-484A-B39D-AC7DE0DEDFA9}">
      <dgm:prSet/>
      <dgm:spPr/>
      <dgm:t>
        <a:bodyPr/>
        <a:lstStyle/>
        <a:p>
          <a:endParaRPr lang="pt-BR"/>
        </a:p>
      </dgm:t>
    </dgm:pt>
    <dgm:pt modelId="{A0CF6C25-AD67-4572-9B7E-39D3724A2178}" type="sibTrans" cxnId="{1FBC246B-EFE0-484A-B39D-AC7DE0DEDFA9}">
      <dgm:prSet/>
      <dgm:spPr/>
      <dgm:t>
        <a:bodyPr/>
        <a:lstStyle/>
        <a:p>
          <a:endParaRPr lang="pt-BR"/>
        </a:p>
      </dgm:t>
    </dgm:pt>
    <dgm:pt modelId="{93171BE2-FFB5-42C9-915B-A478EB7CCF9F}">
      <dgm:prSet custT="1"/>
      <dgm:spPr/>
      <dgm:t>
        <a:bodyPr/>
        <a:lstStyle/>
        <a:p>
          <a:r>
            <a:rPr lang="pt-BR" sz="1200" dirty="0" smtClean="0"/>
            <a:t>Seguro </a:t>
          </a:r>
          <a:r>
            <a:rPr lang="pt-BR" sz="1200" dirty="0" err="1" smtClean="0"/>
            <a:t>agric</a:t>
          </a:r>
          <a:endParaRPr lang="pt-BR" sz="1200" dirty="0"/>
        </a:p>
      </dgm:t>
    </dgm:pt>
    <dgm:pt modelId="{AD713CE1-7463-4802-B52B-37074EE903AE}" type="parTrans" cxnId="{F6B6DE14-1092-4E1B-A4A1-A3140D0500E4}">
      <dgm:prSet/>
      <dgm:spPr/>
      <dgm:t>
        <a:bodyPr/>
        <a:lstStyle/>
        <a:p>
          <a:endParaRPr lang="pt-BR"/>
        </a:p>
      </dgm:t>
    </dgm:pt>
    <dgm:pt modelId="{58479E2A-F1EE-4841-8F90-A7DED3FDE02B}" type="sibTrans" cxnId="{F6B6DE14-1092-4E1B-A4A1-A3140D0500E4}">
      <dgm:prSet/>
      <dgm:spPr/>
      <dgm:t>
        <a:bodyPr/>
        <a:lstStyle/>
        <a:p>
          <a:endParaRPr lang="pt-BR"/>
        </a:p>
      </dgm:t>
    </dgm:pt>
    <dgm:pt modelId="{7A3CFE7D-ECBD-4603-BE2E-37E33EE2DF4B}">
      <dgm:prSet custT="1"/>
      <dgm:spPr/>
      <dgm:t>
        <a:bodyPr/>
        <a:lstStyle/>
        <a:p>
          <a:r>
            <a:rPr lang="pt-BR" sz="1200" dirty="0" err="1" smtClean="0"/>
            <a:t>Garant</a:t>
          </a:r>
          <a:r>
            <a:rPr lang="pt-BR" sz="1200" dirty="0" smtClean="0"/>
            <a:t>. </a:t>
          </a:r>
          <a:r>
            <a:rPr lang="pt-BR" sz="1200" dirty="0" err="1" smtClean="0"/>
            <a:t>Ativ</a:t>
          </a:r>
          <a:r>
            <a:rPr lang="pt-BR" sz="1200" dirty="0" smtClean="0"/>
            <a:t>. </a:t>
          </a:r>
          <a:r>
            <a:rPr lang="pt-BR" sz="1200" dirty="0" err="1" smtClean="0"/>
            <a:t>Agropec</a:t>
          </a:r>
          <a:endParaRPr lang="pt-BR" sz="1200" dirty="0"/>
        </a:p>
      </dgm:t>
    </dgm:pt>
    <dgm:pt modelId="{DFB5A204-44D0-4375-9621-52BD19679E02}" type="parTrans" cxnId="{84B9F6F1-4E27-44C7-BFF6-DFB11BFC45B3}">
      <dgm:prSet/>
      <dgm:spPr/>
      <dgm:t>
        <a:bodyPr/>
        <a:lstStyle/>
        <a:p>
          <a:endParaRPr lang="pt-BR"/>
        </a:p>
      </dgm:t>
    </dgm:pt>
    <dgm:pt modelId="{A11C9E56-70C9-4D45-9E91-EAA599760292}" type="sibTrans" cxnId="{84B9F6F1-4E27-44C7-BFF6-DFB11BFC45B3}">
      <dgm:prSet/>
      <dgm:spPr/>
      <dgm:t>
        <a:bodyPr/>
        <a:lstStyle/>
        <a:p>
          <a:endParaRPr lang="pt-BR"/>
        </a:p>
      </dgm:t>
    </dgm:pt>
    <dgm:pt modelId="{324DB218-0EA7-4CB9-BDFA-A84118461A4D}">
      <dgm:prSet custT="1"/>
      <dgm:spPr/>
      <dgm:t>
        <a:bodyPr/>
        <a:lstStyle/>
        <a:p>
          <a:r>
            <a:rPr lang="pt-BR" sz="1200" dirty="0" err="1" smtClean="0"/>
            <a:t>Tribut</a:t>
          </a:r>
          <a:r>
            <a:rPr lang="pt-BR" sz="1200" dirty="0" smtClean="0"/>
            <a:t> </a:t>
          </a:r>
          <a:r>
            <a:rPr lang="pt-BR" sz="1200" dirty="0" err="1" smtClean="0"/>
            <a:t>inc</a:t>
          </a:r>
          <a:r>
            <a:rPr lang="pt-BR" sz="1200" dirty="0" smtClean="0"/>
            <a:t> </a:t>
          </a:r>
          <a:r>
            <a:rPr lang="pt-BR" sz="1200" dirty="0" err="1" smtClean="0"/>
            <a:t>fidcais</a:t>
          </a:r>
          <a:endParaRPr lang="pt-BR" sz="1200" dirty="0"/>
        </a:p>
      </dgm:t>
    </dgm:pt>
    <dgm:pt modelId="{69AAD8A3-AA15-4B85-8F7A-ED79BB054FF2}" type="parTrans" cxnId="{755A21C4-A15D-4166-B6D7-C8E204AEE6D4}">
      <dgm:prSet/>
      <dgm:spPr/>
      <dgm:t>
        <a:bodyPr/>
        <a:lstStyle/>
        <a:p>
          <a:endParaRPr lang="pt-BR"/>
        </a:p>
      </dgm:t>
    </dgm:pt>
    <dgm:pt modelId="{D9421EB9-3A61-407E-8415-441BAD844295}" type="sibTrans" cxnId="{755A21C4-A15D-4166-B6D7-C8E204AEE6D4}">
      <dgm:prSet/>
      <dgm:spPr/>
      <dgm:t>
        <a:bodyPr/>
        <a:lstStyle/>
        <a:p>
          <a:endParaRPr lang="pt-BR"/>
        </a:p>
      </dgm:t>
    </dgm:pt>
    <dgm:pt modelId="{4FC87F49-810C-477B-8CB6-40F5267E7099}">
      <dgm:prSet custT="1"/>
      <dgm:spPr/>
      <dgm:t>
        <a:bodyPr/>
        <a:lstStyle/>
        <a:p>
          <a:r>
            <a:rPr lang="pt-BR" sz="1200" dirty="0" err="1" smtClean="0"/>
            <a:t>Irrigaç</a:t>
          </a:r>
          <a:r>
            <a:rPr lang="pt-BR" sz="1200" dirty="0" smtClean="0"/>
            <a:t> </a:t>
          </a:r>
          <a:r>
            <a:rPr lang="pt-BR" sz="1200" dirty="0" err="1" smtClean="0"/>
            <a:t>drenag</a:t>
          </a:r>
          <a:endParaRPr lang="pt-BR" sz="1200" dirty="0"/>
        </a:p>
      </dgm:t>
    </dgm:pt>
    <dgm:pt modelId="{E4F07DA9-3E92-4B53-9501-9FB2D0BF44E4}" type="parTrans" cxnId="{B2AB7ECD-1E07-4F48-9376-B39E70ADC81B}">
      <dgm:prSet/>
      <dgm:spPr/>
      <dgm:t>
        <a:bodyPr/>
        <a:lstStyle/>
        <a:p>
          <a:endParaRPr lang="pt-BR"/>
        </a:p>
      </dgm:t>
    </dgm:pt>
    <dgm:pt modelId="{7D16B7D6-2515-412F-B8FB-86D744FC7255}" type="sibTrans" cxnId="{B2AB7ECD-1E07-4F48-9376-B39E70ADC81B}">
      <dgm:prSet/>
      <dgm:spPr/>
      <dgm:t>
        <a:bodyPr/>
        <a:lstStyle/>
        <a:p>
          <a:endParaRPr lang="pt-BR"/>
        </a:p>
      </dgm:t>
    </dgm:pt>
    <dgm:pt modelId="{E411ABC2-89EF-4319-8E40-079FFC781A25}">
      <dgm:prSet custT="1"/>
      <dgm:spPr/>
      <dgm:t>
        <a:bodyPr/>
        <a:lstStyle/>
        <a:p>
          <a:r>
            <a:rPr lang="pt-BR" sz="1200" dirty="0" err="1" smtClean="0"/>
            <a:t>Hab</a:t>
          </a:r>
          <a:r>
            <a:rPr lang="pt-BR" sz="1200" dirty="0" smtClean="0"/>
            <a:t> e </a:t>
          </a:r>
          <a:r>
            <a:rPr lang="pt-BR" sz="1200" dirty="0" err="1" smtClean="0"/>
            <a:t>eletrif</a:t>
          </a:r>
          <a:r>
            <a:rPr lang="pt-BR" sz="1200" dirty="0" smtClean="0"/>
            <a:t> rural</a:t>
          </a:r>
          <a:endParaRPr lang="pt-BR" sz="1200" dirty="0"/>
        </a:p>
      </dgm:t>
    </dgm:pt>
    <dgm:pt modelId="{1D4ED452-36C6-4F8C-8F11-FE37D3E4C407}" type="parTrans" cxnId="{D385B17F-2F4B-4D2F-8F3A-485A1175D8E3}">
      <dgm:prSet/>
      <dgm:spPr/>
      <dgm:t>
        <a:bodyPr/>
        <a:lstStyle/>
        <a:p>
          <a:endParaRPr lang="pt-BR"/>
        </a:p>
      </dgm:t>
    </dgm:pt>
    <dgm:pt modelId="{BFBC88A7-EA1A-4C12-BAE4-A11CF507689A}" type="sibTrans" cxnId="{D385B17F-2F4B-4D2F-8F3A-485A1175D8E3}">
      <dgm:prSet/>
      <dgm:spPr/>
      <dgm:t>
        <a:bodyPr/>
        <a:lstStyle/>
        <a:p>
          <a:endParaRPr lang="pt-BR"/>
        </a:p>
      </dgm:t>
    </dgm:pt>
    <dgm:pt modelId="{53604694-500F-4BF4-92CA-97340EDA4A72}">
      <dgm:prSet custT="1"/>
      <dgm:spPr/>
      <dgm:t>
        <a:bodyPr/>
        <a:lstStyle/>
        <a:p>
          <a:r>
            <a:rPr lang="pt-BR" sz="1200" dirty="0" err="1" smtClean="0"/>
            <a:t>Mecaniz</a:t>
          </a:r>
          <a:r>
            <a:rPr lang="pt-BR" sz="1200" dirty="0" smtClean="0"/>
            <a:t> </a:t>
          </a:r>
          <a:r>
            <a:rPr lang="pt-BR" sz="1200" dirty="0" err="1" smtClean="0"/>
            <a:t>agric</a:t>
          </a:r>
          <a:endParaRPr lang="pt-BR" sz="1200" dirty="0"/>
        </a:p>
      </dgm:t>
    </dgm:pt>
    <dgm:pt modelId="{4B8592D5-3C9A-4D38-9A73-BB54E8162DD9}" type="parTrans" cxnId="{B79E72AA-C317-4CFA-9DB8-BAC5731A0759}">
      <dgm:prSet/>
      <dgm:spPr/>
      <dgm:t>
        <a:bodyPr/>
        <a:lstStyle/>
        <a:p>
          <a:endParaRPr lang="pt-BR"/>
        </a:p>
      </dgm:t>
    </dgm:pt>
    <dgm:pt modelId="{00B6FF5A-E893-4BDF-817A-01C72CFB5983}" type="sibTrans" cxnId="{B79E72AA-C317-4CFA-9DB8-BAC5731A0759}">
      <dgm:prSet/>
      <dgm:spPr/>
      <dgm:t>
        <a:bodyPr/>
        <a:lstStyle/>
        <a:p>
          <a:endParaRPr lang="pt-BR"/>
        </a:p>
      </dgm:t>
    </dgm:pt>
    <dgm:pt modelId="{F263051B-D200-4422-A741-7C859A7F6E56}">
      <dgm:prSet custT="1"/>
      <dgm:spPr/>
      <dgm:t>
        <a:bodyPr/>
        <a:lstStyle/>
        <a:p>
          <a:r>
            <a:rPr lang="pt-BR" sz="1200" dirty="0" smtClean="0"/>
            <a:t>Crédito </a:t>
          </a:r>
          <a:r>
            <a:rPr lang="pt-BR" sz="1200" dirty="0" err="1" smtClean="0"/>
            <a:t>fundiár</a:t>
          </a:r>
          <a:endParaRPr lang="pt-BR" sz="1200" dirty="0"/>
        </a:p>
      </dgm:t>
    </dgm:pt>
    <dgm:pt modelId="{70377362-E8C7-46AE-8244-026AAB6FB3B1}" type="parTrans" cxnId="{6A396B4B-9E68-4FAF-8381-47B25F37A743}">
      <dgm:prSet/>
      <dgm:spPr/>
      <dgm:t>
        <a:bodyPr/>
        <a:lstStyle/>
        <a:p>
          <a:endParaRPr lang="pt-BR"/>
        </a:p>
      </dgm:t>
    </dgm:pt>
    <dgm:pt modelId="{C8CE125F-018C-4D79-8474-61AC45513700}" type="sibTrans" cxnId="{6A396B4B-9E68-4FAF-8381-47B25F37A743}">
      <dgm:prSet/>
      <dgm:spPr/>
      <dgm:t>
        <a:bodyPr/>
        <a:lstStyle/>
        <a:p>
          <a:endParaRPr lang="pt-BR"/>
        </a:p>
      </dgm:t>
    </dgm:pt>
    <dgm:pt modelId="{74440F2D-2614-4EF4-9C30-919B4A69BA26}" type="pres">
      <dgm:prSet presAssocID="{E645539B-518D-40B6-B58D-5C792F1F49C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8FD647D-077F-47C4-88B5-9DBE8E4A6C05}" type="pres">
      <dgm:prSet presAssocID="{4B83D8DD-6CCB-4733-972E-2E074258E14C}" presName="centerShape" presStyleLbl="node0" presStyleIdx="0" presStyleCnt="1"/>
      <dgm:spPr/>
      <dgm:t>
        <a:bodyPr/>
        <a:lstStyle/>
        <a:p>
          <a:endParaRPr lang="pt-BR"/>
        </a:p>
      </dgm:t>
    </dgm:pt>
    <dgm:pt modelId="{CC63AA10-D9CE-498D-93EC-1C59DF732DD2}" type="pres">
      <dgm:prSet presAssocID="{5572B30B-19AC-4F17-97FF-9606E5727A6B}" presName="Name9" presStyleLbl="parChTrans1D2" presStyleIdx="0" presStyleCnt="18"/>
      <dgm:spPr/>
      <dgm:t>
        <a:bodyPr/>
        <a:lstStyle/>
        <a:p>
          <a:endParaRPr lang="pt-BR"/>
        </a:p>
      </dgm:t>
    </dgm:pt>
    <dgm:pt modelId="{3C120B7B-B1A0-44A2-951B-20E25FD87FC3}" type="pres">
      <dgm:prSet presAssocID="{5572B30B-19AC-4F17-97FF-9606E5727A6B}" presName="connTx" presStyleLbl="parChTrans1D2" presStyleIdx="0" presStyleCnt="18"/>
      <dgm:spPr/>
      <dgm:t>
        <a:bodyPr/>
        <a:lstStyle/>
        <a:p>
          <a:endParaRPr lang="pt-BR"/>
        </a:p>
      </dgm:t>
    </dgm:pt>
    <dgm:pt modelId="{E2650B00-C042-4D73-B890-4CFC84CFACFE}" type="pres">
      <dgm:prSet presAssocID="{70383BEC-2704-453A-B7E8-F091C091DAA7}" presName="node" presStyleLbl="node1" presStyleIdx="0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64F928E-5087-4C73-B58F-F074C8F2CDE0}" type="pres">
      <dgm:prSet presAssocID="{907B3ABA-B58F-4BA9-AFD2-F59A0B80D44A}" presName="Name9" presStyleLbl="parChTrans1D2" presStyleIdx="1" presStyleCnt="18"/>
      <dgm:spPr/>
      <dgm:t>
        <a:bodyPr/>
        <a:lstStyle/>
        <a:p>
          <a:endParaRPr lang="pt-BR"/>
        </a:p>
      </dgm:t>
    </dgm:pt>
    <dgm:pt modelId="{83FC67F2-ECC4-4D2B-941B-4EE8C499D38E}" type="pres">
      <dgm:prSet presAssocID="{907B3ABA-B58F-4BA9-AFD2-F59A0B80D44A}" presName="connTx" presStyleLbl="parChTrans1D2" presStyleIdx="1" presStyleCnt="18"/>
      <dgm:spPr/>
      <dgm:t>
        <a:bodyPr/>
        <a:lstStyle/>
        <a:p>
          <a:endParaRPr lang="pt-BR"/>
        </a:p>
      </dgm:t>
    </dgm:pt>
    <dgm:pt modelId="{2C239A21-EF57-4418-8E0B-05E4E3B8C200}" type="pres">
      <dgm:prSet presAssocID="{3B7FBF78-4CA3-4EA6-9DE7-2322329F1824}" presName="node" presStyleLbl="node1" presStyleIdx="1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03F2DE-90FF-4BD5-B03B-202196F2EDEC}" type="pres">
      <dgm:prSet presAssocID="{DD645770-A388-4FFD-B661-A3BE833D930F}" presName="Name9" presStyleLbl="parChTrans1D2" presStyleIdx="2" presStyleCnt="18"/>
      <dgm:spPr/>
      <dgm:t>
        <a:bodyPr/>
        <a:lstStyle/>
        <a:p>
          <a:endParaRPr lang="pt-BR"/>
        </a:p>
      </dgm:t>
    </dgm:pt>
    <dgm:pt modelId="{0A49BB10-42B6-4B38-9720-46E1FC471B1A}" type="pres">
      <dgm:prSet presAssocID="{DD645770-A388-4FFD-B661-A3BE833D930F}" presName="connTx" presStyleLbl="parChTrans1D2" presStyleIdx="2" presStyleCnt="18"/>
      <dgm:spPr/>
      <dgm:t>
        <a:bodyPr/>
        <a:lstStyle/>
        <a:p>
          <a:endParaRPr lang="pt-BR"/>
        </a:p>
      </dgm:t>
    </dgm:pt>
    <dgm:pt modelId="{CB020183-38B4-4CEA-B2B6-8AFD373F31B3}" type="pres">
      <dgm:prSet presAssocID="{5F8AEE69-175F-4998-BBF4-02B0085E54B9}" presName="node" presStyleLbl="node1" presStyleIdx="2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65C855A-D36C-4019-A123-BE281C722253}" type="pres">
      <dgm:prSet presAssocID="{83BCB056-CBF9-4D4C-B179-5DB5649AC61F}" presName="Name9" presStyleLbl="parChTrans1D2" presStyleIdx="3" presStyleCnt="18"/>
      <dgm:spPr/>
      <dgm:t>
        <a:bodyPr/>
        <a:lstStyle/>
        <a:p>
          <a:endParaRPr lang="pt-BR"/>
        </a:p>
      </dgm:t>
    </dgm:pt>
    <dgm:pt modelId="{B47F0669-501C-4339-AB9A-7DB478884D11}" type="pres">
      <dgm:prSet presAssocID="{83BCB056-CBF9-4D4C-B179-5DB5649AC61F}" presName="connTx" presStyleLbl="parChTrans1D2" presStyleIdx="3" presStyleCnt="18"/>
      <dgm:spPr/>
      <dgm:t>
        <a:bodyPr/>
        <a:lstStyle/>
        <a:p>
          <a:endParaRPr lang="pt-BR"/>
        </a:p>
      </dgm:t>
    </dgm:pt>
    <dgm:pt modelId="{6AF27C2C-5161-475E-B752-F6650140306E}" type="pres">
      <dgm:prSet presAssocID="{1F9407E4-1900-4B47-94B5-72EF391A03D1}" presName="node" presStyleLbl="node1" presStyleIdx="3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684EF34-EFBF-45D6-90E7-1B3B26466067}" type="pres">
      <dgm:prSet presAssocID="{CF0CC7D4-02A3-46A9-8DA9-5F1783550AFF}" presName="Name9" presStyleLbl="parChTrans1D2" presStyleIdx="4" presStyleCnt="18"/>
      <dgm:spPr/>
      <dgm:t>
        <a:bodyPr/>
        <a:lstStyle/>
        <a:p>
          <a:endParaRPr lang="pt-BR"/>
        </a:p>
      </dgm:t>
    </dgm:pt>
    <dgm:pt modelId="{C21F6730-57EC-408D-BC48-0D86E6518B01}" type="pres">
      <dgm:prSet presAssocID="{CF0CC7D4-02A3-46A9-8DA9-5F1783550AFF}" presName="connTx" presStyleLbl="parChTrans1D2" presStyleIdx="4" presStyleCnt="18"/>
      <dgm:spPr/>
      <dgm:t>
        <a:bodyPr/>
        <a:lstStyle/>
        <a:p>
          <a:endParaRPr lang="pt-BR"/>
        </a:p>
      </dgm:t>
    </dgm:pt>
    <dgm:pt modelId="{CFA3880C-1090-4531-8457-F550176C76EB}" type="pres">
      <dgm:prSet presAssocID="{82088EB8-8668-4066-BD95-64361160E888}" presName="node" presStyleLbl="node1" presStyleIdx="4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3F97FF5-F5EE-4DAB-BFED-9B91F60B83B3}" type="pres">
      <dgm:prSet presAssocID="{33CEBDB1-2474-4F1A-98E6-46F04047BEE6}" presName="Name9" presStyleLbl="parChTrans1D2" presStyleIdx="5" presStyleCnt="18"/>
      <dgm:spPr/>
      <dgm:t>
        <a:bodyPr/>
        <a:lstStyle/>
        <a:p>
          <a:endParaRPr lang="pt-BR"/>
        </a:p>
      </dgm:t>
    </dgm:pt>
    <dgm:pt modelId="{8DA9673B-F0A9-424C-AF8E-C670BD0960AF}" type="pres">
      <dgm:prSet presAssocID="{33CEBDB1-2474-4F1A-98E6-46F04047BEE6}" presName="connTx" presStyleLbl="parChTrans1D2" presStyleIdx="5" presStyleCnt="18"/>
      <dgm:spPr/>
      <dgm:t>
        <a:bodyPr/>
        <a:lstStyle/>
        <a:p>
          <a:endParaRPr lang="pt-BR"/>
        </a:p>
      </dgm:t>
    </dgm:pt>
    <dgm:pt modelId="{58E3EA02-8E4C-436D-8A6C-8B9F0895DA50}" type="pres">
      <dgm:prSet presAssocID="{556EDAF0-9734-41B1-9480-788103D92761}" presName="node" presStyleLbl="node1" presStyleIdx="5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39190F-C6D9-42EB-B937-E8027335A91F}" type="pres">
      <dgm:prSet presAssocID="{69E6AB5B-7F62-4940-9341-A74D412E9F56}" presName="Name9" presStyleLbl="parChTrans1D2" presStyleIdx="6" presStyleCnt="18"/>
      <dgm:spPr/>
      <dgm:t>
        <a:bodyPr/>
        <a:lstStyle/>
        <a:p>
          <a:endParaRPr lang="pt-BR"/>
        </a:p>
      </dgm:t>
    </dgm:pt>
    <dgm:pt modelId="{5601BD3B-B0AF-4BBE-A7B1-7BF610F687FD}" type="pres">
      <dgm:prSet presAssocID="{69E6AB5B-7F62-4940-9341-A74D412E9F56}" presName="connTx" presStyleLbl="parChTrans1D2" presStyleIdx="6" presStyleCnt="18"/>
      <dgm:spPr/>
      <dgm:t>
        <a:bodyPr/>
        <a:lstStyle/>
        <a:p>
          <a:endParaRPr lang="pt-BR"/>
        </a:p>
      </dgm:t>
    </dgm:pt>
    <dgm:pt modelId="{9683C956-96D7-4499-A1F8-2158E17D856A}" type="pres">
      <dgm:prSet presAssocID="{7ED79669-3BF2-45CC-A8B9-A5B1E56A3060}" presName="node" presStyleLbl="node1" presStyleIdx="6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B364E42-FF36-4E91-8526-1FA5B474BD5C}" type="pres">
      <dgm:prSet presAssocID="{1AB68923-F657-477F-A03C-D0A072D0A752}" presName="Name9" presStyleLbl="parChTrans1D2" presStyleIdx="7" presStyleCnt="18"/>
      <dgm:spPr/>
      <dgm:t>
        <a:bodyPr/>
        <a:lstStyle/>
        <a:p>
          <a:endParaRPr lang="pt-BR"/>
        </a:p>
      </dgm:t>
    </dgm:pt>
    <dgm:pt modelId="{21415785-2D30-4698-B7DC-3A784FD462BB}" type="pres">
      <dgm:prSet presAssocID="{1AB68923-F657-477F-A03C-D0A072D0A752}" presName="connTx" presStyleLbl="parChTrans1D2" presStyleIdx="7" presStyleCnt="18"/>
      <dgm:spPr/>
      <dgm:t>
        <a:bodyPr/>
        <a:lstStyle/>
        <a:p>
          <a:endParaRPr lang="pt-BR"/>
        </a:p>
      </dgm:t>
    </dgm:pt>
    <dgm:pt modelId="{1186FEAA-02AE-4578-BFCB-8754AA02109F}" type="pres">
      <dgm:prSet presAssocID="{262DEB02-E9D1-4E81-9B0D-032AA348A12A}" presName="node" presStyleLbl="node1" presStyleIdx="7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C64F77-C3CC-4B19-A547-A7E654327210}" type="pres">
      <dgm:prSet presAssocID="{E05CE803-E59C-40A3-938F-3C51C2AA3605}" presName="Name9" presStyleLbl="parChTrans1D2" presStyleIdx="8" presStyleCnt="18"/>
      <dgm:spPr/>
      <dgm:t>
        <a:bodyPr/>
        <a:lstStyle/>
        <a:p>
          <a:endParaRPr lang="pt-BR"/>
        </a:p>
      </dgm:t>
    </dgm:pt>
    <dgm:pt modelId="{66C07EEA-A0C6-4B84-A8E7-F9D7BE738678}" type="pres">
      <dgm:prSet presAssocID="{E05CE803-E59C-40A3-938F-3C51C2AA3605}" presName="connTx" presStyleLbl="parChTrans1D2" presStyleIdx="8" presStyleCnt="18"/>
      <dgm:spPr/>
      <dgm:t>
        <a:bodyPr/>
        <a:lstStyle/>
        <a:p>
          <a:endParaRPr lang="pt-BR"/>
        </a:p>
      </dgm:t>
    </dgm:pt>
    <dgm:pt modelId="{72696964-4AD2-4860-B50C-C2F212AB8612}" type="pres">
      <dgm:prSet presAssocID="{4CE4EDFF-8998-4BE4-B37E-668391EADC24}" presName="node" presStyleLbl="node1" presStyleIdx="8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B59D46C-319F-44DE-96A2-507CEF9488C4}" type="pres">
      <dgm:prSet presAssocID="{8E031CA5-6E2A-4F26-B5A7-D5803002DB1F}" presName="Name9" presStyleLbl="parChTrans1D2" presStyleIdx="9" presStyleCnt="18"/>
      <dgm:spPr/>
      <dgm:t>
        <a:bodyPr/>
        <a:lstStyle/>
        <a:p>
          <a:endParaRPr lang="pt-BR"/>
        </a:p>
      </dgm:t>
    </dgm:pt>
    <dgm:pt modelId="{FA6BAD23-234B-482A-B9F1-73C1F75128ED}" type="pres">
      <dgm:prSet presAssocID="{8E031CA5-6E2A-4F26-B5A7-D5803002DB1F}" presName="connTx" presStyleLbl="parChTrans1D2" presStyleIdx="9" presStyleCnt="18"/>
      <dgm:spPr/>
      <dgm:t>
        <a:bodyPr/>
        <a:lstStyle/>
        <a:p>
          <a:endParaRPr lang="pt-BR"/>
        </a:p>
      </dgm:t>
    </dgm:pt>
    <dgm:pt modelId="{C5585BEA-B05D-4DCA-80DB-783C99F1071D}" type="pres">
      <dgm:prSet presAssocID="{80A5B9FE-8777-4515-8D11-821A11ED9F24}" presName="node" presStyleLbl="node1" presStyleIdx="9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CD2044E-2040-46AA-BF46-976213F4322D}" type="pres">
      <dgm:prSet presAssocID="{56CB5564-FAF7-422E-B0AC-D2671BAC2247}" presName="Name9" presStyleLbl="parChTrans1D2" presStyleIdx="10" presStyleCnt="18"/>
      <dgm:spPr/>
      <dgm:t>
        <a:bodyPr/>
        <a:lstStyle/>
        <a:p>
          <a:endParaRPr lang="pt-BR"/>
        </a:p>
      </dgm:t>
    </dgm:pt>
    <dgm:pt modelId="{5885EDB7-18D4-48AC-8F16-531675265D86}" type="pres">
      <dgm:prSet presAssocID="{56CB5564-FAF7-422E-B0AC-D2671BAC2247}" presName="connTx" presStyleLbl="parChTrans1D2" presStyleIdx="10" presStyleCnt="18"/>
      <dgm:spPr/>
      <dgm:t>
        <a:bodyPr/>
        <a:lstStyle/>
        <a:p>
          <a:endParaRPr lang="pt-BR"/>
        </a:p>
      </dgm:t>
    </dgm:pt>
    <dgm:pt modelId="{1B64E47A-85B5-4F77-B829-E91B1D67AE5B}" type="pres">
      <dgm:prSet presAssocID="{FDBFE77E-28E7-4EEA-B5B6-730D480BB3E2}" presName="node" presStyleLbl="node1" presStyleIdx="10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74A5A9-6152-4BE5-B635-37B9BD40D03A}" type="pres">
      <dgm:prSet presAssocID="{AD713CE1-7463-4802-B52B-37074EE903AE}" presName="Name9" presStyleLbl="parChTrans1D2" presStyleIdx="11" presStyleCnt="18"/>
      <dgm:spPr/>
      <dgm:t>
        <a:bodyPr/>
        <a:lstStyle/>
        <a:p>
          <a:endParaRPr lang="pt-BR"/>
        </a:p>
      </dgm:t>
    </dgm:pt>
    <dgm:pt modelId="{81A060A9-6DEB-4598-93CD-2D393025D59F}" type="pres">
      <dgm:prSet presAssocID="{AD713CE1-7463-4802-B52B-37074EE903AE}" presName="connTx" presStyleLbl="parChTrans1D2" presStyleIdx="11" presStyleCnt="18"/>
      <dgm:spPr/>
      <dgm:t>
        <a:bodyPr/>
        <a:lstStyle/>
        <a:p>
          <a:endParaRPr lang="pt-BR"/>
        </a:p>
      </dgm:t>
    </dgm:pt>
    <dgm:pt modelId="{37349C55-B06A-4E85-A5CF-01037CF1A229}" type="pres">
      <dgm:prSet presAssocID="{93171BE2-FFB5-42C9-915B-A478EB7CCF9F}" presName="node" presStyleLbl="node1" presStyleIdx="11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DFA3F1-6E7F-42ED-9A20-736495F8619D}" type="pres">
      <dgm:prSet presAssocID="{DFB5A204-44D0-4375-9621-52BD19679E02}" presName="Name9" presStyleLbl="parChTrans1D2" presStyleIdx="12" presStyleCnt="18"/>
      <dgm:spPr/>
      <dgm:t>
        <a:bodyPr/>
        <a:lstStyle/>
        <a:p>
          <a:endParaRPr lang="pt-BR"/>
        </a:p>
      </dgm:t>
    </dgm:pt>
    <dgm:pt modelId="{A8CA977B-4BF5-4B3A-97E6-DB9E9D9F0EBB}" type="pres">
      <dgm:prSet presAssocID="{DFB5A204-44D0-4375-9621-52BD19679E02}" presName="connTx" presStyleLbl="parChTrans1D2" presStyleIdx="12" presStyleCnt="18"/>
      <dgm:spPr/>
      <dgm:t>
        <a:bodyPr/>
        <a:lstStyle/>
        <a:p>
          <a:endParaRPr lang="pt-BR"/>
        </a:p>
      </dgm:t>
    </dgm:pt>
    <dgm:pt modelId="{A1977DE1-FA87-4D0A-8481-18ECAC3028E3}" type="pres">
      <dgm:prSet presAssocID="{7A3CFE7D-ECBD-4603-BE2E-37E33EE2DF4B}" presName="node" presStyleLbl="node1" presStyleIdx="12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FDB9BF5-DD95-42DD-B7B8-D3AD23371D24}" type="pres">
      <dgm:prSet presAssocID="{69AAD8A3-AA15-4B85-8F7A-ED79BB054FF2}" presName="Name9" presStyleLbl="parChTrans1D2" presStyleIdx="13" presStyleCnt="18"/>
      <dgm:spPr/>
      <dgm:t>
        <a:bodyPr/>
        <a:lstStyle/>
        <a:p>
          <a:endParaRPr lang="pt-BR"/>
        </a:p>
      </dgm:t>
    </dgm:pt>
    <dgm:pt modelId="{7918FF8F-BE41-4E92-839A-174DEB8FE1F9}" type="pres">
      <dgm:prSet presAssocID="{69AAD8A3-AA15-4B85-8F7A-ED79BB054FF2}" presName="connTx" presStyleLbl="parChTrans1D2" presStyleIdx="13" presStyleCnt="18"/>
      <dgm:spPr/>
      <dgm:t>
        <a:bodyPr/>
        <a:lstStyle/>
        <a:p>
          <a:endParaRPr lang="pt-BR"/>
        </a:p>
      </dgm:t>
    </dgm:pt>
    <dgm:pt modelId="{65462E99-B1A1-4C78-9AD6-D06750FA5C3F}" type="pres">
      <dgm:prSet presAssocID="{324DB218-0EA7-4CB9-BDFA-A84118461A4D}" presName="node" presStyleLbl="node1" presStyleIdx="13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E99594-394D-4804-BDAA-33AD27EB0C75}" type="pres">
      <dgm:prSet presAssocID="{E4F07DA9-3E92-4B53-9501-9FB2D0BF44E4}" presName="Name9" presStyleLbl="parChTrans1D2" presStyleIdx="14" presStyleCnt="18"/>
      <dgm:spPr/>
      <dgm:t>
        <a:bodyPr/>
        <a:lstStyle/>
        <a:p>
          <a:endParaRPr lang="pt-BR"/>
        </a:p>
      </dgm:t>
    </dgm:pt>
    <dgm:pt modelId="{E2383A7C-FDB5-4D01-B1E5-2896D348FE99}" type="pres">
      <dgm:prSet presAssocID="{E4F07DA9-3E92-4B53-9501-9FB2D0BF44E4}" presName="connTx" presStyleLbl="parChTrans1D2" presStyleIdx="14" presStyleCnt="18"/>
      <dgm:spPr/>
      <dgm:t>
        <a:bodyPr/>
        <a:lstStyle/>
        <a:p>
          <a:endParaRPr lang="pt-BR"/>
        </a:p>
      </dgm:t>
    </dgm:pt>
    <dgm:pt modelId="{0B32EF11-6088-40D4-9219-F3BC0A00BF84}" type="pres">
      <dgm:prSet presAssocID="{4FC87F49-810C-477B-8CB6-40F5267E7099}" presName="node" presStyleLbl="node1" presStyleIdx="14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00EAB9-496D-4BAA-BB1C-305D177E4506}" type="pres">
      <dgm:prSet presAssocID="{1D4ED452-36C6-4F8C-8F11-FE37D3E4C407}" presName="Name9" presStyleLbl="parChTrans1D2" presStyleIdx="15" presStyleCnt="18"/>
      <dgm:spPr/>
      <dgm:t>
        <a:bodyPr/>
        <a:lstStyle/>
        <a:p>
          <a:endParaRPr lang="pt-BR"/>
        </a:p>
      </dgm:t>
    </dgm:pt>
    <dgm:pt modelId="{51E33175-1E19-4CDC-8651-A85334D3F451}" type="pres">
      <dgm:prSet presAssocID="{1D4ED452-36C6-4F8C-8F11-FE37D3E4C407}" presName="connTx" presStyleLbl="parChTrans1D2" presStyleIdx="15" presStyleCnt="18"/>
      <dgm:spPr/>
      <dgm:t>
        <a:bodyPr/>
        <a:lstStyle/>
        <a:p>
          <a:endParaRPr lang="pt-BR"/>
        </a:p>
      </dgm:t>
    </dgm:pt>
    <dgm:pt modelId="{3A0936AA-F41B-4E9B-93FA-945AC61E8E4B}" type="pres">
      <dgm:prSet presAssocID="{E411ABC2-89EF-4319-8E40-079FFC781A25}" presName="node" presStyleLbl="node1" presStyleIdx="15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4268C3D-B2A9-4749-8DC9-C920C4AAF462}" type="pres">
      <dgm:prSet presAssocID="{4B8592D5-3C9A-4D38-9A73-BB54E8162DD9}" presName="Name9" presStyleLbl="parChTrans1D2" presStyleIdx="16" presStyleCnt="18"/>
      <dgm:spPr/>
      <dgm:t>
        <a:bodyPr/>
        <a:lstStyle/>
        <a:p>
          <a:endParaRPr lang="pt-BR"/>
        </a:p>
      </dgm:t>
    </dgm:pt>
    <dgm:pt modelId="{99E850EF-D66C-4605-8937-459E81E8A681}" type="pres">
      <dgm:prSet presAssocID="{4B8592D5-3C9A-4D38-9A73-BB54E8162DD9}" presName="connTx" presStyleLbl="parChTrans1D2" presStyleIdx="16" presStyleCnt="18"/>
      <dgm:spPr/>
      <dgm:t>
        <a:bodyPr/>
        <a:lstStyle/>
        <a:p>
          <a:endParaRPr lang="pt-BR"/>
        </a:p>
      </dgm:t>
    </dgm:pt>
    <dgm:pt modelId="{E32ED677-B3D6-441F-8297-E3923595B189}" type="pres">
      <dgm:prSet presAssocID="{53604694-500F-4BF4-92CA-97340EDA4A72}" presName="node" presStyleLbl="node1" presStyleIdx="16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3AD773E-F800-442A-8D12-EC3D2C3B5F24}" type="pres">
      <dgm:prSet presAssocID="{70377362-E8C7-46AE-8244-026AAB6FB3B1}" presName="Name9" presStyleLbl="parChTrans1D2" presStyleIdx="17" presStyleCnt="18"/>
      <dgm:spPr/>
      <dgm:t>
        <a:bodyPr/>
        <a:lstStyle/>
        <a:p>
          <a:endParaRPr lang="pt-BR"/>
        </a:p>
      </dgm:t>
    </dgm:pt>
    <dgm:pt modelId="{0E986C89-6D26-46F6-8C4B-04F623EFD5A5}" type="pres">
      <dgm:prSet presAssocID="{70377362-E8C7-46AE-8244-026AAB6FB3B1}" presName="connTx" presStyleLbl="parChTrans1D2" presStyleIdx="17" presStyleCnt="18"/>
      <dgm:spPr/>
      <dgm:t>
        <a:bodyPr/>
        <a:lstStyle/>
        <a:p>
          <a:endParaRPr lang="pt-BR"/>
        </a:p>
      </dgm:t>
    </dgm:pt>
    <dgm:pt modelId="{B795B781-55EC-43AF-9D92-9E8468143905}" type="pres">
      <dgm:prSet presAssocID="{F263051B-D200-4422-A741-7C859A7F6E56}" presName="node" presStyleLbl="node1" presStyleIdx="17" presStyleCnt="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FBC246B-EFE0-484A-B39D-AC7DE0DEDFA9}" srcId="{4B83D8DD-6CCB-4733-972E-2E074258E14C}" destId="{FDBFE77E-28E7-4EEA-B5B6-730D480BB3E2}" srcOrd="10" destOrd="0" parTransId="{56CB5564-FAF7-422E-B0AC-D2671BAC2247}" sibTransId="{A0CF6C25-AD67-4572-9B7E-39D3724A2178}"/>
    <dgm:cxn modelId="{8AE8CD56-274F-4CDA-B3BF-82E0E50109F1}" type="presOf" srcId="{4FC87F49-810C-477B-8CB6-40F5267E7099}" destId="{0B32EF11-6088-40D4-9219-F3BC0A00BF84}" srcOrd="0" destOrd="0" presId="urn:microsoft.com/office/officeart/2005/8/layout/radial1"/>
    <dgm:cxn modelId="{4F478549-A7E2-4BFB-B318-7875C46A3158}" type="presOf" srcId="{53604694-500F-4BF4-92CA-97340EDA4A72}" destId="{E32ED677-B3D6-441F-8297-E3923595B189}" srcOrd="0" destOrd="0" presId="urn:microsoft.com/office/officeart/2005/8/layout/radial1"/>
    <dgm:cxn modelId="{4F66B343-E788-478B-99CA-07D67935FFDF}" srcId="{4B83D8DD-6CCB-4733-972E-2E074258E14C}" destId="{7ED79669-3BF2-45CC-A8B9-A5B1E56A3060}" srcOrd="6" destOrd="0" parTransId="{69E6AB5B-7F62-4940-9341-A74D412E9F56}" sibTransId="{0045EA5D-B5E4-4D54-82E8-7B5506425CC6}"/>
    <dgm:cxn modelId="{37A1808E-D08B-421D-8C86-4614F1AF7C38}" type="presOf" srcId="{4B8592D5-3C9A-4D38-9A73-BB54E8162DD9}" destId="{99E850EF-D66C-4605-8937-459E81E8A681}" srcOrd="1" destOrd="0" presId="urn:microsoft.com/office/officeart/2005/8/layout/radial1"/>
    <dgm:cxn modelId="{80F9E72E-EACC-4A38-B782-91194FBE3FF0}" type="presOf" srcId="{4B8592D5-3C9A-4D38-9A73-BB54E8162DD9}" destId="{04268C3D-B2A9-4749-8DC9-C920C4AAF462}" srcOrd="0" destOrd="0" presId="urn:microsoft.com/office/officeart/2005/8/layout/radial1"/>
    <dgm:cxn modelId="{8390AC48-DD3F-4D63-BDE5-AC945B64A050}" type="presOf" srcId="{69E6AB5B-7F62-4940-9341-A74D412E9F56}" destId="{5601BD3B-B0AF-4BBE-A7B1-7BF610F687FD}" srcOrd="1" destOrd="0" presId="urn:microsoft.com/office/officeart/2005/8/layout/radial1"/>
    <dgm:cxn modelId="{CB3E6485-6F94-481D-9062-DCEC4075BC33}" type="presOf" srcId="{1D4ED452-36C6-4F8C-8F11-FE37D3E4C407}" destId="{51E33175-1E19-4CDC-8651-A85334D3F451}" srcOrd="1" destOrd="0" presId="urn:microsoft.com/office/officeart/2005/8/layout/radial1"/>
    <dgm:cxn modelId="{755A21C4-A15D-4166-B6D7-C8E204AEE6D4}" srcId="{4B83D8DD-6CCB-4733-972E-2E074258E14C}" destId="{324DB218-0EA7-4CB9-BDFA-A84118461A4D}" srcOrd="13" destOrd="0" parTransId="{69AAD8A3-AA15-4B85-8F7A-ED79BB054FF2}" sibTransId="{D9421EB9-3A61-407E-8415-441BAD844295}"/>
    <dgm:cxn modelId="{67EF9AAC-5A33-41AE-8E98-8EAECA3EC175}" type="presOf" srcId="{DD645770-A388-4FFD-B661-A3BE833D930F}" destId="{FF03F2DE-90FF-4BD5-B03B-202196F2EDEC}" srcOrd="0" destOrd="0" presId="urn:microsoft.com/office/officeart/2005/8/layout/radial1"/>
    <dgm:cxn modelId="{E823E7C4-5DE5-4264-8193-7267E66F75D2}" srcId="{4B83D8DD-6CCB-4733-972E-2E074258E14C}" destId="{262DEB02-E9D1-4E81-9B0D-032AA348A12A}" srcOrd="7" destOrd="0" parTransId="{1AB68923-F657-477F-A03C-D0A072D0A752}" sibTransId="{463A00B7-8595-44DA-946E-DB4630074C57}"/>
    <dgm:cxn modelId="{A7DC3CF6-A95B-4EC0-9ED7-72E27EE20730}" srcId="{4B83D8DD-6CCB-4733-972E-2E074258E14C}" destId="{1F9407E4-1900-4B47-94B5-72EF391A03D1}" srcOrd="3" destOrd="0" parTransId="{83BCB056-CBF9-4D4C-B179-5DB5649AC61F}" sibTransId="{84921C16-04E0-4462-AFAA-A2160DD9C931}"/>
    <dgm:cxn modelId="{CC860B66-9ADE-4A77-9E95-CEB575542129}" type="presOf" srcId="{83BCB056-CBF9-4D4C-B179-5DB5649AC61F}" destId="{B47F0669-501C-4339-AB9A-7DB478884D11}" srcOrd="1" destOrd="0" presId="urn:microsoft.com/office/officeart/2005/8/layout/radial1"/>
    <dgm:cxn modelId="{3F5DDB5A-D4E3-4A37-8554-AF781C9E78E7}" type="presOf" srcId="{4CE4EDFF-8998-4BE4-B37E-668391EADC24}" destId="{72696964-4AD2-4860-B50C-C2F212AB8612}" srcOrd="0" destOrd="0" presId="urn:microsoft.com/office/officeart/2005/8/layout/radial1"/>
    <dgm:cxn modelId="{FDBAFE12-99C0-44E9-BE7F-902E9123B6EA}" type="presOf" srcId="{E4F07DA9-3E92-4B53-9501-9FB2D0BF44E4}" destId="{E2383A7C-FDB5-4D01-B1E5-2896D348FE99}" srcOrd="1" destOrd="0" presId="urn:microsoft.com/office/officeart/2005/8/layout/radial1"/>
    <dgm:cxn modelId="{82C2DA40-49BB-48B0-893A-46CE11F6328A}" type="presOf" srcId="{907B3ABA-B58F-4BA9-AFD2-F59A0B80D44A}" destId="{464F928E-5087-4C73-B58F-F074C8F2CDE0}" srcOrd="0" destOrd="0" presId="urn:microsoft.com/office/officeart/2005/8/layout/radial1"/>
    <dgm:cxn modelId="{E5F15731-E22A-40D3-B15C-CB7913AB7C1D}" type="presOf" srcId="{AD713CE1-7463-4802-B52B-37074EE903AE}" destId="{4374A5A9-6152-4BE5-B635-37B9BD40D03A}" srcOrd="0" destOrd="0" presId="urn:microsoft.com/office/officeart/2005/8/layout/radial1"/>
    <dgm:cxn modelId="{5330E87B-DED3-4772-9E36-138C030532CE}" type="presOf" srcId="{E4F07DA9-3E92-4B53-9501-9FB2D0BF44E4}" destId="{E9E99594-394D-4804-BDAA-33AD27EB0C75}" srcOrd="0" destOrd="0" presId="urn:microsoft.com/office/officeart/2005/8/layout/radial1"/>
    <dgm:cxn modelId="{1DF6D3A7-A289-4506-B1A5-7CA2CDD523AB}" srcId="{E645539B-518D-40B6-B58D-5C792F1F49CB}" destId="{4B83D8DD-6CCB-4733-972E-2E074258E14C}" srcOrd="0" destOrd="0" parTransId="{3614EA10-F9D9-41BC-BB81-72689EC0104C}" sibTransId="{A4DABF5B-D132-43C8-9EBD-D9A2BD9A7250}"/>
    <dgm:cxn modelId="{8AF9E5C2-7184-42BE-83F6-55D56093F84A}" type="presOf" srcId="{DFB5A204-44D0-4375-9621-52BD19679E02}" destId="{ACDFA3F1-6E7F-42ED-9A20-736495F8619D}" srcOrd="0" destOrd="0" presId="urn:microsoft.com/office/officeart/2005/8/layout/radial1"/>
    <dgm:cxn modelId="{11689D24-559E-43D4-A270-39A465069942}" type="presOf" srcId="{4B83D8DD-6CCB-4733-972E-2E074258E14C}" destId="{E8FD647D-077F-47C4-88B5-9DBE8E4A6C05}" srcOrd="0" destOrd="0" presId="urn:microsoft.com/office/officeart/2005/8/layout/radial1"/>
    <dgm:cxn modelId="{6A396B4B-9E68-4FAF-8381-47B25F37A743}" srcId="{4B83D8DD-6CCB-4733-972E-2E074258E14C}" destId="{F263051B-D200-4422-A741-7C859A7F6E56}" srcOrd="17" destOrd="0" parTransId="{70377362-E8C7-46AE-8244-026AAB6FB3B1}" sibTransId="{C8CE125F-018C-4D79-8474-61AC45513700}"/>
    <dgm:cxn modelId="{3C5BA13E-7332-44E0-B024-34D8F32AC3D3}" type="presOf" srcId="{82088EB8-8668-4066-BD95-64361160E888}" destId="{CFA3880C-1090-4531-8457-F550176C76EB}" srcOrd="0" destOrd="0" presId="urn:microsoft.com/office/officeart/2005/8/layout/radial1"/>
    <dgm:cxn modelId="{4CA5743E-7ABC-4A17-909A-409E9E4DFAE5}" type="presOf" srcId="{262DEB02-E9D1-4E81-9B0D-032AA348A12A}" destId="{1186FEAA-02AE-4578-BFCB-8754AA02109F}" srcOrd="0" destOrd="0" presId="urn:microsoft.com/office/officeart/2005/8/layout/radial1"/>
    <dgm:cxn modelId="{2D5E3A36-9E6D-47EC-A521-8BD8A16FF437}" type="presOf" srcId="{F263051B-D200-4422-A741-7C859A7F6E56}" destId="{B795B781-55EC-43AF-9D92-9E8468143905}" srcOrd="0" destOrd="0" presId="urn:microsoft.com/office/officeart/2005/8/layout/radial1"/>
    <dgm:cxn modelId="{D52D2E55-E39C-4117-8738-E0353D8D6A07}" type="presOf" srcId="{80A5B9FE-8777-4515-8D11-821A11ED9F24}" destId="{C5585BEA-B05D-4DCA-80DB-783C99F1071D}" srcOrd="0" destOrd="0" presId="urn:microsoft.com/office/officeart/2005/8/layout/radial1"/>
    <dgm:cxn modelId="{4C99AB03-E53F-4A87-8C58-5A1AC481FC1B}" type="presOf" srcId="{324DB218-0EA7-4CB9-BDFA-A84118461A4D}" destId="{65462E99-B1A1-4C78-9AD6-D06750FA5C3F}" srcOrd="0" destOrd="0" presId="urn:microsoft.com/office/officeart/2005/8/layout/radial1"/>
    <dgm:cxn modelId="{51DBFC69-60AF-4048-AF1F-5757128E8241}" type="presOf" srcId="{DD645770-A388-4FFD-B661-A3BE833D930F}" destId="{0A49BB10-42B6-4B38-9720-46E1FC471B1A}" srcOrd="1" destOrd="0" presId="urn:microsoft.com/office/officeart/2005/8/layout/radial1"/>
    <dgm:cxn modelId="{CD98B506-C785-4739-B288-7896EA34B831}" type="presOf" srcId="{E05CE803-E59C-40A3-938F-3C51C2AA3605}" destId="{E2C64F77-C3CC-4B19-A547-A7E654327210}" srcOrd="0" destOrd="0" presId="urn:microsoft.com/office/officeart/2005/8/layout/radial1"/>
    <dgm:cxn modelId="{1E6DE016-9C05-468D-A4E2-FC8FF643F48E}" srcId="{4B83D8DD-6CCB-4733-972E-2E074258E14C}" destId="{556EDAF0-9734-41B1-9480-788103D92761}" srcOrd="5" destOrd="0" parTransId="{33CEBDB1-2474-4F1A-98E6-46F04047BEE6}" sibTransId="{B1DB10EF-81A7-4F28-A79D-0EAB6FB70C9A}"/>
    <dgm:cxn modelId="{B79C862F-E0DA-4681-A3F0-CF95EFB56DB6}" type="presOf" srcId="{93171BE2-FFB5-42C9-915B-A478EB7CCF9F}" destId="{37349C55-B06A-4E85-A5CF-01037CF1A229}" srcOrd="0" destOrd="0" presId="urn:microsoft.com/office/officeart/2005/8/layout/radial1"/>
    <dgm:cxn modelId="{4D7803FE-1AE0-45E3-9AAA-9FFFF11FEC9C}" type="presOf" srcId="{3B7FBF78-4CA3-4EA6-9DE7-2322329F1824}" destId="{2C239A21-EF57-4418-8E0B-05E4E3B8C200}" srcOrd="0" destOrd="0" presId="urn:microsoft.com/office/officeart/2005/8/layout/radial1"/>
    <dgm:cxn modelId="{26F0C141-17E0-40CE-9829-A4FF200E46E0}" srcId="{4B83D8DD-6CCB-4733-972E-2E074258E14C}" destId="{5F8AEE69-175F-4998-BBF4-02B0085E54B9}" srcOrd="2" destOrd="0" parTransId="{DD645770-A388-4FFD-B661-A3BE833D930F}" sibTransId="{BFF2880D-C888-4A4D-A42C-B41835491208}"/>
    <dgm:cxn modelId="{F6B6DE14-1092-4E1B-A4A1-A3140D0500E4}" srcId="{4B83D8DD-6CCB-4733-972E-2E074258E14C}" destId="{93171BE2-FFB5-42C9-915B-A478EB7CCF9F}" srcOrd="11" destOrd="0" parTransId="{AD713CE1-7463-4802-B52B-37074EE903AE}" sibTransId="{58479E2A-F1EE-4841-8F90-A7DED3FDE02B}"/>
    <dgm:cxn modelId="{CF79F0B7-C755-439C-9501-101971A093FE}" type="presOf" srcId="{907B3ABA-B58F-4BA9-AFD2-F59A0B80D44A}" destId="{83FC67F2-ECC4-4D2B-941B-4EE8C499D38E}" srcOrd="1" destOrd="0" presId="urn:microsoft.com/office/officeart/2005/8/layout/radial1"/>
    <dgm:cxn modelId="{84B9F6F1-4E27-44C7-BFF6-DFB11BFC45B3}" srcId="{4B83D8DD-6CCB-4733-972E-2E074258E14C}" destId="{7A3CFE7D-ECBD-4603-BE2E-37E33EE2DF4B}" srcOrd="12" destOrd="0" parTransId="{DFB5A204-44D0-4375-9621-52BD19679E02}" sibTransId="{A11C9E56-70C9-4D45-9E91-EAA599760292}"/>
    <dgm:cxn modelId="{4FE9AC9C-EF2F-4025-8DD7-81DFE9409D4A}" type="presOf" srcId="{7ED79669-3BF2-45CC-A8B9-A5B1E56A3060}" destId="{9683C956-96D7-4499-A1F8-2158E17D856A}" srcOrd="0" destOrd="0" presId="urn:microsoft.com/office/officeart/2005/8/layout/radial1"/>
    <dgm:cxn modelId="{800CAD24-3031-4CE6-A1E0-131584817B33}" type="presOf" srcId="{5F8AEE69-175F-4998-BBF4-02B0085E54B9}" destId="{CB020183-38B4-4CEA-B2B6-8AFD373F31B3}" srcOrd="0" destOrd="0" presId="urn:microsoft.com/office/officeart/2005/8/layout/radial1"/>
    <dgm:cxn modelId="{F2072618-CA5D-4021-B343-CF1D966AC780}" type="presOf" srcId="{1AB68923-F657-477F-A03C-D0A072D0A752}" destId="{21415785-2D30-4698-B7DC-3A784FD462BB}" srcOrd="1" destOrd="0" presId="urn:microsoft.com/office/officeart/2005/8/layout/radial1"/>
    <dgm:cxn modelId="{B2AB7ECD-1E07-4F48-9376-B39E70ADC81B}" srcId="{4B83D8DD-6CCB-4733-972E-2E074258E14C}" destId="{4FC87F49-810C-477B-8CB6-40F5267E7099}" srcOrd="14" destOrd="0" parTransId="{E4F07DA9-3E92-4B53-9501-9FB2D0BF44E4}" sibTransId="{7D16B7D6-2515-412F-B8FB-86D744FC7255}"/>
    <dgm:cxn modelId="{823216C4-39BA-4727-B424-759337D22BB6}" type="presOf" srcId="{33CEBDB1-2474-4F1A-98E6-46F04047BEE6}" destId="{8DA9673B-F0A9-424C-AF8E-C670BD0960AF}" srcOrd="1" destOrd="0" presId="urn:microsoft.com/office/officeart/2005/8/layout/radial1"/>
    <dgm:cxn modelId="{A9D9E15B-79A1-41D6-8935-6B3EC2C8A792}" type="presOf" srcId="{E645539B-518D-40B6-B58D-5C792F1F49CB}" destId="{74440F2D-2614-4EF4-9C30-919B4A69BA26}" srcOrd="0" destOrd="0" presId="urn:microsoft.com/office/officeart/2005/8/layout/radial1"/>
    <dgm:cxn modelId="{DA2EC4D1-9EF5-44DA-A6D4-6E67A526D42A}" type="presOf" srcId="{70377362-E8C7-46AE-8244-026AAB6FB3B1}" destId="{F3AD773E-F800-442A-8D12-EC3D2C3B5F24}" srcOrd="0" destOrd="0" presId="urn:microsoft.com/office/officeart/2005/8/layout/radial1"/>
    <dgm:cxn modelId="{5A60191F-FAC1-466D-9E3E-237FD7A5CF4A}" srcId="{4B83D8DD-6CCB-4733-972E-2E074258E14C}" destId="{3B7FBF78-4CA3-4EA6-9DE7-2322329F1824}" srcOrd="1" destOrd="0" parTransId="{907B3ABA-B58F-4BA9-AFD2-F59A0B80D44A}" sibTransId="{5806AAA6-0B1A-4B5E-AF1C-ACA767E0ABC7}"/>
    <dgm:cxn modelId="{B79E72AA-C317-4CFA-9DB8-BAC5731A0759}" srcId="{4B83D8DD-6CCB-4733-972E-2E074258E14C}" destId="{53604694-500F-4BF4-92CA-97340EDA4A72}" srcOrd="16" destOrd="0" parTransId="{4B8592D5-3C9A-4D38-9A73-BB54E8162DD9}" sibTransId="{00B6FF5A-E893-4BDF-817A-01C72CFB5983}"/>
    <dgm:cxn modelId="{6628B0EC-6CC3-4FD8-9FC4-1917C25BBDE5}" type="presOf" srcId="{69E6AB5B-7F62-4940-9341-A74D412E9F56}" destId="{4939190F-C6D9-42EB-B937-E8027335A91F}" srcOrd="0" destOrd="0" presId="urn:microsoft.com/office/officeart/2005/8/layout/radial1"/>
    <dgm:cxn modelId="{264FA288-CDBD-4853-B876-18F7BD986BCC}" type="presOf" srcId="{DFB5A204-44D0-4375-9621-52BD19679E02}" destId="{A8CA977B-4BF5-4B3A-97E6-DB9E9D9F0EBB}" srcOrd="1" destOrd="0" presId="urn:microsoft.com/office/officeart/2005/8/layout/radial1"/>
    <dgm:cxn modelId="{938A0D03-642A-4D7E-A432-0D37E5C08B16}" type="presOf" srcId="{E411ABC2-89EF-4319-8E40-079FFC781A25}" destId="{3A0936AA-F41B-4E9B-93FA-945AC61E8E4B}" srcOrd="0" destOrd="0" presId="urn:microsoft.com/office/officeart/2005/8/layout/radial1"/>
    <dgm:cxn modelId="{AA2A8A1E-B4A5-49A6-BAD2-52B110B60A83}" type="presOf" srcId="{CF0CC7D4-02A3-46A9-8DA9-5F1783550AFF}" destId="{C21F6730-57EC-408D-BC48-0D86E6518B01}" srcOrd="1" destOrd="0" presId="urn:microsoft.com/office/officeart/2005/8/layout/radial1"/>
    <dgm:cxn modelId="{31E76FF3-DF73-446C-9B79-2640305B9543}" type="presOf" srcId="{33CEBDB1-2474-4F1A-98E6-46F04047BEE6}" destId="{13F97FF5-F5EE-4DAB-BFED-9B91F60B83B3}" srcOrd="0" destOrd="0" presId="urn:microsoft.com/office/officeart/2005/8/layout/radial1"/>
    <dgm:cxn modelId="{44559A6B-36F3-4459-9326-6D0BA7F705BE}" type="presOf" srcId="{83BCB056-CBF9-4D4C-B179-5DB5649AC61F}" destId="{065C855A-D36C-4019-A123-BE281C722253}" srcOrd="0" destOrd="0" presId="urn:microsoft.com/office/officeart/2005/8/layout/radial1"/>
    <dgm:cxn modelId="{9BF60A4B-C138-4B5E-AA0D-39680E0CFBA7}" type="presOf" srcId="{1D4ED452-36C6-4F8C-8F11-FE37D3E4C407}" destId="{E200EAB9-496D-4BAA-BB1C-305D177E4506}" srcOrd="0" destOrd="0" presId="urn:microsoft.com/office/officeart/2005/8/layout/radial1"/>
    <dgm:cxn modelId="{BDDFB342-28B2-4751-B883-827D11533057}" srcId="{4B83D8DD-6CCB-4733-972E-2E074258E14C}" destId="{80A5B9FE-8777-4515-8D11-821A11ED9F24}" srcOrd="9" destOrd="0" parTransId="{8E031CA5-6E2A-4F26-B5A7-D5803002DB1F}" sibTransId="{049945E2-4E6A-4240-A55B-26E37C6633F1}"/>
    <dgm:cxn modelId="{07831CC3-DC2C-4932-8B60-599A9451FCED}" srcId="{4B83D8DD-6CCB-4733-972E-2E074258E14C}" destId="{70383BEC-2704-453A-B7E8-F091C091DAA7}" srcOrd="0" destOrd="0" parTransId="{5572B30B-19AC-4F17-97FF-9606E5727A6B}" sibTransId="{C6ED5993-B53C-4EBC-A305-65670D52833E}"/>
    <dgm:cxn modelId="{E6609484-BD94-41E8-946D-8A5B81309BDC}" type="presOf" srcId="{1AB68923-F657-477F-A03C-D0A072D0A752}" destId="{5B364E42-FF36-4E91-8526-1FA5B474BD5C}" srcOrd="0" destOrd="0" presId="urn:microsoft.com/office/officeart/2005/8/layout/radial1"/>
    <dgm:cxn modelId="{B3569A94-CA3B-4A9D-AC4B-FCC84121E1BD}" type="presOf" srcId="{FDBFE77E-28E7-4EEA-B5B6-730D480BB3E2}" destId="{1B64E47A-85B5-4F77-B829-E91B1D67AE5B}" srcOrd="0" destOrd="0" presId="urn:microsoft.com/office/officeart/2005/8/layout/radial1"/>
    <dgm:cxn modelId="{C00CDF56-0CF1-43B8-9088-615573DC81AF}" type="presOf" srcId="{69AAD8A3-AA15-4B85-8F7A-ED79BB054FF2}" destId="{7FDB9BF5-DD95-42DD-B7B8-D3AD23371D24}" srcOrd="0" destOrd="0" presId="urn:microsoft.com/office/officeart/2005/8/layout/radial1"/>
    <dgm:cxn modelId="{CD465AE4-F854-4A74-9B79-FFE753DCDC2F}" type="presOf" srcId="{56CB5564-FAF7-422E-B0AC-D2671BAC2247}" destId="{0CD2044E-2040-46AA-BF46-976213F4322D}" srcOrd="0" destOrd="0" presId="urn:microsoft.com/office/officeart/2005/8/layout/radial1"/>
    <dgm:cxn modelId="{8C37EC9A-7657-4551-B142-EA03D72E00CB}" type="presOf" srcId="{7A3CFE7D-ECBD-4603-BE2E-37E33EE2DF4B}" destId="{A1977DE1-FA87-4D0A-8481-18ECAC3028E3}" srcOrd="0" destOrd="0" presId="urn:microsoft.com/office/officeart/2005/8/layout/radial1"/>
    <dgm:cxn modelId="{841CF6F2-443E-4A63-9CB4-6FE3C7F01089}" srcId="{4B83D8DD-6CCB-4733-972E-2E074258E14C}" destId="{4CE4EDFF-8998-4BE4-B37E-668391EADC24}" srcOrd="8" destOrd="0" parTransId="{E05CE803-E59C-40A3-938F-3C51C2AA3605}" sibTransId="{FA3A2945-81B3-45FB-A515-A696A2F6B08E}"/>
    <dgm:cxn modelId="{62CD9BDF-3A0F-4026-85C0-AF28FDF784B3}" type="presOf" srcId="{5572B30B-19AC-4F17-97FF-9606E5727A6B}" destId="{3C120B7B-B1A0-44A2-951B-20E25FD87FC3}" srcOrd="1" destOrd="0" presId="urn:microsoft.com/office/officeart/2005/8/layout/radial1"/>
    <dgm:cxn modelId="{F39C441D-5B4B-4504-A277-1F77AE113DEC}" type="presOf" srcId="{8E031CA5-6E2A-4F26-B5A7-D5803002DB1F}" destId="{EB59D46C-319F-44DE-96A2-507CEF9488C4}" srcOrd="0" destOrd="0" presId="urn:microsoft.com/office/officeart/2005/8/layout/radial1"/>
    <dgm:cxn modelId="{B27D9EC6-9789-4AA3-A092-A05098A16AD8}" type="presOf" srcId="{8E031CA5-6E2A-4F26-B5A7-D5803002DB1F}" destId="{FA6BAD23-234B-482A-B9F1-73C1F75128ED}" srcOrd="1" destOrd="0" presId="urn:microsoft.com/office/officeart/2005/8/layout/radial1"/>
    <dgm:cxn modelId="{2E1EC3D8-5590-4612-8958-5B97EF4ACCD7}" type="presOf" srcId="{E05CE803-E59C-40A3-938F-3C51C2AA3605}" destId="{66C07EEA-A0C6-4B84-A8E7-F9D7BE738678}" srcOrd="1" destOrd="0" presId="urn:microsoft.com/office/officeart/2005/8/layout/radial1"/>
    <dgm:cxn modelId="{F33D0F92-F3D3-4737-8954-D4B72946D2EB}" type="presOf" srcId="{AD713CE1-7463-4802-B52B-37074EE903AE}" destId="{81A060A9-6DEB-4598-93CD-2D393025D59F}" srcOrd="1" destOrd="0" presId="urn:microsoft.com/office/officeart/2005/8/layout/radial1"/>
    <dgm:cxn modelId="{452FA6D6-DB3E-4F11-8642-D4EE41B632C3}" type="presOf" srcId="{56CB5564-FAF7-422E-B0AC-D2671BAC2247}" destId="{5885EDB7-18D4-48AC-8F16-531675265D86}" srcOrd="1" destOrd="0" presId="urn:microsoft.com/office/officeart/2005/8/layout/radial1"/>
    <dgm:cxn modelId="{2C6D0DD7-A619-4455-8B69-2747214EDE03}" type="presOf" srcId="{70377362-E8C7-46AE-8244-026AAB6FB3B1}" destId="{0E986C89-6D26-46F6-8C4B-04F623EFD5A5}" srcOrd="1" destOrd="0" presId="urn:microsoft.com/office/officeart/2005/8/layout/radial1"/>
    <dgm:cxn modelId="{B2C54ED5-28EC-4DA4-AB04-9C67B131EF07}" type="presOf" srcId="{70383BEC-2704-453A-B7E8-F091C091DAA7}" destId="{E2650B00-C042-4D73-B890-4CFC84CFACFE}" srcOrd="0" destOrd="0" presId="urn:microsoft.com/office/officeart/2005/8/layout/radial1"/>
    <dgm:cxn modelId="{48297D61-8C29-4B38-AB9D-B63803730566}" type="presOf" srcId="{69AAD8A3-AA15-4B85-8F7A-ED79BB054FF2}" destId="{7918FF8F-BE41-4E92-839A-174DEB8FE1F9}" srcOrd="1" destOrd="0" presId="urn:microsoft.com/office/officeart/2005/8/layout/radial1"/>
    <dgm:cxn modelId="{A9D359FC-2210-43E9-9C6D-25977F14628B}" type="presOf" srcId="{556EDAF0-9734-41B1-9480-788103D92761}" destId="{58E3EA02-8E4C-436D-8A6C-8B9F0895DA50}" srcOrd="0" destOrd="0" presId="urn:microsoft.com/office/officeart/2005/8/layout/radial1"/>
    <dgm:cxn modelId="{D7FF38C3-E464-45FB-9D18-1506FE071E3F}" type="presOf" srcId="{1F9407E4-1900-4B47-94B5-72EF391A03D1}" destId="{6AF27C2C-5161-475E-B752-F6650140306E}" srcOrd="0" destOrd="0" presId="urn:microsoft.com/office/officeart/2005/8/layout/radial1"/>
    <dgm:cxn modelId="{724D8689-969D-466B-BF4D-B1F28132BD01}" srcId="{4B83D8DD-6CCB-4733-972E-2E074258E14C}" destId="{82088EB8-8668-4066-BD95-64361160E888}" srcOrd="4" destOrd="0" parTransId="{CF0CC7D4-02A3-46A9-8DA9-5F1783550AFF}" sibTransId="{F8A155F0-C3BC-4209-8935-5F5E9AB0827B}"/>
    <dgm:cxn modelId="{D385B17F-2F4B-4D2F-8F3A-485A1175D8E3}" srcId="{4B83D8DD-6CCB-4733-972E-2E074258E14C}" destId="{E411ABC2-89EF-4319-8E40-079FFC781A25}" srcOrd="15" destOrd="0" parTransId="{1D4ED452-36C6-4F8C-8F11-FE37D3E4C407}" sibTransId="{BFBC88A7-EA1A-4C12-BAE4-A11CF507689A}"/>
    <dgm:cxn modelId="{665062D9-195B-4278-81F9-60DC05460A0E}" type="presOf" srcId="{5572B30B-19AC-4F17-97FF-9606E5727A6B}" destId="{CC63AA10-D9CE-498D-93EC-1C59DF732DD2}" srcOrd="0" destOrd="0" presId="urn:microsoft.com/office/officeart/2005/8/layout/radial1"/>
    <dgm:cxn modelId="{BC1FCE1F-10CF-4DBD-BBBA-56A9A9B39E0C}" type="presOf" srcId="{CF0CC7D4-02A3-46A9-8DA9-5F1783550AFF}" destId="{F684EF34-EFBF-45D6-90E7-1B3B26466067}" srcOrd="0" destOrd="0" presId="urn:microsoft.com/office/officeart/2005/8/layout/radial1"/>
    <dgm:cxn modelId="{FC2B7A02-2A30-4F92-AA7D-1D5A6C5AD1BD}" type="presParOf" srcId="{74440F2D-2614-4EF4-9C30-919B4A69BA26}" destId="{E8FD647D-077F-47C4-88B5-9DBE8E4A6C05}" srcOrd="0" destOrd="0" presId="urn:microsoft.com/office/officeart/2005/8/layout/radial1"/>
    <dgm:cxn modelId="{FC4B1D36-9119-4F4E-97EB-E605B4CADBE3}" type="presParOf" srcId="{74440F2D-2614-4EF4-9C30-919B4A69BA26}" destId="{CC63AA10-D9CE-498D-93EC-1C59DF732DD2}" srcOrd="1" destOrd="0" presId="urn:microsoft.com/office/officeart/2005/8/layout/radial1"/>
    <dgm:cxn modelId="{AAED7A39-F6B2-41F7-AC16-D0403AC07595}" type="presParOf" srcId="{CC63AA10-D9CE-498D-93EC-1C59DF732DD2}" destId="{3C120B7B-B1A0-44A2-951B-20E25FD87FC3}" srcOrd="0" destOrd="0" presId="urn:microsoft.com/office/officeart/2005/8/layout/radial1"/>
    <dgm:cxn modelId="{4AAB3318-C19C-4968-9947-ADAD6DAA05B9}" type="presParOf" srcId="{74440F2D-2614-4EF4-9C30-919B4A69BA26}" destId="{E2650B00-C042-4D73-B890-4CFC84CFACFE}" srcOrd="2" destOrd="0" presId="urn:microsoft.com/office/officeart/2005/8/layout/radial1"/>
    <dgm:cxn modelId="{13C47B2D-A693-43EE-833B-09666266ED97}" type="presParOf" srcId="{74440F2D-2614-4EF4-9C30-919B4A69BA26}" destId="{464F928E-5087-4C73-B58F-F074C8F2CDE0}" srcOrd="3" destOrd="0" presId="urn:microsoft.com/office/officeart/2005/8/layout/radial1"/>
    <dgm:cxn modelId="{E2FAC80C-7F22-416B-817E-EA283FDCFE46}" type="presParOf" srcId="{464F928E-5087-4C73-B58F-F074C8F2CDE0}" destId="{83FC67F2-ECC4-4D2B-941B-4EE8C499D38E}" srcOrd="0" destOrd="0" presId="urn:microsoft.com/office/officeart/2005/8/layout/radial1"/>
    <dgm:cxn modelId="{2E172425-A5D9-48BB-A197-FAB832FCECED}" type="presParOf" srcId="{74440F2D-2614-4EF4-9C30-919B4A69BA26}" destId="{2C239A21-EF57-4418-8E0B-05E4E3B8C200}" srcOrd="4" destOrd="0" presId="urn:microsoft.com/office/officeart/2005/8/layout/radial1"/>
    <dgm:cxn modelId="{8D210D09-D741-46E6-A959-62926515FB26}" type="presParOf" srcId="{74440F2D-2614-4EF4-9C30-919B4A69BA26}" destId="{FF03F2DE-90FF-4BD5-B03B-202196F2EDEC}" srcOrd="5" destOrd="0" presId="urn:microsoft.com/office/officeart/2005/8/layout/radial1"/>
    <dgm:cxn modelId="{8C0D3FFF-CABC-46BD-9960-BCD5C1D1EFC2}" type="presParOf" srcId="{FF03F2DE-90FF-4BD5-B03B-202196F2EDEC}" destId="{0A49BB10-42B6-4B38-9720-46E1FC471B1A}" srcOrd="0" destOrd="0" presId="urn:microsoft.com/office/officeart/2005/8/layout/radial1"/>
    <dgm:cxn modelId="{00CD05AB-F8B1-457A-BA97-F006C2A229D5}" type="presParOf" srcId="{74440F2D-2614-4EF4-9C30-919B4A69BA26}" destId="{CB020183-38B4-4CEA-B2B6-8AFD373F31B3}" srcOrd="6" destOrd="0" presId="urn:microsoft.com/office/officeart/2005/8/layout/radial1"/>
    <dgm:cxn modelId="{5C0EB9B7-1ECD-43F6-99F2-EE0E39B2DA0E}" type="presParOf" srcId="{74440F2D-2614-4EF4-9C30-919B4A69BA26}" destId="{065C855A-D36C-4019-A123-BE281C722253}" srcOrd="7" destOrd="0" presId="urn:microsoft.com/office/officeart/2005/8/layout/radial1"/>
    <dgm:cxn modelId="{341B5591-1243-48D1-B843-138C2DF8A0A4}" type="presParOf" srcId="{065C855A-D36C-4019-A123-BE281C722253}" destId="{B47F0669-501C-4339-AB9A-7DB478884D11}" srcOrd="0" destOrd="0" presId="urn:microsoft.com/office/officeart/2005/8/layout/radial1"/>
    <dgm:cxn modelId="{89F8F5BF-1A9D-4634-AEC8-49A03580FE79}" type="presParOf" srcId="{74440F2D-2614-4EF4-9C30-919B4A69BA26}" destId="{6AF27C2C-5161-475E-B752-F6650140306E}" srcOrd="8" destOrd="0" presId="urn:microsoft.com/office/officeart/2005/8/layout/radial1"/>
    <dgm:cxn modelId="{EA23C503-8727-4884-8256-F4239F85E82C}" type="presParOf" srcId="{74440F2D-2614-4EF4-9C30-919B4A69BA26}" destId="{F684EF34-EFBF-45D6-90E7-1B3B26466067}" srcOrd="9" destOrd="0" presId="urn:microsoft.com/office/officeart/2005/8/layout/radial1"/>
    <dgm:cxn modelId="{6711F80A-48E4-453F-9354-50BEDC58C951}" type="presParOf" srcId="{F684EF34-EFBF-45D6-90E7-1B3B26466067}" destId="{C21F6730-57EC-408D-BC48-0D86E6518B01}" srcOrd="0" destOrd="0" presId="urn:microsoft.com/office/officeart/2005/8/layout/radial1"/>
    <dgm:cxn modelId="{04C1A657-DF1A-4A8A-830C-391BA962340E}" type="presParOf" srcId="{74440F2D-2614-4EF4-9C30-919B4A69BA26}" destId="{CFA3880C-1090-4531-8457-F550176C76EB}" srcOrd="10" destOrd="0" presId="urn:microsoft.com/office/officeart/2005/8/layout/radial1"/>
    <dgm:cxn modelId="{3714403E-73E5-42FB-9070-24C7EE9EA82B}" type="presParOf" srcId="{74440F2D-2614-4EF4-9C30-919B4A69BA26}" destId="{13F97FF5-F5EE-4DAB-BFED-9B91F60B83B3}" srcOrd="11" destOrd="0" presId="urn:microsoft.com/office/officeart/2005/8/layout/radial1"/>
    <dgm:cxn modelId="{CF156B43-56E0-4CEA-AE69-E8E753EDFDAA}" type="presParOf" srcId="{13F97FF5-F5EE-4DAB-BFED-9B91F60B83B3}" destId="{8DA9673B-F0A9-424C-AF8E-C670BD0960AF}" srcOrd="0" destOrd="0" presId="urn:microsoft.com/office/officeart/2005/8/layout/radial1"/>
    <dgm:cxn modelId="{847A5B94-2710-411B-9849-F8A73D458256}" type="presParOf" srcId="{74440F2D-2614-4EF4-9C30-919B4A69BA26}" destId="{58E3EA02-8E4C-436D-8A6C-8B9F0895DA50}" srcOrd="12" destOrd="0" presId="urn:microsoft.com/office/officeart/2005/8/layout/radial1"/>
    <dgm:cxn modelId="{F71D79B5-33DB-4F53-A90C-49B5755F9D63}" type="presParOf" srcId="{74440F2D-2614-4EF4-9C30-919B4A69BA26}" destId="{4939190F-C6D9-42EB-B937-E8027335A91F}" srcOrd="13" destOrd="0" presId="urn:microsoft.com/office/officeart/2005/8/layout/radial1"/>
    <dgm:cxn modelId="{2ABFFD16-FDC5-4E88-A7D1-3271C097C253}" type="presParOf" srcId="{4939190F-C6D9-42EB-B937-E8027335A91F}" destId="{5601BD3B-B0AF-4BBE-A7B1-7BF610F687FD}" srcOrd="0" destOrd="0" presId="urn:microsoft.com/office/officeart/2005/8/layout/radial1"/>
    <dgm:cxn modelId="{544C430A-233A-4B0A-9BBB-706CB82600FA}" type="presParOf" srcId="{74440F2D-2614-4EF4-9C30-919B4A69BA26}" destId="{9683C956-96D7-4499-A1F8-2158E17D856A}" srcOrd="14" destOrd="0" presId="urn:microsoft.com/office/officeart/2005/8/layout/radial1"/>
    <dgm:cxn modelId="{6EE59F76-1F41-41B3-84A0-8AE8003D2E5B}" type="presParOf" srcId="{74440F2D-2614-4EF4-9C30-919B4A69BA26}" destId="{5B364E42-FF36-4E91-8526-1FA5B474BD5C}" srcOrd="15" destOrd="0" presId="urn:microsoft.com/office/officeart/2005/8/layout/radial1"/>
    <dgm:cxn modelId="{ED71D79C-5FAE-4240-92B9-C39E531EDD32}" type="presParOf" srcId="{5B364E42-FF36-4E91-8526-1FA5B474BD5C}" destId="{21415785-2D30-4698-B7DC-3A784FD462BB}" srcOrd="0" destOrd="0" presId="urn:microsoft.com/office/officeart/2005/8/layout/radial1"/>
    <dgm:cxn modelId="{A21095E9-1806-4220-B25F-6E10A691862B}" type="presParOf" srcId="{74440F2D-2614-4EF4-9C30-919B4A69BA26}" destId="{1186FEAA-02AE-4578-BFCB-8754AA02109F}" srcOrd="16" destOrd="0" presId="urn:microsoft.com/office/officeart/2005/8/layout/radial1"/>
    <dgm:cxn modelId="{788EBE62-687F-439E-862C-DBC6EE1B19F1}" type="presParOf" srcId="{74440F2D-2614-4EF4-9C30-919B4A69BA26}" destId="{E2C64F77-C3CC-4B19-A547-A7E654327210}" srcOrd="17" destOrd="0" presId="urn:microsoft.com/office/officeart/2005/8/layout/radial1"/>
    <dgm:cxn modelId="{0567306E-96EE-4913-ADF3-C19EA98F5F0F}" type="presParOf" srcId="{E2C64F77-C3CC-4B19-A547-A7E654327210}" destId="{66C07EEA-A0C6-4B84-A8E7-F9D7BE738678}" srcOrd="0" destOrd="0" presId="urn:microsoft.com/office/officeart/2005/8/layout/radial1"/>
    <dgm:cxn modelId="{1D04260E-5819-4F58-B197-7326C07C0B3C}" type="presParOf" srcId="{74440F2D-2614-4EF4-9C30-919B4A69BA26}" destId="{72696964-4AD2-4860-B50C-C2F212AB8612}" srcOrd="18" destOrd="0" presId="urn:microsoft.com/office/officeart/2005/8/layout/radial1"/>
    <dgm:cxn modelId="{F54E36C0-4A15-455A-A7E9-7B5B2B418EB2}" type="presParOf" srcId="{74440F2D-2614-4EF4-9C30-919B4A69BA26}" destId="{EB59D46C-319F-44DE-96A2-507CEF9488C4}" srcOrd="19" destOrd="0" presId="urn:microsoft.com/office/officeart/2005/8/layout/radial1"/>
    <dgm:cxn modelId="{15F2B850-6055-4929-9C7B-27405B9864E6}" type="presParOf" srcId="{EB59D46C-319F-44DE-96A2-507CEF9488C4}" destId="{FA6BAD23-234B-482A-B9F1-73C1F75128ED}" srcOrd="0" destOrd="0" presId="urn:microsoft.com/office/officeart/2005/8/layout/radial1"/>
    <dgm:cxn modelId="{B2B6189C-1D8B-41E3-9084-F946D209116D}" type="presParOf" srcId="{74440F2D-2614-4EF4-9C30-919B4A69BA26}" destId="{C5585BEA-B05D-4DCA-80DB-783C99F1071D}" srcOrd="20" destOrd="0" presId="urn:microsoft.com/office/officeart/2005/8/layout/radial1"/>
    <dgm:cxn modelId="{7F6DCDF7-1587-4F34-A858-408346C031ED}" type="presParOf" srcId="{74440F2D-2614-4EF4-9C30-919B4A69BA26}" destId="{0CD2044E-2040-46AA-BF46-976213F4322D}" srcOrd="21" destOrd="0" presId="urn:microsoft.com/office/officeart/2005/8/layout/radial1"/>
    <dgm:cxn modelId="{BEDFBD2F-3E6A-4625-B55F-16C36FCEB2D2}" type="presParOf" srcId="{0CD2044E-2040-46AA-BF46-976213F4322D}" destId="{5885EDB7-18D4-48AC-8F16-531675265D86}" srcOrd="0" destOrd="0" presId="urn:microsoft.com/office/officeart/2005/8/layout/radial1"/>
    <dgm:cxn modelId="{9459FF08-4E3E-4446-9C2E-A891C4E93B04}" type="presParOf" srcId="{74440F2D-2614-4EF4-9C30-919B4A69BA26}" destId="{1B64E47A-85B5-4F77-B829-E91B1D67AE5B}" srcOrd="22" destOrd="0" presId="urn:microsoft.com/office/officeart/2005/8/layout/radial1"/>
    <dgm:cxn modelId="{3626BA69-C781-4810-878B-E9E19CDB9AE0}" type="presParOf" srcId="{74440F2D-2614-4EF4-9C30-919B4A69BA26}" destId="{4374A5A9-6152-4BE5-B635-37B9BD40D03A}" srcOrd="23" destOrd="0" presId="urn:microsoft.com/office/officeart/2005/8/layout/radial1"/>
    <dgm:cxn modelId="{B1C587BA-85FC-4F5F-A0A1-81C53F291D13}" type="presParOf" srcId="{4374A5A9-6152-4BE5-B635-37B9BD40D03A}" destId="{81A060A9-6DEB-4598-93CD-2D393025D59F}" srcOrd="0" destOrd="0" presId="urn:microsoft.com/office/officeart/2005/8/layout/radial1"/>
    <dgm:cxn modelId="{46CEDEDC-41D1-48F6-B834-39E58C911BB7}" type="presParOf" srcId="{74440F2D-2614-4EF4-9C30-919B4A69BA26}" destId="{37349C55-B06A-4E85-A5CF-01037CF1A229}" srcOrd="24" destOrd="0" presId="urn:microsoft.com/office/officeart/2005/8/layout/radial1"/>
    <dgm:cxn modelId="{5F5B4525-E112-4E1E-8CA7-846BD7D1F9CC}" type="presParOf" srcId="{74440F2D-2614-4EF4-9C30-919B4A69BA26}" destId="{ACDFA3F1-6E7F-42ED-9A20-736495F8619D}" srcOrd="25" destOrd="0" presId="urn:microsoft.com/office/officeart/2005/8/layout/radial1"/>
    <dgm:cxn modelId="{B822BD50-9F2F-4566-A356-638CF4A9F5CC}" type="presParOf" srcId="{ACDFA3F1-6E7F-42ED-9A20-736495F8619D}" destId="{A8CA977B-4BF5-4B3A-97E6-DB9E9D9F0EBB}" srcOrd="0" destOrd="0" presId="urn:microsoft.com/office/officeart/2005/8/layout/radial1"/>
    <dgm:cxn modelId="{9B49DF17-8D9A-4219-8795-9BD8850A22C6}" type="presParOf" srcId="{74440F2D-2614-4EF4-9C30-919B4A69BA26}" destId="{A1977DE1-FA87-4D0A-8481-18ECAC3028E3}" srcOrd="26" destOrd="0" presId="urn:microsoft.com/office/officeart/2005/8/layout/radial1"/>
    <dgm:cxn modelId="{186A1837-CA55-4375-BE1F-F5B0EC55196C}" type="presParOf" srcId="{74440F2D-2614-4EF4-9C30-919B4A69BA26}" destId="{7FDB9BF5-DD95-42DD-B7B8-D3AD23371D24}" srcOrd="27" destOrd="0" presId="urn:microsoft.com/office/officeart/2005/8/layout/radial1"/>
    <dgm:cxn modelId="{775F3DBB-B87C-4F81-91CA-90E6C663C835}" type="presParOf" srcId="{7FDB9BF5-DD95-42DD-B7B8-D3AD23371D24}" destId="{7918FF8F-BE41-4E92-839A-174DEB8FE1F9}" srcOrd="0" destOrd="0" presId="urn:microsoft.com/office/officeart/2005/8/layout/radial1"/>
    <dgm:cxn modelId="{6D281973-201A-4F47-BCF8-5CAE1D292755}" type="presParOf" srcId="{74440F2D-2614-4EF4-9C30-919B4A69BA26}" destId="{65462E99-B1A1-4C78-9AD6-D06750FA5C3F}" srcOrd="28" destOrd="0" presId="urn:microsoft.com/office/officeart/2005/8/layout/radial1"/>
    <dgm:cxn modelId="{2B35C822-F628-4FE9-9D01-A7F68417B551}" type="presParOf" srcId="{74440F2D-2614-4EF4-9C30-919B4A69BA26}" destId="{E9E99594-394D-4804-BDAA-33AD27EB0C75}" srcOrd="29" destOrd="0" presId="urn:microsoft.com/office/officeart/2005/8/layout/radial1"/>
    <dgm:cxn modelId="{2806CE07-20E9-4F82-AD5E-D33E879A27EC}" type="presParOf" srcId="{E9E99594-394D-4804-BDAA-33AD27EB0C75}" destId="{E2383A7C-FDB5-4D01-B1E5-2896D348FE99}" srcOrd="0" destOrd="0" presId="urn:microsoft.com/office/officeart/2005/8/layout/radial1"/>
    <dgm:cxn modelId="{7AAB695B-070C-4EBE-8452-5F36F2808FAC}" type="presParOf" srcId="{74440F2D-2614-4EF4-9C30-919B4A69BA26}" destId="{0B32EF11-6088-40D4-9219-F3BC0A00BF84}" srcOrd="30" destOrd="0" presId="urn:microsoft.com/office/officeart/2005/8/layout/radial1"/>
    <dgm:cxn modelId="{FC2D6C31-E63B-4B61-BCA1-020C54206CAD}" type="presParOf" srcId="{74440F2D-2614-4EF4-9C30-919B4A69BA26}" destId="{E200EAB9-496D-4BAA-BB1C-305D177E4506}" srcOrd="31" destOrd="0" presId="urn:microsoft.com/office/officeart/2005/8/layout/radial1"/>
    <dgm:cxn modelId="{1A9C8D5C-B10E-4149-96BE-2DD5045A2216}" type="presParOf" srcId="{E200EAB9-496D-4BAA-BB1C-305D177E4506}" destId="{51E33175-1E19-4CDC-8651-A85334D3F451}" srcOrd="0" destOrd="0" presId="urn:microsoft.com/office/officeart/2005/8/layout/radial1"/>
    <dgm:cxn modelId="{0D609703-489B-4B7C-B6CF-86F0C9F1E84E}" type="presParOf" srcId="{74440F2D-2614-4EF4-9C30-919B4A69BA26}" destId="{3A0936AA-F41B-4E9B-93FA-945AC61E8E4B}" srcOrd="32" destOrd="0" presId="urn:microsoft.com/office/officeart/2005/8/layout/radial1"/>
    <dgm:cxn modelId="{434DF096-6EC5-4514-B478-15B44A1C3F93}" type="presParOf" srcId="{74440F2D-2614-4EF4-9C30-919B4A69BA26}" destId="{04268C3D-B2A9-4749-8DC9-C920C4AAF462}" srcOrd="33" destOrd="0" presId="urn:microsoft.com/office/officeart/2005/8/layout/radial1"/>
    <dgm:cxn modelId="{56B3BC94-D05D-4066-BD39-C019ADDC6638}" type="presParOf" srcId="{04268C3D-B2A9-4749-8DC9-C920C4AAF462}" destId="{99E850EF-D66C-4605-8937-459E81E8A681}" srcOrd="0" destOrd="0" presId="urn:microsoft.com/office/officeart/2005/8/layout/radial1"/>
    <dgm:cxn modelId="{2EE0F6D8-DCE3-47D7-9CBF-A81B39E653F9}" type="presParOf" srcId="{74440F2D-2614-4EF4-9C30-919B4A69BA26}" destId="{E32ED677-B3D6-441F-8297-E3923595B189}" srcOrd="34" destOrd="0" presId="urn:microsoft.com/office/officeart/2005/8/layout/radial1"/>
    <dgm:cxn modelId="{1AE6D2F4-6B0D-47DC-A160-AAE5ACD30455}" type="presParOf" srcId="{74440F2D-2614-4EF4-9C30-919B4A69BA26}" destId="{F3AD773E-F800-442A-8D12-EC3D2C3B5F24}" srcOrd="35" destOrd="0" presId="urn:microsoft.com/office/officeart/2005/8/layout/radial1"/>
    <dgm:cxn modelId="{AA48D06C-872F-413A-BB7F-2EE0AAAC115B}" type="presParOf" srcId="{F3AD773E-F800-442A-8D12-EC3D2C3B5F24}" destId="{0E986C89-6D26-46F6-8C4B-04F623EFD5A5}" srcOrd="0" destOrd="0" presId="urn:microsoft.com/office/officeart/2005/8/layout/radial1"/>
    <dgm:cxn modelId="{78B0EC1E-F957-4255-9EF8-8D35AA0B9208}" type="presParOf" srcId="{74440F2D-2614-4EF4-9C30-919B4A69BA26}" destId="{B795B781-55EC-43AF-9D92-9E8468143905}" srcOrd="36" destOrd="0" presId="urn:microsoft.com/office/officeart/2005/8/layout/radia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B60DA5-2293-4305-BB8D-30BBA7875E6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FD50D8B-364C-4421-931A-DF9A02ADD336}">
      <dgm:prSet phldrT="[Texto]"/>
      <dgm:spPr/>
      <dgm:t>
        <a:bodyPr/>
        <a:lstStyle/>
        <a:p>
          <a:r>
            <a:rPr lang="pt-BR" dirty="0" smtClean="0"/>
            <a:t>SNPA</a:t>
          </a:r>
          <a:endParaRPr lang="pt-BR" dirty="0"/>
        </a:p>
      </dgm:t>
    </dgm:pt>
    <dgm:pt modelId="{50945B13-5006-42F4-B982-BDD927341182}" type="parTrans" cxnId="{C879C97D-3CEF-4619-B529-9F420998A685}">
      <dgm:prSet/>
      <dgm:spPr/>
      <dgm:t>
        <a:bodyPr/>
        <a:lstStyle/>
        <a:p>
          <a:endParaRPr lang="pt-BR"/>
        </a:p>
      </dgm:t>
    </dgm:pt>
    <dgm:pt modelId="{CE25AAFD-B874-4ADC-A937-EF1BE89B1320}" type="sibTrans" cxnId="{C879C97D-3CEF-4619-B529-9F420998A685}">
      <dgm:prSet/>
      <dgm:spPr/>
      <dgm:t>
        <a:bodyPr/>
        <a:lstStyle/>
        <a:p>
          <a:endParaRPr lang="pt-BR"/>
        </a:p>
      </dgm:t>
    </dgm:pt>
    <dgm:pt modelId="{779CB3EE-041D-46C3-A386-EAB786DF1EC6}">
      <dgm:prSet phldrT="[Texto]"/>
      <dgm:spPr/>
      <dgm:t>
        <a:bodyPr/>
        <a:lstStyle/>
        <a:p>
          <a:r>
            <a:rPr lang="pt-BR" dirty="0" smtClean="0"/>
            <a:t>EMBRAPA</a:t>
          </a:r>
          <a:endParaRPr lang="pt-BR" dirty="0"/>
        </a:p>
      </dgm:t>
    </dgm:pt>
    <dgm:pt modelId="{C1EF77F3-6911-4E11-AE6E-08F1E49428C3}" type="parTrans" cxnId="{427252AD-5C30-45FF-8811-AAADB46454F7}">
      <dgm:prSet/>
      <dgm:spPr/>
      <dgm:t>
        <a:bodyPr/>
        <a:lstStyle/>
        <a:p>
          <a:endParaRPr lang="pt-BR"/>
        </a:p>
      </dgm:t>
    </dgm:pt>
    <dgm:pt modelId="{DE5EA5BF-17D9-4431-9866-62CF14472FB1}" type="sibTrans" cxnId="{427252AD-5C30-45FF-8811-AAADB46454F7}">
      <dgm:prSet/>
      <dgm:spPr/>
      <dgm:t>
        <a:bodyPr/>
        <a:lstStyle/>
        <a:p>
          <a:endParaRPr lang="pt-BR"/>
        </a:p>
      </dgm:t>
    </dgm:pt>
    <dgm:pt modelId="{DFAA5028-E91B-4B65-96DD-B69EE61C4E48}">
      <dgm:prSet phldrT="[Texto]"/>
      <dgm:spPr/>
      <dgm:t>
        <a:bodyPr/>
        <a:lstStyle/>
        <a:p>
          <a:r>
            <a:rPr lang="pt-BR" dirty="0" err="1" smtClean="0"/>
            <a:t>OEPA</a:t>
          </a:r>
          <a:r>
            <a:rPr lang="pt-BR" u="none" dirty="0" err="1" smtClean="0"/>
            <a:t>s</a:t>
          </a:r>
          <a:endParaRPr lang="pt-BR" u="none" dirty="0"/>
        </a:p>
      </dgm:t>
    </dgm:pt>
    <dgm:pt modelId="{EC979289-5A76-4120-AE62-F70DF9226E87}" type="parTrans" cxnId="{71E1B650-C80F-46D9-926A-6DD5DC188AF0}">
      <dgm:prSet/>
      <dgm:spPr/>
      <dgm:t>
        <a:bodyPr/>
        <a:lstStyle/>
        <a:p>
          <a:endParaRPr lang="pt-BR"/>
        </a:p>
      </dgm:t>
    </dgm:pt>
    <dgm:pt modelId="{93FB9CC5-A36D-45E3-828B-3F0CEADBA5A4}" type="sibTrans" cxnId="{71E1B650-C80F-46D9-926A-6DD5DC188AF0}">
      <dgm:prSet/>
      <dgm:spPr/>
      <dgm:t>
        <a:bodyPr/>
        <a:lstStyle/>
        <a:p>
          <a:endParaRPr lang="pt-BR"/>
        </a:p>
      </dgm:t>
    </dgm:pt>
    <dgm:pt modelId="{3FBB5A5A-95D7-4900-8609-B0A4B45D6F30}">
      <dgm:prSet/>
      <dgm:spPr/>
      <dgm:t>
        <a:bodyPr/>
        <a:lstStyle/>
        <a:p>
          <a:r>
            <a:rPr lang="pt-BR" dirty="0" smtClean="0"/>
            <a:t>Universidades</a:t>
          </a:r>
          <a:endParaRPr lang="pt-BR" dirty="0"/>
        </a:p>
      </dgm:t>
    </dgm:pt>
    <dgm:pt modelId="{EB2B92DB-049F-404F-9461-911135E7FD05}" type="parTrans" cxnId="{570C58A1-E7C9-4CA5-A856-FAE1DA0E03F6}">
      <dgm:prSet/>
      <dgm:spPr/>
      <dgm:t>
        <a:bodyPr/>
        <a:lstStyle/>
        <a:p>
          <a:endParaRPr lang="pt-BR"/>
        </a:p>
      </dgm:t>
    </dgm:pt>
    <dgm:pt modelId="{8ABBD576-1EB6-4C36-B9EE-66A5226B7146}" type="sibTrans" cxnId="{570C58A1-E7C9-4CA5-A856-FAE1DA0E03F6}">
      <dgm:prSet/>
      <dgm:spPr/>
      <dgm:t>
        <a:bodyPr/>
        <a:lstStyle/>
        <a:p>
          <a:endParaRPr lang="pt-BR"/>
        </a:p>
      </dgm:t>
    </dgm:pt>
    <dgm:pt modelId="{C673928F-B2EE-4017-BB74-C42DB860551A}">
      <dgm:prSet/>
      <dgm:spPr/>
      <dgm:t>
        <a:bodyPr/>
        <a:lstStyle/>
        <a:p>
          <a:r>
            <a:rPr lang="pt-BR" dirty="0" smtClean="0"/>
            <a:t>Cooperativas</a:t>
          </a:r>
          <a:endParaRPr lang="pt-BR" dirty="0"/>
        </a:p>
      </dgm:t>
    </dgm:pt>
    <dgm:pt modelId="{B0244E4B-4ACD-435E-98E9-3B6361970BD1}" type="parTrans" cxnId="{67271996-1E36-4E87-B061-00CA0411029A}">
      <dgm:prSet/>
      <dgm:spPr/>
      <dgm:t>
        <a:bodyPr/>
        <a:lstStyle/>
        <a:p>
          <a:endParaRPr lang="pt-BR"/>
        </a:p>
      </dgm:t>
    </dgm:pt>
    <dgm:pt modelId="{3500F009-AA88-476C-9B46-35CCA9A7B82A}" type="sibTrans" cxnId="{67271996-1E36-4E87-B061-00CA0411029A}">
      <dgm:prSet/>
      <dgm:spPr/>
      <dgm:t>
        <a:bodyPr/>
        <a:lstStyle/>
        <a:p>
          <a:endParaRPr lang="pt-BR"/>
        </a:p>
      </dgm:t>
    </dgm:pt>
    <dgm:pt modelId="{8DC30323-73AA-4F83-BC9F-511EFD3E52AF}">
      <dgm:prSet/>
      <dgm:spPr/>
      <dgm:t>
        <a:bodyPr/>
        <a:lstStyle/>
        <a:p>
          <a:r>
            <a:rPr lang="pt-BR" dirty="0" smtClean="0"/>
            <a:t>Sindicatos</a:t>
          </a:r>
          <a:endParaRPr lang="pt-BR" dirty="0"/>
        </a:p>
      </dgm:t>
    </dgm:pt>
    <dgm:pt modelId="{138563F9-FF59-4E5B-8466-38B26D33CFD9}" type="parTrans" cxnId="{0CEFFC73-D385-430A-9C41-23F722218DD9}">
      <dgm:prSet/>
      <dgm:spPr/>
      <dgm:t>
        <a:bodyPr/>
        <a:lstStyle/>
        <a:p>
          <a:endParaRPr lang="pt-BR"/>
        </a:p>
      </dgm:t>
    </dgm:pt>
    <dgm:pt modelId="{840EB533-367B-460E-B96F-EFE1C8223539}" type="sibTrans" cxnId="{0CEFFC73-D385-430A-9C41-23F722218DD9}">
      <dgm:prSet/>
      <dgm:spPr/>
      <dgm:t>
        <a:bodyPr/>
        <a:lstStyle/>
        <a:p>
          <a:endParaRPr lang="pt-BR"/>
        </a:p>
      </dgm:t>
    </dgm:pt>
    <dgm:pt modelId="{C17EC302-E2F5-4E70-8ADF-FA45D32291B0}">
      <dgm:prSet/>
      <dgm:spPr/>
      <dgm:t>
        <a:bodyPr/>
        <a:lstStyle/>
        <a:p>
          <a:r>
            <a:rPr lang="pt-BR" dirty="0" smtClean="0"/>
            <a:t>Fundações e Associações</a:t>
          </a:r>
          <a:endParaRPr lang="pt-BR" dirty="0"/>
        </a:p>
      </dgm:t>
    </dgm:pt>
    <dgm:pt modelId="{309A117D-15C9-4E42-9415-4C4195191F5A}" type="parTrans" cxnId="{B8E4EE93-590E-483F-A936-95C0B1D35846}">
      <dgm:prSet/>
      <dgm:spPr/>
      <dgm:t>
        <a:bodyPr/>
        <a:lstStyle/>
        <a:p>
          <a:endParaRPr lang="pt-BR"/>
        </a:p>
      </dgm:t>
    </dgm:pt>
    <dgm:pt modelId="{2DB61DE8-1561-4E9A-9496-650BC490CE7C}" type="sibTrans" cxnId="{B8E4EE93-590E-483F-A936-95C0B1D35846}">
      <dgm:prSet/>
      <dgm:spPr/>
      <dgm:t>
        <a:bodyPr/>
        <a:lstStyle/>
        <a:p>
          <a:endParaRPr lang="pt-BR"/>
        </a:p>
      </dgm:t>
    </dgm:pt>
    <dgm:pt modelId="{FBCD6857-2ED7-4A1B-ACF2-95F6D2971035}">
      <dgm:prSet/>
      <dgm:spPr/>
      <dgm:t>
        <a:bodyPr/>
        <a:lstStyle/>
        <a:p>
          <a:r>
            <a:rPr lang="pt-BR" dirty="0" smtClean="0"/>
            <a:t>Públicas</a:t>
          </a:r>
        </a:p>
        <a:p>
          <a:r>
            <a:rPr lang="pt-BR" dirty="0" smtClean="0"/>
            <a:t>Privadas</a:t>
          </a:r>
          <a:endParaRPr lang="pt-BR" dirty="0"/>
        </a:p>
      </dgm:t>
    </dgm:pt>
    <dgm:pt modelId="{A36E0156-133C-4E3F-B709-6E301CAA2509}" type="parTrans" cxnId="{8CA6A92D-EEA3-4F52-BB9A-05BE8A3ABAC7}">
      <dgm:prSet/>
      <dgm:spPr/>
      <dgm:t>
        <a:bodyPr/>
        <a:lstStyle/>
        <a:p>
          <a:endParaRPr lang="pt-BR"/>
        </a:p>
      </dgm:t>
    </dgm:pt>
    <dgm:pt modelId="{BF64915F-7AD7-47BA-A385-6CAF54627799}" type="sibTrans" cxnId="{8CA6A92D-EEA3-4F52-BB9A-05BE8A3ABAC7}">
      <dgm:prSet/>
      <dgm:spPr/>
      <dgm:t>
        <a:bodyPr/>
        <a:lstStyle/>
        <a:p>
          <a:endParaRPr lang="pt-BR"/>
        </a:p>
      </dgm:t>
    </dgm:pt>
    <dgm:pt modelId="{2774929F-3D9B-4A8A-A690-7534E24156C1}">
      <dgm:prSet/>
      <dgm:spPr/>
      <dgm:t>
        <a:bodyPr/>
        <a:lstStyle/>
        <a:p>
          <a:r>
            <a:rPr lang="pt-BR" dirty="0" smtClean="0"/>
            <a:t>Unidades de pesquisa</a:t>
          </a:r>
          <a:endParaRPr lang="pt-BR" dirty="0"/>
        </a:p>
      </dgm:t>
    </dgm:pt>
    <dgm:pt modelId="{5B10E721-7E69-402A-A9AB-9D2189B34D72}" type="parTrans" cxnId="{A37284D7-1B24-461A-9811-5A9D64263F8A}">
      <dgm:prSet/>
      <dgm:spPr/>
      <dgm:t>
        <a:bodyPr/>
        <a:lstStyle/>
        <a:p>
          <a:endParaRPr lang="pt-BR"/>
        </a:p>
      </dgm:t>
    </dgm:pt>
    <dgm:pt modelId="{917AFA0E-B0BC-4831-8FE4-00CEA7FF9835}" type="sibTrans" cxnId="{A37284D7-1B24-461A-9811-5A9D64263F8A}">
      <dgm:prSet/>
      <dgm:spPr/>
      <dgm:t>
        <a:bodyPr/>
        <a:lstStyle/>
        <a:p>
          <a:endParaRPr lang="pt-BR"/>
        </a:p>
      </dgm:t>
    </dgm:pt>
    <dgm:pt modelId="{72548413-A068-4F50-80A0-6081CB6E1A5A}">
      <dgm:prSet/>
      <dgm:spPr/>
      <dgm:t>
        <a:bodyPr/>
        <a:lstStyle/>
        <a:p>
          <a:r>
            <a:rPr lang="pt-BR" dirty="0" smtClean="0"/>
            <a:t>Unidades de serviço</a:t>
          </a:r>
          <a:endParaRPr lang="pt-BR" dirty="0"/>
        </a:p>
      </dgm:t>
    </dgm:pt>
    <dgm:pt modelId="{3C71D986-C847-4441-BD8C-E922DE0DFD19}" type="parTrans" cxnId="{A0919A61-0E8D-4007-9C34-69CB15202BB8}">
      <dgm:prSet/>
      <dgm:spPr/>
      <dgm:t>
        <a:bodyPr/>
        <a:lstStyle/>
        <a:p>
          <a:endParaRPr lang="pt-BR"/>
        </a:p>
      </dgm:t>
    </dgm:pt>
    <dgm:pt modelId="{9D844200-0721-404B-B1D6-2EF22710F43A}" type="sibTrans" cxnId="{A0919A61-0E8D-4007-9C34-69CB15202BB8}">
      <dgm:prSet/>
      <dgm:spPr/>
      <dgm:t>
        <a:bodyPr/>
        <a:lstStyle/>
        <a:p>
          <a:endParaRPr lang="pt-BR"/>
        </a:p>
      </dgm:t>
    </dgm:pt>
    <dgm:pt modelId="{E034EAC9-7E92-4CCB-8EDC-22BA0DFC12A6}">
      <dgm:prSet/>
      <dgm:spPr/>
      <dgm:t>
        <a:bodyPr/>
        <a:lstStyle/>
        <a:p>
          <a:r>
            <a:rPr lang="pt-BR" dirty="0" smtClean="0"/>
            <a:t>Unidades </a:t>
          </a:r>
          <a:r>
            <a:rPr lang="pt-BR" dirty="0" err="1" smtClean="0"/>
            <a:t>descentraliz</a:t>
          </a:r>
          <a:endParaRPr lang="pt-BR" dirty="0"/>
        </a:p>
      </dgm:t>
    </dgm:pt>
    <dgm:pt modelId="{DEEFD1C1-F246-4CCB-B3C5-5D2068B9937E}" type="parTrans" cxnId="{7D90CA47-533D-40C7-BC3C-0929B95E729A}">
      <dgm:prSet/>
      <dgm:spPr/>
      <dgm:t>
        <a:bodyPr/>
        <a:lstStyle/>
        <a:p>
          <a:endParaRPr lang="pt-BR"/>
        </a:p>
      </dgm:t>
    </dgm:pt>
    <dgm:pt modelId="{3DE3D240-E8C0-48B4-8B9B-4E4B6353EF27}" type="sibTrans" cxnId="{7D90CA47-533D-40C7-BC3C-0929B95E729A}">
      <dgm:prSet/>
      <dgm:spPr/>
      <dgm:t>
        <a:bodyPr/>
        <a:lstStyle/>
        <a:p>
          <a:endParaRPr lang="pt-BR"/>
        </a:p>
      </dgm:t>
    </dgm:pt>
    <dgm:pt modelId="{77598FDB-20AA-4152-BC99-5850E7486E31}" type="pres">
      <dgm:prSet presAssocID="{97B60DA5-2293-4305-BB8D-30BBA7875E6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8E50B40-354A-4DC9-B02C-D8C06D44767A}" type="pres">
      <dgm:prSet presAssocID="{9FD50D8B-364C-4421-931A-DF9A02ADD336}" presName="hierRoot1" presStyleCnt="0">
        <dgm:presLayoutVars>
          <dgm:hierBranch val="init"/>
        </dgm:presLayoutVars>
      </dgm:prSet>
      <dgm:spPr/>
    </dgm:pt>
    <dgm:pt modelId="{AAC0349D-261C-44BA-8E82-74A740CE6C50}" type="pres">
      <dgm:prSet presAssocID="{9FD50D8B-364C-4421-931A-DF9A02ADD336}" presName="rootComposite1" presStyleCnt="0"/>
      <dgm:spPr/>
    </dgm:pt>
    <dgm:pt modelId="{E13F997E-BC43-4619-B144-98D9E7F0669A}" type="pres">
      <dgm:prSet presAssocID="{9FD50D8B-364C-4421-931A-DF9A02ADD33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08266D6-EEC6-47B5-BC9B-F62E4BC9A77D}" type="pres">
      <dgm:prSet presAssocID="{9FD50D8B-364C-4421-931A-DF9A02ADD336}" presName="rootConnector1" presStyleLbl="node1" presStyleIdx="0" presStyleCnt="0"/>
      <dgm:spPr/>
      <dgm:t>
        <a:bodyPr/>
        <a:lstStyle/>
        <a:p>
          <a:endParaRPr lang="pt-BR"/>
        </a:p>
      </dgm:t>
    </dgm:pt>
    <dgm:pt modelId="{69A0913E-F347-441A-A398-741358523A97}" type="pres">
      <dgm:prSet presAssocID="{9FD50D8B-364C-4421-931A-DF9A02ADD336}" presName="hierChild2" presStyleCnt="0"/>
      <dgm:spPr/>
    </dgm:pt>
    <dgm:pt modelId="{7AADB308-706D-4148-AC2B-6A3155731000}" type="pres">
      <dgm:prSet presAssocID="{C1EF77F3-6911-4E11-AE6E-08F1E49428C3}" presName="Name37" presStyleLbl="parChTrans1D2" presStyleIdx="0" presStyleCnt="2"/>
      <dgm:spPr/>
      <dgm:t>
        <a:bodyPr/>
        <a:lstStyle/>
        <a:p>
          <a:endParaRPr lang="pt-BR"/>
        </a:p>
      </dgm:t>
    </dgm:pt>
    <dgm:pt modelId="{F60CEF38-E477-4AEE-826E-561538684B20}" type="pres">
      <dgm:prSet presAssocID="{779CB3EE-041D-46C3-A386-EAB786DF1EC6}" presName="hierRoot2" presStyleCnt="0">
        <dgm:presLayoutVars>
          <dgm:hierBranch val="init"/>
        </dgm:presLayoutVars>
      </dgm:prSet>
      <dgm:spPr/>
    </dgm:pt>
    <dgm:pt modelId="{7C3EFD80-7003-421E-A9CC-C043C3F1BE36}" type="pres">
      <dgm:prSet presAssocID="{779CB3EE-041D-46C3-A386-EAB786DF1EC6}" presName="rootComposite" presStyleCnt="0"/>
      <dgm:spPr/>
    </dgm:pt>
    <dgm:pt modelId="{96A55BA7-5B63-4C08-88D0-3501FDA6121A}" type="pres">
      <dgm:prSet presAssocID="{779CB3EE-041D-46C3-A386-EAB786DF1EC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B37CB63-A6D5-49B6-8D8D-3F055B9D70BF}" type="pres">
      <dgm:prSet presAssocID="{779CB3EE-041D-46C3-A386-EAB786DF1EC6}" presName="rootConnector" presStyleLbl="node2" presStyleIdx="0" presStyleCnt="2"/>
      <dgm:spPr/>
      <dgm:t>
        <a:bodyPr/>
        <a:lstStyle/>
        <a:p>
          <a:endParaRPr lang="pt-BR"/>
        </a:p>
      </dgm:t>
    </dgm:pt>
    <dgm:pt modelId="{7410A55C-1AE9-430F-BACB-057BE555EB01}" type="pres">
      <dgm:prSet presAssocID="{779CB3EE-041D-46C3-A386-EAB786DF1EC6}" presName="hierChild4" presStyleCnt="0"/>
      <dgm:spPr/>
    </dgm:pt>
    <dgm:pt modelId="{2BAF06B9-AC02-4C6A-AB98-8DB9798918DC}" type="pres">
      <dgm:prSet presAssocID="{5B10E721-7E69-402A-A9AB-9D2189B34D72}" presName="Name37" presStyleLbl="parChTrans1D3" presStyleIdx="0" presStyleCnt="2"/>
      <dgm:spPr/>
      <dgm:t>
        <a:bodyPr/>
        <a:lstStyle/>
        <a:p>
          <a:endParaRPr lang="pt-BR"/>
        </a:p>
      </dgm:t>
    </dgm:pt>
    <dgm:pt modelId="{39552C3B-AD4C-4BF8-83AA-C5A098FA2502}" type="pres">
      <dgm:prSet presAssocID="{2774929F-3D9B-4A8A-A690-7534E24156C1}" presName="hierRoot2" presStyleCnt="0">
        <dgm:presLayoutVars>
          <dgm:hierBranch val="init"/>
        </dgm:presLayoutVars>
      </dgm:prSet>
      <dgm:spPr/>
    </dgm:pt>
    <dgm:pt modelId="{E22C82A1-C4A7-4BBF-B285-43E3B07F56B7}" type="pres">
      <dgm:prSet presAssocID="{2774929F-3D9B-4A8A-A690-7534E24156C1}" presName="rootComposite" presStyleCnt="0"/>
      <dgm:spPr/>
    </dgm:pt>
    <dgm:pt modelId="{936F7382-F170-4EE5-8B1F-B2FDB49848D7}" type="pres">
      <dgm:prSet presAssocID="{2774929F-3D9B-4A8A-A690-7534E24156C1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A2CFA45-C500-4266-8089-701EB6C50262}" type="pres">
      <dgm:prSet presAssocID="{2774929F-3D9B-4A8A-A690-7534E24156C1}" presName="rootConnector" presStyleLbl="node3" presStyleIdx="0" presStyleCnt="2"/>
      <dgm:spPr/>
      <dgm:t>
        <a:bodyPr/>
        <a:lstStyle/>
        <a:p>
          <a:endParaRPr lang="pt-BR"/>
        </a:p>
      </dgm:t>
    </dgm:pt>
    <dgm:pt modelId="{2F083DFE-296E-48C1-8083-14545854C7CD}" type="pres">
      <dgm:prSet presAssocID="{2774929F-3D9B-4A8A-A690-7534E24156C1}" presName="hierChild4" presStyleCnt="0"/>
      <dgm:spPr/>
    </dgm:pt>
    <dgm:pt modelId="{72A13DEB-8598-4200-BBCE-0B26F1B8AF4A}" type="pres">
      <dgm:prSet presAssocID="{3C71D986-C847-4441-BD8C-E922DE0DFD19}" presName="Name37" presStyleLbl="parChTrans1D4" presStyleIdx="0" presStyleCnt="6"/>
      <dgm:spPr/>
      <dgm:t>
        <a:bodyPr/>
        <a:lstStyle/>
        <a:p>
          <a:endParaRPr lang="pt-BR"/>
        </a:p>
      </dgm:t>
    </dgm:pt>
    <dgm:pt modelId="{699F8EE4-D1B2-4FA5-B241-697039CD4768}" type="pres">
      <dgm:prSet presAssocID="{72548413-A068-4F50-80A0-6081CB6E1A5A}" presName="hierRoot2" presStyleCnt="0">
        <dgm:presLayoutVars>
          <dgm:hierBranch val="init"/>
        </dgm:presLayoutVars>
      </dgm:prSet>
      <dgm:spPr/>
    </dgm:pt>
    <dgm:pt modelId="{54C1350C-11AB-4122-BEE3-855ECC9F39B8}" type="pres">
      <dgm:prSet presAssocID="{72548413-A068-4F50-80A0-6081CB6E1A5A}" presName="rootComposite" presStyleCnt="0"/>
      <dgm:spPr/>
    </dgm:pt>
    <dgm:pt modelId="{2CCF8054-7F5E-41AE-99ED-44D7E197762E}" type="pres">
      <dgm:prSet presAssocID="{72548413-A068-4F50-80A0-6081CB6E1A5A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5ABACF8-DD17-42E4-AF1C-7AB4558DD314}" type="pres">
      <dgm:prSet presAssocID="{72548413-A068-4F50-80A0-6081CB6E1A5A}" presName="rootConnector" presStyleLbl="node4" presStyleIdx="0" presStyleCnt="6"/>
      <dgm:spPr/>
      <dgm:t>
        <a:bodyPr/>
        <a:lstStyle/>
        <a:p>
          <a:endParaRPr lang="pt-BR"/>
        </a:p>
      </dgm:t>
    </dgm:pt>
    <dgm:pt modelId="{E2FE4B95-D0F3-41FE-B4F8-8422CAA09DAF}" type="pres">
      <dgm:prSet presAssocID="{72548413-A068-4F50-80A0-6081CB6E1A5A}" presName="hierChild4" presStyleCnt="0"/>
      <dgm:spPr/>
    </dgm:pt>
    <dgm:pt modelId="{116CFC14-A730-47B5-8C2A-0C01151C7E00}" type="pres">
      <dgm:prSet presAssocID="{DEEFD1C1-F246-4CCB-B3C5-5D2068B9937E}" presName="Name37" presStyleLbl="parChTrans1D4" presStyleIdx="1" presStyleCnt="6"/>
      <dgm:spPr/>
      <dgm:t>
        <a:bodyPr/>
        <a:lstStyle/>
        <a:p>
          <a:endParaRPr lang="pt-BR"/>
        </a:p>
      </dgm:t>
    </dgm:pt>
    <dgm:pt modelId="{BD6E6969-3932-4ECD-8849-4043B4A85599}" type="pres">
      <dgm:prSet presAssocID="{E034EAC9-7E92-4CCB-8EDC-22BA0DFC12A6}" presName="hierRoot2" presStyleCnt="0">
        <dgm:presLayoutVars>
          <dgm:hierBranch val="init"/>
        </dgm:presLayoutVars>
      </dgm:prSet>
      <dgm:spPr/>
    </dgm:pt>
    <dgm:pt modelId="{E871B12F-F496-4B7B-88A3-4A1CA03BDCE0}" type="pres">
      <dgm:prSet presAssocID="{E034EAC9-7E92-4CCB-8EDC-22BA0DFC12A6}" presName="rootComposite" presStyleCnt="0"/>
      <dgm:spPr/>
    </dgm:pt>
    <dgm:pt modelId="{C62AB9C5-1F40-4B9E-8076-FCD609306920}" type="pres">
      <dgm:prSet presAssocID="{E034EAC9-7E92-4CCB-8EDC-22BA0DFC12A6}" presName="rootText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5B4AE93-18C9-4986-80FC-08AD0EB470BA}" type="pres">
      <dgm:prSet presAssocID="{E034EAC9-7E92-4CCB-8EDC-22BA0DFC12A6}" presName="rootConnector" presStyleLbl="node4" presStyleIdx="1" presStyleCnt="6"/>
      <dgm:spPr/>
      <dgm:t>
        <a:bodyPr/>
        <a:lstStyle/>
        <a:p>
          <a:endParaRPr lang="pt-BR"/>
        </a:p>
      </dgm:t>
    </dgm:pt>
    <dgm:pt modelId="{762ED888-0E4D-4417-B445-2EBAD8644A24}" type="pres">
      <dgm:prSet presAssocID="{E034EAC9-7E92-4CCB-8EDC-22BA0DFC12A6}" presName="hierChild4" presStyleCnt="0"/>
      <dgm:spPr/>
    </dgm:pt>
    <dgm:pt modelId="{FFF17672-B544-4ADB-A089-4EEFA8571319}" type="pres">
      <dgm:prSet presAssocID="{E034EAC9-7E92-4CCB-8EDC-22BA0DFC12A6}" presName="hierChild5" presStyleCnt="0"/>
      <dgm:spPr/>
    </dgm:pt>
    <dgm:pt modelId="{5A66072D-CDA2-4407-A3EE-9E0F92C57214}" type="pres">
      <dgm:prSet presAssocID="{72548413-A068-4F50-80A0-6081CB6E1A5A}" presName="hierChild5" presStyleCnt="0"/>
      <dgm:spPr/>
    </dgm:pt>
    <dgm:pt modelId="{4BF69E3C-CF2A-4A9C-A1F9-0C74B9D0B689}" type="pres">
      <dgm:prSet presAssocID="{2774929F-3D9B-4A8A-A690-7534E24156C1}" presName="hierChild5" presStyleCnt="0"/>
      <dgm:spPr/>
    </dgm:pt>
    <dgm:pt modelId="{3CF4DC41-48F2-47F8-B9BD-9228024C5815}" type="pres">
      <dgm:prSet presAssocID="{779CB3EE-041D-46C3-A386-EAB786DF1EC6}" presName="hierChild5" presStyleCnt="0"/>
      <dgm:spPr/>
    </dgm:pt>
    <dgm:pt modelId="{86B6C557-6193-4730-B507-6B40F763CA9E}" type="pres">
      <dgm:prSet presAssocID="{EC979289-5A76-4120-AE62-F70DF9226E87}" presName="Name37" presStyleLbl="parChTrans1D2" presStyleIdx="1" presStyleCnt="2"/>
      <dgm:spPr/>
      <dgm:t>
        <a:bodyPr/>
        <a:lstStyle/>
        <a:p>
          <a:endParaRPr lang="pt-BR"/>
        </a:p>
      </dgm:t>
    </dgm:pt>
    <dgm:pt modelId="{63A5D281-B3A4-4124-98FC-2F71830C7404}" type="pres">
      <dgm:prSet presAssocID="{DFAA5028-E91B-4B65-96DD-B69EE61C4E48}" presName="hierRoot2" presStyleCnt="0">
        <dgm:presLayoutVars>
          <dgm:hierBranch val="init"/>
        </dgm:presLayoutVars>
      </dgm:prSet>
      <dgm:spPr/>
    </dgm:pt>
    <dgm:pt modelId="{460F060D-DF5B-4D37-BE52-933BC8B8A1F8}" type="pres">
      <dgm:prSet presAssocID="{DFAA5028-E91B-4B65-96DD-B69EE61C4E48}" presName="rootComposite" presStyleCnt="0"/>
      <dgm:spPr/>
    </dgm:pt>
    <dgm:pt modelId="{9162ED54-A7B0-49C9-B414-8A7B7AFAA9B6}" type="pres">
      <dgm:prSet presAssocID="{DFAA5028-E91B-4B65-96DD-B69EE61C4E4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3F1B2C2-080B-4748-A80D-C31560469FC9}" type="pres">
      <dgm:prSet presAssocID="{DFAA5028-E91B-4B65-96DD-B69EE61C4E48}" presName="rootConnector" presStyleLbl="node2" presStyleIdx="1" presStyleCnt="2"/>
      <dgm:spPr/>
      <dgm:t>
        <a:bodyPr/>
        <a:lstStyle/>
        <a:p>
          <a:endParaRPr lang="pt-BR"/>
        </a:p>
      </dgm:t>
    </dgm:pt>
    <dgm:pt modelId="{A9C4AF28-2B41-4161-9695-CEE218B4960B}" type="pres">
      <dgm:prSet presAssocID="{DFAA5028-E91B-4B65-96DD-B69EE61C4E48}" presName="hierChild4" presStyleCnt="0"/>
      <dgm:spPr/>
    </dgm:pt>
    <dgm:pt modelId="{BAF57BFC-995D-4F77-9469-ABB1A7C9C8AD}" type="pres">
      <dgm:prSet presAssocID="{EB2B92DB-049F-404F-9461-911135E7FD05}" presName="Name37" presStyleLbl="parChTrans1D3" presStyleIdx="1" presStyleCnt="2"/>
      <dgm:spPr/>
      <dgm:t>
        <a:bodyPr/>
        <a:lstStyle/>
        <a:p>
          <a:endParaRPr lang="pt-BR"/>
        </a:p>
      </dgm:t>
    </dgm:pt>
    <dgm:pt modelId="{91EB7BE7-2A91-4971-92E4-03AD75F71EEE}" type="pres">
      <dgm:prSet presAssocID="{3FBB5A5A-95D7-4900-8609-B0A4B45D6F30}" presName="hierRoot2" presStyleCnt="0">
        <dgm:presLayoutVars>
          <dgm:hierBranch val="init"/>
        </dgm:presLayoutVars>
      </dgm:prSet>
      <dgm:spPr/>
    </dgm:pt>
    <dgm:pt modelId="{D937D3F7-1248-451F-81A9-63CBF591ED49}" type="pres">
      <dgm:prSet presAssocID="{3FBB5A5A-95D7-4900-8609-B0A4B45D6F30}" presName="rootComposite" presStyleCnt="0"/>
      <dgm:spPr/>
    </dgm:pt>
    <dgm:pt modelId="{61943FE7-7F47-4CB2-9828-37A098C12A59}" type="pres">
      <dgm:prSet presAssocID="{3FBB5A5A-95D7-4900-8609-B0A4B45D6F30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13DB2FA-1F43-45A4-AA6F-EC7A25634DD6}" type="pres">
      <dgm:prSet presAssocID="{3FBB5A5A-95D7-4900-8609-B0A4B45D6F30}" presName="rootConnector" presStyleLbl="node3" presStyleIdx="1" presStyleCnt="2"/>
      <dgm:spPr/>
      <dgm:t>
        <a:bodyPr/>
        <a:lstStyle/>
        <a:p>
          <a:endParaRPr lang="pt-BR"/>
        </a:p>
      </dgm:t>
    </dgm:pt>
    <dgm:pt modelId="{08C2D5B3-225C-40E6-AF22-3A0405748F26}" type="pres">
      <dgm:prSet presAssocID="{3FBB5A5A-95D7-4900-8609-B0A4B45D6F30}" presName="hierChild4" presStyleCnt="0"/>
      <dgm:spPr/>
    </dgm:pt>
    <dgm:pt modelId="{0E6432EF-86D6-46AF-8141-A9C3805CE566}" type="pres">
      <dgm:prSet presAssocID="{B0244E4B-4ACD-435E-98E9-3B6361970BD1}" presName="Name37" presStyleLbl="parChTrans1D4" presStyleIdx="2" presStyleCnt="6"/>
      <dgm:spPr/>
      <dgm:t>
        <a:bodyPr/>
        <a:lstStyle/>
        <a:p>
          <a:endParaRPr lang="pt-BR"/>
        </a:p>
      </dgm:t>
    </dgm:pt>
    <dgm:pt modelId="{331469BB-B94D-47DB-992B-F089286860B9}" type="pres">
      <dgm:prSet presAssocID="{C673928F-B2EE-4017-BB74-C42DB860551A}" presName="hierRoot2" presStyleCnt="0">
        <dgm:presLayoutVars>
          <dgm:hierBranch val="init"/>
        </dgm:presLayoutVars>
      </dgm:prSet>
      <dgm:spPr/>
    </dgm:pt>
    <dgm:pt modelId="{F642003E-4F06-4F49-A1C5-EEBAA65EFCC4}" type="pres">
      <dgm:prSet presAssocID="{C673928F-B2EE-4017-BB74-C42DB860551A}" presName="rootComposite" presStyleCnt="0"/>
      <dgm:spPr/>
    </dgm:pt>
    <dgm:pt modelId="{D9D025DC-C076-428D-9853-0A5821B51016}" type="pres">
      <dgm:prSet presAssocID="{C673928F-B2EE-4017-BB74-C42DB860551A}" presName="rootText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2447555-CAC2-4AA3-96AC-14A6C07AF4F8}" type="pres">
      <dgm:prSet presAssocID="{C673928F-B2EE-4017-BB74-C42DB860551A}" presName="rootConnector" presStyleLbl="node4" presStyleIdx="2" presStyleCnt="6"/>
      <dgm:spPr/>
      <dgm:t>
        <a:bodyPr/>
        <a:lstStyle/>
        <a:p>
          <a:endParaRPr lang="pt-BR"/>
        </a:p>
      </dgm:t>
    </dgm:pt>
    <dgm:pt modelId="{D28FAD43-F998-4878-A540-C0325916970B}" type="pres">
      <dgm:prSet presAssocID="{C673928F-B2EE-4017-BB74-C42DB860551A}" presName="hierChild4" presStyleCnt="0"/>
      <dgm:spPr/>
    </dgm:pt>
    <dgm:pt modelId="{D1EEF876-2A42-4AAA-B316-7F5BDF5DF106}" type="pres">
      <dgm:prSet presAssocID="{138563F9-FF59-4E5B-8466-38B26D33CFD9}" presName="Name37" presStyleLbl="parChTrans1D4" presStyleIdx="3" presStyleCnt="6"/>
      <dgm:spPr/>
      <dgm:t>
        <a:bodyPr/>
        <a:lstStyle/>
        <a:p>
          <a:endParaRPr lang="pt-BR"/>
        </a:p>
      </dgm:t>
    </dgm:pt>
    <dgm:pt modelId="{024FF6DD-D54A-494B-8480-636D18166DD5}" type="pres">
      <dgm:prSet presAssocID="{8DC30323-73AA-4F83-BC9F-511EFD3E52AF}" presName="hierRoot2" presStyleCnt="0">
        <dgm:presLayoutVars>
          <dgm:hierBranch val="init"/>
        </dgm:presLayoutVars>
      </dgm:prSet>
      <dgm:spPr/>
    </dgm:pt>
    <dgm:pt modelId="{A7D4DC9A-FEB5-4455-BEA6-9EC34EA6ABA0}" type="pres">
      <dgm:prSet presAssocID="{8DC30323-73AA-4F83-BC9F-511EFD3E52AF}" presName="rootComposite" presStyleCnt="0"/>
      <dgm:spPr/>
    </dgm:pt>
    <dgm:pt modelId="{8EBD9E6C-F01D-4670-8C03-70BD6824C90F}" type="pres">
      <dgm:prSet presAssocID="{8DC30323-73AA-4F83-BC9F-511EFD3E52AF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D366667-7932-4563-8CAA-9511B152EE0A}" type="pres">
      <dgm:prSet presAssocID="{8DC30323-73AA-4F83-BC9F-511EFD3E52AF}" presName="rootConnector" presStyleLbl="node4" presStyleIdx="3" presStyleCnt="6"/>
      <dgm:spPr/>
      <dgm:t>
        <a:bodyPr/>
        <a:lstStyle/>
        <a:p>
          <a:endParaRPr lang="pt-BR"/>
        </a:p>
      </dgm:t>
    </dgm:pt>
    <dgm:pt modelId="{AFFC651F-3FC8-4357-BEB4-0868AA93AB46}" type="pres">
      <dgm:prSet presAssocID="{8DC30323-73AA-4F83-BC9F-511EFD3E52AF}" presName="hierChild4" presStyleCnt="0"/>
      <dgm:spPr/>
    </dgm:pt>
    <dgm:pt modelId="{3D155750-DFE3-4089-B432-0A877CC928C2}" type="pres">
      <dgm:prSet presAssocID="{309A117D-15C9-4E42-9415-4C4195191F5A}" presName="Name37" presStyleLbl="parChTrans1D4" presStyleIdx="4" presStyleCnt="6"/>
      <dgm:spPr/>
      <dgm:t>
        <a:bodyPr/>
        <a:lstStyle/>
        <a:p>
          <a:endParaRPr lang="pt-BR"/>
        </a:p>
      </dgm:t>
    </dgm:pt>
    <dgm:pt modelId="{A639C49D-2AF9-4F37-8022-7B3E5D495395}" type="pres">
      <dgm:prSet presAssocID="{C17EC302-E2F5-4E70-8ADF-FA45D32291B0}" presName="hierRoot2" presStyleCnt="0">
        <dgm:presLayoutVars>
          <dgm:hierBranch val="init"/>
        </dgm:presLayoutVars>
      </dgm:prSet>
      <dgm:spPr/>
    </dgm:pt>
    <dgm:pt modelId="{A05AC8BB-3982-42BA-B62C-A96364426E62}" type="pres">
      <dgm:prSet presAssocID="{C17EC302-E2F5-4E70-8ADF-FA45D32291B0}" presName="rootComposite" presStyleCnt="0"/>
      <dgm:spPr/>
    </dgm:pt>
    <dgm:pt modelId="{CB58954A-0DDC-49F3-9A98-BF1AE89947BB}" type="pres">
      <dgm:prSet presAssocID="{C17EC302-E2F5-4E70-8ADF-FA45D32291B0}" presName="rootText" presStyleLbl="node4" presStyleIdx="4" presStyleCnt="6" custLinFactNeighborX="-617" custLinFactNeighborY="-35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948CD7E-4346-4C98-B4CB-9A53713B2CEF}" type="pres">
      <dgm:prSet presAssocID="{C17EC302-E2F5-4E70-8ADF-FA45D32291B0}" presName="rootConnector" presStyleLbl="node4" presStyleIdx="4" presStyleCnt="6"/>
      <dgm:spPr/>
      <dgm:t>
        <a:bodyPr/>
        <a:lstStyle/>
        <a:p>
          <a:endParaRPr lang="pt-BR"/>
        </a:p>
      </dgm:t>
    </dgm:pt>
    <dgm:pt modelId="{E1087DBF-3046-40DB-BA01-93D32F9D8AC6}" type="pres">
      <dgm:prSet presAssocID="{C17EC302-E2F5-4E70-8ADF-FA45D32291B0}" presName="hierChild4" presStyleCnt="0"/>
      <dgm:spPr/>
    </dgm:pt>
    <dgm:pt modelId="{41B1F394-921C-4069-89A2-F3876C626C42}" type="pres">
      <dgm:prSet presAssocID="{A36E0156-133C-4E3F-B709-6E301CAA2509}" presName="Name37" presStyleLbl="parChTrans1D4" presStyleIdx="5" presStyleCnt="6"/>
      <dgm:spPr/>
      <dgm:t>
        <a:bodyPr/>
        <a:lstStyle/>
        <a:p>
          <a:endParaRPr lang="pt-BR"/>
        </a:p>
      </dgm:t>
    </dgm:pt>
    <dgm:pt modelId="{3E77504D-A171-4132-8DC7-4401E247208E}" type="pres">
      <dgm:prSet presAssocID="{FBCD6857-2ED7-4A1B-ACF2-95F6D2971035}" presName="hierRoot2" presStyleCnt="0">
        <dgm:presLayoutVars>
          <dgm:hierBranch val="init"/>
        </dgm:presLayoutVars>
      </dgm:prSet>
      <dgm:spPr/>
    </dgm:pt>
    <dgm:pt modelId="{31CE2AA1-F6BC-4CA8-965A-9936BEAEAF2F}" type="pres">
      <dgm:prSet presAssocID="{FBCD6857-2ED7-4A1B-ACF2-95F6D2971035}" presName="rootComposite" presStyleCnt="0"/>
      <dgm:spPr/>
    </dgm:pt>
    <dgm:pt modelId="{DD47149A-285D-4739-968A-0F8D5A162AD6}" type="pres">
      <dgm:prSet presAssocID="{FBCD6857-2ED7-4A1B-ACF2-95F6D2971035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5FD3E8F-B00F-42B0-9D59-1626139F1ABB}" type="pres">
      <dgm:prSet presAssocID="{FBCD6857-2ED7-4A1B-ACF2-95F6D2971035}" presName="rootConnector" presStyleLbl="node4" presStyleIdx="5" presStyleCnt="6"/>
      <dgm:spPr/>
      <dgm:t>
        <a:bodyPr/>
        <a:lstStyle/>
        <a:p>
          <a:endParaRPr lang="pt-BR"/>
        </a:p>
      </dgm:t>
    </dgm:pt>
    <dgm:pt modelId="{3AE3B758-33B9-4B45-9720-392BC0D217F8}" type="pres">
      <dgm:prSet presAssocID="{FBCD6857-2ED7-4A1B-ACF2-95F6D2971035}" presName="hierChild4" presStyleCnt="0"/>
      <dgm:spPr/>
    </dgm:pt>
    <dgm:pt modelId="{3EDFA6DA-4CCE-413B-9E6C-BA0DE60E0A8A}" type="pres">
      <dgm:prSet presAssocID="{FBCD6857-2ED7-4A1B-ACF2-95F6D2971035}" presName="hierChild5" presStyleCnt="0"/>
      <dgm:spPr/>
    </dgm:pt>
    <dgm:pt modelId="{786EDF69-91C9-4FB5-8882-499BC3854301}" type="pres">
      <dgm:prSet presAssocID="{C17EC302-E2F5-4E70-8ADF-FA45D32291B0}" presName="hierChild5" presStyleCnt="0"/>
      <dgm:spPr/>
    </dgm:pt>
    <dgm:pt modelId="{9E3BDFE0-CBA5-443F-9175-A7F1210AC7DA}" type="pres">
      <dgm:prSet presAssocID="{8DC30323-73AA-4F83-BC9F-511EFD3E52AF}" presName="hierChild5" presStyleCnt="0"/>
      <dgm:spPr/>
    </dgm:pt>
    <dgm:pt modelId="{0F9959ED-FD42-444C-9D0D-DB13229A2727}" type="pres">
      <dgm:prSet presAssocID="{C673928F-B2EE-4017-BB74-C42DB860551A}" presName="hierChild5" presStyleCnt="0"/>
      <dgm:spPr/>
    </dgm:pt>
    <dgm:pt modelId="{E44FAC55-3529-4E35-B383-B1A436743B59}" type="pres">
      <dgm:prSet presAssocID="{3FBB5A5A-95D7-4900-8609-B0A4B45D6F30}" presName="hierChild5" presStyleCnt="0"/>
      <dgm:spPr/>
    </dgm:pt>
    <dgm:pt modelId="{077F7147-5CB8-4240-8830-3D36309AFB9F}" type="pres">
      <dgm:prSet presAssocID="{DFAA5028-E91B-4B65-96DD-B69EE61C4E48}" presName="hierChild5" presStyleCnt="0"/>
      <dgm:spPr/>
    </dgm:pt>
    <dgm:pt modelId="{51D3DF59-8C5E-4E16-8EE9-7F9E1DCF4C58}" type="pres">
      <dgm:prSet presAssocID="{9FD50D8B-364C-4421-931A-DF9A02ADD336}" presName="hierChild3" presStyleCnt="0"/>
      <dgm:spPr/>
    </dgm:pt>
  </dgm:ptLst>
  <dgm:cxnLst>
    <dgm:cxn modelId="{7CEBDCCF-1C42-4374-B44F-6FD042A752BC}" type="presOf" srcId="{97B60DA5-2293-4305-BB8D-30BBA7875E6F}" destId="{77598FDB-20AA-4152-BC99-5850E7486E31}" srcOrd="0" destOrd="0" presId="urn:microsoft.com/office/officeart/2005/8/layout/orgChart1"/>
    <dgm:cxn modelId="{E5076A57-290C-4539-A928-E28433210843}" type="presOf" srcId="{E034EAC9-7E92-4CCB-8EDC-22BA0DFC12A6}" destId="{F5B4AE93-18C9-4986-80FC-08AD0EB470BA}" srcOrd="1" destOrd="0" presId="urn:microsoft.com/office/officeart/2005/8/layout/orgChart1"/>
    <dgm:cxn modelId="{570C58A1-E7C9-4CA5-A856-FAE1DA0E03F6}" srcId="{DFAA5028-E91B-4B65-96DD-B69EE61C4E48}" destId="{3FBB5A5A-95D7-4900-8609-B0A4B45D6F30}" srcOrd="0" destOrd="0" parTransId="{EB2B92DB-049F-404F-9461-911135E7FD05}" sibTransId="{8ABBD576-1EB6-4C36-B9EE-66A5226B7146}"/>
    <dgm:cxn modelId="{0CEFFC73-D385-430A-9C41-23F722218DD9}" srcId="{C673928F-B2EE-4017-BB74-C42DB860551A}" destId="{8DC30323-73AA-4F83-BC9F-511EFD3E52AF}" srcOrd="0" destOrd="0" parTransId="{138563F9-FF59-4E5B-8466-38B26D33CFD9}" sibTransId="{840EB533-367B-460E-B96F-EFE1C8223539}"/>
    <dgm:cxn modelId="{1FB5EB3B-54EA-4E4C-A1E7-3C50C18C2666}" type="presOf" srcId="{C673928F-B2EE-4017-BB74-C42DB860551A}" destId="{D9D025DC-C076-428D-9853-0A5821B51016}" srcOrd="0" destOrd="0" presId="urn:microsoft.com/office/officeart/2005/8/layout/orgChart1"/>
    <dgm:cxn modelId="{2F4F9F4D-C012-4F3A-8058-2F6A2EDC0ABB}" type="presOf" srcId="{2774929F-3D9B-4A8A-A690-7534E24156C1}" destId="{2A2CFA45-C500-4266-8089-701EB6C50262}" srcOrd="1" destOrd="0" presId="urn:microsoft.com/office/officeart/2005/8/layout/orgChart1"/>
    <dgm:cxn modelId="{24305D73-0F56-44F9-9F4B-24E073EA85C6}" type="presOf" srcId="{72548413-A068-4F50-80A0-6081CB6E1A5A}" destId="{55ABACF8-DD17-42E4-AF1C-7AB4558DD314}" srcOrd="1" destOrd="0" presId="urn:microsoft.com/office/officeart/2005/8/layout/orgChart1"/>
    <dgm:cxn modelId="{8CA6A92D-EEA3-4F52-BB9A-05BE8A3ABAC7}" srcId="{C17EC302-E2F5-4E70-8ADF-FA45D32291B0}" destId="{FBCD6857-2ED7-4A1B-ACF2-95F6D2971035}" srcOrd="0" destOrd="0" parTransId="{A36E0156-133C-4E3F-B709-6E301CAA2509}" sibTransId="{BF64915F-7AD7-47BA-A385-6CAF54627799}"/>
    <dgm:cxn modelId="{E8A299DA-5985-4089-91BA-28F06D53EBE2}" type="presOf" srcId="{138563F9-FF59-4E5B-8466-38B26D33CFD9}" destId="{D1EEF876-2A42-4AAA-B316-7F5BDF5DF106}" srcOrd="0" destOrd="0" presId="urn:microsoft.com/office/officeart/2005/8/layout/orgChart1"/>
    <dgm:cxn modelId="{34639295-6213-4E90-AB22-8A105A4F2FC2}" type="presOf" srcId="{C17EC302-E2F5-4E70-8ADF-FA45D32291B0}" destId="{CB58954A-0DDC-49F3-9A98-BF1AE89947BB}" srcOrd="0" destOrd="0" presId="urn:microsoft.com/office/officeart/2005/8/layout/orgChart1"/>
    <dgm:cxn modelId="{D369E889-BCEA-4A05-8276-F59C95B76AEE}" type="presOf" srcId="{2774929F-3D9B-4A8A-A690-7534E24156C1}" destId="{936F7382-F170-4EE5-8B1F-B2FDB49848D7}" srcOrd="0" destOrd="0" presId="urn:microsoft.com/office/officeart/2005/8/layout/orgChart1"/>
    <dgm:cxn modelId="{67271996-1E36-4E87-B061-00CA0411029A}" srcId="{3FBB5A5A-95D7-4900-8609-B0A4B45D6F30}" destId="{C673928F-B2EE-4017-BB74-C42DB860551A}" srcOrd="0" destOrd="0" parTransId="{B0244E4B-4ACD-435E-98E9-3B6361970BD1}" sibTransId="{3500F009-AA88-476C-9B46-35CCA9A7B82A}"/>
    <dgm:cxn modelId="{E1D910E2-A55B-4946-8515-00BED0EC0064}" type="presOf" srcId="{C17EC302-E2F5-4E70-8ADF-FA45D32291B0}" destId="{6948CD7E-4346-4C98-B4CB-9A53713B2CEF}" srcOrd="1" destOrd="0" presId="urn:microsoft.com/office/officeart/2005/8/layout/orgChart1"/>
    <dgm:cxn modelId="{7BB82870-E5AA-49E3-91C2-C4CF6BA58D7A}" type="presOf" srcId="{B0244E4B-4ACD-435E-98E9-3B6361970BD1}" destId="{0E6432EF-86D6-46AF-8141-A9C3805CE566}" srcOrd="0" destOrd="0" presId="urn:microsoft.com/office/officeart/2005/8/layout/orgChart1"/>
    <dgm:cxn modelId="{7D90CA47-533D-40C7-BC3C-0929B95E729A}" srcId="{72548413-A068-4F50-80A0-6081CB6E1A5A}" destId="{E034EAC9-7E92-4CCB-8EDC-22BA0DFC12A6}" srcOrd="0" destOrd="0" parTransId="{DEEFD1C1-F246-4CCB-B3C5-5D2068B9937E}" sibTransId="{3DE3D240-E8C0-48B4-8B9B-4E4B6353EF27}"/>
    <dgm:cxn modelId="{66782772-4254-42BC-ACE9-2789A3765465}" type="presOf" srcId="{FBCD6857-2ED7-4A1B-ACF2-95F6D2971035}" destId="{F5FD3E8F-B00F-42B0-9D59-1626139F1ABB}" srcOrd="1" destOrd="0" presId="urn:microsoft.com/office/officeart/2005/8/layout/orgChart1"/>
    <dgm:cxn modelId="{A37284D7-1B24-461A-9811-5A9D64263F8A}" srcId="{779CB3EE-041D-46C3-A386-EAB786DF1EC6}" destId="{2774929F-3D9B-4A8A-A690-7534E24156C1}" srcOrd="0" destOrd="0" parTransId="{5B10E721-7E69-402A-A9AB-9D2189B34D72}" sibTransId="{917AFA0E-B0BC-4831-8FE4-00CEA7FF9835}"/>
    <dgm:cxn modelId="{B489DE62-FC52-448E-9F56-98AB406AD424}" type="presOf" srcId="{EC979289-5A76-4120-AE62-F70DF9226E87}" destId="{86B6C557-6193-4730-B507-6B40F763CA9E}" srcOrd="0" destOrd="0" presId="urn:microsoft.com/office/officeart/2005/8/layout/orgChart1"/>
    <dgm:cxn modelId="{1F96F514-F512-4766-A4B2-18EEB9DBB521}" type="presOf" srcId="{8DC30323-73AA-4F83-BC9F-511EFD3E52AF}" destId="{5D366667-7932-4563-8CAA-9511B152EE0A}" srcOrd="1" destOrd="0" presId="urn:microsoft.com/office/officeart/2005/8/layout/orgChart1"/>
    <dgm:cxn modelId="{A0919A61-0E8D-4007-9C34-69CB15202BB8}" srcId="{2774929F-3D9B-4A8A-A690-7534E24156C1}" destId="{72548413-A068-4F50-80A0-6081CB6E1A5A}" srcOrd="0" destOrd="0" parTransId="{3C71D986-C847-4441-BD8C-E922DE0DFD19}" sibTransId="{9D844200-0721-404B-B1D6-2EF22710F43A}"/>
    <dgm:cxn modelId="{D2C1F2B8-81FA-4460-9264-DB6BA9CC2F7C}" type="presOf" srcId="{3C71D986-C847-4441-BD8C-E922DE0DFD19}" destId="{72A13DEB-8598-4200-BBCE-0B26F1B8AF4A}" srcOrd="0" destOrd="0" presId="urn:microsoft.com/office/officeart/2005/8/layout/orgChart1"/>
    <dgm:cxn modelId="{71E1B650-C80F-46D9-926A-6DD5DC188AF0}" srcId="{9FD50D8B-364C-4421-931A-DF9A02ADD336}" destId="{DFAA5028-E91B-4B65-96DD-B69EE61C4E48}" srcOrd="1" destOrd="0" parTransId="{EC979289-5A76-4120-AE62-F70DF9226E87}" sibTransId="{93FB9CC5-A36D-45E3-828B-3F0CEADBA5A4}"/>
    <dgm:cxn modelId="{F0441D3C-B790-4DEE-A3B9-059912CF21B0}" type="presOf" srcId="{A36E0156-133C-4E3F-B709-6E301CAA2509}" destId="{41B1F394-921C-4069-89A2-F3876C626C42}" srcOrd="0" destOrd="0" presId="urn:microsoft.com/office/officeart/2005/8/layout/orgChart1"/>
    <dgm:cxn modelId="{E01F8B00-8F96-4B90-B32B-4EF544706622}" type="presOf" srcId="{C1EF77F3-6911-4E11-AE6E-08F1E49428C3}" destId="{7AADB308-706D-4148-AC2B-6A3155731000}" srcOrd="0" destOrd="0" presId="urn:microsoft.com/office/officeart/2005/8/layout/orgChart1"/>
    <dgm:cxn modelId="{C92402DF-8D16-4CC2-B8B9-BD97D00002B4}" type="presOf" srcId="{DFAA5028-E91B-4B65-96DD-B69EE61C4E48}" destId="{A3F1B2C2-080B-4748-A80D-C31560469FC9}" srcOrd="1" destOrd="0" presId="urn:microsoft.com/office/officeart/2005/8/layout/orgChart1"/>
    <dgm:cxn modelId="{1DEEEC31-3CF0-4F72-8DFF-387033351E10}" type="presOf" srcId="{309A117D-15C9-4E42-9415-4C4195191F5A}" destId="{3D155750-DFE3-4089-B432-0A877CC928C2}" srcOrd="0" destOrd="0" presId="urn:microsoft.com/office/officeart/2005/8/layout/orgChart1"/>
    <dgm:cxn modelId="{427252AD-5C30-45FF-8811-AAADB46454F7}" srcId="{9FD50D8B-364C-4421-931A-DF9A02ADD336}" destId="{779CB3EE-041D-46C3-A386-EAB786DF1EC6}" srcOrd="0" destOrd="0" parTransId="{C1EF77F3-6911-4E11-AE6E-08F1E49428C3}" sibTransId="{DE5EA5BF-17D9-4431-9866-62CF14472FB1}"/>
    <dgm:cxn modelId="{6425C01F-43F5-4049-9518-33A05D788AA3}" type="presOf" srcId="{3FBB5A5A-95D7-4900-8609-B0A4B45D6F30}" destId="{713DB2FA-1F43-45A4-AA6F-EC7A25634DD6}" srcOrd="1" destOrd="0" presId="urn:microsoft.com/office/officeart/2005/8/layout/orgChart1"/>
    <dgm:cxn modelId="{AE3E26F4-20F8-4891-9F3A-DD6985A5C755}" type="presOf" srcId="{3FBB5A5A-95D7-4900-8609-B0A4B45D6F30}" destId="{61943FE7-7F47-4CB2-9828-37A098C12A59}" srcOrd="0" destOrd="0" presId="urn:microsoft.com/office/officeart/2005/8/layout/orgChart1"/>
    <dgm:cxn modelId="{23375502-C546-4FD3-84D7-8DFCAF0EC8D0}" type="presOf" srcId="{9FD50D8B-364C-4421-931A-DF9A02ADD336}" destId="{E13F997E-BC43-4619-B144-98D9E7F0669A}" srcOrd="0" destOrd="0" presId="urn:microsoft.com/office/officeart/2005/8/layout/orgChart1"/>
    <dgm:cxn modelId="{F998FDE4-D42E-403E-86E0-66A86CFC4A7F}" type="presOf" srcId="{72548413-A068-4F50-80A0-6081CB6E1A5A}" destId="{2CCF8054-7F5E-41AE-99ED-44D7E197762E}" srcOrd="0" destOrd="0" presId="urn:microsoft.com/office/officeart/2005/8/layout/orgChart1"/>
    <dgm:cxn modelId="{B8E4EE93-590E-483F-A936-95C0B1D35846}" srcId="{8DC30323-73AA-4F83-BC9F-511EFD3E52AF}" destId="{C17EC302-E2F5-4E70-8ADF-FA45D32291B0}" srcOrd="0" destOrd="0" parTransId="{309A117D-15C9-4E42-9415-4C4195191F5A}" sibTransId="{2DB61DE8-1561-4E9A-9496-650BC490CE7C}"/>
    <dgm:cxn modelId="{C879C97D-3CEF-4619-B529-9F420998A685}" srcId="{97B60DA5-2293-4305-BB8D-30BBA7875E6F}" destId="{9FD50D8B-364C-4421-931A-DF9A02ADD336}" srcOrd="0" destOrd="0" parTransId="{50945B13-5006-42F4-B982-BDD927341182}" sibTransId="{CE25AAFD-B874-4ADC-A937-EF1BE89B1320}"/>
    <dgm:cxn modelId="{E38810C3-A48F-4046-AE79-EA7D8EB78E59}" type="presOf" srcId="{DFAA5028-E91B-4B65-96DD-B69EE61C4E48}" destId="{9162ED54-A7B0-49C9-B414-8A7B7AFAA9B6}" srcOrd="0" destOrd="0" presId="urn:microsoft.com/office/officeart/2005/8/layout/orgChart1"/>
    <dgm:cxn modelId="{CA96339E-E6B8-4454-8A5B-4461CBEBE5FA}" type="presOf" srcId="{779CB3EE-041D-46C3-A386-EAB786DF1EC6}" destId="{96A55BA7-5B63-4C08-88D0-3501FDA6121A}" srcOrd="0" destOrd="0" presId="urn:microsoft.com/office/officeart/2005/8/layout/orgChart1"/>
    <dgm:cxn modelId="{6EF1446C-5A33-4461-8FFE-D33C999AA5B0}" type="presOf" srcId="{8DC30323-73AA-4F83-BC9F-511EFD3E52AF}" destId="{8EBD9E6C-F01D-4670-8C03-70BD6824C90F}" srcOrd="0" destOrd="0" presId="urn:microsoft.com/office/officeart/2005/8/layout/orgChart1"/>
    <dgm:cxn modelId="{E0C1C41C-934B-494C-9C46-05B4B5D28BB5}" type="presOf" srcId="{DEEFD1C1-F246-4CCB-B3C5-5D2068B9937E}" destId="{116CFC14-A730-47B5-8C2A-0C01151C7E00}" srcOrd="0" destOrd="0" presId="urn:microsoft.com/office/officeart/2005/8/layout/orgChart1"/>
    <dgm:cxn modelId="{91714CA7-AE63-41C8-8B8F-2A40F75A42BC}" type="presOf" srcId="{E034EAC9-7E92-4CCB-8EDC-22BA0DFC12A6}" destId="{C62AB9C5-1F40-4B9E-8076-FCD609306920}" srcOrd="0" destOrd="0" presId="urn:microsoft.com/office/officeart/2005/8/layout/orgChart1"/>
    <dgm:cxn modelId="{B4734801-6130-456F-8A08-B9AA98D24A27}" type="presOf" srcId="{FBCD6857-2ED7-4A1B-ACF2-95F6D2971035}" destId="{DD47149A-285D-4739-968A-0F8D5A162AD6}" srcOrd="0" destOrd="0" presId="urn:microsoft.com/office/officeart/2005/8/layout/orgChart1"/>
    <dgm:cxn modelId="{938FB54D-A1F6-49FE-8FD8-630F5D2E0F0E}" type="presOf" srcId="{5B10E721-7E69-402A-A9AB-9D2189B34D72}" destId="{2BAF06B9-AC02-4C6A-AB98-8DB9798918DC}" srcOrd="0" destOrd="0" presId="urn:microsoft.com/office/officeart/2005/8/layout/orgChart1"/>
    <dgm:cxn modelId="{A17813E6-266E-400A-9322-A2C6EBD5FDD5}" type="presOf" srcId="{C673928F-B2EE-4017-BB74-C42DB860551A}" destId="{B2447555-CAC2-4AA3-96AC-14A6C07AF4F8}" srcOrd="1" destOrd="0" presId="urn:microsoft.com/office/officeart/2005/8/layout/orgChart1"/>
    <dgm:cxn modelId="{8663E884-4BDF-4F62-8BCD-899D7BCDBA84}" type="presOf" srcId="{9FD50D8B-364C-4421-931A-DF9A02ADD336}" destId="{F08266D6-EEC6-47B5-BC9B-F62E4BC9A77D}" srcOrd="1" destOrd="0" presId="urn:microsoft.com/office/officeart/2005/8/layout/orgChart1"/>
    <dgm:cxn modelId="{8EA2CC74-5D4E-4910-A756-71EBF02A9440}" type="presOf" srcId="{779CB3EE-041D-46C3-A386-EAB786DF1EC6}" destId="{7B37CB63-A6D5-49B6-8D8D-3F055B9D70BF}" srcOrd="1" destOrd="0" presId="urn:microsoft.com/office/officeart/2005/8/layout/orgChart1"/>
    <dgm:cxn modelId="{E1752142-7B7E-4E55-BE81-11E4A1335EFE}" type="presOf" srcId="{EB2B92DB-049F-404F-9461-911135E7FD05}" destId="{BAF57BFC-995D-4F77-9469-ABB1A7C9C8AD}" srcOrd="0" destOrd="0" presId="urn:microsoft.com/office/officeart/2005/8/layout/orgChart1"/>
    <dgm:cxn modelId="{9ACA9383-3587-4A01-B626-87F9A41E69A7}" type="presParOf" srcId="{77598FDB-20AA-4152-BC99-5850E7486E31}" destId="{98E50B40-354A-4DC9-B02C-D8C06D44767A}" srcOrd="0" destOrd="0" presId="urn:microsoft.com/office/officeart/2005/8/layout/orgChart1"/>
    <dgm:cxn modelId="{4126ED15-CBB8-47CF-9417-A2B22FFB3395}" type="presParOf" srcId="{98E50B40-354A-4DC9-B02C-D8C06D44767A}" destId="{AAC0349D-261C-44BA-8E82-74A740CE6C50}" srcOrd="0" destOrd="0" presId="urn:microsoft.com/office/officeart/2005/8/layout/orgChart1"/>
    <dgm:cxn modelId="{72C8AFC6-EA88-4B18-97B1-4253BEA4A990}" type="presParOf" srcId="{AAC0349D-261C-44BA-8E82-74A740CE6C50}" destId="{E13F997E-BC43-4619-B144-98D9E7F0669A}" srcOrd="0" destOrd="0" presId="urn:microsoft.com/office/officeart/2005/8/layout/orgChart1"/>
    <dgm:cxn modelId="{86B11631-20DC-41D3-BB26-D17AB85B9618}" type="presParOf" srcId="{AAC0349D-261C-44BA-8E82-74A740CE6C50}" destId="{F08266D6-EEC6-47B5-BC9B-F62E4BC9A77D}" srcOrd="1" destOrd="0" presId="urn:microsoft.com/office/officeart/2005/8/layout/orgChart1"/>
    <dgm:cxn modelId="{1AA5B434-2E68-4C4E-BBD8-24EA02036B57}" type="presParOf" srcId="{98E50B40-354A-4DC9-B02C-D8C06D44767A}" destId="{69A0913E-F347-441A-A398-741358523A97}" srcOrd="1" destOrd="0" presId="urn:microsoft.com/office/officeart/2005/8/layout/orgChart1"/>
    <dgm:cxn modelId="{6254C836-5FD2-4CD9-8BD0-F51087EDAF42}" type="presParOf" srcId="{69A0913E-F347-441A-A398-741358523A97}" destId="{7AADB308-706D-4148-AC2B-6A3155731000}" srcOrd="0" destOrd="0" presId="urn:microsoft.com/office/officeart/2005/8/layout/orgChart1"/>
    <dgm:cxn modelId="{D67EB057-EFB3-4BFD-ADA0-4CB82ECE22A0}" type="presParOf" srcId="{69A0913E-F347-441A-A398-741358523A97}" destId="{F60CEF38-E477-4AEE-826E-561538684B20}" srcOrd="1" destOrd="0" presId="urn:microsoft.com/office/officeart/2005/8/layout/orgChart1"/>
    <dgm:cxn modelId="{2540BAAB-8077-4F4F-AA82-E1433EC7A61B}" type="presParOf" srcId="{F60CEF38-E477-4AEE-826E-561538684B20}" destId="{7C3EFD80-7003-421E-A9CC-C043C3F1BE36}" srcOrd="0" destOrd="0" presId="urn:microsoft.com/office/officeart/2005/8/layout/orgChart1"/>
    <dgm:cxn modelId="{15B70C02-411D-48BF-9489-D0A0FF0D4BE8}" type="presParOf" srcId="{7C3EFD80-7003-421E-A9CC-C043C3F1BE36}" destId="{96A55BA7-5B63-4C08-88D0-3501FDA6121A}" srcOrd="0" destOrd="0" presId="urn:microsoft.com/office/officeart/2005/8/layout/orgChart1"/>
    <dgm:cxn modelId="{09BBE1D9-7398-45FD-853C-1563D9F9A28F}" type="presParOf" srcId="{7C3EFD80-7003-421E-A9CC-C043C3F1BE36}" destId="{7B37CB63-A6D5-49B6-8D8D-3F055B9D70BF}" srcOrd="1" destOrd="0" presId="urn:microsoft.com/office/officeart/2005/8/layout/orgChart1"/>
    <dgm:cxn modelId="{6BD2080E-415B-40DD-9F32-2658FFC183EC}" type="presParOf" srcId="{F60CEF38-E477-4AEE-826E-561538684B20}" destId="{7410A55C-1AE9-430F-BACB-057BE555EB01}" srcOrd="1" destOrd="0" presId="urn:microsoft.com/office/officeart/2005/8/layout/orgChart1"/>
    <dgm:cxn modelId="{ABD330D8-A93E-47DA-AA4C-9224D996724D}" type="presParOf" srcId="{7410A55C-1AE9-430F-BACB-057BE555EB01}" destId="{2BAF06B9-AC02-4C6A-AB98-8DB9798918DC}" srcOrd="0" destOrd="0" presId="urn:microsoft.com/office/officeart/2005/8/layout/orgChart1"/>
    <dgm:cxn modelId="{082AC001-8C26-4D88-986A-41A4BF43F11B}" type="presParOf" srcId="{7410A55C-1AE9-430F-BACB-057BE555EB01}" destId="{39552C3B-AD4C-4BF8-83AA-C5A098FA2502}" srcOrd="1" destOrd="0" presId="urn:microsoft.com/office/officeart/2005/8/layout/orgChart1"/>
    <dgm:cxn modelId="{312DF071-2FC4-45BC-B909-F1537E606D41}" type="presParOf" srcId="{39552C3B-AD4C-4BF8-83AA-C5A098FA2502}" destId="{E22C82A1-C4A7-4BBF-B285-43E3B07F56B7}" srcOrd="0" destOrd="0" presId="urn:microsoft.com/office/officeart/2005/8/layout/orgChart1"/>
    <dgm:cxn modelId="{6239E1A9-BB96-474E-81C5-F5060B8A286B}" type="presParOf" srcId="{E22C82A1-C4A7-4BBF-B285-43E3B07F56B7}" destId="{936F7382-F170-4EE5-8B1F-B2FDB49848D7}" srcOrd="0" destOrd="0" presId="urn:microsoft.com/office/officeart/2005/8/layout/orgChart1"/>
    <dgm:cxn modelId="{8D4B3529-5270-474A-878B-3EC87DC1E5B5}" type="presParOf" srcId="{E22C82A1-C4A7-4BBF-B285-43E3B07F56B7}" destId="{2A2CFA45-C500-4266-8089-701EB6C50262}" srcOrd="1" destOrd="0" presId="urn:microsoft.com/office/officeart/2005/8/layout/orgChart1"/>
    <dgm:cxn modelId="{D5A8DBE4-9D82-457E-9C0A-578A7ADA4BA3}" type="presParOf" srcId="{39552C3B-AD4C-4BF8-83AA-C5A098FA2502}" destId="{2F083DFE-296E-48C1-8083-14545854C7CD}" srcOrd="1" destOrd="0" presId="urn:microsoft.com/office/officeart/2005/8/layout/orgChart1"/>
    <dgm:cxn modelId="{3A26E619-6C32-4A29-844B-A32B6D3A8085}" type="presParOf" srcId="{2F083DFE-296E-48C1-8083-14545854C7CD}" destId="{72A13DEB-8598-4200-BBCE-0B26F1B8AF4A}" srcOrd="0" destOrd="0" presId="urn:microsoft.com/office/officeart/2005/8/layout/orgChart1"/>
    <dgm:cxn modelId="{DA5ABCD0-C659-48DD-880E-64E804EE834C}" type="presParOf" srcId="{2F083DFE-296E-48C1-8083-14545854C7CD}" destId="{699F8EE4-D1B2-4FA5-B241-697039CD4768}" srcOrd="1" destOrd="0" presId="urn:microsoft.com/office/officeart/2005/8/layout/orgChart1"/>
    <dgm:cxn modelId="{D9402782-3865-4A23-A16A-3170048332BD}" type="presParOf" srcId="{699F8EE4-D1B2-4FA5-B241-697039CD4768}" destId="{54C1350C-11AB-4122-BEE3-855ECC9F39B8}" srcOrd="0" destOrd="0" presId="urn:microsoft.com/office/officeart/2005/8/layout/orgChart1"/>
    <dgm:cxn modelId="{9BCF1C16-A955-4953-AAFB-8AF8CC76049B}" type="presParOf" srcId="{54C1350C-11AB-4122-BEE3-855ECC9F39B8}" destId="{2CCF8054-7F5E-41AE-99ED-44D7E197762E}" srcOrd="0" destOrd="0" presId="urn:microsoft.com/office/officeart/2005/8/layout/orgChart1"/>
    <dgm:cxn modelId="{D69F25C5-D922-4067-8C0F-E661E78F148E}" type="presParOf" srcId="{54C1350C-11AB-4122-BEE3-855ECC9F39B8}" destId="{55ABACF8-DD17-42E4-AF1C-7AB4558DD314}" srcOrd="1" destOrd="0" presId="urn:microsoft.com/office/officeart/2005/8/layout/orgChart1"/>
    <dgm:cxn modelId="{4DBA4B0F-F8C5-43C0-849D-2FE0286B155D}" type="presParOf" srcId="{699F8EE4-D1B2-4FA5-B241-697039CD4768}" destId="{E2FE4B95-D0F3-41FE-B4F8-8422CAA09DAF}" srcOrd="1" destOrd="0" presId="urn:microsoft.com/office/officeart/2005/8/layout/orgChart1"/>
    <dgm:cxn modelId="{BFCF1C6D-9496-4733-AE5F-53FC231A50B2}" type="presParOf" srcId="{E2FE4B95-D0F3-41FE-B4F8-8422CAA09DAF}" destId="{116CFC14-A730-47B5-8C2A-0C01151C7E00}" srcOrd="0" destOrd="0" presId="urn:microsoft.com/office/officeart/2005/8/layout/orgChart1"/>
    <dgm:cxn modelId="{197B101B-0CBC-4452-80FA-65B8BADC7243}" type="presParOf" srcId="{E2FE4B95-D0F3-41FE-B4F8-8422CAA09DAF}" destId="{BD6E6969-3932-4ECD-8849-4043B4A85599}" srcOrd="1" destOrd="0" presId="urn:microsoft.com/office/officeart/2005/8/layout/orgChart1"/>
    <dgm:cxn modelId="{B7405FBA-2CAA-4717-8B75-68FAF675A77A}" type="presParOf" srcId="{BD6E6969-3932-4ECD-8849-4043B4A85599}" destId="{E871B12F-F496-4B7B-88A3-4A1CA03BDCE0}" srcOrd="0" destOrd="0" presId="urn:microsoft.com/office/officeart/2005/8/layout/orgChart1"/>
    <dgm:cxn modelId="{6209C24B-D975-440E-8253-5FCEB7C75DDC}" type="presParOf" srcId="{E871B12F-F496-4B7B-88A3-4A1CA03BDCE0}" destId="{C62AB9C5-1F40-4B9E-8076-FCD609306920}" srcOrd="0" destOrd="0" presId="urn:microsoft.com/office/officeart/2005/8/layout/orgChart1"/>
    <dgm:cxn modelId="{B05B5DC4-CEDA-4A3B-B404-00387B7BE711}" type="presParOf" srcId="{E871B12F-F496-4B7B-88A3-4A1CA03BDCE0}" destId="{F5B4AE93-18C9-4986-80FC-08AD0EB470BA}" srcOrd="1" destOrd="0" presId="urn:microsoft.com/office/officeart/2005/8/layout/orgChart1"/>
    <dgm:cxn modelId="{69650255-70F9-4A0E-AF59-5312EEB620E4}" type="presParOf" srcId="{BD6E6969-3932-4ECD-8849-4043B4A85599}" destId="{762ED888-0E4D-4417-B445-2EBAD8644A24}" srcOrd="1" destOrd="0" presId="urn:microsoft.com/office/officeart/2005/8/layout/orgChart1"/>
    <dgm:cxn modelId="{BF4E4628-245B-442C-BB2D-085C71020679}" type="presParOf" srcId="{BD6E6969-3932-4ECD-8849-4043B4A85599}" destId="{FFF17672-B544-4ADB-A089-4EEFA8571319}" srcOrd="2" destOrd="0" presId="urn:microsoft.com/office/officeart/2005/8/layout/orgChart1"/>
    <dgm:cxn modelId="{70A7A32C-24FA-43BD-89E3-672CAE6B35EF}" type="presParOf" srcId="{699F8EE4-D1B2-4FA5-B241-697039CD4768}" destId="{5A66072D-CDA2-4407-A3EE-9E0F92C57214}" srcOrd="2" destOrd="0" presId="urn:microsoft.com/office/officeart/2005/8/layout/orgChart1"/>
    <dgm:cxn modelId="{1FA43156-CBC4-42CE-846F-B4C46D87682F}" type="presParOf" srcId="{39552C3B-AD4C-4BF8-83AA-C5A098FA2502}" destId="{4BF69E3C-CF2A-4A9C-A1F9-0C74B9D0B689}" srcOrd="2" destOrd="0" presId="urn:microsoft.com/office/officeart/2005/8/layout/orgChart1"/>
    <dgm:cxn modelId="{2806CCDB-8206-48EC-8C21-95F876B26A5C}" type="presParOf" srcId="{F60CEF38-E477-4AEE-826E-561538684B20}" destId="{3CF4DC41-48F2-47F8-B9BD-9228024C5815}" srcOrd="2" destOrd="0" presId="urn:microsoft.com/office/officeart/2005/8/layout/orgChart1"/>
    <dgm:cxn modelId="{1D42D04C-33D2-4BFB-954D-9E9900AC0FC9}" type="presParOf" srcId="{69A0913E-F347-441A-A398-741358523A97}" destId="{86B6C557-6193-4730-B507-6B40F763CA9E}" srcOrd="2" destOrd="0" presId="urn:microsoft.com/office/officeart/2005/8/layout/orgChart1"/>
    <dgm:cxn modelId="{038642EB-E89C-40EA-9063-B78F86D4452D}" type="presParOf" srcId="{69A0913E-F347-441A-A398-741358523A97}" destId="{63A5D281-B3A4-4124-98FC-2F71830C7404}" srcOrd="3" destOrd="0" presId="urn:microsoft.com/office/officeart/2005/8/layout/orgChart1"/>
    <dgm:cxn modelId="{BACAB14E-B6D6-4A72-A0BF-A8467EF12A06}" type="presParOf" srcId="{63A5D281-B3A4-4124-98FC-2F71830C7404}" destId="{460F060D-DF5B-4D37-BE52-933BC8B8A1F8}" srcOrd="0" destOrd="0" presId="urn:microsoft.com/office/officeart/2005/8/layout/orgChart1"/>
    <dgm:cxn modelId="{36D2AA53-1C18-489C-AA1D-5024AFF2DDF1}" type="presParOf" srcId="{460F060D-DF5B-4D37-BE52-933BC8B8A1F8}" destId="{9162ED54-A7B0-49C9-B414-8A7B7AFAA9B6}" srcOrd="0" destOrd="0" presId="urn:microsoft.com/office/officeart/2005/8/layout/orgChart1"/>
    <dgm:cxn modelId="{6F6B7636-143F-480F-B6BE-C96377C41B8F}" type="presParOf" srcId="{460F060D-DF5B-4D37-BE52-933BC8B8A1F8}" destId="{A3F1B2C2-080B-4748-A80D-C31560469FC9}" srcOrd="1" destOrd="0" presId="urn:microsoft.com/office/officeart/2005/8/layout/orgChart1"/>
    <dgm:cxn modelId="{DD5D60D9-DD78-43F6-9397-776DCD57E2D4}" type="presParOf" srcId="{63A5D281-B3A4-4124-98FC-2F71830C7404}" destId="{A9C4AF28-2B41-4161-9695-CEE218B4960B}" srcOrd="1" destOrd="0" presId="urn:microsoft.com/office/officeart/2005/8/layout/orgChart1"/>
    <dgm:cxn modelId="{64DCFA66-97B9-4945-9B81-A3554CED7F68}" type="presParOf" srcId="{A9C4AF28-2B41-4161-9695-CEE218B4960B}" destId="{BAF57BFC-995D-4F77-9469-ABB1A7C9C8AD}" srcOrd="0" destOrd="0" presId="urn:microsoft.com/office/officeart/2005/8/layout/orgChart1"/>
    <dgm:cxn modelId="{DFD3CDA3-A367-4F54-81C9-ECE15BA5AEC4}" type="presParOf" srcId="{A9C4AF28-2B41-4161-9695-CEE218B4960B}" destId="{91EB7BE7-2A91-4971-92E4-03AD75F71EEE}" srcOrd="1" destOrd="0" presId="urn:microsoft.com/office/officeart/2005/8/layout/orgChart1"/>
    <dgm:cxn modelId="{E0978A0F-40BD-4624-972B-9584AB5BD100}" type="presParOf" srcId="{91EB7BE7-2A91-4971-92E4-03AD75F71EEE}" destId="{D937D3F7-1248-451F-81A9-63CBF591ED49}" srcOrd="0" destOrd="0" presId="urn:microsoft.com/office/officeart/2005/8/layout/orgChart1"/>
    <dgm:cxn modelId="{4B300FB8-D81D-415B-9846-10635382C8E6}" type="presParOf" srcId="{D937D3F7-1248-451F-81A9-63CBF591ED49}" destId="{61943FE7-7F47-4CB2-9828-37A098C12A59}" srcOrd="0" destOrd="0" presId="urn:microsoft.com/office/officeart/2005/8/layout/orgChart1"/>
    <dgm:cxn modelId="{80AAD2E4-2E0D-4B30-B412-5F4E52ABCAC0}" type="presParOf" srcId="{D937D3F7-1248-451F-81A9-63CBF591ED49}" destId="{713DB2FA-1F43-45A4-AA6F-EC7A25634DD6}" srcOrd="1" destOrd="0" presId="urn:microsoft.com/office/officeart/2005/8/layout/orgChart1"/>
    <dgm:cxn modelId="{769C189F-47EC-4215-9C5E-A691581EC1F7}" type="presParOf" srcId="{91EB7BE7-2A91-4971-92E4-03AD75F71EEE}" destId="{08C2D5B3-225C-40E6-AF22-3A0405748F26}" srcOrd="1" destOrd="0" presId="urn:microsoft.com/office/officeart/2005/8/layout/orgChart1"/>
    <dgm:cxn modelId="{AA85CDC1-C712-49E3-8C6F-164B8CAF26E5}" type="presParOf" srcId="{08C2D5B3-225C-40E6-AF22-3A0405748F26}" destId="{0E6432EF-86D6-46AF-8141-A9C3805CE566}" srcOrd="0" destOrd="0" presId="urn:microsoft.com/office/officeart/2005/8/layout/orgChart1"/>
    <dgm:cxn modelId="{7A361285-A4D1-4173-84D0-1EF65DC1C13E}" type="presParOf" srcId="{08C2D5B3-225C-40E6-AF22-3A0405748F26}" destId="{331469BB-B94D-47DB-992B-F089286860B9}" srcOrd="1" destOrd="0" presId="urn:microsoft.com/office/officeart/2005/8/layout/orgChart1"/>
    <dgm:cxn modelId="{6DF78622-9183-4008-87AF-3F62FE04EACE}" type="presParOf" srcId="{331469BB-B94D-47DB-992B-F089286860B9}" destId="{F642003E-4F06-4F49-A1C5-EEBAA65EFCC4}" srcOrd="0" destOrd="0" presId="urn:microsoft.com/office/officeart/2005/8/layout/orgChart1"/>
    <dgm:cxn modelId="{42A4EF13-9B0A-4A84-9802-78DD6E1B047A}" type="presParOf" srcId="{F642003E-4F06-4F49-A1C5-EEBAA65EFCC4}" destId="{D9D025DC-C076-428D-9853-0A5821B51016}" srcOrd="0" destOrd="0" presId="urn:microsoft.com/office/officeart/2005/8/layout/orgChart1"/>
    <dgm:cxn modelId="{79A4D0A3-2A88-470F-B4AB-48D6265DE27B}" type="presParOf" srcId="{F642003E-4F06-4F49-A1C5-EEBAA65EFCC4}" destId="{B2447555-CAC2-4AA3-96AC-14A6C07AF4F8}" srcOrd="1" destOrd="0" presId="urn:microsoft.com/office/officeart/2005/8/layout/orgChart1"/>
    <dgm:cxn modelId="{9DEEB002-24D0-4DCF-A7BA-754BB5F4865C}" type="presParOf" srcId="{331469BB-B94D-47DB-992B-F089286860B9}" destId="{D28FAD43-F998-4878-A540-C0325916970B}" srcOrd="1" destOrd="0" presId="urn:microsoft.com/office/officeart/2005/8/layout/orgChart1"/>
    <dgm:cxn modelId="{D509DB6D-BEDF-4E9C-BE12-4C5FFC2492C4}" type="presParOf" srcId="{D28FAD43-F998-4878-A540-C0325916970B}" destId="{D1EEF876-2A42-4AAA-B316-7F5BDF5DF106}" srcOrd="0" destOrd="0" presId="urn:microsoft.com/office/officeart/2005/8/layout/orgChart1"/>
    <dgm:cxn modelId="{9DB0D11C-27B8-4E88-B0C4-E00528510DF6}" type="presParOf" srcId="{D28FAD43-F998-4878-A540-C0325916970B}" destId="{024FF6DD-D54A-494B-8480-636D18166DD5}" srcOrd="1" destOrd="0" presId="urn:microsoft.com/office/officeart/2005/8/layout/orgChart1"/>
    <dgm:cxn modelId="{505132F8-F875-4DA1-8FB3-5FFB0EC88AEB}" type="presParOf" srcId="{024FF6DD-D54A-494B-8480-636D18166DD5}" destId="{A7D4DC9A-FEB5-4455-BEA6-9EC34EA6ABA0}" srcOrd="0" destOrd="0" presId="urn:microsoft.com/office/officeart/2005/8/layout/orgChart1"/>
    <dgm:cxn modelId="{BCBFBDF9-A38F-4D0D-A845-1DE7BB69075D}" type="presParOf" srcId="{A7D4DC9A-FEB5-4455-BEA6-9EC34EA6ABA0}" destId="{8EBD9E6C-F01D-4670-8C03-70BD6824C90F}" srcOrd="0" destOrd="0" presId="urn:microsoft.com/office/officeart/2005/8/layout/orgChart1"/>
    <dgm:cxn modelId="{076BADAB-ABC9-464F-80AD-8529B1E0CFFC}" type="presParOf" srcId="{A7D4DC9A-FEB5-4455-BEA6-9EC34EA6ABA0}" destId="{5D366667-7932-4563-8CAA-9511B152EE0A}" srcOrd="1" destOrd="0" presId="urn:microsoft.com/office/officeart/2005/8/layout/orgChart1"/>
    <dgm:cxn modelId="{0AAD437F-209B-4575-AFA2-A7CF1F6DBE99}" type="presParOf" srcId="{024FF6DD-D54A-494B-8480-636D18166DD5}" destId="{AFFC651F-3FC8-4357-BEB4-0868AA93AB46}" srcOrd="1" destOrd="0" presId="urn:microsoft.com/office/officeart/2005/8/layout/orgChart1"/>
    <dgm:cxn modelId="{C95BD726-A4CB-440A-8781-5B6CDFB05C48}" type="presParOf" srcId="{AFFC651F-3FC8-4357-BEB4-0868AA93AB46}" destId="{3D155750-DFE3-4089-B432-0A877CC928C2}" srcOrd="0" destOrd="0" presId="urn:microsoft.com/office/officeart/2005/8/layout/orgChart1"/>
    <dgm:cxn modelId="{6D71E50E-BBD0-49AF-8B3D-7994366E06FB}" type="presParOf" srcId="{AFFC651F-3FC8-4357-BEB4-0868AA93AB46}" destId="{A639C49D-2AF9-4F37-8022-7B3E5D495395}" srcOrd="1" destOrd="0" presId="urn:microsoft.com/office/officeart/2005/8/layout/orgChart1"/>
    <dgm:cxn modelId="{0AAC4689-542A-46CE-AFBD-D9E5CC6F06A4}" type="presParOf" srcId="{A639C49D-2AF9-4F37-8022-7B3E5D495395}" destId="{A05AC8BB-3982-42BA-B62C-A96364426E62}" srcOrd="0" destOrd="0" presId="urn:microsoft.com/office/officeart/2005/8/layout/orgChart1"/>
    <dgm:cxn modelId="{27D4EE36-4FCC-44D0-9FF5-EBA3D0FAD2B9}" type="presParOf" srcId="{A05AC8BB-3982-42BA-B62C-A96364426E62}" destId="{CB58954A-0DDC-49F3-9A98-BF1AE89947BB}" srcOrd="0" destOrd="0" presId="urn:microsoft.com/office/officeart/2005/8/layout/orgChart1"/>
    <dgm:cxn modelId="{D2B1E449-DC16-4040-BE9B-0BFD52840072}" type="presParOf" srcId="{A05AC8BB-3982-42BA-B62C-A96364426E62}" destId="{6948CD7E-4346-4C98-B4CB-9A53713B2CEF}" srcOrd="1" destOrd="0" presId="urn:microsoft.com/office/officeart/2005/8/layout/orgChart1"/>
    <dgm:cxn modelId="{E4C6E281-2B65-4341-8614-A9E974F1C6D4}" type="presParOf" srcId="{A639C49D-2AF9-4F37-8022-7B3E5D495395}" destId="{E1087DBF-3046-40DB-BA01-93D32F9D8AC6}" srcOrd="1" destOrd="0" presId="urn:microsoft.com/office/officeart/2005/8/layout/orgChart1"/>
    <dgm:cxn modelId="{84EE25E7-19EB-4490-8870-6447648BC612}" type="presParOf" srcId="{E1087DBF-3046-40DB-BA01-93D32F9D8AC6}" destId="{41B1F394-921C-4069-89A2-F3876C626C42}" srcOrd="0" destOrd="0" presId="urn:microsoft.com/office/officeart/2005/8/layout/orgChart1"/>
    <dgm:cxn modelId="{68B3A3B4-95FC-4AA7-8531-8C3CA43A8674}" type="presParOf" srcId="{E1087DBF-3046-40DB-BA01-93D32F9D8AC6}" destId="{3E77504D-A171-4132-8DC7-4401E247208E}" srcOrd="1" destOrd="0" presId="urn:microsoft.com/office/officeart/2005/8/layout/orgChart1"/>
    <dgm:cxn modelId="{78A0119C-1289-4A03-AEB2-C44451E01957}" type="presParOf" srcId="{3E77504D-A171-4132-8DC7-4401E247208E}" destId="{31CE2AA1-F6BC-4CA8-965A-9936BEAEAF2F}" srcOrd="0" destOrd="0" presId="urn:microsoft.com/office/officeart/2005/8/layout/orgChart1"/>
    <dgm:cxn modelId="{7FF27579-FDB8-4FEA-B1A5-9599E7924903}" type="presParOf" srcId="{31CE2AA1-F6BC-4CA8-965A-9936BEAEAF2F}" destId="{DD47149A-285D-4739-968A-0F8D5A162AD6}" srcOrd="0" destOrd="0" presId="urn:microsoft.com/office/officeart/2005/8/layout/orgChart1"/>
    <dgm:cxn modelId="{271C7571-1983-401A-8A5C-25F2003690FA}" type="presParOf" srcId="{31CE2AA1-F6BC-4CA8-965A-9936BEAEAF2F}" destId="{F5FD3E8F-B00F-42B0-9D59-1626139F1ABB}" srcOrd="1" destOrd="0" presId="urn:microsoft.com/office/officeart/2005/8/layout/orgChart1"/>
    <dgm:cxn modelId="{EF94EE5C-DE8F-40C5-B638-F19213FBA81F}" type="presParOf" srcId="{3E77504D-A171-4132-8DC7-4401E247208E}" destId="{3AE3B758-33B9-4B45-9720-392BC0D217F8}" srcOrd="1" destOrd="0" presId="urn:microsoft.com/office/officeart/2005/8/layout/orgChart1"/>
    <dgm:cxn modelId="{02DDD0B7-15AB-43AD-A36F-B8B6E9012786}" type="presParOf" srcId="{3E77504D-A171-4132-8DC7-4401E247208E}" destId="{3EDFA6DA-4CCE-413B-9E6C-BA0DE60E0A8A}" srcOrd="2" destOrd="0" presId="urn:microsoft.com/office/officeart/2005/8/layout/orgChart1"/>
    <dgm:cxn modelId="{272AE3AE-9979-4A64-9A49-B034DE557FAD}" type="presParOf" srcId="{A639C49D-2AF9-4F37-8022-7B3E5D495395}" destId="{786EDF69-91C9-4FB5-8882-499BC3854301}" srcOrd="2" destOrd="0" presId="urn:microsoft.com/office/officeart/2005/8/layout/orgChart1"/>
    <dgm:cxn modelId="{D5A9B7A9-F74A-453E-BAFA-BCBC5D8162BD}" type="presParOf" srcId="{024FF6DD-D54A-494B-8480-636D18166DD5}" destId="{9E3BDFE0-CBA5-443F-9175-A7F1210AC7DA}" srcOrd="2" destOrd="0" presId="urn:microsoft.com/office/officeart/2005/8/layout/orgChart1"/>
    <dgm:cxn modelId="{B9DE89BC-F2F8-4735-9BA7-EDB70A2C21DD}" type="presParOf" srcId="{331469BB-B94D-47DB-992B-F089286860B9}" destId="{0F9959ED-FD42-444C-9D0D-DB13229A2727}" srcOrd="2" destOrd="0" presId="urn:microsoft.com/office/officeart/2005/8/layout/orgChart1"/>
    <dgm:cxn modelId="{3A5AB71A-9F04-4990-83CD-26B91C4938D2}" type="presParOf" srcId="{91EB7BE7-2A91-4971-92E4-03AD75F71EEE}" destId="{E44FAC55-3529-4E35-B383-B1A436743B59}" srcOrd="2" destOrd="0" presId="urn:microsoft.com/office/officeart/2005/8/layout/orgChart1"/>
    <dgm:cxn modelId="{ACB0FA6C-2DB7-4736-A88E-47118AB04C23}" type="presParOf" srcId="{63A5D281-B3A4-4124-98FC-2F71830C7404}" destId="{077F7147-5CB8-4240-8830-3D36309AFB9F}" srcOrd="2" destOrd="0" presId="urn:microsoft.com/office/officeart/2005/8/layout/orgChart1"/>
    <dgm:cxn modelId="{00B52586-146D-4DED-BC5E-7D811BFC4DA4}" type="presParOf" srcId="{98E50B40-354A-4DC9-B02C-D8C06D44767A}" destId="{51D3DF59-8C5E-4E16-8EE9-7F9E1DCF4C58}" srcOrd="2" destOrd="0" presId="urn:microsoft.com/office/officeart/2005/8/layout/orgChar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5E7E2A-C9EB-4179-B78C-8784BEE12B2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E20B53D-77A1-4FA1-808A-B2DB3F08E389}">
      <dgm:prSet phldrT="[Texto]"/>
      <dgm:spPr/>
      <dgm:t>
        <a:bodyPr/>
        <a:lstStyle/>
        <a:p>
          <a:r>
            <a:rPr lang="pt-BR" dirty="0" smtClean="0"/>
            <a:t>Embrapa</a:t>
          </a:r>
        </a:p>
        <a:p>
          <a:r>
            <a:rPr lang="pt-BR" dirty="0" smtClean="0"/>
            <a:t>Unidades</a:t>
          </a:r>
          <a:endParaRPr lang="pt-BR" dirty="0"/>
        </a:p>
      </dgm:t>
    </dgm:pt>
    <dgm:pt modelId="{4D8A9159-26B6-4FA1-AA50-9B01625AAEA0}" type="parTrans" cxnId="{0366A847-1FE2-4E2E-8B0B-B8274F0E132C}">
      <dgm:prSet/>
      <dgm:spPr/>
      <dgm:t>
        <a:bodyPr/>
        <a:lstStyle/>
        <a:p>
          <a:endParaRPr lang="pt-BR"/>
        </a:p>
      </dgm:t>
    </dgm:pt>
    <dgm:pt modelId="{7A53BC94-12A6-470B-B383-42B3AD856C5B}" type="sibTrans" cxnId="{0366A847-1FE2-4E2E-8B0B-B8274F0E132C}">
      <dgm:prSet/>
      <dgm:spPr/>
      <dgm:t>
        <a:bodyPr/>
        <a:lstStyle/>
        <a:p>
          <a:endParaRPr lang="pt-BR"/>
        </a:p>
      </dgm:t>
    </dgm:pt>
    <dgm:pt modelId="{C043A324-E238-41C2-AF4F-C412BFB14065}">
      <dgm:prSet phldrT="[Texto]"/>
      <dgm:spPr/>
      <dgm:t>
        <a:bodyPr/>
        <a:lstStyle/>
        <a:p>
          <a:r>
            <a:rPr lang="pt-BR" dirty="0" smtClean="0"/>
            <a:t>Serviço</a:t>
          </a:r>
          <a:endParaRPr lang="pt-BR" dirty="0"/>
        </a:p>
      </dgm:t>
    </dgm:pt>
    <dgm:pt modelId="{2DB63521-7F5E-4731-AA28-4123888F04A2}" type="parTrans" cxnId="{C216374C-F49B-45A8-BB01-2F4438DD63E3}">
      <dgm:prSet/>
      <dgm:spPr/>
      <dgm:t>
        <a:bodyPr/>
        <a:lstStyle/>
        <a:p>
          <a:endParaRPr lang="pt-BR"/>
        </a:p>
      </dgm:t>
    </dgm:pt>
    <dgm:pt modelId="{77E902FD-C12A-43E6-9A95-E6B65998E4BF}" type="sibTrans" cxnId="{C216374C-F49B-45A8-BB01-2F4438DD63E3}">
      <dgm:prSet/>
      <dgm:spPr/>
      <dgm:t>
        <a:bodyPr/>
        <a:lstStyle/>
        <a:p>
          <a:endParaRPr lang="pt-BR"/>
        </a:p>
      </dgm:t>
    </dgm:pt>
    <dgm:pt modelId="{CAF383A7-15D1-4D25-A409-DE6EC2565019}">
      <dgm:prSet phldrT="[Texto]"/>
      <dgm:spPr/>
      <dgm:t>
        <a:bodyPr/>
        <a:lstStyle/>
        <a:p>
          <a:r>
            <a:rPr lang="pt-BR" dirty="0" smtClean="0"/>
            <a:t>Pesquisa de produtos</a:t>
          </a:r>
          <a:endParaRPr lang="pt-BR" dirty="0"/>
        </a:p>
      </dgm:t>
    </dgm:pt>
    <dgm:pt modelId="{5D5F30A0-4619-4A8D-8115-CA62B1265EE1}" type="parTrans" cxnId="{287C6662-8F88-42B7-AAA1-0D32D9718CEE}">
      <dgm:prSet/>
      <dgm:spPr/>
      <dgm:t>
        <a:bodyPr/>
        <a:lstStyle/>
        <a:p>
          <a:endParaRPr lang="pt-BR"/>
        </a:p>
      </dgm:t>
    </dgm:pt>
    <dgm:pt modelId="{C267A497-CC31-459C-B895-15A9AF0D322A}" type="sibTrans" cxnId="{287C6662-8F88-42B7-AAA1-0D32D9718CEE}">
      <dgm:prSet/>
      <dgm:spPr/>
      <dgm:t>
        <a:bodyPr/>
        <a:lstStyle/>
        <a:p>
          <a:endParaRPr lang="pt-BR"/>
        </a:p>
      </dgm:t>
    </dgm:pt>
    <dgm:pt modelId="{68BE843E-95F8-4692-A636-9127506284DE}">
      <dgm:prSet phldrT="[Texto]"/>
      <dgm:spPr/>
      <dgm:t>
        <a:bodyPr/>
        <a:lstStyle/>
        <a:p>
          <a:r>
            <a:rPr lang="pt-BR" smtClean="0"/>
            <a:t>Pesquisa ecorregionais</a:t>
          </a:r>
          <a:endParaRPr lang="pt-BR" dirty="0"/>
        </a:p>
      </dgm:t>
    </dgm:pt>
    <dgm:pt modelId="{09DE0860-9BD8-4BF4-8980-C3BDCE554A65}" type="parTrans" cxnId="{89B9C598-4751-4B64-B529-568610D791A5}">
      <dgm:prSet/>
      <dgm:spPr/>
      <dgm:t>
        <a:bodyPr/>
        <a:lstStyle/>
        <a:p>
          <a:endParaRPr lang="pt-BR"/>
        </a:p>
      </dgm:t>
    </dgm:pt>
    <dgm:pt modelId="{27A3C676-2CBE-4EAB-852A-1A167D3B7B2B}" type="sibTrans" cxnId="{89B9C598-4751-4B64-B529-568610D791A5}">
      <dgm:prSet/>
      <dgm:spPr/>
      <dgm:t>
        <a:bodyPr/>
        <a:lstStyle/>
        <a:p>
          <a:endParaRPr lang="pt-BR"/>
        </a:p>
      </dgm:t>
    </dgm:pt>
    <dgm:pt modelId="{C7A2C6A8-9CDA-4EA6-96CD-8E6FFEDE6D3F}">
      <dgm:prSet/>
      <dgm:spPr/>
      <dgm:t>
        <a:bodyPr/>
        <a:lstStyle/>
        <a:p>
          <a:r>
            <a:rPr lang="pt-BR" dirty="0" smtClean="0"/>
            <a:t>Pesquisa de temas básicos</a:t>
          </a:r>
          <a:endParaRPr lang="pt-BR" dirty="0"/>
        </a:p>
      </dgm:t>
    </dgm:pt>
    <dgm:pt modelId="{CA4C48EA-2ED9-41DF-AABD-9486E247953E}" type="parTrans" cxnId="{1F8E88CB-895E-4A05-B586-572DA2C0725A}">
      <dgm:prSet/>
      <dgm:spPr/>
      <dgm:t>
        <a:bodyPr/>
        <a:lstStyle/>
        <a:p>
          <a:endParaRPr lang="pt-BR"/>
        </a:p>
      </dgm:t>
    </dgm:pt>
    <dgm:pt modelId="{737FD191-44C3-40C3-9A02-DE636A4BE940}" type="sibTrans" cxnId="{1F8E88CB-895E-4A05-B586-572DA2C0725A}">
      <dgm:prSet/>
      <dgm:spPr/>
      <dgm:t>
        <a:bodyPr/>
        <a:lstStyle/>
        <a:p>
          <a:endParaRPr lang="pt-BR"/>
        </a:p>
      </dgm:t>
    </dgm:pt>
    <dgm:pt modelId="{D8AB3192-0E8C-4939-B09F-044AE8CBF45E}">
      <dgm:prSet/>
      <dgm:spPr/>
      <dgm:t>
        <a:bodyPr/>
        <a:lstStyle/>
        <a:p>
          <a:r>
            <a:rPr lang="pt-BR" dirty="0" smtClean="0"/>
            <a:t>Embrapa Café Brasília/DF</a:t>
          </a:r>
          <a:endParaRPr lang="pt-BR" dirty="0"/>
        </a:p>
      </dgm:t>
    </dgm:pt>
    <dgm:pt modelId="{FFFEA889-2C75-46F6-BECE-D6CEC67F4B93}" type="parTrans" cxnId="{D89400BE-844E-488E-9CD0-E8D117CE8A01}">
      <dgm:prSet/>
      <dgm:spPr/>
      <dgm:t>
        <a:bodyPr/>
        <a:lstStyle/>
        <a:p>
          <a:endParaRPr lang="pt-BR"/>
        </a:p>
      </dgm:t>
    </dgm:pt>
    <dgm:pt modelId="{ACE9D4A9-8DF6-4C6A-8431-CC6FBAEB2019}" type="sibTrans" cxnId="{D89400BE-844E-488E-9CD0-E8D117CE8A01}">
      <dgm:prSet/>
      <dgm:spPr/>
      <dgm:t>
        <a:bodyPr/>
        <a:lstStyle/>
        <a:p>
          <a:endParaRPr lang="pt-BR"/>
        </a:p>
      </dgm:t>
    </dgm:pt>
    <dgm:pt modelId="{316484C6-2D2A-4A8B-9B38-403274B85006}">
      <dgm:prSet/>
      <dgm:spPr/>
      <dgm:t>
        <a:bodyPr/>
        <a:lstStyle/>
        <a:p>
          <a:r>
            <a:rPr lang="pt-BR" dirty="0" smtClean="0"/>
            <a:t>E. Inform. Tec. Brasília/DF</a:t>
          </a:r>
          <a:endParaRPr lang="pt-BR" dirty="0"/>
        </a:p>
      </dgm:t>
    </dgm:pt>
    <dgm:pt modelId="{7C637A32-7B52-41E0-B079-B9A698B32581}" type="parTrans" cxnId="{DC170635-01B3-46EF-942B-6419FABB81B7}">
      <dgm:prSet/>
      <dgm:spPr/>
      <dgm:t>
        <a:bodyPr/>
        <a:lstStyle/>
        <a:p>
          <a:endParaRPr lang="pt-BR"/>
        </a:p>
      </dgm:t>
    </dgm:pt>
    <dgm:pt modelId="{1C13E70B-ACDF-41B4-9FE9-BD549834B3CD}" type="sibTrans" cxnId="{DC170635-01B3-46EF-942B-6419FABB81B7}">
      <dgm:prSet/>
      <dgm:spPr/>
      <dgm:t>
        <a:bodyPr/>
        <a:lstStyle/>
        <a:p>
          <a:endParaRPr lang="pt-BR"/>
        </a:p>
      </dgm:t>
    </dgm:pt>
    <dgm:pt modelId="{D0FA38A3-DE2A-4656-AF39-6A46162F2329}">
      <dgm:prSet/>
      <dgm:spPr/>
      <dgm:t>
        <a:bodyPr/>
        <a:lstStyle/>
        <a:p>
          <a:r>
            <a:rPr lang="pt-BR" dirty="0" smtClean="0"/>
            <a:t>E. </a:t>
          </a:r>
          <a:r>
            <a:rPr lang="pt-BR" dirty="0" err="1" smtClean="0"/>
            <a:t>Transf</a:t>
          </a:r>
          <a:r>
            <a:rPr lang="pt-BR" dirty="0" smtClean="0"/>
            <a:t>. Tec.</a:t>
          </a:r>
        </a:p>
        <a:p>
          <a:r>
            <a:rPr lang="pt-BR" dirty="0" smtClean="0"/>
            <a:t>Brasília/DF</a:t>
          </a:r>
          <a:endParaRPr lang="pt-BR" dirty="0"/>
        </a:p>
      </dgm:t>
    </dgm:pt>
    <dgm:pt modelId="{DA64F835-FB07-49ED-86B4-202575DC9EF6}" type="parTrans" cxnId="{388C8656-6047-4E99-82AF-7C20A1F875E3}">
      <dgm:prSet/>
      <dgm:spPr/>
      <dgm:t>
        <a:bodyPr/>
        <a:lstStyle/>
        <a:p>
          <a:endParaRPr lang="pt-BR"/>
        </a:p>
      </dgm:t>
    </dgm:pt>
    <dgm:pt modelId="{B20C01F1-A271-4360-BB81-CBC07EA7348D}" type="sibTrans" cxnId="{388C8656-6047-4E99-82AF-7C20A1F875E3}">
      <dgm:prSet/>
      <dgm:spPr/>
      <dgm:t>
        <a:bodyPr/>
        <a:lstStyle/>
        <a:p>
          <a:endParaRPr lang="pt-BR"/>
        </a:p>
      </dgm:t>
    </dgm:pt>
    <dgm:pt modelId="{D181AD93-2087-4354-A660-3CECEABFB392}">
      <dgm:prSet/>
      <dgm:spPr/>
      <dgm:t>
        <a:bodyPr/>
        <a:lstStyle/>
        <a:p>
          <a:r>
            <a:rPr lang="pt-BR" dirty="0" smtClean="0"/>
            <a:t>Embrapa Algodão (PB)</a:t>
          </a:r>
          <a:endParaRPr lang="pt-BR" dirty="0"/>
        </a:p>
      </dgm:t>
    </dgm:pt>
    <dgm:pt modelId="{8D7A33C8-AE3E-4505-8AFC-7E0E815B4D0F}" type="parTrans" cxnId="{2AD461B8-6328-46A0-9613-303F67F6D244}">
      <dgm:prSet/>
      <dgm:spPr/>
      <dgm:t>
        <a:bodyPr/>
        <a:lstStyle/>
        <a:p>
          <a:endParaRPr lang="pt-BR"/>
        </a:p>
      </dgm:t>
    </dgm:pt>
    <dgm:pt modelId="{D46C5916-4A20-4C5C-94DF-CAFAFFEF1C72}" type="sibTrans" cxnId="{2AD461B8-6328-46A0-9613-303F67F6D244}">
      <dgm:prSet/>
      <dgm:spPr/>
      <dgm:t>
        <a:bodyPr/>
        <a:lstStyle/>
        <a:p>
          <a:endParaRPr lang="pt-BR"/>
        </a:p>
      </dgm:t>
    </dgm:pt>
    <dgm:pt modelId="{0153B542-753D-49CA-B580-578333A88194}">
      <dgm:prSet/>
      <dgm:spPr/>
      <dgm:t>
        <a:bodyPr/>
        <a:lstStyle/>
        <a:p>
          <a:r>
            <a:rPr lang="pt-BR" dirty="0" smtClean="0"/>
            <a:t>Embrapa gado de corte (MS)</a:t>
          </a:r>
          <a:endParaRPr lang="pt-BR" dirty="0"/>
        </a:p>
      </dgm:t>
    </dgm:pt>
    <dgm:pt modelId="{FD054717-74BE-45B0-9260-E615BCB5BF77}" type="parTrans" cxnId="{43627806-8DB7-4FFF-9D0A-9D87C422BA52}">
      <dgm:prSet/>
      <dgm:spPr/>
      <dgm:t>
        <a:bodyPr/>
        <a:lstStyle/>
        <a:p>
          <a:endParaRPr lang="pt-BR"/>
        </a:p>
      </dgm:t>
    </dgm:pt>
    <dgm:pt modelId="{B8D55E85-5508-4E55-A79C-DED73324AC35}" type="sibTrans" cxnId="{43627806-8DB7-4FFF-9D0A-9D87C422BA52}">
      <dgm:prSet/>
      <dgm:spPr/>
      <dgm:t>
        <a:bodyPr/>
        <a:lstStyle/>
        <a:p>
          <a:endParaRPr lang="pt-BR"/>
        </a:p>
      </dgm:t>
    </dgm:pt>
    <dgm:pt modelId="{7CE6E4A6-7B73-488D-8A5E-4BAA25A9A9DF}">
      <dgm:prSet/>
      <dgm:spPr/>
      <dgm:t>
        <a:bodyPr/>
        <a:lstStyle/>
        <a:p>
          <a:r>
            <a:rPr lang="pt-BR" dirty="0" smtClean="0"/>
            <a:t>....</a:t>
          </a:r>
          <a:endParaRPr lang="pt-BR" dirty="0"/>
        </a:p>
      </dgm:t>
    </dgm:pt>
    <dgm:pt modelId="{327F6E48-99D6-4CB8-80DD-478A5F6B3735}" type="parTrans" cxnId="{F5601597-85DD-4DCB-9F6C-8330C9029C3D}">
      <dgm:prSet/>
      <dgm:spPr/>
      <dgm:t>
        <a:bodyPr/>
        <a:lstStyle/>
        <a:p>
          <a:endParaRPr lang="pt-BR"/>
        </a:p>
      </dgm:t>
    </dgm:pt>
    <dgm:pt modelId="{E6D16164-7F50-409A-82DB-3595B5C9902B}" type="sibTrans" cxnId="{F5601597-85DD-4DCB-9F6C-8330C9029C3D}">
      <dgm:prSet/>
      <dgm:spPr/>
      <dgm:t>
        <a:bodyPr/>
        <a:lstStyle/>
        <a:p>
          <a:endParaRPr lang="pt-BR"/>
        </a:p>
      </dgm:t>
    </dgm:pt>
    <dgm:pt modelId="{DF602C66-689F-4DD3-A18E-223772840B05}">
      <dgm:prSet/>
      <dgm:spPr/>
      <dgm:t>
        <a:bodyPr/>
        <a:lstStyle/>
        <a:p>
          <a:r>
            <a:rPr lang="pt-BR" dirty="0" smtClean="0"/>
            <a:t>Embrapa (RJ) </a:t>
          </a:r>
          <a:r>
            <a:rPr lang="pt-BR" dirty="0" err="1" smtClean="0"/>
            <a:t>Agrobiologia</a:t>
          </a:r>
          <a:endParaRPr lang="pt-BR" dirty="0"/>
        </a:p>
      </dgm:t>
    </dgm:pt>
    <dgm:pt modelId="{3B6BDFC0-B6F4-40B4-9B6F-CCA802916D2A}" type="parTrans" cxnId="{90295312-3F3C-4A84-BEF1-BFD1F2208FFC}">
      <dgm:prSet/>
      <dgm:spPr/>
      <dgm:t>
        <a:bodyPr/>
        <a:lstStyle/>
        <a:p>
          <a:endParaRPr lang="pt-BR"/>
        </a:p>
      </dgm:t>
    </dgm:pt>
    <dgm:pt modelId="{F492BF85-7E05-4266-A7D2-A340F61B21E1}" type="sibTrans" cxnId="{90295312-3F3C-4A84-BEF1-BFD1F2208FFC}">
      <dgm:prSet/>
      <dgm:spPr/>
      <dgm:t>
        <a:bodyPr/>
        <a:lstStyle/>
        <a:p>
          <a:endParaRPr lang="pt-BR"/>
        </a:p>
      </dgm:t>
    </dgm:pt>
    <dgm:pt modelId="{6FAA068F-873E-452B-BED4-1303B20559A2}">
      <dgm:prSet/>
      <dgm:spPr/>
      <dgm:t>
        <a:bodyPr/>
        <a:lstStyle/>
        <a:p>
          <a:r>
            <a:rPr lang="pt-BR" dirty="0" smtClean="0"/>
            <a:t>Embrapa (DF) </a:t>
          </a:r>
          <a:r>
            <a:rPr lang="pt-BR" dirty="0" err="1" smtClean="0"/>
            <a:t>Agroenergia</a:t>
          </a:r>
          <a:endParaRPr lang="pt-BR" dirty="0" smtClean="0"/>
        </a:p>
      </dgm:t>
    </dgm:pt>
    <dgm:pt modelId="{0F4249B1-0070-4A54-A4A1-F75E6957606E}" type="parTrans" cxnId="{326B42F1-8A80-4118-A745-B5C5D212F23E}">
      <dgm:prSet/>
      <dgm:spPr/>
      <dgm:t>
        <a:bodyPr/>
        <a:lstStyle/>
        <a:p>
          <a:endParaRPr lang="pt-BR"/>
        </a:p>
      </dgm:t>
    </dgm:pt>
    <dgm:pt modelId="{591EBDAB-E36C-44FF-99B4-C731C0C7DFE8}" type="sibTrans" cxnId="{326B42F1-8A80-4118-A745-B5C5D212F23E}">
      <dgm:prSet/>
      <dgm:spPr/>
      <dgm:t>
        <a:bodyPr/>
        <a:lstStyle/>
        <a:p>
          <a:endParaRPr lang="pt-BR"/>
        </a:p>
      </dgm:t>
    </dgm:pt>
    <dgm:pt modelId="{F895FBC4-86CE-4162-954C-F8F9AF7E09AA}">
      <dgm:prSet/>
      <dgm:spPr/>
      <dgm:t>
        <a:bodyPr/>
        <a:lstStyle/>
        <a:p>
          <a:r>
            <a:rPr lang="pt-BR" dirty="0" smtClean="0"/>
            <a:t>....</a:t>
          </a:r>
          <a:endParaRPr lang="pt-BR" dirty="0"/>
        </a:p>
      </dgm:t>
    </dgm:pt>
    <dgm:pt modelId="{CC40677E-8625-480D-B75C-F46A44E1B8E0}" type="parTrans" cxnId="{5D2BDC53-7246-4251-A436-48525117BBDD}">
      <dgm:prSet/>
      <dgm:spPr/>
      <dgm:t>
        <a:bodyPr/>
        <a:lstStyle/>
        <a:p>
          <a:endParaRPr lang="pt-BR"/>
        </a:p>
      </dgm:t>
    </dgm:pt>
    <dgm:pt modelId="{86CC2CC1-77E9-4437-9F50-17BAB4D49760}" type="sibTrans" cxnId="{5D2BDC53-7246-4251-A436-48525117BBDD}">
      <dgm:prSet/>
      <dgm:spPr/>
      <dgm:t>
        <a:bodyPr/>
        <a:lstStyle/>
        <a:p>
          <a:endParaRPr lang="pt-BR"/>
        </a:p>
      </dgm:t>
    </dgm:pt>
    <dgm:pt modelId="{BF112AD6-0AB6-454B-9AC5-6DA55EF96F69}">
      <dgm:prSet/>
      <dgm:spPr/>
      <dgm:t>
        <a:bodyPr/>
        <a:lstStyle/>
        <a:p>
          <a:r>
            <a:rPr lang="pt-BR" dirty="0" smtClean="0"/>
            <a:t>Embrapa (PA) Amazônia </a:t>
          </a:r>
          <a:r>
            <a:rPr lang="pt-BR" dirty="0" err="1" smtClean="0"/>
            <a:t>Ori</a:t>
          </a:r>
          <a:endParaRPr lang="pt-BR" dirty="0"/>
        </a:p>
      </dgm:t>
    </dgm:pt>
    <dgm:pt modelId="{C15ECEDE-A45C-415B-A861-CC3C998ACDB7}" type="parTrans" cxnId="{393873D6-713E-4C18-B626-7B5AAC6E3AC1}">
      <dgm:prSet/>
      <dgm:spPr/>
      <dgm:t>
        <a:bodyPr/>
        <a:lstStyle/>
        <a:p>
          <a:endParaRPr lang="pt-BR"/>
        </a:p>
      </dgm:t>
    </dgm:pt>
    <dgm:pt modelId="{7BB6CC06-7226-45D5-8B2C-5FA48DF0CB50}" type="sibTrans" cxnId="{393873D6-713E-4C18-B626-7B5AAC6E3AC1}">
      <dgm:prSet/>
      <dgm:spPr/>
      <dgm:t>
        <a:bodyPr/>
        <a:lstStyle/>
        <a:p>
          <a:endParaRPr lang="pt-BR"/>
        </a:p>
      </dgm:t>
    </dgm:pt>
    <dgm:pt modelId="{5FD79DF7-2D86-439A-9F45-2FFBC434A04D}">
      <dgm:prSet/>
      <dgm:spPr/>
      <dgm:t>
        <a:bodyPr/>
        <a:lstStyle/>
        <a:p>
          <a:r>
            <a:rPr lang="pt-BR" dirty="0" smtClean="0"/>
            <a:t>Embrapa (AM) Amazônia </a:t>
          </a:r>
          <a:r>
            <a:rPr lang="pt-BR" dirty="0" err="1" smtClean="0"/>
            <a:t>Ocid</a:t>
          </a:r>
          <a:endParaRPr lang="pt-BR" dirty="0"/>
        </a:p>
      </dgm:t>
    </dgm:pt>
    <dgm:pt modelId="{3D1E7628-66A1-4755-B3F7-DE59E8BBD362}" type="parTrans" cxnId="{D29527F5-CE88-4B84-A06C-3A8C4569A72D}">
      <dgm:prSet/>
      <dgm:spPr/>
      <dgm:t>
        <a:bodyPr/>
        <a:lstStyle/>
        <a:p>
          <a:endParaRPr lang="pt-BR"/>
        </a:p>
      </dgm:t>
    </dgm:pt>
    <dgm:pt modelId="{665DC98A-9405-4D09-9CE2-D37042C9AECE}" type="sibTrans" cxnId="{D29527F5-CE88-4B84-A06C-3A8C4569A72D}">
      <dgm:prSet/>
      <dgm:spPr/>
      <dgm:t>
        <a:bodyPr/>
        <a:lstStyle/>
        <a:p>
          <a:endParaRPr lang="pt-BR"/>
        </a:p>
      </dgm:t>
    </dgm:pt>
    <dgm:pt modelId="{3F7D9A69-9431-4510-9519-56BEFC634731}">
      <dgm:prSet/>
      <dgm:spPr/>
      <dgm:t>
        <a:bodyPr/>
        <a:lstStyle/>
        <a:p>
          <a:r>
            <a:rPr lang="pt-BR" dirty="0" smtClean="0"/>
            <a:t>....</a:t>
          </a:r>
          <a:endParaRPr lang="pt-BR" dirty="0"/>
        </a:p>
      </dgm:t>
    </dgm:pt>
    <dgm:pt modelId="{CAB98C7C-2DA5-4EB5-9FD2-FAA098BD4BEE}" type="parTrans" cxnId="{0274A62C-B9B0-44D1-BEAB-2F9EBEDE26F4}">
      <dgm:prSet/>
      <dgm:spPr/>
      <dgm:t>
        <a:bodyPr/>
        <a:lstStyle/>
        <a:p>
          <a:endParaRPr lang="pt-BR"/>
        </a:p>
      </dgm:t>
    </dgm:pt>
    <dgm:pt modelId="{28BA4A64-D7EA-4A93-8AB7-28466F8F7E6E}" type="sibTrans" cxnId="{0274A62C-B9B0-44D1-BEAB-2F9EBEDE26F4}">
      <dgm:prSet/>
      <dgm:spPr/>
      <dgm:t>
        <a:bodyPr/>
        <a:lstStyle/>
        <a:p>
          <a:endParaRPr lang="pt-BR"/>
        </a:p>
      </dgm:t>
    </dgm:pt>
    <dgm:pt modelId="{E3F25963-1535-4A78-8F5E-E55C9597CE6C}" type="pres">
      <dgm:prSet presAssocID="{8E5E7E2A-C9EB-4179-B78C-8784BEE12B2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A5038AC8-385B-4CCD-9BBD-5787F8CA297D}" type="pres">
      <dgm:prSet presAssocID="{0E20B53D-77A1-4FA1-808A-B2DB3F08E389}" presName="hierRoot1" presStyleCnt="0">
        <dgm:presLayoutVars>
          <dgm:hierBranch val="init"/>
        </dgm:presLayoutVars>
      </dgm:prSet>
      <dgm:spPr/>
    </dgm:pt>
    <dgm:pt modelId="{3C58F9D5-608C-4D5F-ADA9-7EB735699B1D}" type="pres">
      <dgm:prSet presAssocID="{0E20B53D-77A1-4FA1-808A-B2DB3F08E389}" presName="rootComposite1" presStyleCnt="0"/>
      <dgm:spPr/>
    </dgm:pt>
    <dgm:pt modelId="{0A81C55A-7E11-40B8-A39C-C44D9B009BB2}" type="pres">
      <dgm:prSet presAssocID="{0E20B53D-77A1-4FA1-808A-B2DB3F08E38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1E1B661-4A0E-45AB-B944-C470D96FCBAF}" type="pres">
      <dgm:prSet presAssocID="{0E20B53D-77A1-4FA1-808A-B2DB3F08E389}" presName="rootConnector1" presStyleLbl="node1" presStyleIdx="0" presStyleCnt="0"/>
      <dgm:spPr/>
      <dgm:t>
        <a:bodyPr/>
        <a:lstStyle/>
        <a:p>
          <a:endParaRPr lang="pt-BR"/>
        </a:p>
      </dgm:t>
    </dgm:pt>
    <dgm:pt modelId="{5AA75656-EA02-428B-B5E4-08644ECF12CA}" type="pres">
      <dgm:prSet presAssocID="{0E20B53D-77A1-4FA1-808A-B2DB3F08E389}" presName="hierChild2" presStyleCnt="0"/>
      <dgm:spPr/>
    </dgm:pt>
    <dgm:pt modelId="{129E8387-36E6-48EB-85D1-828A61B22CCB}" type="pres">
      <dgm:prSet presAssocID="{2DB63521-7F5E-4731-AA28-4123888F04A2}" presName="Name37" presStyleLbl="parChTrans1D2" presStyleIdx="0" presStyleCnt="4"/>
      <dgm:spPr/>
      <dgm:t>
        <a:bodyPr/>
        <a:lstStyle/>
        <a:p>
          <a:endParaRPr lang="pt-BR"/>
        </a:p>
      </dgm:t>
    </dgm:pt>
    <dgm:pt modelId="{7761DA27-56F6-456B-B0E1-83BD6226164B}" type="pres">
      <dgm:prSet presAssocID="{C043A324-E238-41C2-AF4F-C412BFB14065}" presName="hierRoot2" presStyleCnt="0">
        <dgm:presLayoutVars>
          <dgm:hierBranch val="init"/>
        </dgm:presLayoutVars>
      </dgm:prSet>
      <dgm:spPr/>
    </dgm:pt>
    <dgm:pt modelId="{EE7943F5-70CA-49B9-8D55-6E0E2694D3B7}" type="pres">
      <dgm:prSet presAssocID="{C043A324-E238-41C2-AF4F-C412BFB14065}" presName="rootComposite" presStyleCnt="0"/>
      <dgm:spPr/>
    </dgm:pt>
    <dgm:pt modelId="{D1B3B33F-C6F9-44C5-AB9C-F2441AE5481D}" type="pres">
      <dgm:prSet presAssocID="{C043A324-E238-41C2-AF4F-C412BFB14065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53B7172-F9E4-4039-9AC1-00884F11F91F}" type="pres">
      <dgm:prSet presAssocID="{C043A324-E238-41C2-AF4F-C412BFB14065}" presName="rootConnector" presStyleLbl="node2" presStyleIdx="0" presStyleCnt="4"/>
      <dgm:spPr/>
      <dgm:t>
        <a:bodyPr/>
        <a:lstStyle/>
        <a:p>
          <a:endParaRPr lang="pt-BR"/>
        </a:p>
      </dgm:t>
    </dgm:pt>
    <dgm:pt modelId="{16BE8EAB-642D-4F23-9F9F-D2D660B475DD}" type="pres">
      <dgm:prSet presAssocID="{C043A324-E238-41C2-AF4F-C412BFB14065}" presName="hierChild4" presStyleCnt="0"/>
      <dgm:spPr/>
    </dgm:pt>
    <dgm:pt modelId="{F04BF120-C7AA-4BCC-AFC3-8124A17211D3}" type="pres">
      <dgm:prSet presAssocID="{FFFEA889-2C75-46F6-BECE-D6CEC67F4B93}" presName="Name37" presStyleLbl="parChTrans1D3" presStyleIdx="0" presStyleCnt="4"/>
      <dgm:spPr/>
      <dgm:t>
        <a:bodyPr/>
        <a:lstStyle/>
        <a:p>
          <a:endParaRPr lang="pt-BR"/>
        </a:p>
      </dgm:t>
    </dgm:pt>
    <dgm:pt modelId="{6368C80A-52D1-42DA-B96B-C1FFAA892231}" type="pres">
      <dgm:prSet presAssocID="{D8AB3192-0E8C-4939-B09F-044AE8CBF45E}" presName="hierRoot2" presStyleCnt="0">
        <dgm:presLayoutVars>
          <dgm:hierBranch val="init"/>
        </dgm:presLayoutVars>
      </dgm:prSet>
      <dgm:spPr/>
    </dgm:pt>
    <dgm:pt modelId="{5E4D45D3-CB62-4FBE-BEA9-693D8715741A}" type="pres">
      <dgm:prSet presAssocID="{D8AB3192-0E8C-4939-B09F-044AE8CBF45E}" presName="rootComposite" presStyleCnt="0"/>
      <dgm:spPr/>
    </dgm:pt>
    <dgm:pt modelId="{340984C3-3846-4C2B-98CD-C3E276708BF9}" type="pres">
      <dgm:prSet presAssocID="{D8AB3192-0E8C-4939-B09F-044AE8CBF45E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F1BEAE6-5CBE-4343-A1B7-E9C5943D327F}" type="pres">
      <dgm:prSet presAssocID="{D8AB3192-0E8C-4939-B09F-044AE8CBF45E}" presName="rootConnector" presStyleLbl="node3" presStyleIdx="0" presStyleCnt="4"/>
      <dgm:spPr/>
      <dgm:t>
        <a:bodyPr/>
        <a:lstStyle/>
        <a:p>
          <a:endParaRPr lang="pt-BR"/>
        </a:p>
      </dgm:t>
    </dgm:pt>
    <dgm:pt modelId="{8D26042E-90EB-41E1-9A38-A08D17B09901}" type="pres">
      <dgm:prSet presAssocID="{D8AB3192-0E8C-4939-B09F-044AE8CBF45E}" presName="hierChild4" presStyleCnt="0"/>
      <dgm:spPr/>
    </dgm:pt>
    <dgm:pt modelId="{42FF0413-B18E-42E3-862F-C600889A9B35}" type="pres">
      <dgm:prSet presAssocID="{7C637A32-7B52-41E0-B079-B9A698B32581}" presName="Name37" presStyleLbl="parChTrans1D4" presStyleIdx="0" presStyleCnt="8"/>
      <dgm:spPr/>
      <dgm:t>
        <a:bodyPr/>
        <a:lstStyle/>
        <a:p>
          <a:endParaRPr lang="pt-BR"/>
        </a:p>
      </dgm:t>
    </dgm:pt>
    <dgm:pt modelId="{28BD1631-71F2-4F06-981E-5AA4CCA13AC3}" type="pres">
      <dgm:prSet presAssocID="{316484C6-2D2A-4A8B-9B38-403274B85006}" presName="hierRoot2" presStyleCnt="0">
        <dgm:presLayoutVars>
          <dgm:hierBranch val="init"/>
        </dgm:presLayoutVars>
      </dgm:prSet>
      <dgm:spPr/>
    </dgm:pt>
    <dgm:pt modelId="{0390253B-5E3E-4B01-937F-C83D1CC82F5B}" type="pres">
      <dgm:prSet presAssocID="{316484C6-2D2A-4A8B-9B38-403274B85006}" presName="rootComposite" presStyleCnt="0"/>
      <dgm:spPr/>
    </dgm:pt>
    <dgm:pt modelId="{BC542FEC-AC45-4351-9CAE-8E75CC6089DD}" type="pres">
      <dgm:prSet presAssocID="{316484C6-2D2A-4A8B-9B38-403274B85006}" presName="rootText" presStyleLbl="node4" presStyleIdx="0" presStyleCnt="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B7F2C02-F1FF-464F-AE81-F1EB39B2491C}" type="pres">
      <dgm:prSet presAssocID="{316484C6-2D2A-4A8B-9B38-403274B85006}" presName="rootConnector" presStyleLbl="node4" presStyleIdx="0" presStyleCnt="8"/>
      <dgm:spPr/>
      <dgm:t>
        <a:bodyPr/>
        <a:lstStyle/>
        <a:p>
          <a:endParaRPr lang="pt-BR"/>
        </a:p>
      </dgm:t>
    </dgm:pt>
    <dgm:pt modelId="{8045AE3D-E885-45F1-9B9D-DF7A3A5FE1DB}" type="pres">
      <dgm:prSet presAssocID="{316484C6-2D2A-4A8B-9B38-403274B85006}" presName="hierChild4" presStyleCnt="0"/>
      <dgm:spPr/>
    </dgm:pt>
    <dgm:pt modelId="{B42CDFAE-5B16-4CDE-B0B0-91A668290AB2}" type="pres">
      <dgm:prSet presAssocID="{DA64F835-FB07-49ED-86B4-202575DC9EF6}" presName="Name37" presStyleLbl="parChTrans1D4" presStyleIdx="1" presStyleCnt="8"/>
      <dgm:spPr/>
      <dgm:t>
        <a:bodyPr/>
        <a:lstStyle/>
        <a:p>
          <a:endParaRPr lang="pt-BR"/>
        </a:p>
      </dgm:t>
    </dgm:pt>
    <dgm:pt modelId="{2E810783-94A9-4E80-B9D0-7B2262DE6AF7}" type="pres">
      <dgm:prSet presAssocID="{D0FA38A3-DE2A-4656-AF39-6A46162F2329}" presName="hierRoot2" presStyleCnt="0">
        <dgm:presLayoutVars>
          <dgm:hierBranch val="init"/>
        </dgm:presLayoutVars>
      </dgm:prSet>
      <dgm:spPr/>
    </dgm:pt>
    <dgm:pt modelId="{13CDC4FC-6A27-4B46-A49F-7AE0BA921268}" type="pres">
      <dgm:prSet presAssocID="{D0FA38A3-DE2A-4656-AF39-6A46162F2329}" presName="rootComposite" presStyleCnt="0"/>
      <dgm:spPr/>
    </dgm:pt>
    <dgm:pt modelId="{27E320D9-103F-4585-B1D6-5A07C42A941D}" type="pres">
      <dgm:prSet presAssocID="{D0FA38A3-DE2A-4656-AF39-6A46162F2329}" presName="rootText" presStyleLbl="node4" presStyleIdx="1" presStyleCnt="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2546653-3BC9-466B-8DFB-8C2722DB9714}" type="pres">
      <dgm:prSet presAssocID="{D0FA38A3-DE2A-4656-AF39-6A46162F2329}" presName="rootConnector" presStyleLbl="node4" presStyleIdx="1" presStyleCnt="8"/>
      <dgm:spPr/>
      <dgm:t>
        <a:bodyPr/>
        <a:lstStyle/>
        <a:p>
          <a:endParaRPr lang="pt-BR"/>
        </a:p>
      </dgm:t>
    </dgm:pt>
    <dgm:pt modelId="{C05526E6-0936-4F07-A738-DD8EB6E5E942}" type="pres">
      <dgm:prSet presAssocID="{D0FA38A3-DE2A-4656-AF39-6A46162F2329}" presName="hierChild4" presStyleCnt="0"/>
      <dgm:spPr/>
    </dgm:pt>
    <dgm:pt modelId="{3BAB196B-C1CB-45EF-9CA0-F1F599557781}" type="pres">
      <dgm:prSet presAssocID="{D0FA38A3-DE2A-4656-AF39-6A46162F2329}" presName="hierChild5" presStyleCnt="0"/>
      <dgm:spPr/>
    </dgm:pt>
    <dgm:pt modelId="{895D47B2-E2EC-49F2-A6CA-C652EFACE06B}" type="pres">
      <dgm:prSet presAssocID="{316484C6-2D2A-4A8B-9B38-403274B85006}" presName="hierChild5" presStyleCnt="0"/>
      <dgm:spPr/>
    </dgm:pt>
    <dgm:pt modelId="{8E96B372-3D16-4268-B5BD-4C3AF9E582C9}" type="pres">
      <dgm:prSet presAssocID="{D8AB3192-0E8C-4939-B09F-044AE8CBF45E}" presName="hierChild5" presStyleCnt="0"/>
      <dgm:spPr/>
    </dgm:pt>
    <dgm:pt modelId="{77BFA6A2-6B39-4B49-8043-83FBFEF39214}" type="pres">
      <dgm:prSet presAssocID="{C043A324-E238-41C2-AF4F-C412BFB14065}" presName="hierChild5" presStyleCnt="0"/>
      <dgm:spPr/>
    </dgm:pt>
    <dgm:pt modelId="{7DD223C7-0F10-4C67-BB1E-2403EA2F4123}" type="pres">
      <dgm:prSet presAssocID="{5D5F30A0-4619-4A8D-8115-CA62B1265EE1}" presName="Name37" presStyleLbl="parChTrans1D2" presStyleIdx="1" presStyleCnt="4"/>
      <dgm:spPr/>
      <dgm:t>
        <a:bodyPr/>
        <a:lstStyle/>
        <a:p>
          <a:endParaRPr lang="pt-BR"/>
        </a:p>
      </dgm:t>
    </dgm:pt>
    <dgm:pt modelId="{3B86703C-0C46-4F9F-BAE5-92761EE7807F}" type="pres">
      <dgm:prSet presAssocID="{CAF383A7-15D1-4D25-A409-DE6EC2565019}" presName="hierRoot2" presStyleCnt="0">
        <dgm:presLayoutVars>
          <dgm:hierBranch val="init"/>
        </dgm:presLayoutVars>
      </dgm:prSet>
      <dgm:spPr/>
    </dgm:pt>
    <dgm:pt modelId="{9D7E0756-FF6D-4CFD-A0AF-D85DDC6C03E8}" type="pres">
      <dgm:prSet presAssocID="{CAF383A7-15D1-4D25-A409-DE6EC2565019}" presName="rootComposite" presStyleCnt="0"/>
      <dgm:spPr/>
    </dgm:pt>
    <dgm:pt modelId="{F783A3D2-5820-43BB-9B21-EB7F9AD88CBF}" type="pres">
      <dgm:prSet presAssocID="{CAF383A7-15D1-4D25-A409-DE6EC2565019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0349813-57E8-4046-A2D9-06007FE3A628}" type="pres">
      <dgm:prSet presAssocID="{CAF383A7-15D1-4D25-A409-DE6EC2565019}" presName="rootConnector" presStyleLbl="node2" presStyleIdx="1" presStyleCnt="4"/>
      <dgm:spPr/>
      <dgm:t>
        <a:bodyPr/>
        <a:lstStyle/>
        <a:p>
          <a:endParaRPr lang="pt-BR"/>
        </a:p>
      </dgm:t>
    </dgm:pt>
    <dgm:pt modelId="{103DBFAD-897A-4D57-8781-F67E28EABC86}" type="pres">
      <dgm:prSet presAssocID="{CAF383A7-15D1-4D25-A409-DE6EC2565019}" presName="hierChild4" presStyleCnt="0"/>
      <dgm:spPr/>
    </dgm:pt>
    <dgm:pt modelId="{8E155657-3870-4309-AAB9-035533CB239C}" type="pres">
      <dgm:prSet presAssocID="{8D7A33C8-AE3E-4505-8AFC-7E0E815B4D0F}" presName="Name37" presStyleLbl="parChTrans1D3" presStyleIdx="1" presStyleCnt="4"/>
      <dgm:spPr/>
      <dgm:t>
        <a:bodyPr/>
        <a:lstStyle/>
        <a:p>
          <a:endParaRPr lang="pt-BR"/>
        </a:p>
      </dgm:t>
    </dgm:pt>
    <dgm:pt modelId="{DC9A8D73-77D0-4AF6-B41F-5670876137B4}" type="pres">
      <dgm:prSet presAssocID="{D181AD93-2087-4354-A660-3CECEABFB392}" presName="hierRoot2" presStyleCnt="0">
        <dgm:presLayoutVars>
          <dgm:hierBranch val="init"/>
        </dgm:presLayoutVars>
      </dgm:prSet>
      <dgm:spPr/>
    </dgm:pt>
    <dgm:pt modelId="{2ABB82A4-E137-4F08-843C-2F962AE60AD8}" type="pres">
      <dgm:prSet presAssocID="{D181AD93-2087-4354-A660-3CECEABFB392}" presName="rootComposite" presStyleCnt="0"/>
      <dgm:spPr/>
    </dgm:pt>
    <dgm:pt modelId="{AD6CD317-CB64-4C98-81F2-714DA2DA02B2}" type="pres">
      <dgm:prSet presAssocID="{D181AD93-2087-4354-A660-3CECEABFB392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FC9268F-2276-443D-9B8C-1774B014E0D5}" type="pres">
      <dgm:prSet presAssocID="{D181AD93-2087-4354-A660-3CECEABFB392}" presName="rootConnector" presStyleLbl="node3" presStyleIdx="1" presStyleCnt="4"/>
      <dgm:spPr/>
      <dgm:t>
        <a:bodyPr/>
        <a:lstStyle/>
        <a:p>
          <a:endParaRPr lang="pt-BR"/>
        </a:p>
      </dgm:t>
    </dgm:pt>
    <dgm:pt modelId="{C5784CD7-C54B-4008-844C-98A8D24A38DB}" type="pres">
      <dgm:prSet presAssocID="{D181AD93-2087-4354-A660-3CECEABFB392}" presName="hierChild4" presStyleCnt="0"/>
      <dgm:spPr/>
    </dgm:pt>
    <dgm:pt modelId="{B316DE81-D7E4-4083-9FA7-6E294033AE26}" type="pres">
      <dgm:prSet presAssocID="{FD054717-74BE-45B0-9260-E615BCB5BF77}" presName="Name37" presStyleLbl="parChTrans1D4" presStyleIdx="2" presStyleCnt="8"/>
      <dgm:spPr/>
      <dgm:t>
        <a:bodyPr/>
        <a:lstStyle/>
        <a:p>
          <a:endParaRPr lang="pt-BR"/>
        </a:p>
      </dgm:t>
    </dgm:pt>
    <dgm:pt modelId="{78248CD1-0503-42D1-9B37-7268DB0EBB00}" type="pres">
      <dgm:prSet presAssocID="{0153B542-753D-49CA-B580-578333A88194}" presName="hierRoot2" presStyleCnt="0">
        <dgm:presLayoutVars>
          <dgm:hierBranch val="init"/>
        </dgm:presLayoutVars>
      </dgm:prSet>
      <dgm:spPr/>
    </dgm:pt>
    <dgm:pt modelId="{8A539BE2-A278-4019-ABF5-5375377DF4FF}" type="pres">
      <dgm:prSet presAssocID="{0153B542-753D-49CA-B580-578333A88194}" presName="rootComposite" presStyleCnt="0"/>
      <dgm:spPr/>
    </dgm:pt>
    <dgm:pt modelId="{FDF8D024-187B-4180-83A6-B3F842FB2501}" type="pres">
      <dgm:prSet presAssocID="{0153B542-753D-49CA-B580-578333A88194}" presName="rootText" presStyleLbl="node4" presStyleIdx="2" presStyleCnt="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624C1EC-149B-424F-8EB6-787ACE6E2D6B}" type="pres">
      <dgm:prSet presAssocID="{0153B542-753D-49CA-B580-578333A88194}" presName="rootConnector" presStyleLbl="node4" presStyleIdx="2" presStyleCnt="8"/>
      <dgm:spPr/>
      <dgm:t>
        <a:bodyPr/>
        <a:lstStyle/>
        <a:p>
          <a:endParaRPr lang="pt-BR"/>
        </a:p>
      </dgm:t>
    </dgm:pt>
    <dgm:pt modelId="{7D4C5A38-203E-4E8C-8265-BCE47AE15228}" type="pres">
      <dgm:prSet presAssocID="{0153B542-753D-49CA-B580-578333A88194}" presName="hierChild4" presStyleCnt="0"/>
      <dgm:spPr/>
    </dgm:pt>
    <dgm:pt modelId="{C46EF30E-A1E6-4BE3-8022-10A9A7638BEE}" type="pres">
      <dgm:prSet presAssocID="{327F6E48-99D6-4CB8-80DD-478A5F6B3735}" presName="Name37" presStyleLbl="parChTrans1D4" presStyleIdx="3" presStyleCnt="8"/>
      <dgm:spPr/>
      <dgm:t>
        <a:bodyPr/>
        <a:lstStyle/>
        <a:p>
          <a:endParaRPr lang="pt-BR"/>
        </a:p>
      </dgm:t>
    </dgm:pt>
    <dgm:pt modelId="{A4FBA454-EF2C-4F41-9A18-6D4050085E45}" type="pres">
      <dgm:prSet presAssocID="{7CE6E4A6-7B73-488D-8A5E-4BAA25A9A9DF}" presName="hierRoot2" presStyleCnt="0">
        <dgm:presLayoutVars>
          <dgm:hierBranch val="init"/>
        </dgm:presLayoutVars>
      </dgm:prSet>
      <dgm:spPr/>
    </dgm:pt>
    <dgm:pt modelId="{562515DF-E114-4AC0-A81E-0FA41639E121}" type="pres">
      <dgm:prSet presAssocID="{7CE6E4A6-7B73-488D-8A5E-4BAA25A9A9DF}" presName="rootComposite" presStyleCnt="0"/>
      <dgm:spPr/>
    </dgm:pt>
    <dgm:pt modelId="{F8F5F1EB-5103-4D38-8800-4339E991EFAE}" type="pres">
      <dgm:prSet presAssocID="{7CE6E4A6-7B73-488D-8A5E-4BAA25A9A9DF}" presName="rootText" presStyleLbl="node4" presStyleIdx="3" presStyleCnt="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8358148-860F-40D3-B6C6-677C130DB3A4}" type="pres">
      <dgm:prSet presAssocID="{7CE6E4A6-7B73-488D-8A5E-4BAA25A9A9DF}" presName="rootConnector" presStyleLbl="node4" presStyleIdx="3" presStyleCnt="8"/>
      <dgm:spPr/>
      <dgm:t>
        <a:bodyPr/>
        <a:lstStyle/>
        <a:p>
          <a:endParaRPr lang="pt-BR"/>
        </a:p>
      </dgm:t>
    </dgm:pt>
    <dgm:pt modelId="{BEF30338-C4CD-4DA7-BA51-8C0CCAC51A48}" type="pres">
      <dgm:prSet presAssocID="{7CE6E4A6-7B73-488D-8A5E-4BAA25A9A9DF}" presName="hierChild4" presStyleCnt="0"/>
      <dgm:spPr/>
    </dgm:pt>
    <dgm:pt modelId="{16F9558B-F66E-4242-BC60-B683E9C277A6}" type="pres">
      <dgm:prSet presAssocID="{7CE6E4A6-7B73-488D-8A5E-4BAA25A9A9DF}" presName="hierChild5" presStyleCnt="0"/>
      <dgm:spPr/>
    </dgm:pt>
    <dgm:pt modelId="{4EE269DE-F466-4A6A-937A-B510EC19C940}" type="pres">
      <dgm:prSet presAssocID="{0153B542-753D-49CA-B580-578333A88194}" presName="hierChild5" presStyleCnt="0"/>
      <dgm:spPr/>
    </dgm:pt>
    <dgm:pt modelId="{04F41D80-FDEE-4B91-B265-11A566C2F51E}" type="pres">
      <dgm:prSet presAssocID="{D181AD93-2087-4354-A660-3CECEABFB392}" presName="hierChild5" presStyleCnt="0"/>
      <dgm:spPr/>
    </dgm:pt>
    <dgm:pt modelId="{9C759836-4E35-46EF-9048-409CF6FE7D99}" type="pres">
      <dgm:prSet presAssocID="{CAF383A7-15D1-4D25-A409-DE6EC2565019}" presName="hierChild5" presStyleCnt="0"/>
      <dgm:spPr/>
    </dgm:pt>
    <dgm:pt modelId="{C2C2E8D4-9D80-4996-AD62-14AB057F525D}" type="pres">
      <dgm:prSet presAssocID="{CA4C48EA-2ED9-41DF-AABD-9486E247953E}" presName="Name37" presStyleLbl="parChTrans1D2" presStyleIdx="2" presStyleCnt="4"/>
      <dgm:spPr/>
      <dgm:t>
        <a:bodyPr/>
        <a:lstStyle/>
        <a:p>
          <a:endParaRPr lang="pt-BR"/>
        </a:p>
      </dgm:t>
    </dgm:pt>
    <dgm:pt modelId="{D7543434-A822-47C5-B908-7C972C1CE38F}" type="pres">
      <dgm:prSet presAssocID="{C7A2C6A8-9CDA-4EA6-96CD-8E6FFEDE6D3F}" presName="hierRoot2" presStyleCnt="0">
        <dgm:presLayoutVars>
          <dgm:hierBranch val="init"/>
        </dgm:presLayoutVars>
      </dgm:prSet>
      <dgm:spPr/>
    </dgm:pt>
    <dgm:pt modelId="{146E3D3F-41E6-4E71-9EBD-23E4DB04D1F3}" type="pres">
      <dgm:prSet presAssocID="{C7A2C6A8-9CDA-4EA6-96CD-8E6FFEDE6D3F}" presName="rootComposite" presStyleCnt="0"/>
      <dgm:spPr/>
    </dgm:pt>
    <dgm:pt modelId="{C5A04E38-E9ED-4C69-A8CF-D75C6281998F}" type="pres">
      <dgm:prSet presAssocID="{C7A2C6A8-9CDA-4EA6-96CD-8E6FFEDE6D3F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A13D9D0-FAD6-482F-AE57-6234F8786214}" type="pres">
      <dgm:prSet presAssocID="{C7A2C6A8-9CDA-4EA6-96CD-8E6FFEDE6D3F}" presName="rootConnector" presStyleLbl="node2" presStyleIdx="2" presStyleCnt="4"/>
      <dgm:spPr/>
      <dgm:t>
        <a:bodyPr/>
        <a:lstStyle/>
        <a:p>
          <a:endParaRPr lang="pt-BR"/>
        </a:p>
      </dgm:t>
    </dgm:pt>
    <dgm:pt modelId="{27D5E873-F87E-41AE-A32F-BBDAF2EF6F46}" type="pres">
      <dgm:prSet presAssocID="{C7A2C6A8-9CDA-4EA6-96CD-8E6FFEDE6D3F}" presName="hierChild4" presStyleCnt="0"/>
      <dgm:spPr/>
    </dgm:pt>
    <dgm:pt modelId="{B116D61E-2F2D-4D28-9244-73359C2A8BEC}" type="pres">
      <dgm:prSet presAssocID="{3B6BDFC0-B6F4-40B4-9B6F-CCA802916D2A}" presName="Name37" presStyleLbl="parChTrans1D3" presStyleIdx="2" presStyleCnt="4"/>
      <dgm:spPr/>
      <dgm:t>
        <a:bodyPr/>
        <a:lstStyle/>
        <a:p>
          <a:endParaRPr lang="pt-BR"/>
        </a:p>
      </dgm:t>
    </dgm:pt>
    <dgm:pt modelId="{81E04174-1219-4252-AA7D-26DD89F36B13}" type="pres">
      <dgm:prSet presAssocID="{DF602C66-689F-4DD3-A18E-223772840B05}" presName="hierRoot2" presStyleCnt="0">
        <dgm:presLayoutVars>
          <dgm:hierBranch val="init"/>
        </dgm:presLayoutVars>
      </dgm:prSet>
      <dgm:spPr/>
    </dgm:pt>
    <dgm:pt modelId="{D504411D-0230-42A9-B9F6-F341C5EB3996}" type="pres">
      <dgm:prSet presAssocID="{DF602C66-689F-4DD3-A18E-223772840B05}" presName="rootComposite" presStyleCnt="0"/>
      <dgm:spPr/>
    </dgm:pt>
    <dgm:pt modelId="{E72BA0DC-52D3-45DF-8E58-D9C7788521B0}" type="pres">
      <dgm:prSet presAssocID="{DF602C66-689F-4DD3-A18E-223772840B05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AE3B500-7240-4398-9A7F-C8EDAAD1A655}" type="pres">
      <dgm:prSet presAssocID="{DF602C66-689F-4DD3-A18E-223772840B05}" presName="rootConnector" presStyleLbl="node3" presStyleIdx="2" presStyleCnt="4"/>
      <dgm:spPr/>
      <dgm:t>
        <a:bodyPr/>
        <a:lstStyle/>
        <a:p>
          <a:endParaRPr lang="pt-BR"/>
        </a:p>
      </dgm:t>
    </dgm:pt>
    <dgm:pt modelId="{18DD731E-FE06-41C3-8B74-410ED0C1D9EA}" type="pres">
      <dgm:prSet presAssocID="{DF602C66-689F-4DD3-A18E-223772840B05}" presName="hierChild4" presStyleCnt="0"/>
      <dgm:spPr/>
    </dgm:pt>
    <dgm:pt modelId="{2D6B4714-EAE1-4344-B6D6-FD99A3052898}" type="pres">
      <dgm:prSet presAssocID="{0F4249B1-0070-4A54-A4A1-F75E6957606E}" presName="Name37" presStyleLbl="parChTrans1D4" presStyleIdx="4" presStyleCnt="8"/>
      <dgm:spPr/>
      <dgm:t>
        <a:bodyPr/>
        <a:lstStyle/>
        <a:p>
          <a:endParaRPr lang="pt-BR"/>
        </a:p>
      </dgm:t>
    </dgm:pt>
    <dgm:pt modelId="{6515028D-3EC8-4F0F-B182-1263C83C6142}" type="pres">
      <dgm:prSet presAssocID="{6FAA068F-873E-452B-BED4-1303B20559A2}" presName="hierRoot2" presStyleCnt="0">
        <dgm:presLayoutVars>
          <dgm:hierBranch val="init"/>
        </dgm:presLayoutVars>
      </dgm:prSet>
      <dgm:spPr/>
    </dgm:pt>
    <dgm:pt modelId="{6BB846E6-56EA-442E-A3D6-721A0F04F070}" type="pres">
      <dgm:prSet presAssocID="{6FAA068F-873E-452B-BED4-1303B20559A2}" presName="rootComposite" presStyleCnt="0"/>
      <dgm:spPr/>
    </dgm:pt>
    <dgm:pt modelId="{DCA07390-ACDF-4CA2-A398-CDCE1DCAD9AB}" type="pres">
      <dgm:prSet presAssocID="{6FAA068F-873E-452B-BED4-1303B20559A2}" presName="rootText" presStyleLbl="node4" presStyleIdx="4" presStyleCnt="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4CC2E6A-69C7-4621-B07C-AFA70BF743AD}" type="pres">
      <dgm:prSet presAssocID="{6FAA068F-873E-452B-BED4-1303B20559A2}" presName="rootConnector" presStyleLbl="node4" presStyleIdx="4" presStyleCnt="8"/>
      <dgm:spPr/>
      <dgm:t>
        <a:bodyPr/>
        <a:lstStyle/>
        <a:p>
          <a:endParaRPr lang="pt-BR"/>
        </a:p>
      </dgm:t>
    </dgm:pt>
    <dgm:pt modelId="{586A4E05-EBFC-4891-8E36-F2A9DFE5C41F}" type="pres">
      <dgm:prSet presAssocID="{6FAA068F-873E-452B-BED4-1303B20559A2}" presName="hierChild4" presStyleCnt="0"/>
      <dgm:spPr/>
    </dgm:pt>
    <dgm:pt modelId="{C29FFEAB-5C6E-4217-8E82-59A99CC23D0E}" type="pres">
      <dgm:prSet presAssocID="{CC40677E-8625-480D-B75C-F46A44E1B8E0}" presName="Name37" presStyleLbl="parChTrans1D4" presStyleIdx="5" presStyleCnt="8"/>
      <dgm:spPr/>
      <dgm:t>
        <a:bodyPr/>
        <a:lstStyle/>
        <a:p>
          <a:endParaRPr lang="pt-BR"/>
        </a:p>
      </dgm:t>
    </dgm:pt>
    <dgm:pt modelId="{CB1910D3-56E4-4FDC-8C7B-88256C4972CA}" type="pres">
      <dgm:prSet presAssocID="{F895FBC4-86CE-4162-954C-F8F9AF7E09AA}" presName="hierRoot2" presStyleCnt="0">
        <dgm:presLayoutVars>
          <dgm:hierBranch val="init"/>
        </dgm:presLayoutVars>
      </dgm:prSet>
      <dgm:spPr/>
    </dgm:pt>
    <dgm:pt modelId="{0106552E-3A42-48F9-B37E-FD5AF230CBC2}" type="pres">
      <dgm:prSet presAssocID="{F895FBC4-86CE-4162-954C-F8F9AF7E09AA}" presName="rootComposite" presStyleCnt="0"/>
      <dgm:spPr/>
    </dgm:pt>
    <dgm:pt modelId="{6CB6A43F-50D3-4658-97D1-8C8021FCFFA9}" type="pres">
      <dgm:prSet presAssocID="{F895FBC4-86CE-4162-954C-F8F9AF7E09AA}" presName="rootText" presStyleLbl="node4" presStyleIdx="5" presStyleCnt="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D8D34BB-9B32-4B77-883E-29F526072EA3}" type="pres">
      <dgm:prSet presAssocID="{F895FBC4-86CE-4162-954C-F8F9AF7E09AA}" presName="rootConnector" presStyleLbl="node4" presStyleIdx="5" presStyleCnt="8"/>
      <dgm:spPr/>
      <dgm:t>
        <a:bodyPr/>
        <a:lstStyle/>
        <a:p>
          <a:endParaRPr lang="pt-BR"/>
        </a:p>
      </dgm:t>
    </dgm:pt>
    <dgm:pt modelId="{CCDE986F-CBC7-4E7F-B40A-5B34B9C3BD1B}" type="pres">
      <dgm:prSet presAssocID="{F895FBC4-86CE-4162-954C-F8F9AF7E09AA}" presName="hierChild4" presStyleCnt="0"/>
      <dgm:spPr/>
    </dgm:pt>
    <dgm:pt modelId="{AB393F7E-7AA6-4F25-8A86-F371D322B7FA}" type="pres">
      <dgm:prSet presAssocID="{F895FBC4-86CE-4162-954C-F8F9AF7E09AA}" presName="hierChild5" presStyleCnt="0"/>
      <dgm:spPr/>
    </dgm:pt>
    <dgm:pt modelId="{7B298D5A-F6CF-40D7-9890-D96E55DD49E0}" type="pres">
      <dgm:prSet presAssocID="{6FAA068F-873E-452B-BED4-1303B20559A2}" presName="hierChild5" presStyleCnt="0"/>
      <dgm:spPr/>
    </dgm:pt>
    <dgm:pt modelId="{85325B39-E5EA-4728-9044-23C86D66A7CC}" type="pres">
      <dgm:prSet presAssocID="{DF602C66-689F-4DD3-A18E-223772840B05}" presName="hierChild5" presStyleCnt="0"/>
      <dgm:spPr/>
    </dgm:pt>
    <dgm:pt modelId="{4A62B23F-8B64-4C1D-8A6E-CC88CBEC225F}" type="pres">
      <dgm:prSet presAssocID="{C7A2C6A8-9CDA-4EA6-96CD-8E6FFEDE6D3F}" presName="hierChild5" presStyleCnt="0"/>
      <dgm:spPr/>
    </dgm:pt>
    <dgm:pt modelId="{FD9AE67D-C43C-4B06-BC74-48935D190F6A}" type="pres">
      <dgm:prSet presAssocID="{09DE0860-9BD8-4BF4-8980-C3BDCE554A65}" presName="Name37" presStyleLbl="parChTrans1D2" presStyleIdx="3" presStyleCnt="4"/>
      <dgm:spPr/>
      <dgm:t>
        <a:bodyPr/>
        <a:lstStyle/>
        <a:p>
          <a:endParaRPr lang="pt-BR"/>
        </a:p>
      </dgm:t>
    </dgm:pt>
    <dgm:pt modelId="{65AA8B3B-120E-4D4E-9F8A-50A2FAB83811}" type="pres">
      <dgm:prSet presAssocID="{68BE843E-95F8-4692-A636-9127506284DE}" presName="hierRoot2" presStyleCnt="0">
        <dgm:presLayoutVars>
          <dgm:hierBranch val="init"/>
        </dgm:presLayoutVars>
      </dgm:prSet>
      <dgm:spPr/>
    </dgm:pt>
    <dgm:pt modelId="{89A5FEAB-CCE6-46F2-8A54-FCB4FDAADA02}" type="pres">
      <dgm:prSet presAssocID="{68BE843E-95F8-4692-A636-9127506284DE}" presName="rootComposite" presStyleCnt="0"/>
      <dgm:spPr/>
    </dgm:pt>
    <dgm:pt modelId="{F1917EC5-A1ED-4566-B7BF-7E690B2BD878}" type="pres">
      <dgm:prSet presAssocID="{68BE843E-95F8-4692-A636-9127506284DE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FCD89ED-5323-4A43-95D6-3B4ED4966AE4}" type="pres">
      <dgm:prSet presAssocID="{68BE843E-95F8-4692-A636-9127506284DE}" presName="rootConnector" presStyleLbl="node2" presStyleIdx="3" presStyleCnt="4"/>
      <dgm:spPr/>
      <dgm:t>
        <a:bodyPr/>
        <a:lstStyle/>
        <a:p>
          <a:endParaRPr lang="pt-BR"/>
        </a:p>
      </dgm:t>
    </dgm:pt>
    <dgm:pt modelId="{241B64FE-C6B0-4816-A90A-42D0A0B7D55A}" type="pres">
      <dgm:prSet presAssocID="{68BE843E-95F8-4692-A636-9127506284DE}" presName="hierChild4" presStyleCnt="0"/>
      <dgm:spPr/>
    </dgm:pt>
    <dgm:pt modelId="{E93ADAA9-6EF0-4D69-9239-4A0E4B20A453}" type="pres">
      <dgm:prSet presAssocID="{C15ECEDE-A45C-415B-A861-CC3C998ACDB7}" presName="Name37" presStyleLbl="parChTrans1D3" presStyleIdx="3" presStyleCnt="4"/>
      <dgm:spPr/>
      <dgm:t>
        <a:bodyPr/>
        <a:lstStyle/>
        <a:p>
          <a:endParaRPr lang="pt-BR"/>
        </a:p>
      </dgm:t>
    </dgm:pt>
    <dgm:pt modelId="{D898B2B6-59FA-4B02-9B59-4F2265A9B698}" type="pres">
      <dgm:prSet presAssocID="{BF112AD6-0AB6-454B-9AC5-6DA55EF96F69}" presName="hierRoot2" presStyleCnt="0">
        <dgm:presLayoutVars>
          <dgm:hierBranch val="init"/>
        </dgm:presLayoutVars>
      </dgm:prSet>
      <dgm:spPr/>
    </dgm:pt>
    <dgm:pt modelId="{31077DD0-B84C-418A-BFBA-0822A26DEC68}" type="pres">
      <dgm:prSet presAssocID="{BF112AD6-0AB6-454B-9AC5-6DA55EF96F69}" presName="rootComposite" presStyleCnt="0"/>
      <dgm:spPr/>
    </dgm:pt>
    <dgm:pt modelId="{10B2BC33-C124-49D5-918B-58590144D682}" type="pres">
      <dgm:prSet presAssocID="{BF112AD6-0AB6-454B-9AC5-6DA55EF96F69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6ACC09B-42C3-4D70-9230-F1ED7B009B4E}" type="pres">
      <dgm:prSet presAssocID="{BF112AD6-0AB6-454B-9AC5-6DA55EF96F69}" presName="rootConnector" presStyleLbl="node3" presStyleIdx="3" presStyleCnt="4"/>
      <dgm:spPr/>
      <dgm:t>
        <a:bodyPr/>
        <a:lstStyle/>
        <a:p>
          <a:endParaRPr lang="pt-BR"/>
        </a:p>
      </dgm:t>
    </dgm:pt>
    <dgm:pt modelId="{30F52580-27EB-41FC-9CA6-409193305BB5}" type="pres">
      <dgm:prSet presAssocID="{BF112AD6-0AB6-454B-9AC5-6DA55EF96F69}" presName="hierChild4" presStyleCnt="0"/>
      <dgm:spPr/>
    </dgm:pt>
    <dgm:pt modelId="{D763A269-D7CB-470D-A7AD-9962C7DEFC4B}" type="pres">
      <dgm:prSet presAssocID="{3D1E7628-66A1-4755-B3F7-DE59E8BBD362}" presName="Name37" presStyleLbl="parChTrans1D4" presStyleIdx="6" presStyleCnt="8"/>
      <dgm:spPr/>
      <dgm:t>
        <a:bodyPr/>
        <a:lstStyle/>
        <a:p>
          <a:endParaRPr lang="pt-BR"/>
        </a:p>
      </dgm:t>
    </dgm:pt>
    <dgm:pt modelId="{0E552365-C652-4237-B6FB-84461B0FDBBB}" type="pres">
      <dgm:prSet presAssocID="{5FD79DF7-2D86-439A-9F45-2FFBC434A04D}" presName="hierRoot2" presStyleCnt="0">
        <dgm:presLayoutVars>
          <dgm:hierBranch val="init"/>
        </dgm:presLayoutVars>
      </dgm:prSet>
      <dgm:spPr/>
    </dgm:pt>
    <dgm:pt modelId="{523676EA-03FE-4A57-84EF-E4762631B596}" type="pres">
      <dgm:prSet presAssocID="{5FD79DF7-2D86-439A-9F45-2FFBC434A04D}" presName="rootComposite" presStyleCnt="0"/>
      <dgm:spPr/>
    </dgm:pt>
    <dgm:pt modelId="{F9F4AAF0-9A9B-4883-BFF0-002D446384B6}" type="pres">
      <dgm:prSet presAssocID="{5FD79DF7-2D86-439A-9F45-2FFBC434A04D}" presName="rootText" presStyleLbl="node4" presStyleIdx="6" presStyleCnt="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0CB5387-ADC8-4057-A883-F2925001B85A}" type="pres">
      <dgm:prSet presAssocID="{5FD79DF7-2D86-439A-9F45-2FFBC434A04D}" presName="rootConnector" presStyleLbl="node4" presStyleIdx="6" presStyleCnt="8"/>
      <dgm:spPr/>
      <dgm:t>
        <a:bodyPr/>
        <a:lstStyle/>
        <a:p>
          <a:endParaRPr lang="pt-BR"/>
        </a:p>
      </dgm:t>
    </dgm:pt>
    <dgm:pt modelId="{C516CD0F-B907-4234-85D4-CE798CBF129F}" type="pres">
      <dgm:prSet presAssocID="{5FD79DF7-2D86-439A-9F45-2FFBC434A04D}" presName="hierChild4" presStyleCnt="0"/>
      <dgm:spPr/>
    </dgm:pt>
    <dgm:pt modelId="{C87B8A2A-7066-47EB-8181-1DE8A57AF61E}" type="pres">
      <dgm:prSet presAssocID="{CAB98C7C-2DA5-4EB5-9FD2-FAA098BD4BEE}" presName="Name37" presStyleLbl="parChTrans1D4" presStyleIdx="7" presStyleCnt="8"/>
      <dgm:spPr/>
      <dgm:t>
        <a:bodyPr/>
        <a:lstStyle/>
        <a:p>
          <a:endParaRPr lang="pt-BR"/>
        </a:p>
      </dgm:t>
    </dgm:pt>
    <dgm:pt modelId="{DABF6BF5-D7DC-4621-9BC8-E8FA20F339CE}" type="pres">
      <dgm:prSet presAssocID="{3F7D9A69-9431-4510-9519-56BEFC634731}" presName="hierRoot2" presStyleCnt="0">
        <dgm:presLayoutVars>
          <dgm:hierBranch val="init"/>
        </dgm:presLayoutVars>
      </dgm:prSet>
      <dgm:spPr/>
    </dgm:pt>
    <dgm:pt modelId="{889006DB-AADF-451B-BDDE-2554DDFE5B01}" type="pres">
      <dgm:prSet presAssocID="{3F7D9A69-9431-4510-9519-56BEFC634731}" presName="rootComposite" presStyleCnt="0"/>
      <dgm:spPr/>
    </dgm:pt>
    <dgm:pt modelId="{D23C1012-7F19-4C3D-85A9-112E9EDC4C6F}" type="pres">
      <dgm:prSet presAssocID="{3F7D9A69-9431-4510-9519-56BEFC634731}" presName="rootText" presStyleLbl="node4" presStyleIdx="7" presStyleCnt="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04C233E-D3E5-4C64-A8B1-A9B00097DB21}" type="pres">
      <dgm:prSet presAssocID="{3F7D9A69-9431-4510-9519-56BEFC634731}" presName="rootConnector" presStyleLbl="node4" presStyleIdx="7" presStyleCnt="8"/>
      <dgm:spPr/>
      <dgm:t>
        <a:bodyPr/>
        <a:lstStyle/>
        <a:p>
          <a:endParaRPr lang="pt-BR"/>
        </a:p>
      </dgm:t>
    </dgm:pt>
    <dgm:pt modelId="{1DE5D44F-4DA9-4D5C-B4F3-F5DC71DACB67}" type="pres">
      <dgm:prSet presAssocID="{3F7D9A69-9431-4510-9519-56BEFC634731}" presName="hierChild4" presStyleCnt="0"/>
      <dgm:spPr/>
    </dgm:pt>
    <dgm:pt modelId="{6701D60B-278C-476D-A581-5F384F408535}" type="pres">
      <dgm:prSet presAssocID="{3F7D9A69-9431-4510-9519-56BEFC634731}" presName="hierChild5" presStyleCnt="0"/>
      <dgm:spPr/>
    </dgm:pt>
    <dgm:pt modelId="{D6904ECE-1A9C-4EE3-AEF3-679CBC2EA8B1}" type="pres">
      <dgm:prSet presAssocID="{5FD79DF7-2D86-439A-9F45-2FFBC434A04D}" presName="hierChild5" presStyleCnt="0"/>
      <dgm:spPr/>
    </dgm:pt>
    <dgm:pt modelId="{9A6FFA7F-6A3C-4D5C-A041-19AEE3315721}" type="pres">
      <dgm:prSet presAssocID="{BF112AD6-0AB6-454B-9AC5-6DA55EF96F69}" presName="hierChild5" presStyleCnt="0"/>
      <dgm:spPr/>
    </dgm:pt>
    <dgm:pt modelId="{887C10DE-71E2-4EE4-8E61-27A3D818C255}" type="pres">
      <dgm:prSet presAssocID="{68BE843E-95F8-4692-A636-9127506284DE}" presName="hierChild5" presStyleCnt="0"/>
      <dgm:spPr/>
    </dgm:pt>
    <dgm:pt modelId="{4C4E1D83-74CE-484D-B954-34BCBB361913}" type="pres">
      <dgm:prSet presAssocID="{0E20B53D-77A1-4FA1-808A-B2DB3F08E389}" presName="hierChild3" presStyleCnt="0"/>
      <dgm:spPr/>
    </dgm:pt>
  </dgm:ptLst>
  <dgm:cxnLst>
    <dgm:cxn modelId="{74C46989-D072-49A9-A646-FE50AB6B6602}" type="presOf" srcId="{327F6E48-99D6-4CB8-80DD-478A5F6B3735}" destId="{C46EF30E-A1E6-4BE3-8022-10A9A7638BEE}" srcOrd="0" destOrd="0" presId="urn:microsoft.com/office/officeart/2005/8/layout/orgChart1"/>
    <dgm:cxn modelId="{D8AFB046-8B4A-4ECB-94A0-60E7FE9943ED}" type="presOf" srcId="{C7A2C6A8-9CDA-4EA6-96CD-8E6FFEDE6D3F}" destId="{0A13D9D0-FAD6-482F-AE57-6234F8786214}" srcOrd="1" destOrd="0" presId="urn:microsoft.com/office/officeart/2005/8/layout/orgChart1"/>
    <dgm:cxn modelId="{F8AA0289-6B27-4CB6-9CD6-B031A09B932D}" type="presOf" srcId="{8D7A33C8-AE3E-4505-8AFC-7E0E815B4D0F}" destId="{8E155657-3870-4309-AAB9-035533CB239C}" srcOrd="0" destOrd="0" presId="urn:microsoft.com/office/officeart/2005/8/layout/orgChart1"/>
    <dgm:cxn modelId="{DC170635-01B3-46EF-942B-6419FABB81B7}" srcId="{D8AB3192-0E8C-4939-B09F-044AE8CBF45E}" destId="{316484C6-2D2A-4A8B-9B38-403274B85006}" srcOrd="0" destOrd="0" parTransId="{7C637A32-7B52-41E0-B079-B9A698B32581}" sibTransId="{1C13E70B-ACDF-41B4-9FE9-BD549834B3CD}"/>
    <dgm:cxn modelId="{BB852DCB-7752-4366-962F-65DB0C8417B4}" type="presOf" srcId="{5D5F30A0-4619-4A8D-8115-CA62B1265EE1}" destId="{7DD223C7-0F10-4C67-BB1E-2403EA2F4123}" srcOrd="0" destOrd="0" presId="urn:microsoft.com/office/officeart/2005/8/layout/orgChart1"/>
    <dgm:cxn modelId="{1F8E88CB-895E-4A05-B586-572DA2C0725A}" srcId="{0E20B53D-77A1-4FA1-808A-B2DB3F08E389}" destId="{C7A2C6A8-9CDA-4EA6-96CD-8E6FFEDE6D3F}" srcOrd="2" destOrd="0" parTransId="{CA4C48EA-2ED9-41DF-AABD-9486E247953E}" sibTransId="{737FD191-44C3-40C3-9A02-DE636A4BE940}"/>
    <dgm:cxn modelId="{E3D06131-277D-47D8-A8BE-830050D92AC7}" type="presOf" srcId="{6FAA068F-873E-452B-BED4-1303B20559A2}" destId="{DCA07390-ACDF-4CA2-A398-CDCE1DCAD9AB}" srcOrd="0" destOrd="0" presId="urn:microsoft.com/office/officeart/2005/8/layout/orgChart1"/>
    <dgm:cxn modelId="{43627806-8DB7-4FFF-9D0A-9D87C422BA52}" srcId="{D181AD93-2087-4354-A660-3CECEABFB392}" destId="{0153B542-753D-49CA-B580-578333A88194}" srcOrd="0" destOrd="0" parTransId="{FD054717-74BE-45B0-9260-E615BCB5BF77}" sibTransId="{B8D55E85-5508-4E55-A79C-DED73324AC35}"/>
    <dgm:cxn modelId="{B4810AF6-FD46-433A-AF8D-E1043525AD74}" type="presOf" srcId="{68BE843E-95F8-4692-A636-9127506284DE}" destId="{F1917EC5-A1ED-4566-B7BF-7E690B2BD878}" srcOrd="0" destOrd="0" presId="urn:microsoft.com/office/officeart/2005/8/layout/orgChart1"/>
    <dgm:cxn modelId="{E86C04A6-1D01-40B8-8674-1569A0329043}" type="presOf" srcId="{CA4C48EA-2ED9-41DF-AABD-9486E247953E}" destId="{C2C2E8D4-9D80-4996-AD62-14AB057F525D}" srcOrd="0" destOrd="0" presId="urn:microsoft.com/office/officeart/2005/8/layout/orgChart1"/>
    <dgm:cxn modelId="{393873D6-713E-4C18-B626-7B5AAC6E3AC1}" srcId="{68BE843E-95F8-4692-A636-9127506284DE}" destId="{BF112AD6-0AB6-454B-9AC5-6DA55EF96F69}" srcOrd="0" destOrd="0" parTransId="{C15ECEDE-A45C-415B-A861-CC3C998ACDB7}" sibTransId="{7BB6CC06-7226-45D5-8B2C-5FA48DF0CB50}"/>
    <dgm:cxn modelId="{FAEDF199-E6EB-4B61-A0F5-D0FBD7E34001}" type="presOf" srcId="{8E5E7E2A-C9EB-4179-B78C-8784BEE12B21}" destId="{E3F25963-1535-4A78-8F5E-E55C9597CE6C}" srcOrd="0" destOrd="0" presId="urn:microsoft.com/office/officeart/2005/8/layout/orgChart1"/>
    <dgm:cxn modelId="{F5601597-85DD-4DCB-9F6C-8330C9029C3D}" srcId="{0153B542-753D-49CA-B580-578333A88194}" destId="{7CE6E4A6-7B73-488D-8A5E-4BAA25A9A9DF}" srcOrd="0" destOrd="0" parTransId="{327F6E48-99D6-4CB8-80DD-478A5F6B3735}" sibTransId="{E6D16164-7F50-409A-82DB-3595B5C9902B}"/>
    <dgm:cxn modelId="{CC09898A-954F-42ED-9995-A932861D743B}" type="presOf" srcId="{0153B542-753D-49CA-B580-578333A88194}" destId="{FDF8D024-187B-4180-83A6-B3F842FB2501}" srcOrd="0" destOrd="0" presId="urn:microsoft.com/office/officeart/2005/8/layout/orgChart1"/>
    <dgm:cxn modelId="{6414B0DE-275C-493B-B076-BC3C743E32FE}" type="presOf" srcId="{D8AB3192-0E8C-4939-B09F-044AE8CBF45E}" destId="{340984C3-3846-4C2B-98CD-C3E276708BF9}" srcOrd="0" destOrd="0" presId="urn:microsoft.com/office/officeart/2005/8/layout/orgChart1"/>
    <dgm:cxn modelId="{EA41FFC1-4383-4E76-AB22-48B10491EA28}" type="presOf" srcId="{0153B542-753D-49CA-B580-578333A88194}" destId="{F624C1EC-149B-424F-8EB6-787ACE6E2D6B}" srcOrd="1" destOrd="0" presId="urn:microsoft.com/office/officeart/2005/8/layout/orgChart1"/>
    <dgm:cxn modelId="{07453C84-770F-49E1-9120-7DDF2208A145}" type="presOf" srcId="{7CE6E4A6-7B73-488D-8A5E-4BAA25A9A9DF}" destId="{F8F5F1EB-5103-4D38-8800-4339E991EFAE}" srcOrd="0" destOrd="0" presId="urn:microsoft.com/office/officeart/2005/8/layout/orgChart1"/>
    <dgm:cxn modelId="{D29527F5-CE88-4B84-A06C-3A8C4569A72D}" srcId="{BF112AD6-0AB6-454B-9AC5-6DA55EF96F69}" destId="{5FD79DF7-2D86-439A-9F45-2FFBC434A04D}" srcOrd="0" destOrd="0" parTransId="{3D1E7628-66A1-4755-B3F7-DE59E8BBD362}" sibTransId="{665DC98A-9405-4D09-9CE2-D37042C9AECE}"/>
    <dgm:cxn modelId="{2779F97C-B74B-4DA8-900B-EC74685592A5}" type="presOf" srcId="{DF602C66-689F-4DD3-A18E-223772840B05}" destId="{E72BA0DC-52D3-45DF-8E58-D9C7788521B0}" srcOrd="0" destOrd="0" presId="urn:microsoft.com/office/officeart/2005/8/layout/orgChart1"/>
    <dgm:cxn modelId="{EFFC1AFD-0810-4CEE-A009-D5755E070F6F}" type="presOf" srcId="{D0FA38A3-DE2A-4656-AF39-6A46162F2329}" destId="{02546653-3BC9-466B-8DFB-8C2722DB9714}" srcOrd="1" destOrd="0" presId="urn:microsoft.com/office/officeart/2005/8/layout/orgChart1"/>
    <dgm:cxn modelId="{388C8656-6047-4E99-82AF-7C20A1F875E3}" srcId="{316484C6-2D2A-4A8B-9B38-403274B85006}" destId="{D0FA38A3-DE2A-4656-AF39-6A46162F2329}" srcOrd="0" destOrd="0" parTransId="{DA64F835-FB07-49ED-86B4-202575DC9EF6}" sibTransId="{B20C01F1-A271-4360-BB81-CBC07EA7348D}"/>
    <dgm:cxn modelId="{C216374C-F49B-45A8-BB01-2F4438DD63E3}" srcId="{0E20B53D-77A1-4FA1-808A-B2DB3F08E389}" destId="{C043A324-E238-41C2-AF4F-C412BFB14065}" srcOrd="0" destOrd="0" parTransId="{2DB63521-7F5E-4731-AA28-4123888F04A2}" sibTransId="{77E902FD-C12A-43E6-9A95-E6B65998E4BF}"/>
    <dgm:cxn modelId="{2AD461B8-6328-46A0-9613-303F67F6D244}" srcId="{CAF383A7-15D1-4D25-A409-DE6EC2565019}" destId="{D181AD93-2087-4354-A660-3CECEABFB392}" srcOrd="0" destOrd="0" parTransId="{8D7A33C8-AE3E-4505-8AFC-7E0E815B4D0F}" sibTransId="{D46C5916-4A20-4C5C-94DF-CAFAFFEF1C72}"/>
    <dgm:cxn modelId="{287C6662-8F88-42B7-AAA1-0D32D9718CEE}" srcId="{0E20B53D-77A1-4FA1-808A-B2DB3F08E389}" destId="{CAF383A7-15D1-4D25-A409-DE6EC2565019}" srcOrd="1" destOrd="0" parTransId="{5D5F30A0-4619-4A8D-8115-CA62B1265EE1}" sibTransId="{C267A497-CC31-459C-B895-15A9AF0D322A}"/>
    <dgm:cxn modelId="{05C88299-7EB0-46EC-98D3-031C48E2EFAE}" type="presOf" srcId="{7C637A32-7B52-41E0-B079-B9A698B32581}" destId="{42FF0413-B18E-42E3-862F-C600889A9B35}" srcOrd="0" destOrd="0" presId="urn:microsoft.com/office/officeart/2005/8/layout/orgChart1"/>
    <dgm:cxn modelId="{33FEB433-919B-40BC-9FE8-4F9697583AFE}" type="presOf" srcId="{0E20B53D-77A1-4FA1-808A-B2DB3F08E389}" destId="{0A81C55A-7E11-40B8-A39C-C44D9B009BB2}" srcOrd="0" destOrd="0" presId="urn:microsoft.com/office/officeart/2005/8/layout/orgChart1"/>
    <dgm:cxn modelId="{0366A847-1FE2-4E2E-8B0B-B8274F0E132C}" srcId="{8E5E7E2A-C9EB-4179-B78C-8784BEE12B21}" destId="{0E20B53D-77A1-4FA1-808A-B2DB3F08E389}" srcOrd="0" destOrd="0" parTransId="{4D8A9159-26B6-4FA1-AA50-9B01625AAEA0}" sibTransId="{7A53BC94-12A6-470B-B383-42B3AD856C5B}"/>
    <dgm:cxn modelId="{4EC632B1-8BAB-4B37-8D37-D7A61B4C62F6}" type="presOf" srcId="{09DE0860-9BD8-4BF4-8980-C3BDCE554A65}" destId="{FD9AE67D-C43C-4B06-BC74-48935D190F6A}" srcOrd="0" destOrd="0" presId="urn:microsoft.com/office/officeart/2005/8/layout/orgChart1"/>
    <dgm:cxn modelId="{98D440F3-FA06-4301-8151-7EDA3F277020}" type="presOf" srcId="{68BE843E-95F8-4692-A636-9127506284DE}" destId="{1FCD89ED-5323-4A43-95D6-3B4ED4966AE4}" srcOrd="1" destOrd="0" presId="urn:microsoft.com/office/officeart/2005/8/layout/orgChart1"/>
    <dgm:cxn modelId="{1B354B12-A1AE-4F05-A80B-6310F612BEDA}" type="presOf" srcId="{0E20B53D-77A1-4FA1-808A-B2DB3F08E389}" destId="{F1E1B661-4A0E-45AB-B944-C470D96FCBAF}" srcOrd="1" destOrd="0" presId="urn:microsoft.com/office/officeart/2005/8/layout/orgChart1"/>
    <dgm:cxn modelId="{0274A62C-B9B0-44D1-BEAB-2F9EBEDE26F4}" srcId="{5FD79DF7-2D86-439A-9F45-2FFBC434A04D}" destId="{3F7D9A69-9431-4510-9519-56BEFC634731}" srcOrd="0" destOrd="0" parTransId="{CAB98C7C-2DA5-4EB5-9FD2-FAA098BD4BEE}" sibTransId="{28BA4A64-D7EA-4A93-8AB7-28466F8F7E6E}"/>
    <dgm:cxn modelId="{C69DBBC4-83FF-4E7D-A14C-EE93DD71F4C0}" type="presOf" srcId="{0F4249B1-0070-4A54-A4A1-F75E6957606E}" destId="{2D6B4714-EAE1-4344-B6D6-FD99A3052898}" srcOrd="0" destOrd="0" presId="urn:microsoft.com/office/officeart/2005/8/layout/orgChart1"/>
    <dgm:cxn modelId="{FFCC03A2-60F3-492B-B1FA-1FB93FD6FEC4}" type="presOf" srcId="{C043A324-E238-41C2-AF4F-C412BFB14065}" destId="{D1B3B33F-C6F9-44C5-AB9C-F2441AE5481D}" srcOrd="0" destOrd="0" presId="urn:microsoft.com/office/officeart/2005/8/layout/orgChart1"/>
    <dgm:cxn modelId="{90295312-3F3C-4A84-BEF1-BFD1F2208FFC}" srcId="{C7A2C6A8-9CDA-4EA6-96CD-8E6FFEDE6D3F}" destId="{DF602C66-689F-4DD3-A18E-223772840B05}" srcOrd="0" destOrd="0" parTransId="{3B6BDFC0-B6F4-40B4-9B6F-CCA802916D2A}" sibTransId="{F492BF85-7E05-4266-A7D2-A340F61B21E1}"/>
    <dgm:cxn modelId="{3EA94CAD-6CC1-4BF3-9071-0BA5F04AFBD1}" type="presOf" srcId="{F895FBC4-86CE-4162-954C-F8F9AF7E09AA}" destId="{7D8D34BB-9B32-4B77-883E-29F526072EA3}" srcOrd="1" destOrd="0" presId="urn:microsoft.com/office/officeart/2005/8/layout/orgChart1"/>
    <dgm:cxn modelId="{5D2BDC53-7246-4251-A436-48525117BBDD}" srcId="{6FAA068F-873E-452B-BED4-1303B20559A2}" destId="{F895FBC4-86CE-4162-954C-F8F9AF7E09AA}" srcOrd="0" destOrd="0" parTransId="{CC40677E-8625-480D-B75C-F46A44E1B8E0}" sibTransId="{86CC2CC1-77E9-4437-9F50-17BAB4D49760}"/>
    <dgm:cxn modelId="{89B9C598-4751-4B64-B529-568610D791A5}" srcId="{0E20B53D-77A1-4FA1-808A-B2DB3F08E389}" destId="{68BE843E-95F8-4692-A636-9127506284DE}" srcOrd="3" destOrd="0" parTransId="{09DE0860-9BD8-4BF4-8980-C3BDCE554A65}" sibTransId="{27A3C676-2CBE-4EAB-852A-1A167D3B7B2B}"/>
    <dgm:cxn modelId="{BF4831D4-39C5-412B-AE22-561D1DC85CAA}" type="presOf" srcId="{FD054717-74BE-45B0-9260-E615BCB5BF77}" destId="{B316DE81-D7E4-4083-9FA7-6E294033AE26}" srcOrd="0" destOrd="0" presId="urn:microsoft.com/office/officeart/2005/8/layout/orgChart1"/>
    <dgm:cxn modelId="{D1C8E927-C154-461F-95D5-78B3BE5275F2}" type="presOf" srcId="{D181AD93-2087-4354-A660-3CECEABFB392}" destId="{7FC9268F-2276-443D-9B8C-1774B014E0D5}" srcOrd="1" destOrd="0" presId="urn:microsoft.com/office/officeart/2005/8/layout/orgChart1"/>
    <dgm:cxn modelId="{1F82BDA3-F69D-4FBD-AF4A-4EE468E5A99F}" type="presOf" srcId="{CAF383A7-15D1-4D25-A409-DE6EC2565019}" destId="{F783A3D2-5820-43BB-9B21-EB7F9AD88CBF}" srcOrd="0" destOrd="0" presId="urn:microsoft.com/office/officeart/2005/8/layout/orgChart1"/>
    <dgm:cxn modelId="{864DD06E-72DE-40B2-854E-E4DD9BC26E9A}" type="presOf" srcId="{5FD79DF7-2D86-439A-9F45-2FFBC434A04D}" destId="{30CB5387-ADC8-4057-A883-F2925001B85A}" srcOrd="1" destOrd="0" presId="urn:microsoft.com/office/officeart/2005/8/layout/orgChart1"/>
    <dgm:cxn modelId="{D89400BE-844E-488E-9CD0-E8D117CE8A01}" srcId="{C043A324-E238-41C2-AF4F-C412BFB14065}" destId="{D8AB3192-0E8C-4939-B09F-044AE8CBF45E}" srcOrd="0" destOrd="0" parTransId="{FFFEA889-2C75-46F6-BECE-D6CEC67F4B93}" sibTransId="{ACE9D4A9-8DF6-4C6A-8431-CC6FBAEB2019}"/>
    <dgm:cxn modelId="{F28D4960-1ED4-41C2-A6FA-B0052D26995B}" type="presOf" srcId="{CAB98C7C-2DA5-4EB5-9FD2-FAA098BD4BEE}" destId="{C87B8A2A-7066-47EB-8181-1DE8A57AF61E}" srcOrd="0" destOrd="0" presId="urn:microsoft.com/office/officeart/2005/8/layout/orgChart1"/>
    <dgm:cxn modelId="{6E6DE025-BBCA-4BB2-945C-1499E2FA2B0D}" type="presOf" srcId="{3B6BDFC0-B6F4-40B4-9B6F-CCA802916D2A}" destId="{B116D61E-2F2D-4D28-9244-73359C2A8BEC}" srcOrd="0" destOrd="0" presId="urn:microsoft.com/office/officeart/2005/8/layout/orgChart1"/>
    <dgm:cxn modelId="{2B59FF5E-AC3A-435C-B101-5933D8DA21BF}" type="presOf" srcId="{CC40677E-8625-480D-B75C-F46A44E1B8E0}" destId="{C29FFEAB-5C6E-4217-8E82-59A99CC23D0E}" srcOrd="0" destOrd="0" presId="urn:microsoft.com/office/officeart/2005/8/layout/orgChart1"/>
    <dgm:cxn modelId="{BD7D3C8F-E992-42B1-966A-35F16C2E50A8}" type="presOf" srcId="{DF602C66-689F-4DD3-A18E-223772840B05}" destId="{1AE3B500-7240-4398-9A7F-C8EDAAD1A655}" srcOrd="1" destOrd="0" presId="urn:microsoft.com/office/officeart/2005/8/layout/orgChart1"/>
    <dgm:cxn modelId="{FEEF357C-7F43-41BC-A6B5-24E663089826}" type="presOf" srcId="{FFFEA889-2C75-46F6-BECE-D6CEC67F4B93}" destId="{F04BF120-C7AA-4BCC-AFC3-8124A17211D3}" srcOrd="0" destOrd="0" presId="urn:microsoft.com/office/officeart/2005/8/layout/orgChart1"/>
    <dgm:cxn modelId="{886DD797-22C5-4BD7-A857-7BF0EDE6C8AC}" type="presOf" srcId="{2DB63521-7F5E-4731-AA28-4123888F04A2}" destId="{129E8387-36E6-48EB-85D1-828A61B22CCB}" srcOrd="0" destOrd="0" presId="urn:microsoft.com/office/officeart/2005/8/layout/orgChart1"/>
    <dgm:cxn modelId="{6598CAC2-4268-48A2-BD8D-DAA0E9DA917D}" type="presOf" srcId="{D181AD93-2087-4354-A660-3CECEABFB392}" destId="{AD6CD317-CB64-4C98-81F2-714DA2DA02B2}" srcOrd="0" destOrd="0" presId="urn:microsoft.com/office/officeart/2005/8/layout/orgChart1"/>
    <dgm:cxn modelId="{2E4BF16D-04C0-40DF-A060-2F7357CA0BEA}" type="presOf" srcId="{3F7D9A69-9431-4510-9519-56BEFC634731}" destId="{304C233E-D3E5-4C64-A8B1-A9B00097DB21}" srcOrd="1" destOrd="0" presId="urn:microsoft.com/office/officeart/2005/8/layout/orgChart1"/>
    <dgm:cxn modelId="{3DAF27A8-668E-45A1-B7FA-0928D5CFE19B}" type="presOf" srcId="{C7A2C6A8-9CDA-4EA6-96CD-8E6FFEDE6D3F}" destId="{C5A04E38-E9ED-4C69-A8CF-D75C6281998F}" srcOrd="0" destOrd="0" presId="urn:microsoft.com/office/officeart/2005/8/layout/orgChart1"/>
    <dgm:cxn modelId="{51EACA9F-1972-40C3-A8C7-FC2EC382628D}" type="presOf" srcId="{DA64F835-FB07-49ED-86B4-202575DC9EF6}" destId="{B42CDFAE-5B16-4CDE-B0B0-91A668290AB2}" srcOrd="0" destOrd="0" presId="urn:microsoft.com/office/officeart/2005/8/layout/orgChart1"/>
    <dgm:cxn modelId="{E7711372-6F10-4477-840E-0FDA2176F8C9}" type="presOf" srcId="{F895FBC4-86CE-4162-954C-F8F9AF7E09AA}" destId="{6CB6A43F-50D3-4658-97D1-8C8021FCFFA9}" srcOrd="0" destOrd="0" presId="urn:microsoft.com/office/officeart/2005/8/layout/orgChart1"/>
    <dgm:cxn modelId="{2D7C415D-DE66-415C-B4C6-77F31E470F8B}" type="presOf" srcId="{C043A324-E238-41C2-AF4F-C412BFB14065}" destId="{553B7172-F9E4-4039-9AC1-00884F11F91F}" srcOrd="1" destOrd="0" presId="urn:microsoft.com/office/officeart/2005/8/layout/orgChart1"/>
    <dgm:cxn modelId="{82141CFB-89BE-462F-866B-9A2465F478CC}" type="presOf" srcId="{C15ECEDE-A45C-415B-A861-CC3C998ACDB7}" destId="{E93ADAA9-6EF0-4D69-9239-4A0E4B20A453}" srcOrd="0" destOrd="0" presId="urn:microsoft.com/office/officeart/2005/8/layout/orgChart1"/>
    <dgm:cxn modelId="{FAA819F0-663C-4D53-BD40-226F4497EBDB}" type="presOf" srcId="{316484C6-2D2A-4A8B-9B38-403274B85006}" destId="{8B7F2C02-F1FF-464F-AE81-F1EB39B2491C}" srcOrd="1" destOrd="0" presId="urn:microsoft.com/office/officeart/2005/8/layout/orgChart1"/>
    <dgm:cxn modelId="{F816C13F-1EDD-4D91-A52D-AABCD4489078}" type="presOf" srcId="{BF112AD6-0AB6-454B-9AC5-6DA55EF96F69}" destId="{10B2BC33-C124-49D5-918B-58590144D682}" srcOrd="0" destOrd="0" presId="urn:microsoft.com/office/officeart/2005/8/layout/orgChart1"/>
    <dgm:cxn modelId="{1A0AA085-8F0D-41BA-87DE-7F336A0A11A0}" type="presOf" srcId="{6FAA068F-873E-452B-BED4-1303B20559A2}" destId="{34CC2E6A-69C7-4621-B07C-AFA70BF743AD}" srcOrd="1" destOrd="0" presId="urn:microsoft.com/office/officeart/2005/8/layout/orgChart1"/>
    <dgm:cxn modelId="{B81FD257-F6C8-4F4C-B714-557B06109ABF}" type="presOf" srcId="{5FD79DF7-2D86-439A-9F45-2FFBC434A04D}" destId="{F9F4AAF0-9A9B-4883-BFF0-002D446384B6}" srcOrd="0" destOrd="0" presId="urn:microsoft.com/office/officeart/2005/8/layout/orgChart1"/>
    <dgm:cxn modelId="{A503F57D-837E-4548-904E-1769D156132F}" type="presOf" srcId="{3F7D9A69-9431-4510-9519-56BEFC634731}" destId="{D23C1012-7F19-4C3D-85A9-112E9EDC4C6F}" srcOrd="0" destOrd="0" presId="urn:microsoft.com/office/officeart/2005/8/layout/orgChart1"/>
    <dgm:cxn modelId="{CAA7D3AB-7B80-47EE-8969-79B1920A10BC}" type="presOf" srcId="{3D1E7628-66A1-4755-B3F7-DE59E8BBD362}" destId="{D763A269-D7CB-470D-A7AD-9962C7DEFC4B}" srcOrd="0" destOrd="0" presId="urn:microsoft.com/office/officeart/2005/8/layout/orgChart1"/>
    <dgm:cxn modelId="{8359DB39-C599-4660-9D70-BBC53A13DD11}" type="presOf" srcId="{7CE6E4A6-7B73-488D-8A5E-4BAA25A9A9DF}" destId="{88358148-860F-40D3-B6C6-677C130DB3A4}" srcOrd="1" destOrd="0" presId="urn:microsoft.com/office/officeart/2005/8/layout/orgChart1"/>
    <dgm:cxn modelId="{0C887896-673C-4878-9D24-8B3DE64ABEEA}" type="presOf" srcId="{D0FA38A3-DE2A-4656-AF39-6A46162F2329}" destId="{27E320D9-103F-4585-B1D6-5A07C42A941D}" srcOrd="0" destOrd="0" presId="urn:microsoft.com/office/officeart/2005/8/layout/orgChart1"/>
    <dgm:cxn modelId="{54EFFE2F-5A83-427F-A14B-6EAE44A50CE6}" type="presOf" srcId="{D8AB3192-0E8C-4939-B09F-044AE8CBF45E}" destId="{FF1BEAE6-5CBE-4343-A1B7-E9C5943D327F}" srcOrd="1" destOrd="0" presId="urn:microsoft.com/office/officeart/2005/8/layout/orgChart1"/>
    <dgm:cxn modelId="{CE0B6424-B2BE-4FAE-9ED3-E1CECF89AB55}" type="presOf" srcId="{CAF383A7-15D1-4D25-A409-DE6EC2565019}" destId="{60349813-57E8-4046-A2D9-06007FE3A628}" srcOrd="1" destOrd="0" presId="urn:microsoft.com/office/officeart/2005/8/layout/orgChart1"/>
    <dgm:cxn modelId="{911F5189-BF25-4370-B586-9AE655910DD4}" type="presOf" srcId="{BF112AD6-0AB6-454B-9AC5-6DA55EF96F69}" destId="{C6ACC09B-42C3-4D70-9230-F1ED7B009B4E}" srcOrd="1" destOrd="0" presId="urn:microsoft.com/office/officeart/2005/8/layout/orgChart1"/>
    <dgm:cxn modelId="{326B42F1-8A80-4118-A745-B5C5D212F23E}" srcId="{DF602C66-689F-4DD3-A18E-223772840B05}" destId="{6FAA068F-873E-452B-BED4-1303B20559A2}" srcOrd="0" destOrd="0" parTransId="{0F4249B1-0070-4A54-A4A1-F75E6957606E}" sibTransId="{591EBDAB-E36C-44FF-99B4-C731C0C7DFE8}"/>
    <dgm:cxn modelId="{D8F44F05-8730-4EF6-8D0B-05BEE816A6D9}" type="presOf" srcId="{316484C6-2D2A-4A8B-9B38-403274B85006}" destId="{BC542FEC-AC45-4351-9CAE-8E75CC6089DD}" srcOrd="0" destOrd="0" presId="urn:microsoft.com/office/officeart/2005/8/layout/orgChart1"/>
    <dgm:cxn modelId="{3098EFFF-03DC-4153-AD21-552D4E2514D3}" type="presParOf" srcId="{E3F25963-1535-4A78-8F5E-E55C9597CE6C}" destId="{A5038AC8-385B-4CCD-9BBD-5787F8CA297D}" srcOrd="0" destOrd="0" presId="urn:microsoft.com/office/officeart/2005/8/layout/orgChart1"/>
    <dgm:cxn modelId="{9C9C8538-54FC-4BF3-9AB1-C590B53417F3}" type="presParOf" srcId="{A5038AC8-385B-4CCD-9BBD-5787F8CA297D}" destId="{3C58F9D5-608C-4D5F-ADA9-7EB735699B1D}" srcOrd="0" destOrd="0" presId="urn:microsoft.com/office/officeart/2005/8/layout/orgChart1"/>
    <dgm:cxn modelId="{83912923-937D-435F-8D47-8EB99236DC2B}" type="presParOf" srcId="{3C58F9D5-608C-4D5F-ADA9-7EB735699B1D}" destId="{0A81C55A-7E11-40B8-A39C-C44D9B009BB2}" srcOrd="0" destOrd="0" presId="urn:microsoft.com/office/officeart/2005/8/layout/orgChart1"/>
    <dgm:cxn modelId="{C0B01184-0861-493C-B6D8-D01C2EB5D959}" type="presParOf" srcId="{3C58F9D5-608C-4D5F-ADA9-7EB735699B1D}" destId="{F1E1B661-4A0E-45AB-B944-C470D96FCBAF}" srcOrd="1" destOrd="0" presId="urn:microsoft.com/office/officeart/2005/8/layout/orgChart1"/>
    <dgm:cxn modelId="{EEC33CAE-7CB3-4FFE-B68F-DD561DB0DB46}" type="presParOf" srcId="{A5038AC8-385B-4CCD-9BBD-5787F8CA297D}" destId="{5AA75656-EA02-428B-B5E4-08644ECF12CA}" srcOrd="1" destOrd="0" presId="urn:microsoft.com/office/officeart/2005/8/layout/orgChart1"/>
    <dgm:cxn modelId="{0251587C-426E-472F-9555-C2C65A0DA61D}" type="presParOf" srcId="{5AA75656-EA02-428B-B5E4-08644ECF12CA}" destId="{129E8387-36E6-48EB-85D1-828A61B22CCB}" srcOrd="0" destOrd="0" presId="urn:microsoft.com/office/officeart/2005/8/layout/orgChart1"/>
    <dgm:cxn modelId="{226027A3-8652-40DA-899A-EF8503C00090}" type="presParOf" srcId="{5AA75656-EA02-428B-B5E4-08644ECF12CA}" destId="{7761DA27-56F6-456B-B0E1-83BD6226164B}" srcOrd="1" destOrd="0" presId="urn:microsoft.com/office/officeart/2005/8/layout/orgChart1"/>
    <dgm:cxn modelId="{71D07B1B-7A05-4DD5-9E3C-DB9BE66EC2E0}" type="presParOf" srcId="{7761DA27-56F6-456B-B0E1-83BD6226164B}" destId="{EE7943F5-70CA-49B9-8D55-6E0E2694D3B7}" srcOrd="0" destOrd="0" presId="urn:microsoft.com/office/officeart/2005/8/layout/orgChart1"/>
    <dgm:cxn modelId="{1CAAD858-6CE2-4184-AC55-BA506E4B462B}" type="presParOf" srcId="{EE7943F5-70CA-49B9-8D55-6E0E2694D3B7}" destId="{D1B3B33F-C6F9-44C5-AB9C-F2441AE5481D}" srcOrd="0" destOrd="0" presId="urn:microsoft.com/office/officeart/2005/8/layout/orgChart1"/>
    <dgm:cxn modelId="{BA970EBF-54F7-4646-994C-79F8F229B1FF}" type="presParOf" srcId="{EE7943F5-70CA-49B9-8D55-6E0E2694D3B7}" destId="{553B7172-F9E4-4039-9AC1-00884F11F91F}" srcOrd="1" destOrd="0" presId="urn:microsoft.com/office/officeart/2005/8/layout/orgChart1"/>
    <dgm:cxn modelId="{2ADCED99-160C-4883-BA20-19DE1D960CC5}" type="presParOf" srcId="{7761DA27-56F6-456B-B0E1-83BD6226164B}" destId="{16BE8EAB-642D-4F23-9F9F-D2D660B475DD}" srcOrd="1" destOrd="0" presId="urn:microsoft.com/office/officeart/2005/8/layout/orgChart1"/>
    <dgm:cxn modelId="{CC85FF37-B875-4DEE-832F-140DBF3BD18A}" type="presParOf" srcId="{16BE8EAB-642D-4F23-9F9F-D2D660B475DD}" destId="{F04BF120-C7AA-4BCC-AFC3-8124A17211D3}" srcOrd="0" destOrd="0" presId="urn:microsoft.com/office/officeart/2005/8/layout/orgChart1"/>
    <dgm:cxn modelId="{0191656A-45C2-45D8-995A-71675120EB94}" type="presParOf" srcId="{16BE8EAB-642D-4F23-9F9F-D2D660B475DD}" destId="{6368C80A-52D1-42DA-B96B-C1FFAA892231}" srcOrd="1" destOrd="0" presId="urn:microsoft.com/office/officeart/2005/8/layout/orgChart1"/>
    <dgm:cxn modelId="{6FC8C49A-A49D-440C-A2F4-4201C21FC817}" type="presParOf" srcId="{6368C80A-52D1-42DA-B96B-C1FFAA892231}" destId="{5E4D45D3-CB62-4FBE-BEA9-693D8715741A}" srcOrd="0" destOrd="0" presId="urn:microsoft.com/office/officeart/2005/8/layout/orgChart1"/>
    <dgm:cxn modelId="{14DC345E-5CD6-4F42-A886-4BEC6FED76A3}" type="presParOf" srcId="{5E4D45D3-CB62-4FBE-BEA9-693D8715741A}" destId="{340984C3-3846-4C2B-98CD-C3E276708BF9}" srcOrd="0" destOrd="0" presId="urn:microsoft.com/office/officeart/2005/8/layout/orgChart1"/>
    <dgm:cxn modelId="{9912A01A-BA6F-4FC7-860E-53DB2F14E313}" type="presParOf" srcId="{5E4D45D3-CB62-4FBE-BEA9-693D8715741A}" destId="{FF1BEAE6-5CBE-4343-A1B7-E9C5943D327F}" srcOrd="1" destOrd="0" presId="urn:microsoft.com/office/officeart/2005/8/layout/orgChart1"/>
    <dgm:cxn modelId="{E8D0CD21-C55D-4379-8769-EC5C5F420CED}" type="presParOf" srcId="{6368C80A-52D1-42DA-B96B-C1FFAA892231}" destId="{8D26042E-90EB-41E1-9A38-A08D17B09901}" srcOrd="1" destOrd="0" presId="urn:microsoft.com/office/officeart/2005/8/layout/orgChart1"/>
    <dgm:cxn modelId="{4F5B6E82-0870-45A5-9226-C89A220B61AF}" type="presParOf" srcId="{8D26042E-90EB-41E1-9A38-A08D17B09901}" destId="{42FF0413-B18E-42E3-862F-C600889A9B35}" srcOrd="0" destOrd="0" presId="urn:microsoft.com/office/officeart/2005/8/layout/orgChart1"/>
    <dgm:cxn modelId="{79E4A9B7-85E6-4E33-A80F-F68145398DCC}" type="presParOf" srcId="{8D26042E-90EB-41E1-9A38-A08D17B09901}" destId="{28BD1631-71F2-4F06-981E-5AA4CCA13AC3}" srcOrd="1" destOrd="0" presId="urn:microsoft.com/office/officeart/2005/8/layout/orgChart1"/>
    <dgm:cxn modelId="{CD2C3A3B-D037-4B7D-8D27-FC9318DB4140}" type="presParOf" srcId="{28BD1631-71F2-4F06-981E-5AA4CCA13AC3}" destId="{0390253B-5E3E-4B01-937F-C83D1CC82F5B}" srcOrd="0" destOrd="0" presId="urn:microsoft.com/office/officeart/2005/8/layout/orgChart1"/>
    <dgm:cxn modelId="{C5DD314D-685E-4114-B880-D69D0AA6AFCB}" type="presParOf" srcId="{0390253B-5E3E-4B01-937F-C83D1CC82F5B}" destId="{BC542FEC-AC45-4351-9CAE-8E75CC6089DD}" srcOrd="0" destOrd="0" presId="urn:microsoft.com/office/officeart/2005/8/layout/orgChart1"/>
    <dgm:cxn modelId="{C987CF03-DA54-4034-B1F2-D68969486AB3}" type="presParOf" srcId="{0390253B-5E3E-4B01-937F-C83D1CC82F5B}" destId="{8B7F2C02-F1FF-464F-AE81-F1EB39B2491C}" srcOrd="1" destOrd="0" presId="urn:microsoft.com/office/officeart/2005/8/layout/orgChart1"/>
    <dgm:cxn modelId="{F09BEA71-A44C-4F75-83D8-B3AF8BA8F266}" type="presParOf" srcId="{28BD1631-71F2-4F06-981E-5AA4CCA13AC3}" destId="{8045AE3D-E885-45F1-9B9D-DF7A3A5FE1DB}" srcOrd="1" destOrd="0" presId="urn:microsoft.com/office/officeart/2005/8/layout/orgChart1"/>
    <dgm:cxn modelId="{618B838F-9011-4CBF-9C9D-7A21DEFA4508}" type="presParOf" srcId="{8045AE3D-E885-45F1-9B9D-DF7A3A5FE1DB}" destId="{B42CDFAE-5B16-4CDE-B0B0-91A668290AB2}" srcOrd="0" destOrd="0" presId="urn:microsoft.com/office/officeart/2005/8/layout/orgChart1"/>
    <dgm:cxn modelId="{5F4CB2AC-F016-45F7-8CBE-7757DB496031}" type="presParOf" srcId="{8045AE3D-E885-45F1-9B9D-DF7A3A5FE1DB}" destId="{2E810783-94A9-4E80-B9D0-7B2262DE6AF7}" srcOrd="1" destOrd="0" presId="urn:microsoft.com/office/officeart/2005/8/layout/orgChart1"/>
    <dgm:cxn modelId="{49803D62-368F-433B-96BE-ADA9D9916028}" type="presParOf" srcId="{2E810783-94A9-4E80-B9D0-7B2262DE6AF7}" destId="{13CDC4FC-6A27-4B46-A49F-7AE0BA921268}" srcOrd="0" destOrd="0" presId="urn:microsoft.com/office/officeart/2005/8/layout/orgChart1"/>
    <dgm:cxn modelId="{4331A3A4-E677-4134-9E53-E738B218809D}" type="presParOf" srcId="{13CDC4FC-6A27-4B46-A49F-7AE0BA921268}" destId="{27E320D9-103F-4585-B1D6-5A07C42A941D}" srcOrd="0" destOrd="0" presId="urn:microsoft.com/office/officeart/2005/8/layout/orgChart1"/>
    <dgm:cxn modelId="{FAC10C2F-FEC5-4A93-A851-8376A88DA5B7}" type="presParOf" srcId="{13CDC4FC-6A27-4B46-A49F-7AE0BA921268}" destId="{02546653-3BC9-466B-8DFB-8C2722DB9714}" srcOrd="1" destOrd="0" presId="urn:microsoft.com/office/officeart/2005/8/layout/orgChart1"/>
    <dgm:cxn modelId="{E4CDC7AB-A0E0-4BFE-8ABE-BE836B2537E6}" type="presParOf" srcId="{2E810783-94A9-4E80-B9D0-7B2262DE6AF7}" destId="{C05526E6-0936-4F07-A738-DD8EB6E5E942}" srcOrd="1" destOrd="0" presId="urn:microsoft.com/office/officeart/2005/8/layout/orgChart1"/>
    <dgm:cxn modelId="{579974B1-9BBE-418E-B53E-2DCFDF0CB58B}" type="presParOf" srcId="{2E810783-94A9-4E80-B9D0-7B2262DE6AF7}" destId="{3BAB196B-C1CB-45EF-9CA0-F1F599557781}" srcOrd="2" destOrd="0" presId="urn:microsoft.com/office/officeart/2005/8/layout/orgChart1"/>
    <dgm:cxn modelId="{6C8F3A1D-3ABE-46A2-AC12-2BCCAF80F4A6}" type="presParOf" srcId="{28BD1631-71F2-4F06-981E-5AA4CCA13AC3}" destId="{895D47B2-E2EC-49F2-A6CA-C652EFACE06B}" srcOrd="2" destOrd="0" presId="urn:microsoft.com/office/officeart/2005/8/layout/orgChart1"/>
    <dgm:cxn modelId="{A0F67601-829E-48AB-AD8B-3CEB927AD284}" type="presParOf" srcId="{6368C80A-52D1-42DA-B96B-C1FFAA892231}" destId="{8E96B372-3D16-4268-B5BD-4C3AF9E582C9}" srcOrd="2" destOrd="0" presId="urn:microsoft.com/office/officeart/2005/8/layout/orgChart1"/>
    <dgm:cxn modelId="{11C94CC2-CCA8-4107-ADAB-696D2648F3FB}" type="presParOf" srcId="{7761DA27-56F6-456B-B0E1-83BD6226164B}" destId="{77BFA6A2-6B39-4B49-8043-83FBFEF39214}" srcOrd="2" destOrd="0" presId="urn:microsoft.com/office/officeart/2005/8/layout/orgChart1"/>
    <dgm:cxn modelId="{ADA5FFE9-D38A-4C55-B428-A803E4A8F3E8}" type="presParOf" srcId="{5AA75656-EA02-428B-B5E4-08644ECF12CA}" destId="{7DD223C7-0F10-4C67-BB1E-2403EA2F4123}" srcOrd="2" destOrd="0" presId="urn:microsoft.com/office/officeart/2005/8/layout/orgChart1"/>
    <dgm:cxn modelId="{A0DC55B3-D19D-4545-9D54-9837108C17DD}" type="presParOf" srcId="{5AA75656-EA02-428B-B5E4-08644ECF12CA}" destId="{3B86703C-0C46-4F9F-BAE5-92761EE7807F}" srcOrd="3" destOrd="0" presId="urn:microsoft.com/office/officeart/2005/8/layout/orgChart1"/>
    <dgm:cxn modelId="{CB90012A-303D-430D-A4C9-E21362D01E62}" type="presParOf" srcId="{3B86703C-0C46-4F9F-BAE5-92761EE7807F}" destId="{9D7E0756-FF6D-4CFD-A0AF-D85DDC6C03E8}" srcOrd="0" destOrd="0" presId="urn:microsoft.com/office/officeart/2005/8/layout/orgChart1"/>
    <dgm:cxn modelId="{9D620E76-B702-4BB6-9CBB-3E6FD0F2B339}" type="presParOf" srcId="{9D7E0756-FF6D-4CFD-A0AF-D85DDC6C03E8}" destId="{F783A3D2-5820-43BB-9B21-EB7F9AD88CBF}" srcOrd="0" destOrd="0" presId="urn:microsoft.com/office/officeart/2005/8/layout/orgChart1"/>
    <dgm:cxn modelId="{2287F2C6-1725-4ED7-B2D8-E513B8F60563}" type="presParOf" srcId="{9D7E0756-FF6D-4CFD-A0AF-D85DDC6C03E8}" destId="{60349813-57E8-4046-A2D9-06007FE3A628}" srcOrd="1" destOrd="0" presId="urn:microsoft.com/office/officeart/2005/8/layout/orgChart1"/>
    <dgm:cxn modelId="{F3295AE8-380B-4798-ACB4-3D6073992A5A}" type="presParOf" srcId="{3B86703C-0C46-4F9F-BAE5-92761EE7807F}" destId="{103DBFAD-897A-4D57-8781-F67E28EABC86}" srcOrd="1" destOrd="0" presId="urn:microsoft.com/office/officeart/2005/8/layout/orgChart1"/>
    <dgm:cxn modelId="{B1E8EC39-7F93-47EF-B437-BE2BCC691805}" type="presParOf" srcId="{103DBFAD-897A-4D57-8781-F67E28EABC86}" destId="{8E155657-3870-4309-AAB9-035533CB239C}" srcOrd="0" destOrd="0" presId="urn:microsoft.com/office/officeart/2005/8/layout/orgChart1"/>
    <dgm:cxn modelId="{03257B07-332F-4492-ABAA-53F5D344E6DC}" type="presParOf" srcId="{103DBFAD-897A-4D57-8781-F67E28EABC86}" destId="{DC9A8D73-77D0-4AF6-B41F-5670876137B4}" srcOrd="1" destOrd="0" presId="urn:microsoft.com/office/officeart/2005/8/layout/orgChart1"/>
    <dgm:cxn modelId="{80ACDB33-D860-48A2-9C65-3067B69D246F}" type="presParOf" srcId="{DC9A8D73-77D0-4AF6-B41F-5670876137B4}" destId="{2ABB82A4-E137-4F08-843C-2F962AE60AD8}" srcOrd="0" destOrd="0" presId="urn:microsoft.com/office/officeart/2005/8/layout/orgChart1"/>
    <dgm:cxn modelId="{91441DA3-0DB8-4894-A859-B7027567DCA3}" type="presParOf" srcId="{2ABB82A4-E137-4F08-843C-2F962AE60AD8}" destId="{AD6CD317-CB64-4C98-81F2-714DA2DA02B2}" srcOrd="0" destOrd="0" presId="urn:microsoft.com/office/officeart/2005/8/layout/orgChart1"/>
    <dgm:cxn modelId="{6FA04C93-45A8-4763-BB54-B427B464E93F}" type="presParOf" srcId="{2ABB82A4-E137-4F08-843C-2F962AE60AD8}" destId="{7FC9268F-2276-443D-9B8C-1774B014E0D5}" srcOrd="1" destOrd="0" presId="urn:microsoft.com/office/officeart/2005/8/layout/orgChart1"/>
    <dgm:cxn modelId="{70E2CF58-FFAB-4731-B80C-39B87F174EE1}" type="presParOf" srcId="{DC9A8D73-77D0-4AF6-B41F-5670876137B4}" destId="{C5784CD7-C54B-4008-844C-98A8D24A38DB}" srcOrd="1" destOrd="0" presId="urn:microsoft.com/office/officeart/2005/8/layout/orgChart1"/>
    <dgm:cxn modelId="{2D08CA59-0FFB-4FDD-91F1-8A4AFE184514}" type="presParOf" srcId="{C5784CD7-C54B-4008-844C-98A8D24A38DB}" destId="{B316DE81-D7E4-4083-9FA7-6E294033AE26}" srcOrd="0" destOrd="0" presId="urn:microsoft.com/office/officeart/2005/8/layout/orgChart1"/>
    <dgm:cxn modelId="{AB8AE3A8-6E86-4BFE-B2CF-1170A7D2ED9C}" type="presParOf" srcId="{C5784CD7-C54B-4008-844C-98A8D24A38DB}" destId="{78248CD1-0503-42D1-9B37-7268DB0EBB00}" srcOrd="1" destOrd="0" presId="urn:microsoft.com/office/officeart/2005/8/layout/orgChart1"/>
    <dgm:cxn modelId="{1C488098-9B05-43D2-A3E7-1D00756818CE}" type="presParOf" srcId="{78248CD1-0503-42D1-9B37-7268DB0EBB00}" destId="{8A539BE2-A278-4019-ABF5-5375377DF4FF}" srcOrd="0" destOrd="0" presId="urn:microsoft.com/office/officeart/2005/8/layout/orgChart1"/>
    <dgm:cxn modelId="{77773A62-114C-44DF-853E-183CC778B109}" type="presParOf" srcId="{8A539BE2-A278-4019-ABF5-5375377DF4FF}" destId="{FDF8D024-187B-4180-83A6-B3F842FB2501}" srcOrd="0" destOrd="0" presId="urn:microsoft.com/office/officeart/2005/8/layout/orgChart1"/>
    <dgm:cxn modelId="{F4521792-D769-417F-A83B-0C443E78BD7F}" type="presParOf" srcId="{8A539BE2-A278-4019-ABF5-5375377DF4FF}" destId="{F624C1EC-149B-424F-8EB6-787ACE6E2D6B}" srcOrd="1" destOrd="0" presId="urn:microsoft.com/office/officeart/2005/8/layout/orgChart1"/>
    <dgm:cxn modelId="{2DA1E498-D5C2-474A-9398-7AD12A709A3B}" type="presParOf" srcId="{78248CD1-0503-42D1-9B37-7268DB0EBB00}" destId="{7D4C5A38-203E-4E8C-8265-BCE47AE15228}" srcOrd="1" destOrd="0" presId="urn:microsoft.com/office/officeart/2005/8/layout/orgChart1"/>
    <dgm:cxn modelId="{07043C02-17EE-4FF5-AF9A-7FCC379A82BE}" type="presParOf" srcId="{7D4C5A38-203E-4E8C-8265-BCE47AE15228}" destId="{C46EF30E-A1E6-4BE3-8022-10A9A7638BEE}" srcOrd="0" destOrd="0" presId="urn:microsoft.com/office/officeart/2005/8/layout/orgChart1"/>
    <dgm:cxn modelId="{AC263D8C-B294-4318-80F8-BD3187E00CB7}" type="presParOf" srcId="{7D4C5A38-203E-4E8C-8265-BCE47AE15228}" destId="{A4FBA454-EF2C-4F41-9A18-6D4050085E45}" srcOrd="1" destOrd="0" presId="urn:microsoft.com/office/officeart/2005/8/layout/orgChart1"/>
    <dgm:cxn modelId="{920231A4-A66C-4409-8144-081D8EA80FAB}" type="presParOf" srcId="{A4FBA454-EF2C-4F41-9A18-6D4050085E45}" destId="{562515DF-E114-4AC0-A81E-0FA41639E121}" srcOrd="0" destOrd="0" presId="urn:microsoft.com/office/officeart/2005/8/layout/orgChart1"/>
    <dgm:cxn modelId="{D0FC3F0F-2073-430F-A37F-54FB97DDE946}" type="presParOf" srcId="{562515DF-E114-4AC0-A81E-0FA41639E121}" destId="{F8F5F1EB-5103-4D38-8800-4339E991EFAE}" srcOrd="0" destOrd="0" presId="urn:microsoft.com/office/officeart/2005/8/layout/orgChart1"/>
    <dgm:cxn modelId="{EB20C7F5-60A1-45B0-980D-10C8F206F888}" type="presParOf" srcId="{562515DF-E114-4AC0-A81E-0FA41639E121}" destId="{88358148-860F-40D3-B6C6-677C130DB3A4}" srcOrd="1" destOrd="0" presId="urn:microsoft.com/office/officeart/2005/8/layout/orgChart1"/>
    <dgm:cxn modelId="{EA3CCBA4-1B0E-4D26-9A56-2869B95E4831}" type="presParOf" srcId="{A4FBA454-EF2C-4F41-9A18-6D4050085E45}" destId="{BEF30338-C4CD-4DA7-BA51-8C0CCAC51A48}" srcOrd="1" destOrd="0" presId="urn:microsoft.com/office/officeart/2005/8/layout/orgChart1"/>
    <dgm:cxn modelId="{1DCF0E18-86AF-4610-A572-6D2663C59C2D}" type="presParOf" srcId="{A4FBA454-EF2C-4F41-9A18-6D4050085E45}" destId="{16F9558B-F66E-4242-BC60-B683E9C277A6}" srcOrd="2" destOrd="0" presId="urn:microsoft.com/office/officeart/2005/8/layout/orgChart1"/>
    <dgm:cxn modelId="{21137C52-160A-4049-A729-9CA6ADB96F39}" type="presParOf" srcId="{78248CD1-0503-42D1-9B37-7268DB0EBB00}" destId="{4EE269DE-F466-4A6A-937A-B510EC19C940}" srcOrd="2" destOrd="0" presId="urn:microsoft.com/office/officeart/2005/8/layout/orgChart1"/>
    <dgm:cxn modelId="{B7CF5528-1AC8-4E84-BACA-290E9C12BE60}" type="presParOf" srcId="{DC9A8D73-77D0-4AF6-B41F-5670876137B4}" destId="{04F41D80-FDEE-4B91-B265-11A566C2F51E}" srcOrd="2" destOrd="0" presId="urn:microsoft.com/office/officeart/2005/8/layout/orgChart1"/>
    <dgm:cxn modelId="{0059B3A1-465B-48D9-8D83-6626CFDAFFE4}" type="presParOf" srcId="{3B86703C-0C46-4F9F-BAE5-92761EE7807F}" destId="{9C759836-4E35-46EF-9048-409CF6FE7D99}" srcOrd="2" destOrd="0" presId="urn:microsoft.com/office/officeart/2005/8/layout/orgChart1"/>
    <dgm:cxn modelId="{1B1E2027-FC65-479E-B4BB-D8E99DE5A341}" type="presParOf" srcId="{5AA75656-EA02-428B-B5E4-08644ECF12CA}" destId="{C2C2E8D4-9D80-4996-AD62-14AB057F525D}" srcOrd="4" destOrd="0" presId="urn:microsoft.com/office/officeart/2005/8/layout/orgChart1"/>
    <dgm:cxn modelId="{BE9D4377-C648-44BF-84D2-77B41DB95640}" type="presParOf" srcId="{5AA75656-EA02-428B-B5E4-08644ECF12CA}" destId="{D7543434-A822-47C5-B908-7C972C1CE38F}" srcOrd="5" destOrd="0" presId="urn:microsoft.com/office/officeart/2005/8/layout/orgChart1"/>
    <dgm:cxn modelId="{D191DD3E-96F0-4202-B147-8D65B5B4CE85}" type="presParOf" srcId="{D7543434-A822-47C5-B908-7C972C1CE38F}" destId="{146E3D3F-41E6-4E71-9EBD-23E4DB04D1F3}" srcOrd="0" destOrd="0" presId="urn:microsoft.com/office/officeart/2005/8/layout/orgChart1"/>
    <dgm:cxn modelId="{DC05D4C2-A12E-490A-801D-75867C8C7DB4}" type="presParOf" srcId="{146E3D3F-41E6-4E71-9EBD-23E4DB04D1F3}" destId="{C5A04E38-E9ED-4C69-A8CF-D75C6281998F}" srcOrd="0" destOrd="0" presId="urn:microsoft.com/office/officeart/2005/8/layout/orgChart1"/>
    <dgm:cxn modelId="{77678EAE-E420-4B1C-B31B-8C5F6778D3E4}" type="presParOf" srcId="{146E3D3F-41E6-4E71-9EBD-23E4DB04D1F3}" destId="{0A13D9D0-FAD6-482F-AE57-6234F8786214}" srcOrd="1" destOrd="0" presId="urn:microsoft.com/office/officeart/2005/8/layout/orgChart1"/>
    <dgm:cxn modelId="{09D0D9AD-8899-4CB9-A631-A3396CB0CA44}" type="presParOf" srcId="{D7543434-A822-47C5-B908-7C972C1CE38F}" destId="{27D5E873-F87E-41AE-A32F-BBDAF2EF6F46}" srcOrd="1" destOrd="0" presId="urn:microsoft.com/office/officeart/2005/8/layout/orgChart1"/>
    <dgm:cxn modelId="{12D3863A-B20D-4546-9618-A03A74D78146}" type="presParOf" srcId="{27D5E873-F87E-41AE-A32F-BBDAF2EF6F46}" destId="{B116D61E-2F2D-4D28-9244-73359C2A8BEC}" srcOrd="0" destOrd="0" presId="urn:microsoft.com/office/officeart/2005/8/layout/orgChart1"/>
    <dgm:cxn modelId="{3F42E99A-7B6C-49DE-A098-4826848FF4F3}" type="presParOf" srcId="{27D5E873-F87E-41AE-A32F-BBDAF2EF6F46}" destId="{81E04174-1219-4252-AA7D-26DD89F36B13}" srcOrd="1" destOrd="0" presId="urn:microsoft.com/office/officeart/2005/8/layout/orgChart1"/>
    <dgm:cxn modelId="{7EBCA996-9FD4-4567-B9DE-5C8000FE2F25}" type="presParOf" srcId="{81E04174-1219-4252-AA7D-26DD89F36B13}" destId="{D504411D-0230-42A9-B9F6-F341C5EB3996}" srcOrd="0" destOrd="0" presId="urn:microsoft.com/office/officeart/2005/8/layout/orgChart1"/>
    <dgm:cxn modelId="{029E300E-1DFF-4C4F-A4F1-E9ECCA271340}" type="presParOf" srcId="{D504411D-0230-42A9-B9F6-F341C5EB3996}" destId="{E72BA0DC-52D3-45DF-8E58-D9C7788521B0}" srcOrd="0" destOrd="0" presId="urn:microsoft.com/office/officeart/2005/8/layout/orgChart1"/>
    <dgm:cxn modelId="{9528F0C3-CD5B-4479-A4F2-1C825B113C9E}" type="presParOf" srcId="{D504411D-0230-42A9-B9F6-F341C5EB3996}" destId="{1AE3B500-7240-4398-9A7F-C8EDAAD1A655}" srcOrd="1" destOrd="0" presId="urn:microsoft.com/office/officeart/2005/8/layout/orgChart1"/>
    <dgm:cxn modelId="{075E6B9F-403F-45FE-B7A6-03AD90186884}" type="presParOf" srcId="{81E04174-1219-4252-AA7D-26DD89F36B13}" destId="{18DD731E-FE06-41C3-8B74-410ED0C1D9EA}" srcOrd="1" destOrd="0" presId="urn:microsoft.com/office/officeart/2005/8/layout/orgChart1"/>
    <dgm:cxn modelId="{9B6D2111-2162-4D7B-959B-19C544925EDD}" type="presParOf" srcId="{18DD731E-FE06-41C3-8B74-410ED0C1D9EA}" destId="{2D6B4714-EAE1-4344-B6D6-FD99A3052898}" srcOrd="0" destOrd="0" presId="urn:microsoft.com/office/officeart/2005/8/layout/orgChart1"/>
    <dgm:cxn modelId="{879FB332-1128-4554-A37D-2884B4EEAF46}" type="presParOf" srcId="{18DD731E-FE06-41C3-8B74-410ED0C1D9EA}" destId="{6515028D-3EC8-4F0F-B182-1263C83C6142}" srcOrd="1" destOrd="0" presId="urn:microsoft.com/office/officeart/2005/8/layout/orgChart1"/>
    <dgm:cxn modelId="{88229698-0595-4542-96D7-C3F868A89AFA}" type="presParOf" srcId="{6515028D-3EC8-4F0F-B182-1263C83C6142}" destId="{6BB846E6-56EA-442E-A3D6-721A0F04F070}" srcOrd="0" destOrd="0" presId="urn:microsoft.com/office/officeart/2005/8/layout/orgChart1"/>
    <dgm:cxn modelId="{3196FDF7-C816-4996-B051-FF23CFF66843}" type="presParOf" srcId="{6BB846E6-56EA-442E-A3D6-721A0F04F070}" destId="{DCA07390-ACDF-4CA2-A398-CDCE1DCAD9AB}" srcOrd="0" destOrd="0" presId="urn:microsoft.com/office/officeart/2005/8/layout/orgChart1"/>
    <dgm:cxn modelId="{ECA791FD-1F93-42A6-A7B1-8A28F440747B}" type="presParOf" srcId="{6BB846E6-56EA-442E-A3D6-721A0F04F070}" destId="{34CC2E6A-69C7-4621-B07C-AFA70BF743AD}" srcOrd="1" destOrd="0" presId="urn:microsoft.com/office/officeart/2005/8/layout/orgChart1"/>
    <dgm:cxn modelId="{2861F12E-15F9-4251-B022-78EAFC5BFE1A}" type="presParOf" srcId="{6515028D-3EC8-4F0F-B182-1263C83C6142}" destId="{586A4E05-EBFC-4891-8E36-F2A9DFE5C41F}" srcOrd="1" destOrd="0" presId="urn:microsoft.com/office/officeart/2005/8/layout/orgChart1"/>
    <dgm:cxn modelId="{816D380A-06A1-4137-8390-247C419E97CA}" type="presParOf" srcId="{586A4E05-EBFC-4891-8E36-F2A9DFE5C41F}" destId="{C29FFEAB-5C6E-4217-8E82-59A99CC23D0E}" srcOrd="0" destOrd="0" presId="urn:microsoft.com/office/officeart/2005/8/layout/orgChart1"/>
    <dgm:cxn modelId="{60C6E133-74B4-41D0-ABD4-D308B734EFA3}" type="presParOf" srcId="{586A4E05-EBFC-4891-8E36-F2A9DFE5C41F}" destId="{CB1910D3-56E4-4FDC-8C7B-88256C4972CA}" srcOrd="1" destOrd="0" presId="urn:microsoft.com/office/officeart/2005/8/layout/orgChart1"/>
    <dgm:cxn modelId="{C15D77DC-F6EE-4A08-BF3E-43D0736BCD02}" type="presParOf" srcId="{CB1910D3-56E4-4FDC-8C7B-88256C4972CA}" destId="{0106552E-3A42-48F9-B37E-FD5AF230CBC2}" srcOrd="0" destOrd="0" presId="urn:microsoft.com/office/officeart/2005/8/layout/orgChart1"/>
    <dgm:cxn modelId="{D7F16F85-2859-4E5B-B9FD-067FF220FE32}" type="presParOf" srcId="{0106552E-3A42-48F9-B37E-FD5AF230CBC2}" destId="{6CB6A43F-50D3-4658-97D1-8C8021FCFFA9}" srcOrd="0" destOrd="0" presId="urn:microsoft.com/office/officeart/2005/8/layout/orgChart1"/>
    <dgm:cxn modelId="{2A1D8B3B-C83B-47A7-A2D8-8E22E5326C73}" type="presParOf" srcId="{0106552E-3A42-48F9-B37E-FD5AF230CBC2}" destId="{7D8D34BB-9B32-4B77-883E-29F526072EA3}" srcOrd="1" destOrd="0" presId="urn:microsoft.com/office/officeart/2005/8/layout/orgChart1"/>
    <dgm:cxn modelId="{14FE8C36-F428-4D71-84DF-8C80EE1DFFFA}" type="presParOf" srcId="{CB1910D3-56E4-4FDC-8C7B-88256C4972CA}" destId="{CCDE986F-CBC7-4E7F-B40A-5B34B9C3BD1B}" srcOrd="1" destOrd="0" presId="urn:microsoft.com/office/officeart/2005/8/layout/orgChart1"/>
    <dgm:cxn modelId="{EAAFC13B-7DD4-4350-913C-94B004C9788B}" type="presParOf" srcId="{CB1910D3-56E4-4FDC-8C7B-88256C4972CA}" destId="{AB393F7E-7AA6-4F25-8A86-F371D322B7FA}" srcOrd="2" destOrd="0" presId="urn:microsoft.com/office/officeart/2005/8/layout/orgChart1"/>
    <dgm:cxn modelId="{FA562760-DF48-469D-A3B1-BA9DAAD6E175}" type="presParOf" srcId="{6515028D-3EC8-4F0F-B182-1263C83C6142}" destId="{7B298D5A-F6CF-40D7-9890-D96E55DD49E0}" srcOrd="2" destOrd="0" presId="urn:microsoft.com/office/officeart/2005/8/layout/orgChart1"/>
    <dgm:cxn modelId="{7695C80C-294A-4825-809E-D18CDB1463A7}" type="presParOf" srcId="{81E04174-1219-4252-AA7D-26DD89F36B13}" destId="{85325B39-E5EA-4728-9044-23C86D66A7CC}" srcOrd="2" destOrd="0" presId="urn:microsoft.com/office/officeart/2005/8/layout/orgChart1"/>
    <dgm:cxn modelId="{5E3A28CB-9349-4C5D-B217-A961BAC500BE}" type="presParOf" srcId="{D7543434-A822-47C5-B908-7C972C1CE38F}" destId="{4A62B23F-8B64-4C1D-8A6E-CC88CBEC225F}" srcOrd="2" destOrd="0" presId="urn:microsoft.com/office/officeart/2005/8/layout/orgChart1"/>
    <dgm:cxn modelId="{9863B9B3-0211-4E46-A7C1-F7D42F631016}" type="presParOf" srcId="{5AA75656-EA02-428B-B5E4-08644ECF12CA}" destId="{FD9AE67D-C43C-4B06-BC74-48935D190F6A}" srcOrd="6" destOrd="0" presId="urn:microsoft.com/office/officeart/2005/8/layout/orgChart1"/>
    <dgm:cxn modelId="{44BE2539-4A64-4CC3-AEDE-770F6F1C60AC}" type="presParOf" srcId="{5AA75656-EA02-428B-B5E4-08644ECF12CA}" destId="{65AA8B3B-120E-4D4E-9F8A-50A2FAB83811}" srcOrd="7" destOrd="0" presId="urn:microsoft.com/office/officeart/2005/8/layout/orgChart1"/>
    <dgm:cxn modelId="{184EA806-1D90-44EC-A0D4-FF0AAD50FE0D}" type="presParOf" srcId="{65AA8B3B-120E-4D4E-9F8A-50A2FAB83811}" destId="{89A5FEAB-CCE6-46F2-8A54-FCB4FDAADA02}" srcOrd="0" destOrd="0" presId="urn:microsoft.com/office/officeart/2005/8/layout/orgChart1"/>
    <dgm:cxn modelId="{36A796AB-9646-49F1-B18A-A07556E330D3}" type="presParOf" srcId="{89A5FEAB-CCE6-46F2-8A54-FCB4FDAADA02}" destId="{F1917EC5-A1ED-4566-B7BF-7E690B2BD878}" srcOrd="0" destOrd="0" presId="urn:microsoft.com/office/officeart/2005/8/layout/orgChart1"/>
    <dgm:cxn modelId="{BBF2024A-DE28-48C3-B87C-3E66F207B8D7}" type="presParOf" srcId="{89A5FEAB-CCE6-46F2-8A54-FCB4FDAADA02}" destId="{1FCD89ED-5323-4A43-95D6-3B4ED4966AE4}" srcOrd="1" destOrd="0" presId="urn:microsoft.com/office/officeart/2005/8/layout/orgChart1"/>
    <dgm:cxn modelId="{28AAB1B8-0C97-4ACD-999F-7613B7967C10}" type="presParOf" srcId="{65AA8B3B-120E-4D4E-9F8A-50A2FAB83811}" destId="{241B64FE-C6B0-4816-A90A-42D0A0B7D55A}" srcOrd="1" destOrd="0" presId="urn:microsoft.com/office/officeart/2005/8/layout/orgChart1"/>
    <dgm:cxn modelId="{AC342B0C-1DE3-4B4C-971E-FBD7F571AADE}" type="presParOf" srcId="{241B64FE-C6B0-4816-A90A-42D0A0B7D55A}" destId="{E93ADAA9-6EF0-4D69-9239-4A0E4B20A453}" srcOrd="0" destOrd="0" presId="urn:microsoft.com/office/officeart/2005/8/layout/orgChart1"/>
    <dgm:cxn modelId="{9656D340-E6C3-4A0C-84B7-D4A8DE2797F3}" type="presParOf" srcId="{241B64FE-C6B0-4816-A90A-42D0A0B7D55A}" destId="{D898B2B6-59FA-4B02-9B59-4F2265A9B698}" srcOrd="1" destOrd="0" presId="urn:microsoft.com/office/officeart/2005/8/layout/orgChart1"/>
    <dgm:cxn modelId="{B6A3994C-C173-4F23-A587-E1070E709869}" type="presParOf" srcId="{D898B2B6-59FA-4B02-9B59-4F2265A9B698}" destId="{31077DD0-B84C-418A-BFBA-0822A26DEC68}" srcOrd="0" destOrd="0" presId="urn:microsoft.com/office/officeart/2005/8/layout/orgChart1"/>
    <dgm:cxn modelId="{2D996E85-C4BD-420C-9B74-9FAAFB543DBD}" type="presParOf" srcId="{31077DD0-B84C-418A-BFBA-0822A26DEC68}" destId="{10B2BC33-C124-49D5-918B-58590144D682}" srcOrd="0" destOrd="0" presId="urn:microsoft.com/office/officeart/2005/8/layout/orgChart1"/>
    <dgm:cxn modelId="{F7B07E29-9577-4E9B-BB55-52C7E8B3F7B0}" type="presParOf" srcId="{31077DD0-B84C-418A-BFBA-0822A26DEC68}" destId="{C6ACC09B-42C3-4D70-9230-F1ED7B009B4E}" srcOrd="1" destOrd="0" presId="urn:microsoft.com/office/officeart/2005/8/layout/orgChart1"/>
    <dgm:cxn modelId="{0AF168B7-78E0-4CA5-B8DD-22A1B1850D83}" type="presParOf" srcId="{D898B2B6-59FA-4B02-9B59-4F2265A9B698}" destId="{30F52580-27EB-41FC-9CA6-409193305BB5}" srcOrd="1" destOrd="0" presId="urn:microsoft.com/office/officeart/2005/8/layout/orgChart1"/>
    <dgm:cxn modelId="{85BE0BE3-AF87-4B22-B059-827BB2097AE2}" type="presParOf" srcId="{30F52580-27EB-41FC-9CA6-409193305BB5}" destId="{D763A269-D7CB-470D-A7AD-9962C7DEFC4B}" srcOrd="0" destOrd="0" presId="urn:microsoft.com/office/officeart/2005/8/layout/orgChart1"/>
    <dgm:cxn modelId="{A9D4589B-3EEA-49DE-B2F6-A5CF87C2F5FE}" type="presParOf" srcId="{30F52580-27EB-41FC-9CA6-409193305BB5}" destId="{0E552365-C652-4237-B6FB-84461B0FDBBB}" srcOrd="1" destOrd="0" presId="urn:microsoft.com/office/officeart/2005/8/layout/orgChart1"/>
    <dgm:cxn modelId="{B2AB8C43-B1E8-45BB-B5DF-EF05451E3FB5}" type="presParOf" srcId="{0E552365-C652-4237-B6FB-84461B0FDBBB}" destId="{523676EA-03FE-4A57-84EF-E4762631B596}" srcOrd="0" destOrd="0" presId="urn:microsoft.com/office/officeart/2005/8/layout/orgChart1"/>
    <dgm:cxn modelId="{DF769AFB-540A-4614-B2C8-884873025CA8}" type="presParOf" srcId="{523676EA-03FE-4A57-84EF-E4762631B596}" destId="{F9F4AAF0-9A9B-4883-BFF0-002D446384B6}" srcOrd="0" destOrd="0" presId="urn:microsoft.com/office/officeart/2005/8/layout/orgChart1"/>
    <dgm:cxn modelId="{8D2136BA-C5FB-4131-898A-136420C75EE0}" type="presParOf" srcId="{523676EA-03FE-4A57-84EF-E4762631B596}" destId="{30CB5387-ADC8-4057-A883-F2925001B85A}" srcOrd="1" destOrd="0" presId="urn:microsoft.com/office/officeart/2005/8/layout/orgChart1"/>
    <dgm:cxn modelId="{2D903A63-F160-4885-97AE-4C871C422A19}" type="presParOf" srcId="{0E552365-C652-4237-B6FB-84461B0FDBBB}" destId="{C516CD0F-B907-4234-85D4-CE798CBF129F}" srcOrd="1" destOrd="0" presId="urn:microsoft.com/office/officeart/2005/8/layout/orgChart1"/>
    <dgm:cxn modelId="{D65D88E7-93DD-425B-95F8-4B2B06992611}" type="presParOf" srcId="{C516CD0F-B907-4234-85D4-CE798CBF129F}" destId="{C87B8A2A-7066-47EB-8181-1DE8A57AF61E}" srcOrd="0" destOrd="0" presId="urn:microsoft.com/office/officeart/2005/8/layout/orgChart1"/>
    <dgm:cxn modelId="{DC8B9535-3C92-435A-B8DF-D05DC6502BBD}" type="presParOf" srcId="{C516CD0F-B907-4234-85D4-CE798CBF129F}" destId="{DABF6BF5-D7DC-4621-9BC8-E8FA20F339CE}" srcOrd="1" destOrd="0" presId="urn:microsoft.com/office/officeart/2005/8/layout/orgChart1"/>
    <dgm:cxn modelId="{92201E52-191B-4F5B-8BD9-CD10D38B9B4B}" type="presParOf" srcId="{DABF6BF5-D7DC-4621-9BC8-E8FA20F339CE}" destId="{889006DB-AADF-451B-BDDE-2554DDFE5B01}" srcOrd="0" destOrd="0" presId="urn:microsoft.com/office/officeart/2005/8/layout/orgChart1"/>
    <dgm:cxn modelId="{C0A9B458-3EDB-4194-A483-B59BEE96BF5A}" type="presParOf" srcId="{889006DB-AADF-451B-BDDE-2554DDFE5B01}" destId="{D23C1012-7F19-4C3D-85A9-112E9EDC4C6F}" srcOrd="0" destOrd="0" presId="urn:microsoft.com/office/officeart/2005/8/layout/orgChart1"/>
    <dgm:cxn modelId="{A9201234-2148-4D34-9007-A3C211536D53}" type="presParOf" srcId="{889006DB-AADF-451B-BDDE-2554DDFE5B01}" destId="{304C233E-D3E5-4C64-A8B1-A9B00097DB21}" srcOrd="1" destOrd="0" presId="urn:microsoft.com/office/officeart/2005/8/layout/orgChart1"/>
    <dgm:cxn modelId="{D55DB90E-D7E7-42FC-A594-F78BA838F433}" type="presParOf" srcId="{DABF6BF5-D7DC-4621-9BC8-E8FA20F339CE}" destId="{1DE5D44F-4DA9-4D5C-B4F3-F5DC71DACB67}" srcOrd="1" destOrd="0" presId="urn:microsoft.com/office/officeart/2005/8/layout/orgChart1"/>
    <dgm:cxn modelId="{2D46C65C-BC20-4021-AC92-E15FABFAD9FA}" type="presParOf" srcId="{DABF6BF5-D7DC-4621-9BC8-E8FA20F339CE}" destId="{6701D60B-278C-476D-A581-5F384F408535}" srcOrd="2" destOrd="0" presId="urn:microsoft.com/office/officeart/2005/8/layout/orgChart1"/>
    <dgm:cxn modelId="{6E6AE150-1D71-48F6-8A95-E392967F26DC}" type="presParOf" srcId="{0E552365-C652-4237-B6FB-84461B0FDBBB}" destId="{D6904ECE-1A9C-4EE3-AEF3-679CBC2EA8B1}" srcOrd="2" destOrd="0" presId="urn:microsoft.com/office/officeart/2005/8/layout/orgChart1"/>
    <dgm:cxn modelId="{4E7F5326-C462-42D2-936C-E3BBA054423D}" type="presParOf" srcId="{D898B2B6-59FA-4B02-9B59-4F2265A9B698}" destId="{9A6FFA7F-6A3C-4D5C-A041-19AEE3315721}" srcOrd="2" destOrd="0" presId="urn:microsoft.com/office/officeart/2005/8/layout/orgChart1"/>
    <dgm:cxn modelId="{DD89A8CD-B54E-488C-AB1D-8D9C1AFF969B}" type="presParOf" srcId="{65AA8B3B-120E-4D4E-9F8A-50A2FAB83811}" destId="{887C10DE-71E2-4EE4-8E61-27A3D818C255}" srcOrd="2" destOrd="0" presId="urn:microsoft.com/office/officeart/2005/8/layout/orgChart1"/>
    <dgm:cxn modelId="{2C696694-5696-4E06-8C5A-FD7DDFA599AF}" type="presParOf" srcId="{A5038AC8-385B-4CCD-9BBD-5787F8CA297D}" destId="{4C4E1D83-74CE-484D-B954-34BCBB361913}" srcOrd="2" destOrd="0" presId="urn:microsoft.com/office/officeart/2005/8/layout/orgChar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CB3F894-7347-4F77-A030-7F84C01812C6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8E865AAE-335A-4A54-8BFC-6C564FCEB5A0}">
      <dgm:prSet phldrT="[Texto]"/>
      <dgm:spPr/>
      <dgm:t>
        <a:bodyPr/>
        <a:lstStyle/>
        <a:p>
          <a:r>
            <a:rPr lang="pt-BR" dirty="0" smtClean="0"/>
            <a:t>Órgão de classes profissionais vinculadas à sanidade agropecuária</a:t>
          </a:r>
          <a:endParaRPr lang="pt-BR" dirty="0"/>
        </a:p>
      </dgm:t>
    </dgm:pt>
    <dgm:pt modelId="{B8FFB855-3242-46C7-93C8-4A8F9E281658}" type="parTrans" cxnId="{85B97C9E-8A93-48DA-A17E-A7D84E5FA569}">
      <dgm:prSet/>
      <dgm:spPr/>
      <dgm:t>
        <a:bodyPr/>
        <a:lstStyle/>
        <a:p>
          <a:endParaRPr lang="pt-BR"/>
        </a:p>
      </dgm:t>
    </dgm:pt>
    <dgm:pt modelId="{7ED89F3F-103C-4340-9F12-273F02B8DE38}" type="sibTrans" cxnId="{85B97C9E-8A93-48DA-A17E-A7D84E5FA569}">
      <dgm:prSet/>
      <dgm:spPr/>
      <dgm:t>
        <a:bodyPr/>
        <a:lstStyle/>
        <a:p>
          <a:endParaRPr lang="pt-BR"/>
        </a:p>
      </dgm:t>
    </dgm:pt>
    <dgm:pt modelId="{2C869985-B1F4-4119-989E-815ABD1BA0A1}">
      <dgm:prSet phldrT="[Texto]"/>
      <dgm:spPr/>
      <dgm:t>
        <a:bodyPr/>
        <a:lstStyle/>
        <a:p>
          <a:r>
            <a:rPr lang="pt-BR" dirty="0" smtClean="0"/>
            <a:t>Órgão de classes profissionais vinculadas à sanidade agropecuária</a:t>
          </a:r>
          <a:endParaRPr lang="pt-BR" dirty="0"/>
        </a:p>
      </dgm:t>
    </dgm:pt>
    <dgm:pt modelId="{4D3316D0-324E-4ED8-9C69-F9573AB92F58}" type="parTrans" cxnId="{A4F143A9-8C44-4322-AB8D-AA467A357E3C}">
      <dgm:prSet/>
      <dgm:spPr/>
      <dgm:t>
        <a:bodyPr/>
        <a:lstStyle/>
        <a:p>
          <a:endParaRPr lang="pt-BR"/>
        </a:p>
      </dgm:t>
    </dgm:pt>
    <dgm:pt modelId="{943D44FF-0E2C-488C-B12D-2E5EFBB5E294}" type="sibTrans" cxnId="{A4F143A9-8C44-4322-AB8D-AA467A357E3C}">
      <dgm:prSet/>
      <dgm:spPr/>
      <dgm:t>
        <a:bodyPr/>
        <a:lstStyle/>
        <a:p>
          <a:endParaRPr lang="pt-BR"/>
        </a:p>
      </dgm:t>
    </dgm:pt>
    <dgm:pt modelId="{D92A0A9B-6B8A-4001-B22B-44DF4D4860CE}">
      <dgm:prSet phldrT="[Texto]"/>
      <dgm:spPr/>
      <dgm:t>
        <a:bodyPr/>
        <a:lstStyle/>
        <a:p>
          <a:r>
            <a:rPr lang="pt-BR" dirty="0" smtClean="0"/>
            <a:t>Produtores</a:t>
          </a:r>
        </a:p>
        <a:p>
          <a:endParaRPr lang="pt-BR" dirty="0" smtClean="0"/>
        </a:p>
        <a:p>
          <a:r>
            <a:rPr lang="pt-BR" dirty="0" smtClean="0"/>
            <a:t>Trabalhadores </a:t>
          </a:r>
        </a:p>
        <a:p>
          <a:endParaRPr lang="pt-BR" dirty="0" smtClean="0"/>
        </a:p>
        <a:p>
          <a:r>
            <a:rPr lang="pt-BR" dirty="0" smtClean="0"/>
            <a:t>Associações</a:t>
          </a:r>
        </a:p>
      </dgm:t>
    </dgm:pt>
    <dgm:pt modelId="{86779A2E-7AEC-4542-A9E8-1FE0A9FBD262}" type="parTrans" cxnId="{8CAD45C2-E39F-47B1-AC51-E7D9F11A440E}">
      <dgm:prSet/>
      <dgm:spPr/>
      <dgm:t>
        <a:bodyPr/>
        <a:lstStyle/>
        <a:p>
          <a:endParaRPr lang="pt-BR"/>
        </a:p>
      </dgm:t>
    </dgm:pt>
    <dgm:pt modelId="{23086D9D-DE6B-4704-A4B2-CBFA0DC33ABD}" type="sibTrans" cxnId="{8CAD45C2-E39F-47B1-AC51-E7D9F11A440E}">
      <dgm:prSet/>
      <dgm:spPr/>
      <dgm:t>
        <a:bodyPr/>
        <a:lstStyle/>
        <a:p>
          <a:endParaRPr lang="pt-BR"/>
        </a:p>
      </dgm:t>
    </dgm:pt>
    <dgm:pt modelId="{D1495972-9931-4252-8054-F441C3DECADE}">
      <dgm:prSet/>
      <dgm:spPr/>
      <dgm:t>
        <a:bodyPr/>
        <a:lstStyle/>
        <a:p>
          <a:r>
            <a:rPr lang="pt-BR" dirty="0" smtClean="0"/>
            <a:t> Entidades gestoras  de fundos para defesa agropecuária</a:t>
          </a:r>
          <a:endParaRPr lang="pt-BR" dirty="0"/>
        </a:p>
      </dgm:t>
    </dgm:pt>
    <dgm:pt modelId="{5A09B622-5DA0-48CC-A514-2356F884C0CC}" type="parTrans" cxnId="{E5E055C3-CCE4-4181-8835-35848CBCE453}">
      <dgm:prSet/>
      <dgm:spPr/>
      <dgm:t>
        <a:bodyPr/>
        <a:lstStyle/>
        <a:p>
          <a:endParaRPr lang="pt-BR"/>
        </a:p>
      </dgm:t>
    </dgm:pt>
    <dgm:pt modelId="{27153281-4319-4EFF-9F7A-A5EFB69D4578}" type="sibTrans" cxnId="{E5E055C3-CCE4-4181-8835-35848CBCE453}">
      <dgm:prSet/>
      <dgm:spPr/>
      <dgm:t>
        <a:bodyPr/>
        <a:lstStyle/>
        <a:p>
          <a:endParaRPr lang="pt-BR"/>
        </a:p>
      </dgm:t>
    </dgm:pt>
    <dgm:pt modelId="{2E071C12-62DA-4BC3-A3CB-757296516DBE}">
      <dgm:prSet/>
      <dgm:spPr/>
      <dgm:t>
        <a:bodyPr/>
        <a:lstStyle/>
        <a:p>
          <a:r>
            <a:rPr lang="pt-BR" dirty="0" smtClean="0"/>
            <a:t>Serviços e instituições oficiais</a:t>
          </a:r>
          <a:endParaRPr lang="pt-BR" dirty="0"/>
        </a:p>
      </dgm:t>
    </dgm:pt>
    <dgm:pt modelId="{6A79E88A-E7BA-4703-95CD-259D85C11DBA}" type="parTrans" cxnId="{B5519126-106E-4435-861D-02993B74FBE2}">
      <dgm:prSet/>
      <dgm:spPr/>
      <dgm:t>
        <a:bodyPr/>
        <a:lstStyle/>
        <a:p>
          <a:endParaRPr lang="pt-BR"/>
        </a:p>
      </dgm:t>
    </dgm:pt>
    <dgm:pt modelId="{7A157947-EA20-4591-ABE6-6879C88EB465}" type="sibTrans" cxnId="{B5519126-106E-4435-861D-02993B74FBE2}">
      <dgm:prSet/>
      <dgm:spPr/>
      <dgm:t>
        <a:bodyPr/>
        <a:lstStyle/>
        <a:p>
          <a:endParaRPr lang="pt-BR"/>
        </a:p>
      </dgm:t>
    </dgm:pt>
    <dgm:pt modelId="{43DAD259-0930-4163-B087-3A7DF5B65AE5}" type="pres">
      <dgm:prSet presAssocID="{6CB3F894-7347-4F77-A030-7F84C01812C6}" presName="Name0" presStyleCnt="0">
        <dgm:presLayoutVars>
          <dgm:dir/>
          <dgm:resizeHandles val="exact"/>
        </dgm:presLayoutVars>
      </dgm:prSet>
      <dgm:spPr/>
    </dgm:pt>
    <dgm:pt modelId="{0078DC33-3D2C-428B-9B7D-70775E533D4C}" type="pres">
      <dgm:prSet presAssocID="{6CB3F894-7347-4F77-A030-7F84C01812C6}" presName="fgShape" presStyleLbl="fgShp" presStyleIdx="0" presStyleCnt="1"/>
      <dgm:spPr/>
    </dgm:pt>
    <dgm:pt modelId="{0AC4B2C1-8C9A-41D0-A340-BD39286C2DAC}" type="pres">
      <dgm:prSet presAssocID="{6CB3F894-7347-4F77-A030-7F84C01812C6}" presName="linComp" presStyleCnt="0"/>
      <dgm:spPr/>
    </dgm:pt>
    <dgm:pt modelId="{0912ACD4-4499-4944-AFE7-B755B8E6DE54}" type="pres">
      <dgm:prSet presAssocID="{2E071C12-62DA-4BC3-A3CB-757296516DBE}" presName="compNode" presStyleCnt="0"/>
      <dgm:spPr/>
    </dgm:pt>
    <dgm:pt modelId="{4FAB979B-BAAC-4826-A1A2-5B03DE21AAE0}" type="pres">
      <dgm:prSet presAssocID="{2E071C12-62DA-4BC3-A3CB-757296516DBE}" presName="bkgdShape" presStyleLbl="node1" presStyleIdx="0" presStyleCnt="5"/>
      <dgm:spPr/>
      <dgm:t>
        <a:bodyPr/>
        <a:lstStyle/>
        <a:p>
          <a:endParaRPr lang="pt-BR"/>
        </a:p>
      </dgm:t>
    </dgm:pt>
    <dgm:pt modelId="{6F184F01-BBA5-439D-8E9D-801EC69743F4}" type="pres">
      <dgm:prSet presAssocID="{2E071C12-62DA-4BC3-A3CB-757296516DBE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734FFB8-8DD5-465B-B6AD-8FB72A40D63D}" type="pres">
      <dgm:prSet presAssocID="{2E071C12-62DA-4BC3-A3CB-757296516DBE}" presName="invisiNode" presStyleLbl="node1" presStyleIdx="0" presStyleCnt="5"/>
      <dgm:spPr/>
    </dgm:pt>
    <dgm:pt modelId="{28C4E53D-9EDE-4EBC-9DFC-13E36394B7EE}" type="pres">
      <dgm:prSet presAssocID="{2E071C12-62DA-4BC3-A3CB-757296516DBE}" presName="imagNode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E10372F-167D-4630-8165-EF439837C17B}" type="pres">
      <dgm:prSet presAssocID="{7A157947-EA20-4591-ABE6-6879C88EB465}" presName="sibTrans" presStyleLbl="sibTrans2D1" presStyleIdx="0" presStyleCnt="0"/>
      <dgm:spPr/>
      <dgm:t>
        <a:bodyPr/>
        <a:lstStyle/>
        <a:p>
          <a:endParaRPr lang="pt-BR"/>
        </a:p>
      </dgm:t>
    </dgm:pt>
    <dgm:pt modelId="{6900516C-0957-4162-892C-B08C9F922B3A}" type="pres">
      <dgm:prSet presAssocID="{8E865AAE-335A-4A54-8BFC-6C564FCEB5A0}" presName="compNode" presStyleCnt="0"/>
      <dgm:spPr/>
    </dgm:pt>
    <dgm:pt modelId="{7C52384C-4E2F-43F0-93CE-63848DBCA339}" type="pres">
      <dgm:prSet presAssocID="{8E865AAE-335A-4A54-8BFC-6C564FCEB5A0}" presName="bkgdShape" presStyleLbl="node1" presStyleIdx="1" presStyleCnt="5"/>
      <dgm:spPr/>
      <dgm:t>
        <a:bodyPr/>
        <a:lstStyle/>
        <a:p>
          <a:endParaRPr lang="pt-BR"/>
        </a:p>
      </dgm:t>
    </dgm:pt>
    <dgm:pt modelId="{E48667B8-5CC9-460D-8E41-B81A4E7F5EE0}" type="pres">
      <dgm:prSet presAssocID="{8E865AAE-335A-4A54-8BFC-6C564FCEB5A0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20D6B5-38A6-435F-BF0F-A099581D3336}" type="pres">
      <dgm:prSet presAssocID="{8E865AAE-335A-4A54-8BFC-6C564FCEB5A0}" presName="invisiNode" presStyleLbl="node1" presStyleIdx="1" presStyleCnt="5"/>
      <dgm:spPr/>
    </dgm:pt>
    <dgm:pt modelId="{6D79D95F-17F2-472F-B77C-EEF30DD4EB6A}" type="pres">
      <dgm:prSet presAssocID="{8E865AAE-335A-4A54-8BFC-6C564FCEB5A0}" presName="imagNode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1664F44-39AF-4782-A238-0626255162B5}" type="pres">
      <dgm:prSet presAssocID="{7ED89F3F-103C-4340-9F12-273F02B8DE38}" presName="sibTrans" presStyleLbl="sibTrans2D1" presStyleIdx="0" presStyleCnt="0"/>
      <dgm:spPr/>
      <dgm:t>
        <a:bodyPr/>
        <a:lstStyle/>
        <a:p>
          <a:endParaRPr lang="pt-BR"/>
        </a:p>
      </dgm:t>
    </dgm:pt>
    <dgm:pt modelId="{DF59010F-9F01-4C98-A7A4-F43D07636FC2}" type="pres">
      <dgm:prSet presAssocID="{2C869985-B1F4-4119-989E-815ABD1BA0A1}" presName="compNode" presStyleCnt="0"/>
      <dgm:spPr/>
    </dgm:pt>
    <dgm:pt modelId="{0C9C1DE8-5942-460A-8C14-01D40436F4D1}" type="pres">
      <dgm:prSet presAssocID="{2C869985-B1F4-4119-989E-815ABD1BA0A1}" presName="bkgdShape" presStyleLbl="node1" presStyleIdx="2" presStyleCnt="5"/>
      <dgm:spPr/>
      <dgm:t>
        <a:bodyPr/>
        <a:lstStyle/>
        <a:p>
          <a:endParaRPr lang="pt-BR"/>
        </a:p>
      </dgm:t>
    </dgm:pt>
    <dgm:pt modelId="{0583BAB8-DF58-4C03-92BF-CC0362AF6721}" type="pres">
      <dgm:prSet presAssocID="{2C869985-B1F4-4119-989E-815ABD1BA0A1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BBE1EE7-04FF-447D-AFA1-AB8E99EB4A53}" type="pres">
      <dgm:prSet presAssocID="{2C869985-B1F4-4119-989E-815ABD1BA0A1}" presName="invisiNode" presStyleLbl="node1" presStyleIdx="2" presStyleCnt="5"/>
      <dgm:spPr/>
    </dgm:pt>
    <dgm:pt modelId="{6785B02F-331C-4A08-9427-AE5C378109ED}" type="pres">
      <dgm:prSet presAssocID="{2C869985-B1F4-4119-989E-815ABD1BA0A1}" presName="imagNode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4FCB283-D5DE-4196-8875-7FCED57AD8E8}" type="pres">
      <dgm:prSet presAssocID="{943D44FF-0E2C-488C-B12D-2E5EFBB5E294}" presName="sibTrans" presStyleLbl="sibTrans2D1" presStyleIdx="0" presStyleCnt="0"/>
      <dgm:spPr/>
      <dgm:t>
        <a:bodyPr/>
        <a:lstStyle/>
        <a:p>
          <a:endParaRPr lang="pt-BR"/>
        </a:p>
      </dgm:t>
    </dgm:pt>
    <dgm:pt modelId="{3BF2563C-0BE6-4458-9BBF-30FEDB69BC16}" type="pres">
      <dgm:prSet presAssocID="{D92A0A9B-6B8A-4001-B22B-44DF4D4860CE}" presName="compNode" presStyleCnt="0"/>
      <dgm:spPr/>
    </dgm:pt>
    <dgm:pt modelId="{02BC9FD8-6AAD-453E-85D6-36831E5215CC}" type="pres">
      <dgm:prSet presAssocID="{D92A0A9B-6B8A-4001-B22B-44DF4D4860CE}" presName="bkgdShape" presStyleLbl="node1" presStyleIdx="3" presStyleCnt="5"/>
      <dgm:spPr/>
      <dgm:t>
        <a:bodyPr/>
        <a:lstStyle/>
        <a:p>
          <a:endParaRPr lang="pt-BR"/>
        </a:p>
      </dgm:t>
    </dgm:pt>
    <dgm:pt modelId="{785BEE24-B313-4098-AF82-F37CF7B217F1}" type="pres">
      <dgm:prSet presAssocID="{D92A0A9B-6B8A-4001-B22B-44DF4D4860CE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FBA5866-1294-4194-94B7-60793CBA3BED}" type="pres">
      <dgm:prSet presAssocID="{D92A0A9B-6B8A-4001-B22B-44DF4D4860CE}" presName="invisiNode" presStyleLbl="node1" presStyleIdx="3" presStyleCnt="5"/>
      <dgm:spPr/>
    </dgm:pt>
    <dgm:pt modelId="{6568C1CA-2FF3-4415-A07B-C16E65310696}" type="pres">
      <dgm:prSet presAssocID="{D92A0A9B-6B8A-4001-B22B-44DF4D4860CE}" presName="imagNode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3DBF3DC-1696-4F99-8DE4-40A80DD67D54}" type="pres">
      <dgm:prSet presAssocID="{23086D9D-DE6B-4704-A4B2-CBFA0DC33ABD}" presName="sibTrans" presStyleLbl="sibTrans2D1" presStyleIdx="0" presStyleCnt="0"/>
      <dgm:spPr/>
      <dgm:t>
        <a:bodyPr/>
        <a:lstStyle/>
        <a:p>
          <a:endParaRPr lang="pt-BR"/>
        </a:p>
      </dgm:t>
    </dgm:pt>
    <dgm:pt modelId="{7FEB123A-A779-4996-933B-D0F75785129D}" type="pres">
      <dgm:prSet presAssocID="{D1495972-9931-4252-8054-F441C3DECADE}" presName="compNode" presStyleCnt="0"/>
      <dgm:spPr/>
    </dgm:pt>
    <dgm:pt modelId="{3A78A49D-5616-452B-82E6-59E810BEBD29}" type="pres">
      <dgm:prSet presAssocID="{D1495972-9931-4252-8054-F441C3DECADE}" presName="bkgdShape" presStyleLbl="node1" presStyleIdx="4" presStyleCnt="5"/>
      <dgm:spPr/>
      <dgm:t>
        <a:bodyPr/>
        <a:lstStyle/>
        <a:p>
          <a:endParaRPr lang="pt-BR"/>
        </a:p>
      </dgm:t>
    </dgm:pt>
    <dgm:pt modelId="{30E41FE6-77D7-4BA9-96F6-257771865676}" type="pres">
      <dgm:prSet presAssocID="{D1495972-9931-4252-8054-F441C3DECADE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C0A6FE-044E-434B-86BC-759A0BADD6AD}" type="pres">
      <dgm:prSet presAssocID="{D1495972-9931-4252-8054-F441C3DECADE}" presName="invisiNode" presStyleLbl="node1" presStyleIdx="4" presStyleCnt="5"/>
      <dgm:spPr/>
    </dgm:pt>
    <dgm:pt modelId="{A09589A4-ECD3-4A78-9DF6-2188596533C0}" type="pres">
      <dgm:prSet presAssocID="{D1495972-9931-4252-8054-F441C3DECADE}" presName="imagNode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E57EF365-AEF9-4C98-80BA-00702BCD2625}" type="presOf" srcId="{23086D9D-DE6B-4704-A4B2-CBFA0DC33ABD}" destId="{83DBF3DC-1696-4F99-8DE4-40A80DD67D54}" srcOrd="0" destOrd="0" presId="urn:microsoft.com/office/officeart/2005/8/layout/hList7"/>
    <dgm:cxn modelId="{750566C3-18A5-4E53-98C1-40615AF746C1}" type="presOf" srcId="{D92A0A9B-6B8A-4001-B22B-44DF4D4860CE}" destId="{02BC9FD8-6AAD-453E-85D6-36831E5215CC}" srcOrd="0" destOrd="0" presId="urn:microsoft.com/office/officeart/2005/8/layout/hList7"/>
    <dgm:cxn modelId="{226E947F-CA3F-4E15-9C86-7EA037B1B48E}" type="presOf" srcId="{8E865AAE-335A-4A54-8BFC-6C564FCEB5A0}" destId="{E48667B8-5CC9-460D-8E41-B81A4E7F5EE0}" srcOrd="1" destOrd="0" presId="urn:microsoft.com/office/officeart/2005/8/layout/hList7"/>
    <dgm:cxn modelId="{B5519126-106E-4435-861D-02993B74FBE2}" srcId="{6CB3F894-7347-4F77-A030-7F84C01812C6}" destId="{2E071C12-62DA-4BC3-A3CB-757296516DBE}" srcOrd="0" destOrd="0" parTransId="{6A79E88A-E7BA-4703-95CD-259D85C11DBA}" sibTransId="{7A157947-EA20-4591-ABE6-6879C88EB465}"/>
    <dgm:cxn modelId="{009CB9B4-80EC-41A8-BC20-E59A60EAF257}" type="presOf" srcId="{7ED89F3F-103C-4340-9F12-273F02B8DE38}" destId="{A1664F44-39AF-4782-A238-0626255162B5}" srcOrd="0" destOrd="0" presId="urn:microsoft.com/office/officeart/2005/8/layout/hList7"/>
    <dgm:cxn modelId="{B60F3FCB-1F0C-46BB-B3C8-A13C088BD94D}" type="presOf" srcId="{6CB3F894-7347-4F77-A030-7F84C01812C6}" destId="{43DAD259-0930-4163-B087-3A7DF5B65AE5}" srcOrd="0" destOrd="0" presId="urn:microsoft.com/office/officeart/2005/8/layout/hList7"/>
    <dgm:cxn modelId="{520153AC-BA61-4B4E-B19E-C27D3A024BFF}" type="presOf" srcId="{2C869985-B1F4-4119-989E-815ABD1BA0A1}" destId="{0C9C1DE8-5942-460A-8C14-01D40436F4D1}" srcOrd="0" destOrd="0" presId="urn:microsoft.com/office/officeart/2005/8/layout/hList7"/>
    <dgm:cxn modelId="{F801510B-4950-45B9-A69D-EE06D6EEDE42}" type="presOf" srcId="{2E071C12-62DA-4BC3-A3CB-757296516DBE}" destId="{6F184F01-BBA5-439D-8E9D-801EC69743F4}" srcOrd="1" destOrd="0" presId="urn:microsoft.com/office/officeart/2005/8/layout/hList7"/>
    <dgm:cxn modelId="{27D43494-B81F-4C19-B5D7-C76C8B80DF67}" type="presOf" srcId="{D1495972-9931-4252-8054-F441C3DECADE}" destId="{3A78A49D-5616-452B-82E6-59E810BEBD29}" srcOrd="0" destOrd="0" presId="urn:microsoft.com/office/officeart/2005/8/layout/hList7"/>
    <dgm:cxn modelId="{03969BC3-0019-4238-A838-B89B1FE7E063}" type="presOf" srcId="{7A157947-EA20-4591-ABE6-6879C88EB465}" destId="{CE10372F-167D-4630-8165-EF439837C17B}" srcOrd="0" destOrd="0" presId="urn:microsoft.com/office/officeart/2005/8/layout/hList7"/>
    <dgm:cxn modelId="{8CAD45C2-E39F-47B1-AC51-E7D9F11A440E}" srcId="{6CB3F894-7347-4F77-A030-7F84C01812C6}" destId="{D92A0A9B-6B8A-4001-B22B-44DF4D4860CE}" srcOrd="3" destOrd="0" parTransId="{86779A2E-7AEC-4542-A9E8-1FE0A9FBD262}" sibTransId="{23086D9D-DE6B-4704-A4B2-CBFA0DC33ABD}"/>
    <dgm:cxn modelId="{E5E055C3-CCE4-4181-8835-35848CBCE453}" srcId="{6CB3F894-7347-4F77-A030-7F84C01812C6}" destId="{D1495972-9931-4252-8054-F441C3DECADE}" srcOrd="4" destOrd="0" parTransId="{5A09B622-5DA0-48CC-A514-2356F884C0CC}" sibTransId="{27153281-4319-4EFF-9F7A-A5EFB69D4578}"/>
    <dgm:cxn modelId="{0A2FB7B4-4D4B-43BF-9212-C82D88402D30}" type="presOf" srcId="{D1495972-9931-4252-8054-F441C3DECADE}" destId="{30E41FE6-77D7-4BA9-96F6-257771865676}" srcOrd="1" destOrd="0" presId="urn:microsoft.com/office/officeart/2005/8/layout/hList7"/>
    <dgm:cxn modelId="{A4F143A9-8C44-4322-AB8D-AA467A357E3C}" srcId="{6CB3F894-7347-4F77-A030-7F84C01812C6}" destId="{2C869985-B1F4-4119-989E-815ABD1BA0A1}" srcOrd="2" destOrd="0" parTransId="{4D3316D0-324E-4ED8-9C69-F9573AB92F58}" sibTransId="{943D44FF-0E2C-488C-B12D-2E5EFBB5E294}"/>
    <dgm:cxn modelId="{639A161F-8001-4F64-BC4B-24DA8664019B}" type="presOf" srcId="{2C869985-B1F4-4119-989E-815ABD1BA0A1}" destId="{0583BAB8-DF58-4C03-92BF-CC0362AF6721}" srcOrd="1" destOrd="0" presId="urn:microsoft.com/office/officeart/2005/8/layout/hList7"/>
    <dgm:cxn modelId="{E05131F6-9805-4323-A77E-37637DEA2EA5}" type="presOf" srcId="{943D44FF-0E2C-488C-B12D-2E5EFBB5E294}" destId="{A4FCB283-D5DE-4196-8875-7FCED57AD8E8}" srcOrd="0" destOrd="0" presId="urn:microsoft.com/office/officeart/2005/8/layout/hList7"/>
    <dgm:cxn modelId="{BA348EE1-1C0B-4350-A4DF-94599D411FD4}" type="presOf" srcId="{D92A0A9B-6B8A-4001-B22B-44DF4D4860CE}" destId="{785BEE24-B313-4098-AF82-F37CF7B217F1}" srcOrd="1" destOrd="0" presId="urn:microsoft.com/office/officeart/2005/8/layout/hList7"/>
    <dgm:cxn modelId="{85B97C9E-8A93-48DA-A17E-A7D84E5FA569}" srcId="{6CB3F894-7347-4F77-A030-7F84C01812C6}" destId="{8E865AAE-335A-4A54-8BFC-6C564FCEB5A0}" srcOrd="1" destOrd="0" parTransId="{B8FFB855-3242-46C7-93C8-4A8F9E281658}" sibTransId="{7ED89F3F-103C-4340-9F12-273F02B8DE38}"/>
    <dgm:cxn modelId="{0D8E8C74-231F-4788-B5A0-957A894F73F8}" type="presOf" srcId="{8E865AAE-335A-4A54-8BFC-6C564FCEB5A0}" destId="{7C52384C-4E2F-43F0-93CE-63848DBCA339}" srcOrd="0" destOrd="0" presId="urn:microsoft.com/office/officeart/2005/8/layout/hList7"/>
    <dgm:cxn modelId="{22F25639-0EA5-40E7-83CB-0C66D0DD96E9}" type="presOf" srcId="{2E071C12-62DA-4BC3-A3CB-757296516DBE}" destId="{4FAB979B-BAAC-4826-A1A2-5B03DE21AAE0}" srcOrd="0" destOrd="0" presId="urn:microsoft.com/office/officeart/2005/8/layout/hList7"/>
    <dgm:cxn modelId="{1043531B-9A14-4187-A44E-68141473ACF9}" type="presParOf" srcId="{43DAD259-0930-4163-B087-3A7DF5B65AE5}" destId="{0078DC33-3D2C-428B-9B7D-70775E533D4C}" srcOrd="0" destOrd="0" presId="urn:microsoft.com/office/officeart/2005/8/layout/hList7"/>
    <dgm:cxn modelId="{AF43AB2C-0FCD-4683-A3FF-2B8D61ACDBEF}" type="presParOf" srcId="{43DAD259-0930-4163-B087-3A7DF5B65AE5}" destId="{0AC4B2C1-8C9A-41D0-A340-BD39286C2DAC}" srcOrd="1" destOrd="0" presId="urn:microsoft.com/office/officeart/2005/8/layout/hList7"/>
    <dgm:cxn modelId="{621C64C0-3DFF-4BBB-AD62-709B29FC7985}" type="presParOf" srcId="{0AC4B2C1-8C9A-41D0-A340-BD39286C2DAC}" destId="{0912ACD4-4499-4944-AFE7-B755B8E6DE54}" srcOrd="0" destOrd="0" presId="urn:microsoft.com/office/officeart/2005/8/layout/hList7"/>
    <dgm:cxn modelId="{D1142459-48AA-4EC0-BAEA-E0B09580E18F}" type="presParOf" srcId="{0912ACD4-4499-4944-AFE7-B755B8E6DE54}" destId="{4FAB979B-BAAC-4826-A1A2-5B03DE21AAE0}" srcOrd="0" destOrd="0" presId="urn:microsoft.com/office/officeart/2005/8/layout/hList7"/>
    <dgm:cxn modelId="{0828B8DA-C0BB-4359-B0E2-A28CB46DAD4D}" type="presParOf" srcId="{0912ACD4-4499-4944-AFE7-B755B8E6DE54}" destId="{6F184F01-BBA5-439D-8E9D-801EC69743F4}" srcOrd="1" destOrd="0" presId="urn:microsoft.com/office/officeart/2005/8/layout/hList7"/>
    <dgm:cxn modelId="{B69DF78C-3C14-481E-99DB-A5E80E892684}" type="presParOf" srcId="{0912ACD4-4499-4944-AFE7-B755B8E6DE54}" destId="{1734FFB8-8DD5-465B-B6AD-8FB72A40D63D}" srcOrd="2" destOrd="0" presId="urn:microsoft.com/office/officeart/2005/8/layout/hList7"/>
    <dgm:cxn modelId="{03FCE20C-2EA3-42F8-B3CA-ADA22B54E8F1}" type="presParOf" srcId="{0912ACD4-4499-4944-AFE7-B755B8E6DE54}" destId="{28C4E53D-9EDE-4EBC-9DFC-13E36394B7EE}" srcOrd="3" destOrd="0" presId="urn:microsoft.com/office/officeart/2005/8/layout/hList7"/>
    <dgm:cxn modelId="{E813AEFF-741F-4814-AF71-7E74E6B30BD2}" type="presParOf" srcId="{0AC4B2C1-8C9A-41D0-A340-BD39286C2DAC}" destId="{CE10372F-167D-4630-8165-EF439837C17B}" srcOrd="1" destOrd="0" presId="urn:microsoft.com/office/officeart/2005/8/layout/hList7"/>
    <dgm:cxn modelId="{03FCBDAF-118F-4CF0-A371-2CA31365CFBB}" type="presParOf" srcId="{0AC4B2C1-8C9A-41D0-A340-BD39286C2DAC}" destId="{6900516C-0957-4162-892C-B08C9F922B3A}" srcOrd="2" destOrd="0" presId="urn:microsoft.com/office/officeart/2005/8/layout/hList7"/>
    <dgm:cxn modelId="{BA27311A-4DCF-41A2-9765-AA5B1A40ECA6}" type="presParOf" srcId="{6900516C-0957-4162-892C-B08C9F922B3A}" destId="{7C52384C-4E2F-43F0-93CE-63848DBCA339}" srcOrd="0" destOrd="0" presId="urn:microsoft.com/office/officeart/2005/8/layout/hList7"/>
    <dgm:cxn modelId="{5D6138E4-F613-47D1-B980-901F7ED74EE4}" type="presParOf" srcId="{6900516C-0957-4162-892C-B08C9F922B3A}" destId="{E48667B8-5CC9-460D-8E41-B81A4E7F5EE0}" srcOrd="1" destOrd="0" presId="urn:microsoft.com/office/officeart/2005/8/layout/hList7"/>
    <dgm:cxn modelId="{5DFD289C-5E0F-478F-8ECF-3EE1118DB8C5}" type="presParOf" srcId="{6900516C-0957-4162-892C-B08C9F922B3A}" destId="{DA20D6B5-38A6-435F-BF0F-A099581D3336}" srcOrd="2" destOrd="0" presId="urn:microsoft.com/office/officeart/2005/8/layout/hList7"/>
    <dgm:cxn modelId="{A3C8D905-DA2E-4420-9701-E8A064187B86}" type="presParOf" srcId="{6900516C-0957-4162-892C-B08C9F922B3A}" destId="{6D79D95F-17F2-472F-B77C-EEF30DD4EB6A}" srcOrd="3" destOrd="0" presId="urn:microsoft.com/office/officeart/2005/8/layout/hList7"/>
    <dgm:cxn modelId="{3432495D-A0A2-414C-9E59-ED52F1E5BFA7}" type="presParOf" srcId="{0AC4B2C1-8C9A-41D0-A340-BD39286C2DAC}" destId="{A1664F44-39AF-4782-A238-0626255162B5}" srcOrd="3" destOrd="0" presId="urn:microsoft.com/office/officeart/2005/8/layout/hList7"/>
    <dgm:cxn modelId="{07AA7975-173A-4392-BD6E-C0E199B9159D}" type="presParOf" srcId="{0AC4B2C1-8C9A-41D0-A340-BD39286C2DAC}" destId="{DF59010F-9F01-4C98-A7A4-F43D07636FC2}" srcOrd="4" destOrd="0" presId="urn:microsoft.com/office/officeart/2005/8/layout/hList7"/>
    <dgm:cxn modelId="{7F474F4E-4FDF-4CEE-8D6C-D3968C888043}" type="presParOf" srcId="{DF59010F-9F01-4C98-A7A4-F43D07636FC2}" destId="{0C9C1DE8-5942-460A-8C14-01D40436F4D1}" srcOrd="0" destOrd="0" presId="urn:microsoft.com/office/officeart/2005/8/layout/hList7"/>
    <dgm:cxn modelId="{28068C56-8074-44C1-8B63-8D6F459F1AB8}" type="presParOf" srcId="{DF59010F-9F01-4C98-A7A4-F43D07636FC2}" destId="{0583BAB8-DF58-4C03-92BF-CC0362AF6721}" srcOrd="1" destOrd="0" presId="urn:microsoft.com/office/officeart/2005/8/layout/hList7"/>
    <dgm:cxn modelId="{0C65DDC9-E47F-4B8E-950B-0C557AA79A4B}" type="presParOf" srcId="{DF59010F-9F01-4C98-A7A4-F43D07636FC2}" destId="{0BBE1EE7-04FF-447D-AFA1-AB8E99EB4A53}" srcOrd="2" destOrd="0" presId="urn:microsoft.com/office/officeart/2005/8/layout/hList7"/>
    <dgm:cxn modelId="{5B5EC267-7550-489B-8E85-FEF6A6F2D037}" type="presParOf" srcId="{DF59010F-9F01-4C98-A7A4-F43D07636FC2}" destId="{6785B02F-331C-4A08-9427-AE5C378109ED}" srcOrd="3" destOrd="0" presId="urn:microsoft.com/office/officeart/2005/8/layout/hList7"/>
    <dgm:cxn modelId="{0F519AD9-3C95-4F75-BD11-B88A830F4608}" type="presParOf" srcId="{0AC4B2C1-8C9A-41D0-A340-BD39286C2DAC}" destId="{A4FCB283-D5DE-4196-8875-7FCED57AD8E8}" srcOrd="5" destOrd="0" presId="urn:microsoft.com/office/officeart/2005/8/layout/hList7"/>
    <dgm:cxn modelId="{367EADE3-94C0-4539-97E9-A6FFD9A2FFDC}" type="presParOf" srcId="{0AC4B2C1-8C9A-41D0-A340-BD39286C2DAC}" destId="{3BF2563C-0BE6-4458-9BBF-30FEDB69BC16}" srcOrd="6" destOrd="0" presId="urn:microsoft.com/office/officeart/2005/8/layout/hList7"/>
    <dgm:cxn modelId="{CC1D0E84-7545-458C-8FE5-8F7761E0F551}" type="presParOf" srcId="{3BF2563C-0BE6-4458-9BBF-30FEDB69BC16}" destId="{02BC9FD8-6AAD-453E-85D6-36831E5215CC}" srcOrd="0" destOrd="0" presId="urn:microsoft.com/office/officeart/2005/8/layout/hList7"/>
    <dgm:cxn modelId="{175A3DED-8BDC-4C0A-9242-39D0F519CE36}" type="presParOf" srcId="{3BF2563C-0BE6-4458-9BBF-30FEDB69BC16}" destId="{785BEE24-B313-4098-AF82-F37CF7B217F1}" srcOrd="1" destOrd="0" presId="urn:microsoft.com/office/officeart/2005/8/layout/hList7"/>
    <dgm:cxn modelId="{D9046DC2-E86F-49EA-A83B-CEB3D1D61B8C}" type="presParOf" srcId="{3BF2563C-0BE6-4458-9BBF-30FEDB69BC16}" destId="{0FBA5866-1294-4194-94B7-60793CBA3BED}" srcOrd="2" destOrd="0" presId="urn:microsoft.com/office/officeart/2005/8/layout/hList7"/>
    <dgm:cxn modelId="{1C82FFA4-07DD-48B7-B482-798E0B9E48C2}" type="presParOf" srcId="{3BF2563C-0BE6-4458-9BBF-30FEDB69BC16}" destId="{6568C1CA-2FF3-4415-A07B-C16E65310696}" srcOrd="3" destOrd="0" presId="urn:microsoft.com/office/officeart/2005/8/layout/hList7"/>
    <dgm:cxn modelId="{DAC149D8-AF1C-4522-A139-E39409E6EC5E}" type="presParOf" srcId="{0AC4B2C1-8C9A-41D0-A340-BD39286C2DAC}" destId="{83DBF3DC-1696-4F99-8DE4-40A80DD67D54}" srcOrd="7" destOrd="0" presId="urn:microsoft.com/office/officeart/2005/8/layout/hList7"/>
    <dgm:cxn modelId="{F03BB1F0-D116-4131-879C-39778514B419}" type="presParOf" srcId="{0AC4B2C1-8C9A-41D0-A340-BD39286C2DAC}" destId="{7FEB123A-A779-4996-933B-D0F75785129D}" srcOrd="8" destOrd="0" presId="urn:microsoft.com/office/officeart/2005/8/layout/hList7"/>
    <dgm:cxn modelId="{DC498711-342D-4B26-9AE6-7A46B070EA5F}" type="presParOf" srcId="{7FEB123A-A779-4996-933B-D0F75785129D}" destId="{3A78A49D-5616-452B-82E6-59E810BEBD29}" srcOrd="0" destOrd="0" presId="urn:microsoft.com/office/officeart/2005/8/layout/hList7"/>
    <dgm:cxn modelId="{FD2341C9-57CD-4899-A8D5-01046463E4BA}" type="presParOf" srcId="{7FEB123A-A779-4996-933B-D0F75785129D}" destId="{30E41FE6-77D7-4BA9-96F6-257771865676}" srcOrd="1" destOrd="0" presId="urn:microsoft.com/office/officeart/2005/8/layout/hList7"/>
    <dgm:cxn modelId="{AD37369A-E468-43D7-BF4E-6B3EB7A7DB27}" type="presParOf" srcId="{7FEB123A-A779-4996-933B-D0F75785129D}" destId="{B8C0A6FE-044E-434B-86BC-759A0BADD6AD}" srcOrd="2" destOrd="0" presId="urn:microsoft.com/office/officeart/2005/8/layout/hList7"/>
    <dgm:cxn modelId="{942A4BBA-5348-4EF4-829D-9D6584C4E518}" type="presParOf" srcId="{7FEB123A-A779-4996-933B-D0F75785129D}" destId="{A09589A4-ECD3-4A78-9DF6-2188596533C0}" srcOrd="3" destOrd="0" presId="urn:microsoft.com/office/officeart/2005/8/layout/hList7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7612EE-A543-4078-9BFF-A2A0EAA80F07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5E1982A-CA53-48D5-A92A-70872CBE0409}">
      <dgm:prSet phldrT="[Texto]"/>
      <dgm:spPr/>
      <dgm:t>
        <a:bodyPr/>
        <a:lstStyle/>
        <a:p>
          <a:r>
            <a:rPr lang="pt-BR" dirty="0" smtClean="0"/>
            <a:t>Custeio</a:t>
          </a:r>
          <a:endParaRPr lang="pt-BR" dirty="0"/>
        </a:p>
      </dgm:t>
    </dgm:pt>
    <dgm:pt modelId="{DB815A22-FBD3-4FDC-9D2F-D5C2AA0A898F}" type="parTrans" cxnId="{C3559DA6-0370-43AC-82B3-9FC126193E82}">
      <dgm:prSet/>
      <dgm:spPr/>
      <dgm:t>
        <a:bodyPr/>
        <a:lstStyle/>
        <a:p>
          <a:endParaRPr lang="pt-BR"/>
        </a:p>
      </dgm:t>
    </dgm:pt>
    <dgm:pt modelId="{32397815-DC01-40C0-84AE-9DB41C6C7843}" type="sibTrans" cxnId="{C3559DA6-0370-43AC-82B3-9FC126193E82}">
      <dgm:prSet/>
      <dgm:spPr/>
      <dgm:t>
        <a:bodyPr/>
        <a:lstStyle/>
        <a:p>
          <a:endParaRPr lang="pt-BR"/>
        </a:p>
      </dgm:t>
    </dgm:pt>
    <dgm:pt modelId="{FB8F9756-0681-4B93-B99A-D7DCD09D041A}">
      <dgm:prSet phldrT="[Texto]" custT="1"/>
      <dgm:spPr/>
      <dgm:t>
        <a:bodyPr/>
        <a:lstStyle/>
        <a:p>
          <a:r>
            <a:rPr lang="pt-BR" sz="2700" dirty="0" err="1" smtClean="0"/>
            <a:t>Invest</a:t>
          </a:r>
          <a:endParaRPr lang="pt-BR" sz="2700" dirty="0"/>
        </a:p>
      </dgm:t>
    </dgm:pt>
    <dgm:pt modelId="{9C43C247-EF7D-4DE7-B7E1-78E360294A35}" type="parTrans" cxnId="{66AC17C5-FC8F-4817-9BC4-A931A55D146A}">
      <dgm:prSet/>
      <dgm:spPr/>
      <dgm:t>
        <a:bodyPr/>
        <a:lstStyle/>
        <a:p>
          <a:endParaRPr lang="pt-BR"/>
        </a:p>
      </dgm:t>
    </dgm:pt>
    <dgm:pt modelId="{A11B58FA-C787-4136-934F-59ABBA931CC8}" type="sibTrans" cxnId="{66AC17C5-FC8F-4817-9BC4-A931A55D146A}">
      <dgm:prSet/>
      <dgm:spPr/>
      <dgm:t>
        <a:bodyPr/>
        <a:lstStyle/>
        <a:p>
          <a:endParaRPr lang="pt-BR"/>
        </a:p>
      </dgm:t>
    </dgm:pt>
    <dgm:pt modelId="{E7C6A6FC-072F-4D45-80B5-E255F65C77EC}">
      <dgm:prSet phldrT="[Texto]" custT="1"/>
      <dgm:spPr/>
      <dgm:t>
        <a:bodyPr/>
        <a:lstStyle/>
        <a:p>
          <a:r>
            <a:rPr lang="pt-BR" sz="2800" dirty="0" smtClean="0"/>
            <a:t>Capital Fixo</a:t>
          </a:r>
          <a:endParaRPr lang="pt-BR" sz="2800" dirty="0"/>
        </a:p>
      </dgm:t>
    </dgm:pt>
    <dgm:pt modelId="{D445688D-44D2-4573-AFD3-974C71E06151}" type="parTrans" cxnId="{C071431C-13D1-4544-B900-72E83E9099FA}">
      <dgm:prSet/>
      <dgm:spPr/>
      <dgm:t>
        <a:bodyPr/>
        <a:lstStyle/>
        <a:p>
          <a:endParaRPr lang="pt-BR"/>
        </a:p>
      </dgm:t>
    </dgm:pt>
    <dgm:pt modelId="{C6F4097F-E058-4D6F-9719-B2B76B0E500F}" type="sibTrans" cxnId="{C071431C-13D1-4544-B900-72E83E9099FA}">
      <dgm:prSet/>
      <dgm:spPr/>
      <dgm:t>
        <a:bodyPr/>
        <a:lstStyle/>
        <a:p>
          <a:endParaRPr lang="pt-BR"/>
        </a:p>
      </dgm:t>
    </dgm:pt>
    <dgm:pt modelId="{89793A19-7AF2-40BA-B70A-AC7415B9C9A5}">
      <dgm:prSet phldrT="[Texto]" custT="1"/>
      <dgm:spPr/>
      <dgm:t>
        <a:bodyPr/>
        <a:lstStyle/>
        <a:p>
          <a:r>
            <a:rPr lang="pt-BR" sz="2800" dirty="0" err="1" smtClean="0"/>
            <a:t>Capit</a:t>
          </a:r>
          <a:r>
            <a:rPr lang="pt-BR" sz="2800" dirty="0" smtClean="0"/>
            <a:t> </a:t>
          </a:r>
          <a:r>
            <a:rPr lang="pt-BR" sz="2800" dirty="0" err="1" smtClean="0"/>
            <a:t>semifixo</a:t>
          </a:r>
          <a:endParaRPr lang="pt-BR" sz="1400" dirty="0"/>
        </a:p>
      </dgm:t>
    </dgm:pt>
    <dgm:pt modelId="{9A915B72-3E63-429F-85A4-011305000A83}" type="parTrans" cxnId="{672794C3-EB7D-4643-8FA1-0E635C3C1029}">
      <dgm:prSet/>
      <dgm:spPr/>
      <dgm:t>
        <a:bodyPr/>
        <a:lstStyle/>
        <a:p>
          <a:endParaRPr lang="pt-BR"/>
        </a:p>
      </dgm:t>
    </dgm:pt>
    <dgm:pt modelId="{82A7EE8B-5B96-448F-9E55-A7F92BF39E93}" type="sibTrans" cxnId="{672794C3-EB7D-4643-8FA1-0E635C3C1029}">
      <dgm:prSet/>
      <dgm:spPr/>
      <dgm:t>
        <a:bodyPr/>
        <a:lstStyle/>
        <a:p>
          <a:endParaRPr lang="pt-BR"/>
        </a:p>
      </dgm:t>
    </dgm:pt>
    <dgm:pt modelId="{A542E343-EC76-4D7B-84A5-5D5D02AF86C3}">
      <dgm:prSet phldrT="[Texto]"/>
      <dgm:spPr/>
      <dgm:t>
        <a:bodyPr/>
        <a:lstStyle/>
        <a:p>
          <a:r>
            <a:rPr lang="pt-BR" dirty="0" err="1" smtClean="0"/>
            <a:t>Comerc</a:t>
          </a:r>
          <a:endParaRPr lang="pt-BR" dirty="0"/>
        </a:p>
      </dgm:t>
    </dgm:pt>
    <dgm:pt modelId="{4BF11A33-0D05-4095-89CC-F5BD4EFB7DF9}" type="parTrans" cxnId="{8BD5D5D8-49EB-49DC-8C63-0A0D7E0158D5}">
      <dgm:prSet/>
      <dgm:spPr/>
      <dgm:t>
        <a:bodyPr/>
        <a:lstStyle/>
        <a:p>
          <a:endParaRPr lang="pt-BR"/>
        </a:p>
      </dgm:t>
    </dgm:pt>
    <dgm:pt modelId="{0D256EEE-453A-49D0-A454-9547973B14AC}" type="sibTrans" cxnId="{8BD5D5D8-49EB-49DC-8C63-0A0D7E0158D5}">
      <dgm:prSet/>
      <dgm:spPr/>
      <dgm:t>
        <a:bodyPr/>
        <a:lstStyle/>
        <a:p>
          <a:endParaRPr lang="pt-BR"/>
        </a:p>
      </dgm:t>
    </dgm:pt>
    <dgm:pt modelId="{076DD202-83DB-4B9F-B426-FC4AE0CC74DF}">
      <dgm:prSet phldrT="[Texto]" custT="1"/>
      <dgm:spPr/>
      <dgm:t>
        <a:bodyPr/>
        <a:lstStyle/>
        <a:p>
          <a:r>
            <a:rPr lang="pt-BR" sz="2800" dirty="0" smtClean="0"/>
            <a:t>Escoar prod.</a:t>
          </a:r>
          <a:endParaRPr lang="pt-BR" sz="2800" dirty="0"/>
        </a:p>
      </dgm:t>
    </dgm:pt>
    <dgm:pt modelId="{DEDABB35-668E-400C-A4A2-B17DAAA800DC}" type="parTrans" cxnId="{EA6B0F85-A128-4788-B1D5-8E5C68B60DB0}">
      <dgm:prSet/>
      <dgm:spPr/>
      <dgm:t>
        <a:bodyPr/>
        <a:lstStyle/>
        <a:p>
          <a:endParaRPr lang="pt-BR"/>
        </a:p>
      </dgm:t>
    </dgm:pt>
    <dgm:pt modelId="{38E5DBE7-23EA-4B5C-B1DA-FD85F5083FC1}" type="sibTrans" cxnId="{EA6B0F85-A128-4788-B1D5-8E5C68B60DB0}">
      <dgm:prSet/>
      <dgm:spPr/>
      <dgm:t>
        <a:bodyPr/>
        <a:lstStyle/>
        <a:p>
          <a:endParaRPr lang="pt-BR"/>
        </a:p>
      </dgm:t>
    </dgm:pt>
    <dgm:pt modelId="{C0E90956-3AAC-4701-8060-D594DB8D9CEF}">
      <dgm:prSet phldrT="[Texto]" custT="1"/>
      <dgm:spPr/>
      <dgm:t>
        <a:bodyPr/>
        <a:lstStyle/>
        <a:p>
          <a:r>
            <a:rPr lang="pt-BR" sz="2800" dirty="0" smtClean="0"/>
            <a:t>Agrícola /pec.</a:t>
          </a:r>
          <a:endParaRPr lang="pt-BR" sz="2800" dirty="0"/>
        </a:p>
      </dgm:t>
    </dgm:pt>
    <dgm:pt modelId="{8DD16831-25B3-484D-926C-82D14EA68612}" type="sibTrans" cxnId="{2DC183C5-30B5-416D-8799-AC45C337EF03}">
      <dgm:prSet/>
      <dgm:spPr/>
      <dgm:t>
        <a:bodyPr/>
        <a:lstStyle/>
        <a:p>
          <a:endParaRPr lang="pt-BR"/>
        </a:p>
      </dgm:t>
    </dgm:pt>
    <dgm:pt modelId="{1456FC1E-CEDC-4111-A15F-8B41A45B2E95}" type="parTrans" cxnId="{2DC183C5-30B5-416D-8799-AC45C337EF03}">
      <dgm:prSet/>
      <dgm:spPr/>
      <dgm:t>
        <a:bodyPr/>
        <a:lstStyle/>
        <a:p>
          <a:endParaRPr lang="pt-BR"/>
        </a:p>
      </dgm:t>
    </dgm:pt>
    <dgm:pt modelId="{73C17268-F81A-4D6C-B9F8-5C8A11E42828}">
      <dgm:prSet phldrT="[Texto]" custT="1"/>
      <dgm:spPr/>
      <dgm:t>
        <a:bodyPr/>
        <a:lstStyle/>
        <a:p>
          <a:r>
            <a:rPr lang="pt-BR" sz="2800" dirty="0" smtClean="0"/>
            <a:t>Período prod.</a:t>
          </a:r>
          <a:endParaRPr lang="pt-BR" sz="2800" dirty="0"/>
        </a:p>
      </dgm:t>
    </dgm:pt>
    <dgm:pt modelId="{F53C2E80-6703-4FE1-816A-2874624527F5}" type="sibTrans" cxnId="{C7BF8A30-AA8E-4AD6-A528-DE7EBAB0712E}">
      <dgm:prSet/>
      <dgm:spPr/>
      <dgm:t>
        <a:bodyPr/>
        <a:lstStyle/>
        <a:p>
          <a:endParaRPr lang="pt-BR"/>
        </a:p>
      </dgm:t>
    </dgm:pt>
    <dgm:pt modelId="{F5343492-43A1-43E0-9E2C-47D425B254FD}" type="parTrans" cxnId="{C7BF8A30-AA8E-4AD6-A528-DE7EBAB0712E}">
      <dgm:prSet/>
      <dgm:spPr/>
      <dgm:t>
        <a:bodyPr/>
        <a:lstStyle/>
        <a:p>
          <a:endParaRPr lang="pt-BR"/>
        </a:p>
      </dgm:t>
    </dgm:pt>
    <dgm:pt modelId="{7743DBDE-CB32-4888-AD1E-C40C06963D8C}">
      <dgm:prSet phldrT="[Texto]" custT="1"/>
      <dgm:spPr/>
      <dgm:t>
        <a:bodyPr/>
        <a:lstStyle/>
        <a:p>
          <a:r>
            <a:rPr lang="pt-BR" sz="1400" dirty="0" smtClean="0"/>
            <a:t>(cult. perenes, benfeitorias)</a:t>
          </a:r>
          <a:endParaRPr lang="pt-BR" sz="1400" dirty="0"/>
        </a:p>
      </dgm:t>
    </dgm:pt>
    <dgm:pt modelId="{DAF04A8B-CAFC-4D59-8DC4-7501169074DC}" type="parTrans" cxnId="{B83590EA-0159-4213-96DC-A0AB29597BEB}">
      <dgm:prSet/>
      <dgm:spPr/>
      <dgm:t>
        <a:bodyPr/>
        <a:lstStyle/>
        <a:p>
          <a:endParaRPr lang="pt-BR"/>
        </a:p>
      </dgm:t>
    </dgm:pt>
    <dgm:pt modelId="{E62AE80A-D4FC-4885-AD53-6DA97E02734E}" type="sibTrans" cxnId="{B83590EA-0159-4213-96DC-A0AB29597BEB}">
      <dgm:prSet/>
      <dgm:spPr/>
      <dgm:t>
        <a:bodyPr/>
        <a:lstStyle/>
        <a:p>
          <a:endParaRPr lang="pt-BR"/>
        </a:p>
      </dgm:t>
    </dgm:pt>
    <dgm:pt modelId="{F45AB46C-6F2D-4AAE-9F92-66E86254802C}">
      <dgm:prSet phldrT="[Texto]" custT="1"/>
      <dgm:spPr/>
      <dgm:t>
        <a:bodyPr/>
        <a:lstStyle/>
        <a:p>
          <a:r>
            <a:rPr lang="pt-BR" sz="1400" dirty="0" smtClean="0"/>
            <a:t>(animais de </a:t>
          </a:r>
          <a:r>
            <a:rPr lang="pt-BR" sz="1400" dirty="0" err="1" smtClean="0"/>
            <a:t>gde</a:t>
          </a:r>
          <a:r>
            <a:rPr lang="pt-BR" sz="1400" dirty="0" smtClean="0"/>
            <a:t> e </a:t>
          </a:r>
          <a:r>
            <a:rPr lang="pt-BR" sz="1400" dirty="0" err="1" smtClean="0"/>
            <a:t>med</a:t>
          </a:r>
          <a:r>
            <a:rPr lang="pt-BR" sz="1400" dirty="0" smtClean="0"/>
            <a:t> porte, </a:t>
          </a:r>
          <a:r>
            <a:rPr lang="pt-BR" sz="1400" dirty="0" err="1" smtClean="0"/>
            <a:t>máq</a:t>
          </a:r>
          <a:r>
            <a:rPr lang="pt-BR" sz="1400" dirty="0" smtClean="0"/>
            <a:t> e </a:t>
          </a:r>
          <a:r>
            <a:rPr lang="pt-BR" sz="1400" dirty="0" err="1" smtClean="0"/>
            <a:t>implem</a:t>
          </a:r>
          <a:r>
            <a:rPr lang="pt-BR" sz="1400" dirty="0" smtClean="0"/>
            <a:t>, </a:t>
          </a:r>
          <a:r>
            <a:rPr lang="pt-BR" sz="1400" dirty="0" err="1" smtClean="0"/>
            <a:t>equip</a:t>
          </a:r>
          <a:r>
            <a:rPr lang="pt-BR" sz="1400" dirty="0" smtClean="0"/>
            <a:t>, </a:t>
          </a:r>
          <a:r>
            <a:rPr lang="pt-BR" sz="1400" dirty="0" err="1" smtClean="0"/>
            <a:t>veic</a:t>
          </a:r>
          <a:r>
            <a:rPr lang="pt-BR" sz="1400" dirty="0" smtClean="0"/>
            <a:t>.) </a:t>
          </a:r>
          <a:endParaRPr lang="pt-BR" sz="1400" dirty="0"/>
        </a:p>
      </dgm:t>
    </dgm:pt>
    <dgm:pt modelId="{133BB650-205F-4603-9DD7-DB5CE1C17E7B}" type="parTrans" cxnId="{3946E04A-30E3-4FE2-8605-74292CF4E2BD}">
      <dgm:prSet/>
      <dgm:spPr/>
      <dgm:t>
        <a:bodyPr/>
        <a:lstStyle/>
        <a:p>
          <a:endParaRPr lang="pt-BR"/>
        </a:p>
      </dgm:t>
    </dgm:pt>
    <dgm:pt modelId="{CE83EC2A-ADE1-4BB5-96CA-3B33097266E1}" type="sibTrans" cxnId="{3946E04A-30E3-4FE2-8605-74292CF4E2BD}">
      <dgm:prSet/>
      <dgm:spPr/>
      <dgm:t>
        <a:bodyPr/>
        <a:lstStyle/>
        <a:p>
          <a:endParaRPr lang="pt-BR"/>
        </a:p>
      </dgm:t>
    </dgm:pt>
    <dgm:pt modelId="{C82454EF-82DD-419C-BF23-1D02B8290833}">
      <dgm:prSet phldrT="[Texto]" custT="1"/>
      <dgm:spPr/>
      <dgm:t>
        <a:bodyPr/>
        <a:lstStyle/>
        <a:p>
          <a:r>
            <a:rPr lang="pt-BR" sz="1400" dirty="0" smtClean="0"/>
            <a:t>(</a:t>
          </a:r>
          <a:r>
            <a:rPr lang="pt-BR" sz="1400" dirty="0" err="1" smtClean="0"/>
            <a:t>armaz</a:t>
          </a:r>
          <a:r>
            <a:rPr lang="pt-BR" sz="1400" dirty="0" smtClean="0"/>
            <a:t>., seguro, preservação, impostos, fretes.)</a:t>
          </a:r>
          <a:endParaRPr lang="pt-BR" sz="1400" dirty="0"/>
        </a:p>
      </dgm:t>
    </dgm:pt>
    <dgm:pt modelId="{B6C91640-641B-4840-99D0-1F3240AA3444}" type="parTrans" cxnId="{8EBE5A7D-E151-433B-B303-4198717D5F91}">
      <dgm:prSet/>
      <dgm:spPr/>
    </dgm:pt>
    <dgm:pt modelId="{F67AFED0-9EF8-491F-ADAB-0A5405C97CB9}" type="sibTrans" cxnId="{8EBE5A7D-E151-433B-B303-4198717D5F91}">
      <dgm:prSet/>
      <dgm:spPr/>
    </dgm:pt>
    <dgm:pt modelId="{73433168-FDEB-407E-B3E6-672AA0726F79}" type="pres">
      <dgm:prSet presAssocID="{187612EE-A543-4078-9BFF-A2A0EAA80F07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9FC874F-3BE9-4BA9-BC5A-EA3DDDD07F59}" type="pres">
      <dgm:prSet presAssocID="{187612EE-A543-4078-9BFF-A2A0EAA80F07}" presName="cycle" presStyleCnt="0"/>
      <dgm:spPr/>
    </dgm:pt>
    <dgm:pt modelId="{7FF695B7-26F9-4C23-96CA-10BD6843A8DA}" type="pres">
      <dgm:prSet presAssocID="{187612EE-A543-4078-9BFF-A2A0EAA80F07}" presName="centerShape" presStyleCnt="0"/>
      <dgm:spPr/>
    </dgm:pt>
    <dgm:pt modelId="{15349775-F36B-4C5B-90BA-958899365818}" type="pres">
      <dgm:prSet presAssocID="{187612EE-A543-4078-9BFF-A2A0EAA80F07}" presName="connSite" presStyleLbl="node1" presStyleIdx="0" presStyleCnt="4"/>
      <dgm:spPr/>
    </dgm:pt>
    <dgm:pt modelId="{CFAC88B5-21D9-4455-B533-E0F566E61793}" type="pres">
      <dgm:prSet presAssocID="{187612EE-A543-4078-9BFF-A2A0EAA80F07}" presName="visible" presStyleLbl="node1" presStyleIdx="0" presStyleCnt="4" custLinFactNeighborX="-685" custLinFactNeighborY="-68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3387B79-C313-4E4D-8580-398DC817AAA8}" type="pres">
      <dgm:prSet presAssocID="{DB815A22-FBD3-4FDC-9D2F-D5C2AA0A898F}" presName="Name25" presStyleLbl="parChTrans1D1" presStyleIdx="0" presStyleCnt="3"/>
      <dgm:spPr/>
      <dgm:t>
        <a:bodyPr/>
        <a:lstStyle/>
        <a:p>
          <a:endParaRPr lang="pt-BR"/>
        </a:p>
      </dgm:t>
    </dgm:pt>
    <dgm:pt modelId="{C21D9C84-00F8-43C3-9EF4-8666443C6349}" type="pres">
      <dgm:prSet presAssocID="{15E1982A-CA53-48D5-A92A-70872CBE0409}" presName="node" presStyleCnt="0"/>
      <dgm:spPr/>
    </dgm:pt>
    <dgm:pt modelId="{AB5A0D33-6A62-49B1-9B4F-CA7D794D7B9F}" type="pres">
      <dgm:prSet presAssocID="{15E1982A-CA53-48D5-A92A-70872CBE0409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925093E-DCB4-4DB2-AAA9-B421B05B9DEA}" type="pres">
      <dgm:prSet presAssocID="{15E1982A-CA53-48D5-A92A-70872CBE0409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726332C-2680-4A51-B482-9DCF48D89D08}" type="pres">
      <dgm:prSet presAssocID="{9C43C247-EF7D-4DE7-B7E1-78E360294A35}" presName="Name25" presStyleLbl="parChTrans1D1" presStyleIdx="1" presStyleCnt="3"/>
      <dgm:spPr/>
      <dgm:t>
        <a:bodyPr/>
        <a:lstStyle/>
        <a:p>
          <a:endParaRPr lang="pt-BR"/>
        </a:p>
      </dgm:t>
    </dgm:pt>
    <dgm:pt modelId="{0DC07256-1470-454E-B53B-9222363DEB5F}" type="pres">
      <dgm:prSet presAssocID="{FB8F9756-0681-4B93-B99A-D7DCD09D041A}" presName="node" presStyleCnt="0"/>
      <dgm:spPr/>
    </dgm:pt>
    <dgm:pt modelId="{C95442E2-CFAF-4F62-AA72-270AA227C4DD}" type="pres">
      <dgm:prSet presAssocID="{FB8F9756-0681-4B93-B99A-D7DCD09D041A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2BFAFF-E318-42CC-913A-193B5919079C}" type="pres">
      <dgm:prSet presAssocID="{FB8F9756-0681-4B93-B99A-D7DCD09D041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CD23A9-11CF-48A2-AC2E-471A3DE41F3A}" type="pres">
      <dgm:prSet presAssocID="{4BF11A33-0D05-4095-89CC-F5BD4EFB7DF9}" presName="Name25" presStyleLbl="parChTrans1D1" presStyleIdx="2" presStyleCnt="3"/>
      <dgm:spPr/>
      <dgm:t>
        <a:bodyPr/>
        <a:lstStyle/>
        <a:p>
          <a:endParaRPr lang="pt-BR"/>
        </a:p>
      </dgm:t>
    </dgm:pt>
    <dgm:pt modelId="{D3B0F1B8-F5E0-4C7B-889B-C233984B4930}" type="pres">
      <dgm:prSet presAssocID="{A542E343-EC76-4D7B-84A5-5D5D02AF86C3}" presName="node" presStyleCnt="0"/>
      <dgm:spPr/>
    </dgm:pt>
    <dgm:pt modelId="{93F824BE-C2AD-482F-8DB1-18356265B621}" type="pres">
      <dgm:prSet presAssocID="{A542E343-EC76-4D7B-84A5-5D5D02AF86C3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072C88E-6396-401D-8047-221CA52DAEFA}" type="pres">
      <dgm:prSet presAssocID="{A542E343-EC76-4D7B-84A5-5D5D02AF86C3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DC183C5-30B5-416D-8799-AC45C337EF03}" srcId="{15E1982A-CA53-48D5-A92A-70872CBE0409}" destId="{C0E90956-3AAC-4701-8060-D594DB8D9CEF}" srcOrd="1" destOrd="0" parTransId="{1456FC1E-CEDC-4111-A15F-8B41A45B2E95}" sibTransId="{8DD16831-25B3-484D-926C-82D14EA68612}"/>
    <dgm:cxn modelId="{93867F4F-457B-4B29-BB89-73EEF11B867F}" type="presOf" srcId="{73C17268-F81A-4D6C-B9F8-5C8A11E42828}" destId="{6925093E-DCB4-4DB2-AAA9-B421B05B9DEA}" srcOrd="0" destOrd="0" presId="urn:microsoft.com/office/officeart/2005/8/layout/radial2"/>
    <dgm:cxn modelId="{7CD93D92-5DBD-45EC-BA67-BD5CD0ECD1A2}" type="presOf" srcId="{A542E343-EC76-4D7B-84A5-5D5D02AF86C3}" destId="{93F824BE-C2AD-482F-8DB1-18356265B621}" srcOrd="0" destOrd="0" presId="urn:microsoft.com/office/officeart/2005/8/layout/radial2"/>
    <dgm:cxn modelId="{9E6FC707-DECD-4AC7-8EF5-1AD581F16D30}" type="presOf" srcId="{89793A19-7AF2-40BA-B70A-AC7415B9C9A5}" destId="{882BFAFF-E318-42CC-913A-193B5919079C}" srcOrd="0" destOrd="2" presId="urn:microsoft.com/office/officeart/2005/8/layout/radial2"/>
    <dgm:cxn modelId="{20CF40D5-DCA1-4791-B9DC-D2ABCE13F315}" type="presOf" srcId="{187612EE-A543-4078-9BFF-A2A0EAA80F07}" destId="{73433168-FDEB-407E-B3E6-672AA0726F79}" srcOrd="0" destOrd="0" presId="urn:microsoft.com/office/officeart/2005/8/layout/radial2"/>
    <dgm:cxn modelId="{672794C3-EB7D-4643-8FA1-0E635C3C1029}" srcId="{FB8F9756-0681-4B93-B99A-D7DCD09D041A}" destId="{89793A19-7AF2-40BA-B70A-AC7415B9C9A5}" srcOrd="2" destOrd="0" parTransId="{9A915B72-3E63-429F-85A4-011305000A83}" sibTransId="{82A7EE8B-5B96-448F-9E55-A7F92BF39E93}"/>
    <dgm:cxn modelId="{0FB3540B-A264-4048-BBAC-D25EE0F10A02}" type="presOf" srcId="{C0E90956-3AAC-4701-8060-D594DB8D9CEF}" destId="{6925093E-DCB4-4DB2-AAA9-B421B05B9DEA}" srcOrd="0" destOrd="1" presId="urn:microsoft.com/office/officeart/2005/8/layout/radial2"/>
    <dgm:cxn modelId="{EA6B0F85-A128-4788-B1D5-8E5C68B60DB0}" srcId="{A542E343-EC76-4D7B-84A5-5D5D02AF86C3}" destId="{076DD202-83DB-4B9F-B426-FC4AE0CC74DF}" srcOrd="0" destOrd="0" parTransId="{DEDABB35-668E-400C-A4A2-B17DAAA800DC}" sibTransId="{38E5DBE7-23EA-4B5C-B1DA-FD85F5083FC1}"/>
    <dgm:cxn modelId="{03B2E2EF-E24D-463D-AF4C-4E28A1EBEE17}" type="presOf" srcId="{9C43C247-EF7D-4DE7-B7E1-78E360294A35}" destId="{8726332C-2680-4A51-B482-9DCF48D89D08}" srcOrd="0" destOrd="0" presId="urn:microsoft.com/office/officeart/2005/8/layout/radial2"/>
    <dgm:cxn modelId="{B957E69C-42A4-43F7-883E-C1FF6A32AE99}" type="presOf" srcId="{4BF11A33-0D05-4095-89CC-F5BD4EFB7DF9}" destId="{89CD23A9-11CF-48A2-AC2E-471A3DE41F3A}" srcOrd="0" destOrd="0" presId="urn:microsoft.com/office/officeart/2005/8/layout/radial2"/>
    <dgm:cxn modelId="{14284505-0924-453A-9238-D3168D48B002}" type="presOf" srcId="{C82454EF-82DD-419C-BF23-1D02B8290833}" destId="{1072C88E-6396-401D-8047-221CA52DAEFA}" srcOrd="0" destOrd="1" presId="urn:microsoft.com/office/officeart/2005/8/layout/radial2"/>
    <dgm:cxn modelId="{C7BF8A30-AA8E-4AD6-A528-DE7EBAB0712E}" srcId="{15E1982A-CA53-48D5-A92A-70872CBE0409}" destId="{73C17268-F81A-4D6C-B9F8-5C8A11E42828}" srcOrd="0" destOrd="0" parTransId="{F5343492-43A1-43E0-9E2C-47D425B254FD}" sibTransId="{F53C2E80-6703-4FE1-816A-2874624527F5}"/>
    <dgm:cxn modelId="{3946E04A-30E3-4FE2-8605-74292CF4E2BD}" srcId="{FB8F9756-0681-4B93-B99A-D7DCD09D041A}" destId="{F45AB46C-6F2D-4AAE-9F92-66E86254802C}" srcOrd="3" destOrd="0" parTransId="{133BB650-205F-4603-9DD7-DB5CE1C17E7B}" sibTransId="{CE83EC2A-ADE1-4BB5-96CA-3B33097266E1}"/>
    <dgm:cxn modelId="{ED12884D-DF9B-4338-9961-248DEC886299}" type="presOf" srcId="{15E1982A-CA53-48D5-A92A-70872CBE0409}" destId="{AB5A0D33-6A62-49B1-9B4F-CA7D794D7B9F}" srcOrd="0" destOrd="0" presId="urn:microsoft.com/office/officeart/2005/8/layout/radial2"/>
    <dgm:cxn modelId="{C071431C-13D1-4544-B900-72E83E9099FA}" srcId="{FB8F9756-0681-4B93-B99A-D7DCD09D041A}" destId="{E7C6A6FC-072F-4D45-80B5-E255F65C77EC}" srcOrd="0" destOrd="0" parTransId="{D445688D-44D2-4573-AFD3-974C71E06151}" sibTransId="{C6F4097F-E058-4D6F-9719-B2B76B0E500F}"/>
    <dgm:cxn modelId="{C20D4896-A1E8-4838-965C-D59DDE7774FE}" type="presOf" srcId="{076DD202-83DB-4B9F-B426-FC4AE0CC74DF}" destId="{1072C88E-6396-401D-8047-221CA52DAEFA}" srcOrd="0" destOrd="0" presId="urn:microsoft.com/office/officeart/2005/8/layout/radial2"/>
    <dgm:cxn modelId="{E0156E5A-5360-4B7E-BB3D-1873D6DBDB77}" type="presOf" srcId="{F45AB46C-6F2D-4AAE-9F92-66E86254802C}" destId="{882BFAFF-E318-42CC-913A-193B5919079C}" srcOrd="0" destOrd="3" presId="urn:microsoft.com/office/officeart/2005/8/layout/radial2"/>
    <dgm:cxn modelId="{FCA1454C-BF69-4492-A972-1A9A66215B01}" type="presOf" srcId="{7743DBDE-CB32-4888-AD1E-C40C06963D8C}" destId="{882BFAFF-E318-42CC-913A-193B5919079C}" srcOrd="0" destOrd="1" presId="urn:microsoft.com/office/officeart/2005/8/layout/radial2"/>
    <dgm:cxn modelId="{66AC17C5-FC8F-4817-9BC4-A931A55D146A}" srcId="{187612EE-A543-4078-9BFF-A2A0EAA80F07}" destId="{FB8F9756-0681-4B93-B99A-D7DCD09D041A}" srcOrd="1" destOrd="0" parTransId="{9C43C247-EF7D-4DE7-B7E1-78E360294A35}" sibTransId="{A11B58FA-C787-4136-934F-59ABBA931CC8}"/>
    <dgm:cxn modelId="{C3559DA6-0370-43AC-82B3-9FC126193E82}" srcId="{187612EE-A543-4078-9BFF-A2A0EAA80F07}" destId="{15E1982A-CA53-48D5-A92A-70872CBE0409}" srcOrd="0" destOrd="0" parTransId="{DB815A22-FBD3-4FDC-9D2F-D5C2AA0A898F}" sibTransId="{32397815-DC01-40C0-84AE-9DB41C6C7843}"/>
    <dgm:cxn modelId="{E2000323-9E12-4B18-B55F-18E0624EE17D}" type="presOf" srcId="{DB815A22-FBD3-4FDC-9D2F-D5C2AA0A898F}" destId="{43387B79-C313-4E4D-8580-398DC817AAA8}" srcOrd="0" destOrd="0" presId="urn:microsoft.com/office/officeart/2005/8/layout/radial2"/>
    <dgm:cxn modelId="{8EBE5A7D-E151-433B-B303-4198717D5F91}" srcId="{A542E343-EC76-4D7B-84A5-5D5D02AF86C3}" destId="{C82454EF-82DD-419C-BF23-1D02B8290833}" srcOrd="1" destOrd="0" parTransId="{B6C91640-641B-4840-99D0-1F3240AA3444}" sibTransId="{F67AFED0-9EF8-491F-ADAB-0A5405C97CB9}"/>
    <dgm:cxn modelId="{44FA780C-F501-4B1D-91E3-3C6FF9641B99}" type="presOf" srcId="{FB8F9756-0681-4B93-B99A-D7DCD09D041A}" destId="{C95442E2-CFAF-4F62-AA72-270AA227C4DD}" srcOrd="0" destOrd="0" presId="urn:microsoft.com/office/officeart/2005/8/layout/radial2"/>
    <dgm:cxn modelId="{CC765B5E-266E-456C-AE5B-27CA755D0B76}" type="presOf" srcId="{E7C6A6FC-072F-4D45-80B5-E255F65C77EC}" destId="{882BFAFF-E318-42CC-913A-193B5919079C}" srcOrd="0" destOrd="0" presId="urn:microsoft.com/office/officeart/2005/8/layout/radial2"/>
    <dgm:cxn modelId="{B83590EA-0159-4213-96DC-A0AB29597BEB}" srcId="{FB8F9756-0681-4B93-B99A-D7DCD09D041A}" destId="{7743DBDE-CB32-4888-AD1E-C40C06963D8C}" srcOrd="1" destOrd="0" parTransId="{DAF04A8B-CAFC-4D59-8DC4-7501169074DC}" sibTransId="{E62AE80A-D4FC-4885-AD53-6DA97E02734E}"/>
    <dgm:cxn modelId="{8BD5D5D8-49EB-49DC-8C63-0A0D7E0158D5}" srcId="{187612EE-A543-4078-9BFF-A2A0EAA80F07}" destId="{A542E343-EC76-4D7B-84A5-5D5D02AF86C3}" srcOrd="2" destOrd="0" parTransId="{4BF11A33-0D05-4095-89CC-F5BD4EFB7DF9}" sibTransId="{0D256EEE-453A-49D0-A454-9547973B14AC}"/>
    <dgm:cxn modelId="{A6315BE3-80DF-497C-971A-6DD56280F260}" type="presParOf" srcId="{73433168-FDEB-407E-B3E6-672AA0726F79}" destId="{49FC874F-3BE9-4BA9-BC5A-EA3DDDD07F59}" srcOrd="0" destOrd="0" presId="urn:microsoft.com/office/officeart/2005/8/layout/radial2"/>
    <dgm:cxn modelId="{39B175A9-EA9F-4918-B9EF-9B4B2FB0ECD2}" type="presParOf" srcId="{49FC874F-3BE9-4BA9-BC5A-EA3DDDD07F59}" destId="{7FF695B7-26F9-4C23-96CA-10BD6843A8DA}" srcOrd="0" destOrd="0" presId="urn:microsoft.com/office/officeart/2005/8/layout/radial2"/>
    <dgm:cxn modelId="{9C6B1372-02B2-4390-8DFF-44130BE558C1}" type="presParOf" srcId="{7FF695B7-26F9-4C23-96CA-10BD6843A8DA}" destId="{15349775-F36B-4C5B-90BA-958899365818}" srcOrd="0" destOrd="0" presId="urn:microsoft.com/office/officeart/2005/8/layout/radial2"/>
    <dgm:cxn modelId="{5D02E648-82D2-466F-BBE8-FF7B8CE8BDA3}" type="presParOf" srcId="{7FF695B7-26F9-4C23-96CA-10BD6843A8DA}" destId="{CFAC88B5-21D9-4455-B533-E0F566E61793}" srcOrd="1" destOrd="0" presId="urn:microsoft.com/office/officeart/2005/8/layout/radial2"/>
    <dgm:cxn modelId="{02934CD9-78D2-4777-88CC-BB3F89BACF6F}" type="presParOf" srcId="{49FC874F-3BE9-4BA9-BC5A-EA3DDDD07F59}" destId="{43387B79-C313-4E4D-8580-398DC817AAA8}" srcOrd="1" destOrd="0" presId="urn:microsoft.com/office/officeart/2005/8/layout/radial2"/>
    <dgm:cxn modelId="{307CD930-95CB-4C7B-97A8-92C395F992CC}" type="presParOf" srcId="{49FC874F-3BE9-4BA9-BC5A-EA3DDDD07F59}" destId="{C21D9C84-00F8-43C3-9EF4-8666443C6349}" srcOrd="2" destOrd="0" presId="urn:microsoft.com/office/officeart/2005/8/layout/radial2"/>
    <dgm:cxn modelId="{42CB3747-9C24-410F-ADC9-3C12B67D6EE4}" type="presParOf" srcId="{C21D9C84-00F8-43C3-9EF4-8666443C6349}" destId="{AB5A0D33-6A62-49B1-9B4F-CA7D794D7B9F}" srcOrd="0" destOrd="0" presId="urn:microsoft.com/office/officeart/2005/8/layout/radial2"/>
    <dgm:cxn modelId="{4EE69531-1B98-4B8A-811B-90F659DB2709}" type="presParOf" srcId="{C21D9C84-00F8-43C3-9EF4-8666443C6349}" destId="{6925093E-DCB4-4DB2-AAA9-B421B05B9DEA}" srcOrd="1" destOrd="0" presId="urn:microsoft.com/office/officeart/2005/8/layout/radial2"/>
    <dgm:cxn modelId="{D9FE5DDF-D58D-4BE2-AF05-1465C213D444}" type="presParOf" srcId="{49FC874F-3BE9-4BA9-BC5A-EA3DDDD07F59}" destId="{8726332C-2680-4A51-B482-9DCF48D89D08}" srcOrd="3" destOrd="0" presId="urn:microsoft.com/office/officeart/2005/8/layout/radial2"/>
    <dgm:cxn modelId="{1B77116D-520E-4DED-9F89-69E7621C0175}" type="presParOf" srcId="{49FC874F-3BE9-4BA9-BC5A-EA3DDDD07F59}" destId="{0DC07256-1470-454E-B53B-9222363DEB5F}" srcOrd="4" destOrd="0" presId="urn:microsoft.com/office/officeart/2005/8/layout/radial2"/>
    <dgm:cxn modelId="{C221E092-B59A-49A7-9A49-D5F49AE6BE71}" type="presParOf" srcId="{0DC07256-1470-454E-B53B-9222363DEB5F}" destId="{C95442E2-CFAF-4F62-AA72-270AA227C4DD}" srcOrd="0" destOrd="0" presId="urn:microsoft.com/office/officeart/2005/8/layout/radial2"/>
    <dgm:cxn modelId="{267FD4B1-4D47-4D10-A989-59EBD07D3556}" type="presParOf" srcId="{0DC07256-1470-454E-B53B-9222363DEB5F}" destId="{882BFAFF-E318-42CC-913A-193B5919079C}" srcOrd="1" destOrd="0" presId="urn:microsoft.com/office/officeart/2005/8/layout/radial2"/>
    <dgm:cxn modelId="{EF3E9827-6AAC-4786-BF93-E6CD852F6105}" type="presParOf" srcId="{49FC874F-3BE9-4BA9-BC5A-EA3DDDD07F59}" destId="{89CD23A9-11CF-48A2-AC2E-471A3DE41F3A}" srcOrd="5" destOrd="0" presId="urn:microsoft.com/office/officeart/2005/8/layout/radial2"/>
    <dgm:cxn modelId="{31460F71-5F74-4052-87C4-4AD688A82279}" type="presParOf" srcId="{49FC874F-3BE9-4BA9-BC5A-EA3DDDD07F59}" destId="{D3B0F1B8-F5E0-4C7B-889B-C233984B4930}" srcOrd="6" destOrd="0" presId="urn:microsoft.com/office/officeart/2005/8/layout/radial2"/>
    <dgm:cxn modelId="{A2F33EF6-E99E-494D-98DA-B64405B9E0E3}" type="presParOf" srcId="{D3B0F1B8-F5E0-4C7B-889B-C233984B4930}" destId="{93F824BE-C2AD-482F-8DB1-18356265B621}" srcOrd="0" destOrd="0" presId="urn:microsoft.com/office/officeart/2005/8/layout/radial2"/>
    <dgm:cxn modelId="{31F951F0-4167-4836-938B-31D639604650}" type="presParOf" srcId="{D3B0F1B8-F5E0-4C7B-889B-C233984B4930}" destId="{1072C88E-6396-401D-8047-221CA52DAEFA}" srcOrd="1" destOrd="0" presId="urn:microsoft.com/office/officeart/2005/8/layout/radial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</p:grpSp>
      <p:sp>
        <p:nvSpPr>
          <p:cNvPr id="6183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F77DD-497C-4FF6-8CDB-6E82B5707DC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FDF4A-1AAB-4875-94F5-EBBF76188D6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D3818-D990-4FAC-8A17-EA4A30A8D77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pt-BR" noProof="0" smtClean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13FA5-0C0F-4ED7-BAAC-6EBD80D312A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639AF-9512-44A2-9BBD-C4F2C541847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0340C-42D6-4BCF-9816-5A43020CA64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780E9-8DF3-42FC-9FA6-B2DBDE6D40D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E0689-0F23-425F-870D-55867788F2F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10DC6-0635-4649-98AA-978070FD674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E5490-C35D-43E6-B43C-93867CB6108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267CB-AC8B-4424-B4FB-9ADA97955A5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B3B85-F00B-4BFC-87F5-CED07D92261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4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5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6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7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8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1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7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8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0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1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2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3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4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5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6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7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8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49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0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1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2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3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4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5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156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</p:grpSp>
      <p:sp>
        <p:nvSpPr>
          <p:cNvPr id="5157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5158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5159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6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FE1B68-A521-4B5E-9859-8C006149BA2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slide" Target="slide39.xml"/><Relationship Id="rId3" Type="http://schemas.openxmlformats.org/officeDocument/2006/relationships/diagramData" Target="../diagrams/data4.xml"/><Relationship Id="rId7" Type="http://schemas.openxmlformats.org/officeDocument/2006/relationships/slide" Target="slide24.xml"/><Relationship Id="rId12" Type="http://schemas.openxmlformats.org/officeDocument/2006/relationships/slide" Target="slide38.xml"/><Relationship Id="rId17" Type="http://schemas.openxmlformats.org/officeDocument/2006/relationships/slide" Target="slide55.xml"/><Relationship Id="rId2" Type="http://schemas.openxmlformats.org/officeDocument/2006/relationships/image" Target="../media/image1.jpeg"/><Relationship Id="rId16" Type="http://schemas.openxmlformats.org/officeDocument/2006/relationships/slide" Target="slide5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11" Type="http://schemas.openxmlformats.org/officeDocument/2006/relationships/slide" Target="slide36.xml"/><Relationship Id="rId5" Type="http://schemas.openxmlformats.org/officeDocument/2006/relationships/diagramQuickStyle" Target="../diagrams/quickStyle4.xml"/><Relationship Id="rId15" Type="http://schemas.openxmlformats.org/officeDocument/2006/relationships/slide" Target="slide47.xml"/><Relationship Id="rId10" Type="http://schemas.openxmlformats.org/officeDocument/2006/relationships/slide" Target="slide32.xml"/><Relationship Id="rId4" Type="http://schemas.openxmlformats.org/officeDocument/2006/relationships/diagramLayout" Target="../diagrams/layout4.xml"/><Relationship Id="rId9" Type="http://schemas.openxmlformats.org/officeDocument/2006/relationships/slide" Target="slide31.xml"/><Relationship Id="rId14" Type="http://schemas.openxmlformats.org/officeDocument/2006/relationships/slide" Target="slide4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hyperlink" Target="http://www.google.com.br/imgres?imgurl=http://2.bp.blogspot.com/_-nkCuyn8P9Q/Rx_AA02lX5I/AAAAAAAAApA/iIm-B6kLVwk/s320/SIF.jpg&amp;imgrefurl=http://alcandorado.blogspot.com/2007/10/servio-de-inspeo-federal.html&amp;h=155&amp;w=162&amp;sz=11&amp;tbnid=8HnywV8aSEgU6M:&amp;tbnh=94&amp;tbnw=98&amp;prev=/images?q=selo+sif&amp;zoom=1&amp;q=selo+sif&amp;hl=pt-BR&amp;usg=__LpVHVrcB2MOQTB0zzJvhTmzvQqM=&amp;sa=X&amp;ei=yMDFTPvvIYOB8gbwpcXYBg&amp;ved=0CCQQ9QEwBQ" TargetMode="External"/><Relationship Id="rId4" Type="http://schemas.openxmlformats.org/officeDocument/2006/relationships/image" Target="../media/image1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openxmlformats.org/officeDocument/2006/relationships/slide" Target="slide2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openxmlformats.org/officeDocument/2006/relationships/slide" Target="slide2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alto.gov.br/ccivil_03/Leis/L4771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lanalto.gov.br/ccivil_03/Leis/L7803.htm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ma.gov.br/sitio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34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Subtítulo 2"/>
          <p:cNvSpPr txBox="1">
            <a:spLocks/>
          </p:cNvSpPr>
          <p:nvPr/>
        </p:nvSpPr>
        <p:spPr bwMode="auto">
          <a:xfrm>
            <a:off x="214282" y="1285860"/>
            <a:ext cx="871543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AULA </a:t>
            </a:r>
            <a:r>
              <a:rPr kumimoji="0" lang="pt-BR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6 </a:t>
            </a: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de Direito Agrário – Política Agrícola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endParaRPr kumimoji="0" lang="pt-BR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PROFESSOR: </a:t>
            </a:r>
            <a:r>
              <a:rPr kumimoji="0" lang="pt-B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João Paulo Rocha de Miranda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Advogado (UFMT) e  </a:t>
            </a:r>
            <a:r>
              <a:rPr kumimoji="0" lang="pt-BR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Zootecnista</a:t>
            </a: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(UFSM)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Mestre em Direito Agroambiental (UFMT)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Especialista em Sociedade e Desenvolvimento Regional (UFMT)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Especialista em Direito Ambiental e desenvolvimento Sustentável (FESPMP-MT/UNIC)</a:t>
            </a:r>
          </a:p>
          <a:p>
            <a:r>
              <a:rPr lang="pt-BR" sz="1600" dirty="0" smtClean="0"/>
              <a:t>Membro Comissão Meio Ambiente OAB-MT</a:t>
            </a:r>
          </a:p>
          <a:p>
            <a:r>
              <a:rPr lang="pt-BR" sz="1600" dirty="0" smtClean="0"/>
              <a:t>Membro da Comissão Nacional de Saúde Ambiental do CFMVZ</a:t>
            </a:r>
          </a:p>
          <a:p>
            <a:r>
              <a:rPr lang="pt-BR" sz="1600" dirty="0" smtClean="0"/>
              <a:t>Presidente da Comissão de Saúde Ambiental e Animais Silvestres do CRMV-MT</a:t>
            </a:r>
            <a:endParaRPr kumimoji="0" lang="pt-BR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endParaRPr kumimoji="0" lang="pt-BR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CONTATOS: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E-mail</a:t>
            </a: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3"/>
              </a:rPr>
              <a:t>jpr.miranda@gmail.com</a:t>
            </a:r>
            <a:endParaRPr kumimoji="0" lang="pt-BR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endParaRPr kumimoji="0" lang="pt-BR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Skype</a:t>
            </a: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pt-BR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jpr</a:t>
            </a: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pt-BR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miranda</a:t>
            </a:r>
            <a:endParaRPr kumimoji="0" lang="pt-BR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endParaRPr kumimoji="0" lang="pt-BR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Blog: </a:t>
            </a:r>
            <a:r>
              <a:rPr kumimoji="0" lang="pt-BR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4"/>
              </a:rPr>
              <a:t>http://professormiranda.blogspot.com/</a:t>
            </a:r>
            <a:endParaRPr kumimoji="0" lang="pt-BR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tabLst/>
              <a:defRPr/>
            </a:pPr>
            <a:endParaRPr kumimoji="0" lang="pt-BR" sz="1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 bwMode="auto">
          <a:xfrm>
            <a:off x="0" y="214290"/>
            <a:ext cx="914400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Disciplinas: Direito Ambiental</a:t>
            </a:r>
            <a:br>
              <a:rPr kumimoji="0" lang="pt-BR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t-BR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Direito Agrário</a:t>
            </a:r>
            <a:endParaRPr kumimoji="0" lang="pt-BR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http://www4.fct.unesp.br/nera/atlas/arq_capitulos/configuracao/mapa_sintes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934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28575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POLÍTICA AGRÍCOLA X POLÍTICA AGRÁRIA X POLÍTICA DE DESENVOLVIMENTO RURAL</a:t>
            </a:r>
          </a:p>
        </p:txBody>
      </p:sp>
      <p:graphicFrame>
        <p:nvGraphicFramePr>
          <p:cNvPr id="6" name="Diagrama 5"/>
          <p:cNvGraphicFramePr/>
          <p:nvPr/>
        </p:nvGraphicFramePr>
        <p:xfrm>
          <a:off x="1000100" y="1714488"/>
          <a:ext cx="714380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293" name="CaixaDeTexto 6"/>
          <p:cNvSpPr txBox="1">
            <a:spLocks noChangeArrowheads="1"/>
          </p:cNvSpPr>
          <p:nvPr/>
        </p:nvSpPr>
        <p:spPr bwMode="auto">
          <a:xfrm>
            <a:off x="5715000" y="1285875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/>
              <a:t>(MARQUES, Benedito Ferreira)</a:t>
            </a:r>
          </a:p>
        </p:txBody>
      </p:sp>
      <p:sp>
        <p:nvSpPr>
          <p:cNvPr id="12294" name="CaixaDeTexto 7"/>
          <p:cNvSpPr txBox="1">
            <a:spLocks noChangeArrowheads="1"/>
          </p:cNvSpPr>
          <p:nvPr/>
        </p:nvSpPr>
        <p:spPr bwMode="auto">
          <a:xfrm>
            <a:off x="5357813" y="0"/>
            <a:ext cx="3786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/>
              <a:t>(OPITZ, Oswaldo; OPITZ, Silvia)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14313" y="1000125"/>
            <a:ext cx="856615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dirty="0">
                <a:latin typeface="+mn-lt"/>
                <a:hlinkClick r:id="rId3" action="ppaction://hlinksldjump"/>
              </a:rPr>
              <a:t>Estatuto da Terra</a:t>
            </a:r>
            <a:r>
              <a:rPr lang="pt-BR" sz="2800" dirty="0">
                <a:latin typeface="+mn-lt"/>
              </a:rPr>
              <a:t> → Art. 1⁰, § 2⁰; Art. 73, 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dirty="0">
                <a:latin typeface="+mn-lt"/>
                <a:hlinkClick r:id="rId4" action="ppaction://hlinksldjump"/>
              </a:rPr>
              <a:t>CF/88</a:t>
            </a:r>
            <a:r>
              <a:rPr lang="pt-BR" sz="2800" dirty="0">
                <a:latin typeface="+mn-lt"/>
              </a:rPr>
              <a:t> → </a:t>
            </a:r>
            <a:r>
              <a:rPr lang="pt-BR" sz="2800" dirty="0" err="1">
                <a:latin typeface="+mn-lt"/>
              </a:rPr>
              <a:t>Arts</a:t>
            </a:r>
            <a:r>
              <a:rPr lang="pt-BR" sz="2800" dirty="0">
                <a:latin typeface="+mn-lt"/>
              </a:rPr>
              <a:t>. 187 e 188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dirty="0">
                <a:latin typeface="+mn-lt"/>
                <a:hlinkClick r:id="rId5" action="ppaction://hlinksldjump"/>
              </a:rPr>
              <a:t>ADCT</a:t>
            </a:r>
            <a:r>
              <a:rPr lang="pt-BR" sz="2800" dirty="0">
                <a:latin typeface="+mn-lt"/>
              </a:rPr>
              <a:t> → Art. 50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dirty="0">
                <a:latin typeface="+mn-lt"/>
              </a:rPr>
              <a:t>Lei 8.171/91 → </a:t>
            </a:r>
            <a:r>
              <a:rPr lang="pt-BR" sz="2800" dirty="0"/>
              <a:t>Dispõe sobre a política agrícola</a:t>
            </a:r>
            <a:endParaRPr lang="pt-BR" sz="2800" dirty="0">
              <a:latin typeface="+mn-lt"/>
            </a:endParaRP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dirty="0">
                <a:latin typeface="+mn-lt"/>
              </a:rPr>
              <a:t>Lei 8.174/91 → Dispõe princípios Política Agrícola ...</a:t>
            </a:r>
          </a:p>
          <a:p>
            <a:pPr algn="just">
              <a:defRPr/>
            </a:pPr>
            <a:r>
              <a:rPr lang="pt-BR" sz="3200" dirty="0"/>
              <a:t/>
            </a:r>
            <a:br>
              <a:rPr lang="pt-BR" sz="3200" dirty="0"/>
            </a:br>
            <a:endParaRPr lang="pt-BR" sz="3200" b="1" dirty="0">
              <a:latin typeface="+mn-lt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715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POLÍTICA AGRICOLA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14313" y="500063"/>
            <a:ext cx="8929687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800"/>
              <a:t>I - assistência técnica;</a:t>
            </a:r>
          </a:p>
          <a:p>
            <a:r>
              <a:rPr lang="pt-BR" sz="2800"/>
              <a:t>II - produção e distribuição de </a:t>
            </a:r>
            <a:r>
              <a:rPr lang="pt-BR" sz="2800" u="sng"/>
              <a:t>sementes e mudas</a:t>
            </a:r>
            <a:r>
              <a:rPr lang="pt-BR" sz="2800"/>
              <a:t>;</a:t>
            </a:r>
          </a:p>
          <a:p>
            <a:r>
              <a:rPr lang="pt-BR" sz="2800"/>
              <a:t>III - criação, venda e distribuição de </a:t>
            </a:r>
            <a:r>
              <a:rPr lang="pt-BR" sz="2800" u="sng"/>
              <a:t>reprodutores e uso da inseminação artificial</a:t>
            </a:r>
            <a:r>
              <a:rPr lang="pt-BR" sz="2800"/>
              <a:t>;</a:t>
            </a:r>
          </a:p>
          <a:p>
            <a:r>
              <a:rPr lang="pt-BR" sz="2800"/>
              <a:t>IV - </a:t>
            </a:r>
            <a:r>
              <a:rPr lang="pt-BR" sz="2800" u="sng"/>
              <a:t>mecanização agrícola</a:t>
            </a:r>
            <a:r>
              <a:rPr lang="pt-BR" sz="2800"/>
              <a:t>;</a:t>
            </a:r>
          </a:p>
          <a:p>
            <a:r>
              <a:rPr lang="pt-BR" sz="2800"/>
              <a:t>V - </a:t>
            </a:r>
            <a:r>
              <a:rPr lang="pt-BR" sz="2800" b="1" u="sng">
                <a:solidFill>
                  <a:srgbClr val="000000"/>
                </a:solidFill>
              </a:rPr>
              <a:t>cooperativismo</a:t>
            </a:r>
            <a:r>
              <a:rPr lang="pt-BR" sz="2800" b="1">
                <a:solidFill>
                  <a:srgbClr val="000000"/>
                </a:solidFill>
              </a:rPr>
              <a:t>;</a:t>
            </a:r>
          </a:p>
          <a:p>
            <a:r>
              <a:rPr lang="pt-BR" sz="2800"/>
              <a:t>VI - assistência </a:t>
            </a:r>
            <a:r>
              <a:rPr lang="pt-BR" sz="2800" b="1" u="sng">
                <a:solidFill>
                  <a:srgbClr val="000000"/>
                </a:solidFill>
              </a:rPr>
              <a:t>financeira e creditícia</a:t>
            </a:r>
            <a:r>
              <a:rPr lang="pt-BR" sz="2800"/>
              <a:t>;</a:t>
            </a:r>
          </a:p>
          <a:p>
            <a:r>
              <a:rPr lang="pt-BR" sz="2800"/>
              <a:t>VII - assistência à </a:t>
            </a:r>
            <a:r>
              <a:rPr lang="pt-BR" sz="2800" u="sng"/>
              <a:t>comercialização</a:t>
            </a:r>
            <a:r>
              <a:rPr lang="pt-BR" sz="2800"/>
              <a:t>;</a:t>
            </a:r>
          </a:p>
          <a:p>
            <a:r>
              <a:rPr lang="pt-BR" sz="2800"/>
              <a:t>VIII - </a:t>
            </a:r>
            <a:r>
              <a:rPr lang="pt-BR" sz="2800" u="sng"/>
              <a:t>industrialização e be</a:t>
            </a:r>
            <a:r>
              <a:rPr lang="pt-BR" sz="2800"/>
              <a:t>neficiamento dos produtos;</a:t>
            </a:r>
          </a:p>
          <a:p>
            <a:r>
              <a:rPr lang="pt-BR" sz="2800"/>
              <a:t>IX - </a:t>
            </a:r>
            <a:r>
              <a:rPr lang="pt-BR" sz="2800" u="sng"/>
              <a:t>eletrificação r</a:t>
            </a:r>
            <a:r>
              <a:rPr lang="pt-BR" sz="2800"/>
              <a:t>ural e obras de </a:t>
            </a:r>
            <a:r>
              <a:rPr lang="pt-BR" sz="2800" u="sng"/>
              <a:t>infra-estrutura</a:t>
            </a:r>
            <a:r>
              <a:rPr lang="pt-BR" sz="2800"/>
              <a:t>;</a:t>
            </a:r>
          </a:p>
          <a:p>
            <a:r>
              <a:rPr lang="pt-BR" sz="2800"/>
              <a:t>X - </a:t>
            </a:r>
            <a:r>
              <a:rPr lang="pt-BR" sz="2800" b="1" u="sng">
                <a:solidFill>
                  <a:srgbClr val="000000"/>
                </a:solidFill>
              </a:rPr>
              <a:t>seguro agrícola</a:t>
            </a:r>
            <a:r>
              <a:rPr lang="pt-BR" sz="2800"/>
              <a:t>;</a:t>
            </a:r>
          </a:p>
          <a:p>
            <a:r>
              <a:rPr lang="pt-BR" sz="2800"/>
              <a:t>XI - educação, através de estabelecimentos agrícolas de orientação profissional;</a:t>
            </a:r>
          </a:p>
          <a:p>
            <a:r>
              <a:rPr lang="pt-BR" sz="2800"/>
              <a:t>XII - garantia de preços mínimos à produção agrícola.</a:t>
            </a:r>
          </a:p>
          <a:p>
            <a:pPr algn="just">
              <a:buFont typeface="Wingdings" pitchFamily="2" charset="2"/>
              <a:buChar char="Ø"/>
            </a:pPr>
            <a:endParaRPr lang="pt-BR" sz="280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42938" y="-2857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Art. 73, ET – DIRETRIZES:</a:t>
            </a:r>
          </a:p>
        </p:txBody>
      </p:sp>
      <p:sp>
        <p:nvSpPr>
          <p:cNvPr id="14341" name="CaixaDeTexto 4"/>
          <p:cNvSpPr txBox="1">
            <a:spLocks noChangeArrowheads="1"/>
          </p:cNvSpPr>
          <p:nvPr/>
        </p:nvSpPr>
        <p:spPr bwMode="auto">
          <a:xfrm>
            <a:off x="6858000" y="6488113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Política agrícola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14313" y="428625"/>
            <a:ext cx="8929687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800"/>
              <a:t>I - os instrumentos </a:t>
            </a:r>
            <a:r>
              <a:rPr lang="pt-BR" sz="2800" b="1" u="sng">
                <a:solidFill>
                  <a:srgbClr val="000000"/>
                </a:solidFill>
              </a:rPr>
              <a:t>creditícios</a:t>
            </a:r>
            <a:r>
              <a:rPr lang="pt-BR" sz="2800"/>
              <a:t> e fiscais;</a:t>
            </a:r>
          </a:p>
          <a:p>
            <a:endParaRPr lang="pt-BR" sz="2800"/>
          </a:p>
          <a:p>
            <a:r>
              <a:rPr lang="pt-BR" sz="2800"/>
              <a:t>II - os </a:t>
            </a:r>
            <a:r>
              <a:rPr lang="pt-BR" sz="2800" u="sng"/>
              <a:t>preços compatíveis </a:t>
            </a:r>
            <a:r>
              <a:rPr lang="pt-BR" sz="2800"/>
              <a:t>com os custos de produção e a </a:t>
            </a:r>
            <a:r>
              <a:rPr lang="pt-BR" sz="2800" u="sng"/>
              <a:t>garantia de comercialização</a:t>
            </a:r>
            <a:r>
              <a:rPr lang="pt-BR" sz="2800"/>
              <a:t>;</a:t>
            </a:r>
          </a:p>
          <a:p>
            <a:endParaRPr lang="pt-BR" sz="2800"/>
          </a:p>
          <a:p>
            <a:r>
              <a:rPr lang="pt-BR" sz="2800"/>
              <a:t>III - o incentivo à </a:t>
            </a:r>
            <a:r>
              <a:rPr lang="pt-BR" sz="2800" u="sng"/>
              <a:t>pesquisa e à tecnologia</a:t>
            </a:r>
            <a:r>
              <a:rPr lang="pt-BR" sz="2800"/>
              <a:t>;</a:t>
            </a:r>
          </a:p>
          <a:p>
            <a:endParaRPr lang="pt-BR" sz="2800"/>
          </a:p>
          <a:p>
            <a:r>
              <a:rPr lang="pt-BR" sz="2800"/>
              <a:t>IV - a </a:t>
            </a:r>
            <a:r>
              <a:rPr lang="pt-BR" sz="2800" u="sng"/>
              <a:t>assistência técnica e extensão rural</a:t>
            </a:r>
            <a:r>
              <a:rPr lang="pt-BR" sz="2800"/>
              <a:t>;</a:t>
            </a:r>
          </a:p>
          <a:p>
            <a:r>
              <a:rPr lang="pt-BR" sz="2800"/>
              <a:t>V - o </a:t>
            </a:r>
            <a:r>
              <a:rPr lang="pt-BR" sz="2800" b="1" u="sng">
                <a:solidFill>
                  <a:srgbClr val="000000"/>
                </a:solidFill>
              </a:rPr>
              <a:t>seguro agrícola</a:t>
            </a:r>
            <a:r>
              <a:rPr lang="pt-BR" sz="2800"/>
              <a:t>;</a:t>
            </a:r>
          </a:p>
          <a:p>
            <a:endParaRPr lang="pt-BR" sz="2800"/>
          </a:p>
          <a:p>
            <a:r>
              <a:rPr lang="pt-BR" sz="2800"/>
              <a:t>VI - o </a:t>
            </a:r>
            <a:r>
              <a:rPr lang="pt-BR" sz="2800" b="1" u="sng">
                <a:solidFill>
                  <a:srgbClr val="000000"/>
                </a:solidFill>
              </a:rPr>
              <a:t>cooperativismo</a:t>
            </a:r>
            <a:r>
              <a:rPr lang="pt-BR" sz="2800"/>
              <a:t>;</a:t>
            </a:r>
          </a:p>
          <a:p>
            <a:endParaRPr lang="pt-BR" sz="2800"/>
          </a:p>
          <a:p>
            <a:r>
              <a:rPr lang="pt-BR" sz="2800"/>
              <a:t>VII - a </a:t>
            </a:r>
            <a:r>
              <a:rPr lang="pt-BR" sz="2800" u="sng"/>
              <a:t>eletrificação rural e irrigação</a:t>
            </a:r>
            <a:r>
              <a:rPr lang="pt-BR" sz="2800"/>
              <a:t>;</a:t>
            </a:r>
          </a:p>
          <a:p>
            <a:endParaRPr lang="pt-BR" sz="2800"/>
          </a:p>
          <a:p>
            <a:r>
              <a:rPr lang="pt-BR" sz="2800"/>
              <a:t>VIII - a </a:t>
            </a:r>
            <a:r>
              <a:rPr lang="pt-BR" sz="2800" u="sng"/>
              <a:t>habitação</a:t>
            </a:r>
            <a:r>
              <a:rPr lang="pt-BR" sz="2800"/>
              <a:t> para o trabalhador rural.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42938" y="-2857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Art. 187, CF – DIRETRIZES:</a:t>
            </a:r>
          </a:p>
        </p:txBody>
      </p:sp>
      <p:sp>
        <p:nvSpPr>
          <p:cNvPr id="15365" name="CaixaDeTexto 5"/>
          <p:cNvSpPr txBox="1">
            <a:spLocks noChangeArrowheads="1"/>
          </p:cNvSpPr>
          <p:nvPr/>
        </p:nvSpPr>
        <p:spPr bwMode="auto">
          <a:xfrm>
            <a:off x="6715125" y="6572250"/>
            <a:ext cx="242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Política Agrícola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85750" y="1214438"/>
            <a:ext cx="8643938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3200"/>
              <a:t>Art. 50. </a:t>
            </a:r>
            <a:r>
              <a:rPr lang="pt-BR" sz="3200" u="sng"/>
              <a:t>Lei agrícola </a:t>
            </a:r>
            <a:r>
              <a:rPr lang="pt-BR" sz="3200"/>
              <a:t>a ser promulgada no prazo de um ano </a:t>
            </a:r>
            <a:r>
              <a:rPr lang="pt-BR" sz="3200" u="sng"/>
              <a:t>disporá</a:t>
            </a:r>
            <a:r>
              <a:rPr lang="pt-BR" sz="3200"/>
              <a:t>, nos termos da Constituição, </a:t>
            </a:r>
            <a:r>
              <a:rPr lang="pt-BR" sz="3200" u="sng"/>
              <a:t>sobre</a:t>
            </a:r>
            <a:r>
              <a:rPr lang="pt-BR" sz="3200"/>
              <a:t> os </a:t>
            </a:r>
            <a:r>
              <a:rPr lang="pt-BR" sz="3200" u="sng"/>
              <a:t>objetivos</a:t>
            </a:r>
            <a:r>
              <a:rPr lang="pt-BR" sz="3200"/>
              <a:t> e </a:t>
            </a:r>
            <a:r>
              <a:rPr lang="pt-BR" sz="3200" u="sng"/>
              <a:t>instrumentos de política agrícola</a:t>
            </a:r>
            <a:r>
              <a:rPr lang="pt-BR" sz="3200"/>
              <a:t>, prioridades, planejamento de </a:t>
            </a:r>
            <a:r>
              <a:rPr lang="pt-BR" sz="3200" u="sng"/>
              <a:t>safras</a:t>
            </a:r>
            <a:r>
              <a:rPr lang="pt-BR" sz="3200"/>
              <a:t>, </a:t>
            </a:r>
            <a:r>
              <a:rPr lang="pt-BR" sz="3200" u="sng"/>
              <a:t>comercialização</a:t>
            </a:r>
            <a:r>
              <a:rPr lang="pt-BR" sz="3200"/>
              <a:t>, </a:t>
            </a:r>
            <a:r>
              <a:rPr lang="pt-BR" sz="3200" u="sng"/>
              <a:t>abastecimento interno</a:t>
            </a:r>
            <a:r>
              <a:rPr lang="pt-BR" sz="3200"/>
              <a:t>, </a:t>
            </a:r>
            <a:r>
              <a:rPr lang="pt-BR" sz="3200" u="sng"/>
              <a:t>mercado externo </a:t>
            </a:r>
            <a:r>
              <a:rPr lang="pt-BR" sz="3200"/>
              <a:t>e instituição de </a:t>
            </a:r>
            <a:r>
              <a:rPr lang="pt-BR" sz="3200" u="sng"/>
              <a:t>crédito fundiário</a:t>
            </a:r>
            <a:r>
              <a:rPr lang="pt-BR" sz="3200"/>
              <a:t>.  </a:t>
            </a:r>
          </a:p>
          <a:p>
            <a:pPr algn="just"/>
            <a:r>
              <a:rPr lang="pt-BR" sz="3200"/>
              <a:t>                                             </a:t>
            </a:r>
            <a:r>
              <a:rPr lang="pt-BR" sz="3200">
                <a:latin typeface="Calibri" pitchFamily="34" charset="0"/>
              </a:rPr>
              <a:t>↓</a:t>
            </a:r>
          </a:p>
          <a:p>
            <a:pPr algn="just"/>
            <a:r>
              <a:rPr lang="pt-BR" sz="3200">
                <a:latin typeface="Calibri" pitchFamily="34" charset="0"/>
              </a:rPr>
              <a:t>                                                     </a:t>
            </a:r>
            <a:r>
              <a:rPr lang="pt-BR" sz="3200">
                <a:latin typeface="Calibri" pitchFamily="34" charset="0"/>
                <a:hlinkClick r:id="rId3" action="ppaction://hlinksldjump"/>
              </a:rPr>
              <a:t>LEI AGRÍCOLA</a:t>
            </a:r>
            <a:endParaRPr lang="pt-BR" sz="3200">
              <a:latin typeface="Calibri" pitchFamily="34" charset="0"/>
            </a:endParaRPr>
          </a:p>
          <a:p>
            <a:pPr algn="just"/>
            <a:r>
              <a:rPr lang="pt-BR" sz="3200">
                <a:latin typeface="Calibri" pitchFamily="34" charset="0"/>
              </a:rPr>
              <a:t>                                      (Lei n⁰ 8.171, de 17/01/1991)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42938" y="-2857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Art. 50, ADCT – DIRETRIZES: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14313" y="357188"/>
            <a:ext cx="8929687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pt-BR" sz="3200">
                <a:latin typeface="Calibri" pitchFamily="34" charset="0"/>
              </a:rPr>
              <a:t> E</a:t>
            </a:r>
            <a:r>
              <a:rPr lang="pt-BR" sz="2800">
                <a:latin typeface="Calibri" pitchFamily="34" charset="0"/>
              </a:rPr>
              <a:t>stado→</a:t>
            </a:r>
            <a:r>
              <a:rPr lang="pt-BR" sz="2800">
                <a:latin typeface="Calibri" pitchFamily="34" charset="0"/>
                <a:hlinkClick r:id="rId3" action="ppaction://hlinksldjump"/>
              </a:rPr>
              <a:t>planejamento</a:t>
            </a:r>
            <a:r>
              <a:rPr lang="pt-BR" sz="2800">
                <a:latin typeface="Calibri" pitchFamily="34" charset="0"/>
              </a:rPr>
              <a:t>→determinante(pu)/indicativo(pri)</a:t>
            </a:r>
          </a:p>
          <a:p>
            <a:pPr algn="just"/>
            <a:endParaRPr lang="pt-BR" sz="28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pt-BR" sz="2800">
                <a:latin typeface="Calibri" pitchFamily="34" charset="0"/>
              </a:rPr>
              <a:t> Proteger o meio ambiente → uso racional e recup.</a:t>
            </a:r>
          </a:p>
          <a:p>
            <a:pPr algn="just">
              <a:buFont typeface="Arial" charset="0"/>
              <a:buChar char="•"/>
            </a:pPr>
            <a:endParaRPr lang="pt-BR" sz="28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pt-BR" sz="2800">
                <a:latin typeface="Calibri" pitchFamily="34" charset="0"/>
              </a:rPr>
              <a:t> Descentralização → </a:t>
            </a:r>
            <a:r>
              <a:rPr lang="pt-BR" sz="2800">
                <a:latin typeface="Calibri" pitchFamily="34" charset="0"/>
                <a:hlinkClick r:id="rId4" action="ppaction://hlinksldjump"/>
              </a:rPr>
              <a:t>Art. 23, CF/88</a:t>
            </a:r>
            <a:endParaRPr lang="pt-BR" sz="28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endParaRPr lang="pt-BR" sz="28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pt-BR" sz="2800">
                <a:latin typeface="Calibri" pitchFamily="34" charset="0"/>
              </a:rPr>
              <a:t> Política agrícola ↔ Políticas de reforma agrárias</a:t>
            </a:r>
          </a:p>
          <a:p>
            <a:pPr algn="just">
              <a:buFont typeface="Arial" charset="0"/>
              <a:buChar char="•"/>
            </a:pPr>
            <a:endParaRPr lang="pt-BR" sz="28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pt-BR" sz="2800">
                <a:latin typeface="Calibri" pitchFamily="34" charset="0"/>
              </a:rPr>
              <a:t> Fomentar ciência-tecnologia agrícola e agroindustrialização</a:t>
            </a:r>
          </a:p>
          <a:p>
            <a:pPr algn="just">
              <a:buFont typeface="Arial" charset="0"/>
              <a:buChar char="•"/>
            </a:pPr>
            <a:endParaRPr lang="pt-BR" sz="28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pt-BR" sz="2800">
                <a:latin typeface="Calibri" pitchFamily="34" charset="0"/>
              </a:rPr>
              <a:t> Apoio ao produtor rural→ pequeno →↑ renda e qual. Vida</a:t>
            </a:r>
          </a:p>
          <a:p>
            <a:pPr algn="just">
              <a:buFont typeface="Arial" charset="0"/>
              <a:buChar char="•"/>
            </a:pPr>
            <a:endParaRPr lang="pt-BR" sz="28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pt-BR" sz="2800">
                <a:latin typeface="Calibri" pitchFamily="34" charset="0"/>
              </a:rPr>
              <a:t> Saúde animal e vegetal → qualidade produtos agropec</a:t>
            </a:r>
          </a:p>
          <a:p>
            <a:pPr algn="just">
              <a:buFont typeface="Arial" charset="0"/>
              <a:buChar char="•"/>
            </a:pPr>
            <a:endParaRPr lang="pt-BR" sz="28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pt-BR" sz="2800">
                <a:latin typeface="Calibri" pitchFamily="34" charset="0"/>
              </a:rPr>
              <a:t> Proteção de doenças e pragas exóticas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42938" y="-2857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OBJETIVOS (Art. 3</a:t>
            </a: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⁰</a:t>
            </a: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, LA)</a:t>
            </a:r>
          </a:p>
        </p:txBody>
      </p:sp>
      <p:sp>
        <p:nvSpPr>
          <p:cNvPr id="17413" name="Retângulo 4"/>
          <p:cNvSpPr>
            <a:spLocks noChangeArrowheads="1"/>
          </p:cNvSpPr>
          <p:nvPr/>
        </p:nvSpPr>
        <p:spPr bwMode="auto">
          <a:xfrm>
            <a:off x="7356475" y="0"/>
            <a:ext cx="178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latin typeface="Calibri" pitchFamily="34" charset="0"/>
              </a:rPr>
              <a:t> (Art. 174. CF/88)</a:t>
            </a:r>
            <a:endParaRPr lang="pt-BR"/>
          </a:p>
        </p:txBody>
      </p:sp>
      <p:sp>
        <p:nvSpPr>
          <p:cNvPr id="17414" name="CaixaDeTexto 5"/>
          <p:cNvSpPr txBox="1">
            <a:spLocks noChangeArrowheads="1"/>
          </p:cNvSpPr>
          <p:nvPr/>
        </p:nvSpPr>
        <p:spPr bwMode="auto">
          <a:xfrm>
            <a:off x="6715125" y="6488113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5" action="ppaction://hlinksldjump"/>
              </a:rPr>
              <a:t>ações e instrumentos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Planejamento Agrícola</a:t>
            </a:r>
          </a:p>
        </p:txBody>
      </p:sp>
      <p:graphicFrame>
        <p:nvGraphicFramePr>
          <p:cNvPr id="7" name="Diagrama 6"/>
          <p:cNvGraphicFramePr/>
          <p:nvPr/>
        </p:nvGraphicFramePr>
        <p:xfrm>
          <a:off x="214282" y="1071546"/>
          <a:ext cx="8643998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437" name="CaixaDeTexto 7"/>
          <p:cNvSpPr txBox="1">
            <a:spLocks noChangeArrowheads="1"/>
          </p:cNvSpPr>
          <p:nvPr/>
        </p:nvSpPr>
        <p:spPr bwMode="auto">
          <a:xfrm>
            <a:off x="857250" y="5429250"/>
            <a:ext cx="7072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4000" b="1">
                <a:solidFill>
                  <a:srgbClr val="000000"/>
                </a:solidFill>
              </a:rPr>
              <a:t>ATIVIDADES</a:t>
            </a:r>
          </a:p>
        </p:txBody>
      </p:sp>
      <p:sp>
        <p:nvSpPr>
          <p:cNvPr id="18438" name="CaixaDeTexto 8"/>
          <p:cNvSpPr txBox="1">
            <a:spLocks noChangeArrowheads="1"/>
          </p:cNvSpPr>
          <p:nvPr/>
        </p:nvSpPr>
        <p:spPr bwMode="auto">
          <a:xfrm>
            <a:off x="6786563" y="642938"/>
            <a:ext cx="2357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(Art. 187, </a:t>
            </a:r>
            <a:r>
              <a:rPr lang="pt-BR">
                <a:latin typeface="Calibri" pitchFamily="34" charset="0"/>
              </a:rPr>
              <a:t>§ 1⁰, CF/88)</a:t>
            </a:r>
            <a:endParaRPr lang="pt-BR"/>
          </a:p>
        </p:txBody>
      </p:sp>
      <p:sp>
        <p:nvSpPr>
          <p:cNvPr id="18439" name="CaixaDeTexto 9"/>
          <p:cNvSpPr txBox="1">
            <a:spLocks noChangeArrowheads="1"/>
          </p:cNvSpPr>
          <p:nvPr/>
        </p:nvSpPr>
        <p:spPr bwMode="auto">
          <a:xfrm>
            <a:off x="7286625" y="6488113"/>
            <a:ext cx="1857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7" action="ppaction://hlinksldjump"/>
              </a:rPr>
              <a:t>OBJETIVOS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14313" y="642938"/>
            <a:ext cx="8715375" cy="686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dirty="0">
                <a:latin typeface="+mn-lt"/>
              </a:rPr>
              <a:t> Art. 23. É competência comum da União, dos Estados, do Distrito Federal e dos Municípios:</a:t>
            </a:r>
          </a:p>
          <a:p>
            <a:pPr algn="just">
              <a:defRPr/>
            </a:pPr>
            <a:r>
              <a:rPr lang="pt-BR" sz="2800" dirty="0">
                <a:latin typeface="+mn-lt"/>
              </a:rPr>
              <a:t>(...)</a:t>
            </a:r>
          </a:p>
          <a:p>
            <a:pPr algn="just">
              <a:defRPr/>
            </a:pPr>
            <a:r>
              <a:rPr lang="pt-BR" sz="2800" dirty="0">
                <a:latin typeface="+mn-lt"/>
              </a:rPr>
              <a:t>VI - proteger o meio ambiente e combater a poluição em qualquer de suas formas;</a:t>
            </a:r>
          </a:p>
          <a:p>
            <a:pPr algn="just">
              <a:defRPr/>
            </a:pPr>
            <a:r>
              <a:rPr lang="pt-BR" sz="2800" dirty="0">
                <a:latin typeface="+mn-lt"/>
              </a:rPr>
              <a:t>VII - preservar as florestas, a fauna e a flora;</a:t>
            </a:r>
          </a:p>
          <a:p>
            <a:pPr algn="just">
              <a:defRPr/>
            </a:pPr>
            <a:r>
              <a:rPr lang="pt-BR" sz="2800" dirty="0">
                <a:latin typeface="+mn-lt"/>
              </a:rPr>
              <a:t>VIII - </a:t>
            </a:r>
            <a:r>
              <a:rPr lang="pt-BR" sz="2800" b="1" u="sng" dirty="0">
                <a:latin typeface="+mn-lt"/>
              </a:rPr>
              <a:t>fomentar a produção agropecuária e organizar o abastecimento alimentar</a:t>
            </a:r>
            <a:r>
              <a:rPr lang="pt-BR" sz="2800" dirty="0">
                <a:latin typeface="+mn-lt"/>
              </a:rPr>
              <a:t>;</a:t>
            </a:r>
          </a:p>
          <a:p>
            <a:pPr algn="just">
              <a:defRPr/>
            </a:pPr>
            <a:r>
              <a:rPr lang="pt-BR" sz="2800" dirty="0">
                <a:latin typeface="+mn-lt"/>
              </a:rPr>
              <a:t>(...)</a:t>
            </a:r>
          </a:p>
          <a:p>
            <a:pPr algn="just">
              <a:defRPr/>
            </a:pPr>
            <a:r>
              <a:rPr lang="pt-BR" sz="2800" dirty="0">
                <a:latin typeface="+mn-lt"/>
              </a:rPr>
              <a:t>Parágrafo único. Leis complementares fixarão normas para a cooperação entre a União e os Estados, o Distrito Federal e os Municípios, tendo em vista o equilíbrio do desenvolvimento e do bem-estar em âmbito nacional. </a:t>
            </a:r>
            <a:r>
              <a:rPr lang="pt-BR" sz="1200" dirty="0">
                <a:latin typeface="+mn-lt"/>
              </a:rPr>
              <a:t>(</a:t>
            </a:r>
            <a:r>
              <a:rPr lang="pt-BR" sz="1200" b="1" dirty="0"/>
              <a:t>PROJETO DE LEI COMPLEMENTAR Nº12, DE 2003 – </a:t>
            </a:r>
            <a:r>
              <a:rPr lang="pt-BR" sz="1200" b="1" dirty="0" err="1"/>
              <a:t>Dep</a:t>
            </a:r>
            <a:r>
              <a:rPr lang="pt-BR" sz="1200" b="1" dirty="0"/>
              <a:t> Sarney Filho)</a:t>
            </a:r>
            <a:endParaRPr lang="pt-BR" sz="1200" dirty="0">
              <a:latin typeface="+mn-lt"/>
            </a:endParaRPr>
          </a:p>
          <a:p>
            <a:pPr algn="just">
              <a:defRPr/>
            </a:pPr>
            <a:endParaRPr lang="pt-BR" sz="3200" dirty="0">
              <a:latin typeface="Calibri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-214313"/>
            <a:ext cx="91440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COMPETÊNCIA ADMINISTRATIVA COMUM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14313" y="642938"/>
            <a:ext cx="87153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Art. 6° A ação governamental para o setor agrícola é organizada pela União, Estados, Distrito Federal, Territórios e Municípios, cabendo: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II – ao </a:t>
            </a:r>
            <a:r>
              <a:rPr lang="pt-BR" sz="2800" u="sng"/>
              <a:t>Governo Federal </a:t>
            </a:r>
            <a:r>
              <a:rPr lang="pt-BR" sz="2800"/>
              <a:t>a </a:t>
            </a:r>
            <a:r>
              <a:rPr lang="pt-BR" sz="2800" u="sng"/>
              <a:t>orientação normativa</a:t>
            </a:r>
            <a:r>
              <a:rPr lang="pt-BR" sz="2800"/>
              <a:t>, as </a:t>
            </a:r>
            <a:r>
              <a:rPr lang="pt-BR" sz="2800" u="sng"/>
              <a:t>diretrizes nacionais </a:t>
            </a:r>
            <a:r>
              <a:rPr lang="pt-BR" sz="2800"/>
              <a:t>e a </a:t>
            </a:r>
            <a:r>
              <a:rPr lang="pt-BR" sz="2800" u="sng"/>
              <a:t>execução</a:t>
            </a:r>
            <a:r>
              <a:rPr lang="pt-BR" sz="2800"/>
              <a:t> das atividades estabelecidas em lei.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III - às </a:t>
            </a:r>
            <a:r>
              <a:rPr lang="pt-BR" sz="2800" u="sng"/>
              <a:t>entidades de administração direta e indireta </a:t>
            </a:r>
            <a:r>
              <a:rPr lang="pt-BR" sz="2800"/>
              <a:t>dos </a:t>
            </a:r>
            <a:r>
              <a:rPr lang="pt-BR" sz="2800" u="sng"/>
              <a:t>Estados</a:t>
            </a:r>
            <a:r>
              <a:rPr lang="pt-BR" sz="2800"/>
              <a:t>, do </a:t>
            </a:r>
            <a:r>
              <a:rPr lang="pt-BR" sz="2800" u="sng"/>
              <a:t>Distrito Federal </a:t>
            </a:r>
            <a:r>
              <a:rPr lang="pt-BR" sz="2800"/>
              <a:t>e dos Territórios o </a:t>
            </a:r>
            <a:r>
              <a:rPr lang="pt-BR" sz="2800" u="sng"/>
              <a:t>planejamento</a:t>
            </a:r>
            <a:r>
              <a:rPr lang="pt-BR" sz="2800"/>
              <a:t>, a </a:t>
            </a:r>
            <a:r>
              <a:rPr lang="pt-BR" sz="2800" u="sng"/>
              <a:t>execução</a:t>
            </a:r>
            <a:r>
              <a:rPr lang="pt-BR" sz="2800"/>
              <a:t>, o </a:t>
            </a:r>
            <a:r>
              <a:rPr lang="pt-BR" sz="2800" u="sng"/>
              <a:t>acompanhamento</a:t>
            </a:r>
            <a:r>
              <a:rPr lang="pt-BR" sz="2800"/>
              <a:t>, o </a:t>
            </a:r>
            <a:r>
              <a:rPr lang="pt-BR" sz="2800" u="sng"/>
              <a:t>controle e a avaliação </a:t>
            </a:r>
            <a:r>
              <a:rPr lang="pt-BR" sz="2800"/>
              <a:t>de atividades específicas.</a:t>
            </a:r>
            <a:endParaRPr lang="pt-BR" sz="3200">
              <a:latin typeface="Calibri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-214313"/>
            <a:ext cx="91440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ORGANIZAÇÃO INSTITUCIONAL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Retângulo 7"/>
          <p:cNvSpPr/>
          <p:nvPr/>
        </p:nvSpPr>
        <p:spPr>
          <a:xfrm>
            <a:off x="857224" y="2928934"/>
            <a:ext cx="76081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pt-BR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POLÍTICA AGRÍCOLA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14313" y="642938"/>
            <a:ext cx="87153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Art. 5° É instituído o </a:t>
            </a:r>
            <a:r>
              <a:rPr lang="pt-BR" sz="2800" u="sng"/>
              <a:t>Conselho Nacional de Política Agrícola (CNPA)</a:t>
            </a:r>
            <a:r>
              <a:rPr lang="pt-BR" sz="2800"/>
              <a:t>, vinculado ao Ministério da Agricultura e      Reforma Agrária (</a:t>
            </a:r>
            <a:r>
              <a:rPr lang="pt-BR" sz="2800" u="sng"/>
              <a:t>Mara</a:t>
            </a:r>
            <a:r>
              <a:rPr lang="pt-BR" sz="2800"/>
              <a:t>), com as </a:t>
            </a:r>
            <a:r>
              <a:rPr lang="pt-BR" sz="2800" u="sng"/>
              <a:t>seguintes atribuições</a:t>
            </a:r>
            <a:r>
              <a:rPr lang="pt-BR" sz="2800"/>
              <a:t>: 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III - orientar a elaboração do </a:t>
            </a:r>
            <a:r>
              <a:rPr lang="pt-BR" sz="2800" u="sng"/>
              <a:t>Plano de Safra</a:t>
            </a:r>
            <a:r>
              <a:rPr lang="pt-BR" sz="2800"/>
              <a:t>;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IV - propor </a:t>
            </a:r>
            <a:r>
              <a:rPr lang="pt-BR" sz="2800" u="sng"/>
              <a:t>ajustamentos ou alterações na política agrícola</a:t>
            </a:r>
            <a:r>
              <a:rPr lang="pt-BR" sz="2800"/>
              <a:t>;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VI - </a:t>
            </a:r>
            <a:r>
              <a:rPr lang="pt-BR" sz="2800" u="sng"/>
              <a:t>manter sistema de análise e informação </a:t>
            </a:r>
            <a:r>
              <a:rPr lang="pt-BR" sz="2800"/>
              <a:t>sobre a conjuntura econômica e social da atividade agrícola.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-214313"/>
            <a:ext cx="91440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Conselho Nacional de Política Agrícola (CNPA)</a:t>
            </a:r>
          </a:p>
        </p:txBody>
      </p:sp>
      <p:sp>
        <p:nvSpPr>
          <p:cNvPr id="21509" name="CaixaDeTexto 4"/>
          <p:cNvSpPr txBox="1">
            <a:spLocks noChangeArrowheads="1"/>
          </p:cNvSpPr>
          <p:nvPr/>
        </p:nvSpPr>
        <p:spPr bwMode="auto">
          <a:xfrm>
            <a:off x="7072313" y="6429375"/>
            <a:ext cx="2071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OBJETIVOS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85750" y="1643063"/>
            <a:ext cx="8643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3200">
                <a:latin typeface="Calibri" pitchFamily="34" charset="0"/>
              </a:rPr>
              <a:t> 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AÇÕES E INSTRUMENTOS DA POLÍTICA AGRÍCOLA (Art. 4</a:t>
            </a: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⁰, LA)</a:t>
            </a:r>
            <a:endParaRPr lang="pt-BR" sz="3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graphicFrame>
        <p:nvGraphicFramePr>
          <p:cNvPr id="5" name="Diagrama 4"/>
          <p:cNvGraphicFramePr/>
          <p:nvPr/>
        </p:nvGraphicFramePr>
        <p:xfrm>
          <a:off x="0" y="928646"/>
          <a:ext cx="9144000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4" name="CaixaDeTexto 8"/>
          <p:cNvSpPr txBox="1">
            <a:spLocks noChangeArrowheads="1"/>
          </p:cNvSpPr>
          <p:nvPr/>
        </p:nvSpPr>
        <p:spPr bwMode="auto">
          <a:xfrm>
            <a:off x="6000750" y="1500188"/>
            <a:ext cx="31432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600"/>
              <a:t>Engrenagens da Política Agrícola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85750" y="214313"/>
            <a:ext cx="8572500" cy="686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BR" sz="2000" dirty="0">
                <a:latin typeface="+mn-lt"/>
              </a:rPr>
              <a:t>Art. 4° As ações e instrumentos de política agrícola referem-se a: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I - </a:t>
            </a:r>
            <a:r>
              <a:rPr lang="pt-BR" sz="2000" u="sng" dirty="0">
                <a:latin typeface="+mn-lt"/>
              </a:rPr>
              <a:t>planejamento</a:t>
            </a:r>
            <a:r>
              <a:rPr lang="pt-BR" sz="2000" dirty="0">
                <a:latin typeface="+mn-lt"/>
              </a:rPr>
              <a:t> agrícola;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II - </a:t>
            </a:r>
            <a:r>
              <a:rPr lang="pt-BR" sz="2000" u="sng" dirty="0">
                <a:latin typeface="+mn-lt"/>
              </a:rPr>
              <a:t>pesquisa</a:t>
            </a:r>
            <a:r>
              <a:rPr lang="pt-BR" sz="2000" dirty="0">
                <a:latin typeface="+mn-lt"/>
              </a:rPr>
              <a:t> agrícola tecnológica;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III - assistência técnica e </a:t>
            </a:r>
            <a:r>
              <a:rPr lang="pt-BR" sz="2000" u="sng" dirty="0">
                <a:latin typeface="+mn-lt"/>
              </a:rPr>
              <a:t>extensão rural</a:t>
            </a:r>
            <a:r>
              <a:rPr lang="pt-BR" sz="2000" dirty="0">
                <a:latin typeface="+mn-lt"/>
              </a:rPr>
              <a:t>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IV - </a:t>
            </a:r>
            <a:r>
              <a:rPr lang="pt-BR" sz="2000" u="sng" dirty="0">
                <a:latin typeface="+mn-lt"/>
              </a:rPr>
              <a:t>proteção do meio ambiente</a:t>
            </a:r>
            <a:r>
              <a:rPr lang="pt-BR" sz="2000" dirty="0">
                <a:latin typeface="+mn-lt"/>
              </a:rPr>
              <a:t>, conservação e recuperação dos recursos naturais;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V - </a:t>
            </a:r>
            <a:r>
              <a:rPr lang="pt-BR" sz="2000" u="sng" dirty="0">
                <a:latin typeface="+mn-lt"/>
              </a:rPr>
              <a:t>defesa da agropecuária</a:t>
            </a:r>
            <a:r>
              <a:rPr lang="pt-BR" sz="2000" dirty="0">
                <a:latin typeface="+mn-lt"/>
              </a:rPr>
              <a:t>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VI - </a:t>
            </a:r>
            <a:r>
              <a:rPr lang="pt-BR" sz="2000" u="sng" dirty="0">
                <a:latin typeface="+mn-lt"/>
              </a:rPr>
              <a:t>informação</a:t>
            </a:r>
            <a:r>
              <a:rPr lang="pt-BR" sz="2000" dirty="0">
                <a:latin typeface="+mn-lt"/>
              </a:rPr>
              <a:t> agrícola;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VII - </a:t>
            </a:r>
            <a:r>
              <a:rPr lang="pt-BR" sz="2000" u="sng" dirty="0">
                <a:latin typeface="+mn-lt"/>
              </a:rPr>
              <a:t>produção, comercialização, abastecimento e armazenagem</a:t>
            </a:r>
            <a:r>
              <a:rPr lang="pt-BR" sz="2000" dirty="0">
                <a:latin typeface="+mn-lt"/>
              </a:rPr>
              <a:t>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VIII - </a:t>
            </a:r>
            <a:r>
              <a:rPr lang="pt-BR" sz="2000" b="1" u="sng" dirty="0">
                <a:solidFill>
                  <a:srgbClr val="000000"/>
                </a:solidFill>
                <a:latin typeface="+mn-lt"/>
              </a:rPr>
              <a:t>associativismo e cooperativismo</a:t>
            </a:r>
            <a:r>
              <a:rPr lang="pt-BR" sz="2000" dirty="0">
                <a:latin typeface="+mn-lt"/>
              </a:rPr>
              <a:t>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IX - formação profissional e </a:t>
            </a:r>
            <a:r>
              <a:rPr lang="pt-BR" sz="2000" u="sng" dirty="0">
                <a:latin typeface="+mn-lt"/>
              </a:rPr>
              <a:t>educação rural</a:t>
            </a:r>
            <a:r>
              <a:rPr lang="pt-BR" sz="2000" dirty="0">
                <a:latin typeface="+mn-lt"/>
              </a:rPr>
              <a:t>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 -</a:t>
            </a:r>
            <a:r>
              <a:rPr lang="pt-BR" sz="2000" u="sng" dirty="0">
                <a:latin typeface="+mn-lt"/>
              </a:rPr>
              <a:t> investimentos </a:t>
            </a:r>
            <a:r>
              <a:rPr lang="pt-BR" sz="2000" dirty="0">
                <a:latin typeface="+mn-lt"/>
              </a:rPr>
              <a:t>públicos e privados;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XI - </a:t>
            </a:r>
            <a:r>
              <a:rPr lang="pt-BR" sz="2000" b="1" u="sng" dirty="0">
                <a:solidFill>
                  <a:srgbClr val="000000"/>
                </a:solidFill>
                <a:latin typeface="+mn-lt"/>
              </a:rPr>
              <a:t>crédito rural</a:t>
            </a:r>
            <a:r>
              <a:rPr lang="pt-BR" sz="2000" dirty="0">
                <a:latin typeface="+mn-lt"/>
              </a:rPr>
              <a:t>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XII - </a:t>
            </a:r>
            <a:r>
              <a:rPr lang="pt-BR" sz="2000" u="sng" dirty="0">
                <a:latin typeface="+mn-lt"/>
              </a:rPr>
              <a:t>garantia</a:t>
            </a:r>
            <a:r>
              <a:rPr lang="pt-BR" sz="2000" dirty="0">
                <a:latin typeface="+mn-lt"/>
              </a:rPr>
              <a:t> da atividade agropecuária;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XIII - </a:t>
            </a:r>
            <a:r>
              <a:rPr lang="pt-BR" sz="2000" b="1" u="sng" dirty="0">
                <a:solidFill>
                  <a:srgbClr val="000000"/>
                </a:solidFill>
                <a:latin typeface="+mn-lt"/>
              </a:rPr>
              <a:t>seguro agrícola</a:t>
            </a:r>
            <a:r>
              <a:rPr lang="pt-BR" sz="2000" dirty="0">
                <a:latin typeface="+mn-lt"/>
              </a:rPr>
              <a:t>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XIV - </a:t>
            </a:r>
            <a:r>
              <a:rPr lang="pt-BR" sz="2000" u="sng" dirty="0">
                <a:latin typeface="+mn-lt"/>
              </a:rPr>
              <a:t>tributação e incentivos fiscais</a:t>
            </a:r>
            <a:r>
              <a:rPr lang="pt-BR" sz="2000" dirty="0">
                <a:latin typeface="+mn-lt"/>
              </a:rPr>
              <a:t>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XV - </a:t>
            </a:r>
            <a:r>
              <a:rPr lang="pt-BR" sz="2000" u="sng" dirty="0">
                <a:latin typeface="+mn-lt"/>
              </a:rPr>
              <a:t>irrigação e drenagem</a:t>
            </a:r>
            <a:r>
              <a:rPr lang="pt-BR" sz="2000" dirty="0">
                <a:latin typeface="+mn-lt"/>
              </a:rPr>
              <a:t>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XVI - </a:t>
            </a:r>
            <a:r>
              <a:rPr lang="pt-BR" sz="2000" u="sng" dirty="0">
                <a:latin typeface="+mn-lt"/>
              </a:rPr>
              <a:t>habitação</a:t>
            </a:r>
            <a:r>
              <a:rPr lang="pt-BR" sz="2000" dirty="0">
                <a:latin typeface="+mn-lt"/>
              </a:rPr>
              <a:t> rural;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XVII - </a:t>
            </a:r>
            <a:r>
              <a:rPr lang="pt-BR" sz="2000" u="sng" dirty="0">
                <a:latin typeface="+mn-lt"/>
              </a:rPr>
              <a:t>eletrificação</a:t>
            </a:r>
            <a:r>
              <a:rPr lang="pt-BR" sz="2000" dirty="0">
                <a:latin typeface="+mn-lt"/>
              </a:rPr>
              <a:t> rural;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XVIII - </a:t>
            </a:r>
            <a:r>
              <a:rPr lang="pt-BR" sz="2000" u="sng" dirty="0">
                <a:latin typeface="+mn-lt"/>
              </a:rPr>
              <a:t>mecanização</a:t>
            </a:r>
            <a:r>
              <a:rPr lang="pt-BR" sz="2000" dirty="0">
                <a:latin typeface="+mn-lt"/>
              </a:rPr>
              <a:t> agrícola;</a:t>
            </a:r>
          </a:p>
          <a:p>
            <a:pPr>
              <a:defRPr/>
            </a:pPr>
            <a:r>
              <a:rPr lang="pt-BR" sz="2000" dirty="0">
                <a:latin typeface="+mn-lt"/>
              </a:rPr>
              <a:t>XIX - </a:t>
            </a:r>
            <a:r>
              <a:rPr lang="pt-BR" sz="2000" u="sng" dirty="0">
                <a:latin typeface="+mn-lt"/>
              </a:rPr>
              <a:t>crédito fundiário</a:t>
            </a:r>
            <a:r>
              <a:rPr lang="pt-BR" sz="2000" dirty="0">
                <a:latin typeface="+mn-lt"/>
              </a:rPr>
              <a:t>.</a:t>
            </a:r>
          </a:p>
          <a:p>
            <a:pPr algn="just">
              <a:defRPr/>
            </a:pPr>
            <a:endParaRPr lang="pt-BR" sz="2000" dirty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029200" y="4214813"/>
            <a:ext cx="411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LEI AGRÍCOLA (LEI 8.171/91)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458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graphicFrame>
        <p:nvGraphicFramePr>
          <p:cNvPr id="17" name="Diagrama 16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582" name="CaixaDeTexto 18"/>
          <p:cNvSpPr txBox="1">
            <a:spLocks noChangeArrowheads="1"/>
          </p:cNvSpPr>
          <p:nvPr/>
        </p:nvSpPr>
        <p:spPr bwMode="auto">
          <a:xfrm>
            <a:off x="4143375" y="85725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7" action="ppaction://hlinksldjump"/>
              </a:rPr>
              <a:t>Arts. 8-10</a:t>
            </a:r>
            <a:endParaRPr lang="pt-BR" sz="1200"/>
          </a:p>
        </p:txBody>
      </p:sp>
      <p:sp>
        <p:nvSpPr>
          <p:cNvPr id="24583" name="CaixaDeTexto 19"/>
          <p:cNvSpPr txBox="1">
            <a:spLocks noChangeArrowheads="1"/>
          </p:cNvSpPr>
          <p:nvPr/>
        </p:nvSpPr>
        <p:spPr bwMode="auto">
          <a:xfrm>
            <a:off x="5000625" y="1000125"/>
            <a:ext cx="1357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8" action="ppaction://hlinksldjump"/>
              </a:rPr>
              <a:t>Arts. 11-14</a:t>
            </a:r>
            <a:endParaRPr lang="pt-BR" sz="1200"/>
          </a:p>
        </p:txBody>
      </p:sp>
      <p:sp>
        <p:nvSpPr>
          <p:cNvPr id="24584" name="CaixaDeTexto 20"/>
          <p:cNvSpPr txBox="1">
            <a:spLocks noChangeArrowheads="1"/>
          </p:cNvSpPr>
          <p:nvPr/>
        </p:nvSpPr>
        <p:spPr bwMode="auto">
          <a:xfrm>
            <a:off x="5500688" y="1500188"/>
            <a:ext cx="1357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9" action="ppaction://hlinksldjump"/>
              </a:rPr>
              <a:t>Arts. 16-18</a:t>
            </a:r>
            <a:endParaRPr lang="pt-BR" sz="1200"/>
          </a:p>
        </p:txBody>
      </p:sp>
      <p:sp>
        <p:nvSpPr>
          <p:cNvPr id="24585" name="CaixaDeTexto 21"/>
          <p:cNvSpPr txBox="1">
            <a:spLocks noChangeArrowheads="1"/>
          </p:cNvSpPr>
          <p:nvPr/>
        </p:nvSpPr>
        <p:spPr bwMode="auto">
          <a:xfrm>
            <a:off x="6072188" y="2786063"/>
            <a:ext cx="1357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10" action="ppaction://hlinksldjump"/>
              </a:rPr>
              <a:t>Arts. 27A-29A</a:t>
            </a:r>
            <a:endParaRPr lang="pt-BR" sz="1200"/>
          </a:p>
        </p:txBody>
      </p:sp>
      <p:sp>
        <p:nvSpPr>
          <p:cNvPr id="24586" name="CaixaDeTexto 22"/>
          <p:cNvSpPr txBox="1">
            <a:spLocks noChangeArrowheads="1"/>
          </p:cNvSpPr>
          <p:nvPr/>
        </p:nvSpPr>
        <p:spPr bwMode="auto">
          <a:xfrm>
            <a:off x="6000750" y="4286250"/>
            <a:ext cx="1285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11" action="ppaction://hlinksldjump"/>
              </a:rPr>
              <a:t>Arts. 31-42</a:t>
            </a:r>
            <a:endParaRPr lang="pt-BR" sz="1200"/>
          </a:p>
        </p:txBody>
      </p:sp>
      <p:sp>
        <p:nvSpPr>
          <p:cNvPr id="24587" name="CaixaDeTexto 24"/>
          <p:cNvSpPr txBox="1">
            <a:spLocks noChangeArrowheads="1"/>
          </p:cNvSpPr>
          <p:nvPr/>
        </p:nvSpPr>
        <p:spPr bwMode="auto">
          <a:xfrm>
            <a:off x="5143500" y="5500688"/>
            <a:ext cx="1000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12" action="ppaction://hlinksldjump"/>
              </a:rPr>
              <a:t>SENAR</a:t>
            </a:r>
            <a:endParaRPr lang="pt-BR" sz="1200"/>
          </a:p>
        </p:txBody>
      </p:sp>
      <p:sp>
        <p:nvSpPr>
          <p:cNvPr id="24588" name="CaixaDeTexto 25"/>
          <p:cNvSpPr txBox="1">
            <a:spLocks noChangeArrowheads="1"/>
          </p:cNvSpPr>
          <p:nvPr/>
        </p:nvSpPr>
        <p:spPr bwMode="auto">
          <a:xfrm>
            <a:off x="3429000" y="5429250"/>
            <a:ext cx="1214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13" action="ppaction://hlinksldjump"/>
              </a:rPr>
              <a:t>Arts. 48-50</a:t>
            </a:r>
            <a:endParaRPr lang="pt-BR" sz="1200"/>
          </a:p>
        </p:txBody>
      </p:sp>
      <p:sp>
        <p:nvSpPr>
          <p:cNvPr id="24589" name="CaixaDeTexto 27"/>
          <p:cNvSpPr txBox="1">
            <a:spLocks noChangeArrowheads="1"/>
          </p:cNvSpPr>
          <p:nvPr/>
        </p:nvSpPr>
        <p:spPr bwMode="auto">
          <a:xfrm>
            <a:off x="2214563" y="4286250"/>
            <a:ext cx="1357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14" action="ppaction://hlinksldjump"/>
              </a:rPr>
              <a:t>Arts. 59-66A</a:t>
            </a:r>
            <a:endParaRPr lang="pt-BR" sz="1200"/>
          </a:p>
        </p:txBody>
      </p:sp>
      <p:sp>
        <p:nvSpPr>
          <p:cNvPr id="24590" name="CaixaDeTexto 28"/>
          <p:cNvSpPr txBox="1">
            <a:spLocks noChangeArrowheads="1"/>
          </p:cNvSpPr>
          <p:nvPr/>
        </p:nvSpPr>
        <p:spPr bwMode="auto">
          <a:xfrm>
            <a:off x="2714625" y="5000625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15" action="ppaction://hlinksldjump"/>
              </a:rPr>
              <a:t>Arts. 56-58</a:t>
            </a:r>
            <a:endParaRPr lang="pt-BR" sz="1200"/>
          </a:p>
        </p:txBody>
      </p:sp>
      <p:sp>
        <p:nvSpPr>
          <p:cNvPr id="24591" name="CaixaDeTexto 29"/>
          <p:cNvSpPr txBox="1">
            <a:spLocks noChangeArrowheads="1"/>
          </p:cNvSpPr>
          <p:nvPr/>
        </p:nvSpPr>
        <p:spPr bwMode="auto">
          <a:xfrm>
            <a:off x="2071688" y="3500438"/>
            <a:ext cx="1214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16" action="ppaction://hlinksldjump"/>
              </a:rPr>
              <a:t>Art. 104</a:t>
            </a:r>
            <a:endParaRPr lang="pt-BR" sz="1200"/>
          </a:p>
        </p:txBody>
      </p:sp>
      <p:sp>
        <p:nvSpPr>
          <p:cNvPr id="24592" name="CaixaDeTexto 30"/>
          <p:cNvSpPr txBox="1">
            <a:spLocks noChangeArrowheads="1"/>
          </p:cNvSpPr>
          <p:nvPr/>
        </p:nvSpPr>
        <p:spPr bwMode="auto">
          <a:xfrm>
            <a:off x="3214688" y="1143000"/>
            <a:ext cx="1357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hlinkClick r:id="rId17" action="ppaction://hlinksldjump"/>
              </a:rPr>
              <a:t>Art. 4, XIX, LA</a:t>
            </a:r>
            <a:endParaRPr lang="pt-BR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560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28625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PLANEJAMENTO AGRÍCOLA</a:t>
            </a:r>
          </a:p>
        </p:txBody>
      </p:sp>
      <p:sp>
        <p:nvSpPr>
          <p:cNvPr id="25606" name="CaixaDeTexto 11"/>
          <p:cNvSpPr txBox="1">
            <a:spLocks noChangeArrowheads="1"/>
          </p:cNvSpPr>
          <p:nvPr/>
        </p:nvSpPr>
        <p:spPr bwMode="auto">
          <a:xfrm>
            <a:off x="0" y="928688"/>
            <a:ext cx="9144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pt-BR" sz="2800"/>
              <a:t> planos nacionais desenvolvimento agrícola plurianuais;</a:t>
            </a:r>
          </a:p>
          <a:p>
            <a:pPr algn="just">
              <a:buFont typeface="Arial" charset="0"/>
              <a:buChar char="•"/>
            </a:pPr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planos de safras;</a:t>
            </a:r>
          </a:p>
          <a:p>
            <a:pPr algn="just">
              <a:buFont typeface="Arial" charset="0"/>
              <a:buChar char="•"/>
            </a:pPr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planos operativos anuais.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Os planos deverão prever a integração das atividades de produção e de transformação do setor agrícola, e deste com os demais setores da economia.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MAPA coordenará as atividades de planejamento agrícola, em articulação com os Estados, o Distrito Federal, os Territórios e os Municípios.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662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28625" y="-214313"/>
            <a:ext cx="82296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PLANOS SAFRA E PLURIANUAIS</a:t>
            </a:r>
          </a:p>
        </p:txBody>
      </p:sp>
      <p:sp>
        <p:nvSpPr>
          <p:cNvPr id="26630" name="CaixaDeTexto 11"/>
          <p:cNvSpPr txBox="1">
            <a:spLocks noChangeArrowheads="1"/>
          </p:cNvSpPr>
          <p:nvPr/>
        </p:nvSpPr>
        <p:spPr bwMode="auto">
          <a:xfrm>
            <a:off x="0" y="785813"/>
            <a:ext cx="9144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Os planos de safra e os planos plurianuais, considerarão:</a:t>
            </a:r>
          </a:p>
          <a:p>
            <a:pPr algn="just"/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tipo de produto;</a:t>
            </a:r>
          </a:p>
          <a:p>
            <a:pPr algn="just">
              <a:buFont typeface="Arial" charset="0"/>
              <a:buChar char="•"/>
            </a:pPr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fatores e ecossistemas homogêneos;</a:t>
            </a:r>
          </a:p>
          <a:p>
            <a:pPr algn="just">
              <a:buFont typeface="Arial" charset="0"/>
              <a:buChar char="•"/>
            </a:pPr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o planejamento das ações dos órgãos e entidades da administração federal direta e indireta;</a:t>
            </a:r>
          </a:p>
          <a:p>
            <a:pPr algn="just">
              <a:buFont typeface="Arial" charset="0"/>
              <a:buChar char="•"/>
            </a:pPr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as especificidades regionais e estaduais:</a:t>
            </a:r>
          </a:p>
          <a:p>
            <a:pPr lvl="1" algn="just">
              <a:buFont typeface="Arial" charset="0"/>
              <a:buChar char="•"/>
            </a:pPr>
            <a:r>
              <a:rPr lang="pt-BR" sz="2800"/>
              <a:t> vocação agrícola;</a:t>
            </a:r>
          </a:p>
          <a:p>
            <a:pPr lvl="1" algn="just">
              <a:buFont typeface="Arial" charset="0"/>
              <a:buChar char="•"/>
            </a:pPr>
            <a:r>
              <a:rPr lang="pt-BR" sz="2800"/>
              <a:t> necessidades diferenciadas de abastecimento, formação de estoque e exportação.</a:t>
            </a:r>
          </a:p>
        </p:txBody>
      </p:sp>
      <p:sp>
        <p:nvSpPr>
          <p:cNvPr id="26631" name="CaixaDeTexto 6"/>
          <p:cNvSpPr txBox="1">
            <a:spLocks noChangeArrowheads="1"/>
          </p:cNvSpPr>
          <p:nvPr/>
        </p:nvSpPr>
        <p:spPr bwMode="auto">
          <a:xfrm>
            <a:off x="4643438" y="6572250"/>
            <a:ext cx="4500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Política agrícola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765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SISTEMA NACIONAL DE PESQUISA AGROPRCUÁRIA (SNPA)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0" y="1928813"/>
            <a:ext cx="9144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Autorizado pela Lei n⁰ 8.171/91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</a:t>
            </a:r>
            <a:r>
              <a:rPr lang="pt-BR" sz="2800" dirty="0" err="1">
                <a:latin typeface="+mn-lt"/>
              </a:rPr>
              <a:t>Instituido</a:t>
            </a:r>
            <a:r>
              <a:rPr lang="pt-BR" sz="2800" dirty="0">
                <a:latin typeface="+mn-lt"/>
              </a:rPr>
              <a:t> pela Portaria n⁰ 193 - 07/08/1992 – MAPA 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Coordenado Empresa Brasileira de Pesquisa Agropecuária (Embrapa)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867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8" name="Diagrama 7"/>
          <p:cNvGraphicFramePr/>
          <p:nvPr/>
        </p:nvGraphicFramePr>
        <p:xfrm>
          <a:off x="285720" y="214290"/>
          <a:ext cx="857256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678" name="CaixaDeTexto 8"/>
          <p:cNvSpPr txBox="1">
            <a:spLocks noChangeArrowheads="1"/>
          </p:cNvSpPr>
          <p:nvPr/>
        </p:nvSpPr>
        <p:spPr bwMode="auto">
          <a:xfrm>
            <a:off x="285750" y="6215063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FONTE: EMBRAPA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2970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-214313"/>
            <a:ext cx="91440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Unidades de Pesquisa e Serviços - Embrapa</a:t>
            </a:r>
          </a:p>
        </p:txBody>
      </p:sp>
      <p:graphicFrame>
        <p:nvGraphicFramePr>
          <p:cNvPr id="8" name="Diagrama 7"/>
          <p:cNvGraphicFramePr/>
          <p:nvPr/>
        </p:nvGraphicFramePr>
        <p:xfrm>
          <a:off x="285720" y="928670"/>
          <a:ext cx="857256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072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57200" y="0"/>
            <a:ext cx="82296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Organizações Estaduais de Pesquisa Agropecuária (</a:t>
            </a:r>
            <a:r>
              <a:rPr lang="pt-BR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OEPAs</a:t>
            </a: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)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214313" y="1397000"/>
          <a:ext cx="8644000" cy="4818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000"/>
                <a:gridCol w="2161000"/>
                <a:gridCol w="2161000"/>
                <a:gridCol w="2161000"/>
              </a:tblGrid>
              <a:tr h="80301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REGIÕES NORTE CENTRO-OESTE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REGIÃO NORDESTE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REGIÃO SUDESTE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REGIÃO SUL</a:t>
                      </a:r>
                      <a:endParaRPr lang="pt-BR" dirty="0"/>
                    </a:p>
                  </a:txBody>
                  <a:tcPr/>
                </a:tc>
              </a:tr>
              <a:tr h="803014">
                <a:tc>
                  <a:txBody>
                    <a:bodyPr/>
                    <a:lstStyle/>
                    <a:p>
                      <a:r>
                        <a:rPr lang="pt-BR" dirty="0" smtClean="0"/>
                        <a:t>EMPAER (MT)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EBDA (BA)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APTA (SP): IAC, IB, IEA,</a:t>
                      </a:r>
                      <a:r>
                        <a:rPr lang="pt-BR" baseline="0" dirty="0" smtClean="0"/>
                        <a:t> IP, ITA, IZ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EPAGRI (SC)</a:t>
                      </a:r>
                      <a:endParaRPr lang="pt-BR" dirty="0"/>
                    </a:p>
                  </a:txBody>
                  <a:tcPr/>
                </a:tc>
              </a:tr>
              <a:tr h="803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Agência Rural (GO)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EMDAGRO (SE)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EPAMIG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FEPAGRO (RS)</a:t>
                      </a:r>
                      <a:endParaRPr lang="pt-BR" dirty="0"/>
                    </a:p>
                  </a:txBody>
                  <a:tcPr/>
                </a:tc>
              </a:tr>
              <a:tr h="803014">
                <a:tc>
                  <a:txBody>
                    <a:bodyPr/>
                    <a:lstStyle/>
                    <a:p>
                      <a:r>
                        <a:rPr lang="pt-BR" dirty="0" smtClean="0"/>
                        <a:t>IDATERRA</a:t>
                      </a:r>
                      <a:r>
                        <a:rPr lang="pt-BR" baseline="0" dirty="0" smtClean="0"/>
                        <a:t> (MS)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EMEPA</a:t>
                      </a:r>
                      <a:r>
                        <a:rPr lang="pt-BR" baseline="0" dirty="0" smtClean="0"/>
                        <a:t> (PB)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INCAPER (ES)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IAPAR (PR)</a:t>
                      </a:r>
                      <a:endParaRPr lang="pt-BR" dirty="0"/>
                    </a:p>
                  </a:txBody>
                  <a:tcPr/>
                </a:tc>
              </a:tr>
              <a:tr h="803014">
                <a:tc>
                  <a:txBody>
                    <a:bodyPr/>
                    <a:lstStyle/>
                    <a:p>
                      <a:r>
                        <a:rPr lang="pt-BR" dirty="0" smtClean="0"/>
                        <a:t>UNITINS (TO)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EMPARN (RN)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PESAGRO-RIO (RJ)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03014"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IPA (PE)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63" name="CaixaDeTexto 8"/>
          <p:cNvSpPr txBox="1">
            <a:spLocks noChangeArrowheads="1"/>
          </p:cNvSpPr>
          <p:nvPr/>
        </p:nvSpPr>
        <p:spPr bwMode="auto">
          <a:xfrm>
            <a:off x="285750" y="6215063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FONTE: EMBRAPA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4313" y="1000125"/>
            <a:ext cx="87153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dirty="0"/>
              <a:t>Art. 1° Esta Lei regula os direitos e obrigações concernentes aos bens imóveis rurais, para os fins de execução da </a:t>
            </a:r>
            <a:r>
              <a:rPr lang="pt-BR" sz="2800" u="sng" dirty="0"/>
              <a:t>Reforma Agrária</a:t>
            </a:r>
            <a:r>
              <a:rPr lang="pt-BR" sz="2800" dirty="0"/>
              <a:t> e promoção da </a:t>
            </a:r>
            <a:r>
              <a:rPr lang="pt-BR" sz="2800" u="sng" dirty="0"/>
              <a:t>Política Agrícola</a:t>
            </a:r>
            <a:r>
              <a:rPr lang="pt-BR" sz="2800" dirty="0"/>
              <a:t>.</a:t>
            </a:r>
          </a:p>
          <a:p>
            <a:pPr algn="just">
              <a:defRPr/>
            </a:pPr>
            <a:r>
              <a:rPr lang="pt-BR" sz="2800" dirty="0"/>
              <a:t>(...)</a:t>
            </a:r>
          </a:p>
          <a:p>
            <a:pPr algn="just">
              <a:defRPr/>
            </a:pPr>
            <a:endParaRPr lang="pt-BR" sz="2800" dirty="0"/>
          </a:p>
          <a:p>
            <a:pPr algn="just">
              <a:defRPr/>
            </a:pPr>
            <a:r>
              <a:rPr lang="pt-BR" sz="2800" dirty="0"/>
              <a:t>§ 2º Entende-se por </a:t>
            </a:r>
            <a:r>
              <a:rPr lang="pt-BR" sz="2800" b="1" u="sng" dirty="0"/>
              <a:t>Política Agrícola</a:t>
            </a:r>
            <a:r>
              <a:rPr lang="pt-BR" sz="2800" b="1" dirty="0"/>
              <a:t> </a:t>
            </a:r>
            <a:r>
              <a:rPr lang="pt-BR" sz="2800" dirty="0"/>
              <a:t>o </a:t>
            </a:r>
            <a:r>
              <a:rPr lang="pt-BR" sz="2800" u="sng" dirty="0"/>
              <a:t>conjunto</a:t>
            </a:r>
            <a:r>
              <a:rPr lang="pt-BR" sz="2800" dirty="0"/>
              <a:t> de </a:t>
            </a:r>
            <a:r>
              <a:rPr lang="pt-BR" sz="2800" u="sng" dirty="0"/>
              <a:t>providências</a:t>
            </a:r>
            <a:r>
              <a:rPr lang="pt-BR" sz="2800" dirty="0"/>
              <a:t> de </a:t>
            </a:r>
            <a:r>
              <a:rPr lang="pt-BR" sz="2800" u="sng" dirty="0"/>
              <a:t>amparo</a:t>
            </a:r>
            <a:r>
              <a:rPr lang="pt-BR" sz="2800" dirty="0"/>
              <a:t> à </a:t>
            </a:r>
            <a:r>
              <a:rPr lang="pt-BR" sz="2800" u="sng" dirty="0"/>
              <a:t>propriedade</a:t>
            </a:r>
            <a:r>
              <a:rPr lang="pt-BR" sz="2800" dirty="0"/>
              <a:t> da terra, que se destinem a </a:t>
            </a:r>
            <a:r>
              <a:rPr lang="pt-BR" sz="2800" b="1" u="sng" dirty="0"/>
              <a:t>orientar</a:t>
            </a:r>
            <a:r>
              <a:rPr lang="pt-BR" sz="2800" dirty="0"/>
              <a:t>, no interesse da economia rural, as </a:t>
            </a:r>
            <a:r>
              <a:rPr lang="pt-BR" sz="2800" b="1" u="sng" dirty="0"/>
              <a:t>atividades agropecuárias</a:t>
            </a:r>
            <a:r>
              <a:rPr lang="pt-BR" sz="2800" dirty="0"/>
              <a:t>, seja no sentido de garantir-lhes o </a:t>
            </a:r>
            <a:r>
              <a:rPr lang="pt-BR" sz="2800" u="sng" dirty="0"/>
              <a:t>pleno emprego</a:t>
            </a:r>
            <a:r>
              <a:rPr lang="pt-BR" sz="2800" dirty="0"/>
              <a:t>, seja no de </a:t>
            </a:r>
            <a:r>
              <a:rPr lang="pt-BR" sz="2800" u="sng" dirty="0"/>
              <a:t>harmonizá-las</a:t>
            </a:r>
            <a:r>
              <a:rPr lang="pt-BR" sz="2800" dirty="0"/>
              <a:t> com o processo de </a:t>
            </a:r>
            <a:r>
              <a:rPr lang="pt-BR" sz="2800" u="sng" dirty="0"/>
              <a:t>industrialização do país</a:t>
            </a:r>
            <a:r>
              <a:rPr lang="pt-BR" sz="2800" dirty="0"/>
              <a:t>.</a:t>
            </a:r>
          </a:p>
          <a:p>
            <a:pPr marL="514350" indent="-514350" algn="just">
              <a:defRPr/>
            </a:pPr>
            <a:endParaRPr lang="pt-BR" sz="2800" dirty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ESTATUTO DA TERRA</a:t>
            </a:r>
          </a:p>
        </p:txBody>
      </p:sp>
      <p:sp>
        <p:nvSpPr>
          <p:cNvPr id="4101" name="CaixaDeTexto 5"/>
          <p:cNvSpPr txBox="1">
            <a:spLocks noChangeArrowheads="1"/>
          </p:cNvSpPr>
          <p:nvPr/>
        </p:nvSpPr>
        <p:spPr bwMode="auto">
          <a:xfrm>
            <a:off x="2357438" y="6357938"/>
            <a:ext cx="6786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Política agrícola x Política de desenvolvimento rural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174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OBJETIVOS DA PESQUISA AGRÍCOLA: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0" y="714375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Integrar pesquisa – assistência técnica – extensão rural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Prioridade ao melhoramento de material genético produzido pelo ambiente natural dos ecossistemas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</a:t>
            </a:r>
            <a:r>
              <a:rPr lang="pt-BR" sz="2800" dirty="0">
                <a:latin typeface="Calibri"/>
              </a:rPr>
              <a:t>↑ produtividade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Preservando ao máximo a heterogeneidade genética</a:t>
            </a: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Prioridade </a:t>
            </a:r>
            <a:r>
              <a:rPr lang="pt-BR" sz="2800" dirty="0">
                <a:latin typeface="Calibri"/>
              </a:rPr>
              <a:t>→ tec. agrícola voltada para pequeno produtor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Calibri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Gerar tec. Adaptadas às ≠ regionais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Calibri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Geração de tec. Respeitando a preservação: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da saúde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do meio ambiente </a:t>
            </a:r>
            <a:endParaRPr lang="pt-BR" sz="2800" dirty="0">
              <a:latin typeface="+mn-lt"/>
            </a:endParaRPr>
          </a:p>
        </p:txBody>
      </p:sp>
      <p:sp>
        <p:nvSpPr>
          <p:cNvPr id="31751" name="CaixaDeTexto 6"/>
          <p:cNvSpPr txBox="1">
            <a:spLocks noChangeArrowheads="1"/>
          </p:cNvSpPr>
          <p:nvPr/>
        </p:nvSpPr>
        <p:spPr bwMode="auto">
          <a:xfrm>
            <a:off x="5643563" y="6500813"/>
            <a:ext cx="3500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Política Agrícola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1857375" y="214313"/>
            <a:ext cx="7286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Assistência Técnica e Extensão Rural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285750" y="1857375"/>
            <a:ext cx="85010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Poder Público </a:t>
            </a:r>
            <a:r>
              <a:rPr lang="pt-BR" sz="2800" dirty="0">
                <a:latin typeface="Calibri"/>
              </a:rPr>
              <a:t>→ gratuito → pequenos produtores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Calibri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Objetiva buscar soluções adequadas para problemas de: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produção;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gerência;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beneficiamento e armazenagem;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comercialização e  industrialização;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eletrificação;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consumo.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bem-estar;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Preservação do meio ambiente.</a:t>
            </a:r>
            <a:endParaRPr lang="pt-BR" sz="2800" dirty="0">
              <a:latin typeface="+mn-lt"/>
            </a:endParaRPr>
          </a:p>
        </p:txBody>
      </p:sp>
      <p:pic>
        <p:nvPicPr>
          <p:cNvPr id="32775" name="Picture 4" descr="C:\Documents and Settings\All Users\Documentos\Minhas imagens\Amostras de imagens\empa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762125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CaixaDeTexto 10"/>
          <p:cNvSpPr txBox="1">
            <a:spLocks noChangeArrowheads="1"/>
          </p:cNvSpPr>
          <p:nvPr/>
        </p:nvSpPr>
        <p:spPr bwMode="auto">
          <a:xfrm>
            <a:off x="7000875" y="6488113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4" action="ppaction://hlinksldjump"/>
              </a:rPr>
              <a:t>Política Agrária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379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1857375" y="214313"/>
            <a:ext cx="7286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DEFESA AGROPECUÁRIA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0" y="1857375"/>
            <a:ext cx="9144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São o</a:t>
            </a:r>
            <a:r>
              <a:rPr lang="pt-BR" sz="2800" dirty="0">
                <a:latin typeface="Calibri"/>
              </a:rPr>
              <a:t>bjetivos da defesa agropecuária assegurar: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Calibri"/>
            </a:endParaRP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sanidade das populações vegetais;</a:t>
            </a:r>
          </a:p>
          <a:p>
            <a:pPr lvl="1" algn="just">
              <a:buFont typeface="Arial" pitchFamily="34" charset="0"/>
              <a:buChar char="•"/>
              <a:defRPr/>
            </a:pPr>
            <a:endParaRPr lang="pt-BR" sz="2800" dirty="0">
              <a:latin typeface="Calibri"/>
            </a:endParaRP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saúde dos rebanhos animais;</a:t>
            </a:r>
          </a:p>
          <a:p>
            <a:pPr lvl="1" algn="just">
              <a:buFont typeface="Arial" pitchFamily="34" charset="0"/>
              <a:buChar char="•"/>
              <a:defRPr/>
            </a:pPr>
            <a:endParaRPr lang="pt-BR" sz="2800" dirty="0">
              <a:latin typeface="Calibri"/>
            </a:endParaRP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idoneidade insumos e serviços usados na agropecuária;</a:t>
            </a:r>
          </a:p>
          <a:p>
            <a:pPr lvl="1" algn="just">
              <a:buFont typeface="Arial" pitchFamily="34" charset="0"/>
              <a:buChar char="•"/>
              <a:defRPr/>
            </a:pPr>
            <a:endParaRPr lang="pt-BR" sz="2800" dirty="0">
              <a:latin typeface="Calibri"/>
            </a:endParaRP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sz="2800" dirty="0">
                <a:latin typeface="Calibri"/>
              </a:rPr>
              <a:t> identidade e segurança  dos produtos agropecuários.</a:t>
            </a:r>
            <a:endParaRPr lang="pt-BR" sz="2800" dirty="0">
              <a:latin typeface="+mn-lt"/>
            </a:endParaRPr>
          </a:p>
        </p:txBody>
      </p:sp>
      <p:pic>
        <p:nvPicPr>
          <p:cNvPr id="33799" name="Picture 3" descr="C:\Documents and Settings\All Users\Documentos\Minhas imagens\Amostras de imagens\topo1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57375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482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Atividades de defesa agropecuária desenvolvidas permanentemente pelo Poder Público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0" y="1785938"/>
            <a:ext cx="91440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Vigilância e defesa sanitária vegetal;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Vigilância e defesa sanitária animal;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Inspeção e classificação de produtos origem vegetal;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</a:t>
            </a:r>
            <a:r>
              <a:rPr lang="pt-BR" sz="2800" dirty="0"/>
              <a:t>Inspeção e classificação de produtos de origem animal;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800" dirty="0">
                <a:latin typeface="+mn-lt"/>
              </a:rPr>
              <a:t> Fiscalização insumos e serviços usados agropecuária.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584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214313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COMPETÊNCIA DA DEFESA AGROPECUÁRIA</a:t>
            </a:r>
          </a:p>
        </p:txBody>
      </p:sp>
      <p:sp>
        <p:nvSpPr>
          <p:cNvPr id="24582" name="CaixaDeTexto 11"/>
          <p:cNvSpPr txBox="1">
            <a:spLocks noChangeArrowheads="1"/>
          </p:cNvSpPr>
          <p:nvPr/>
        </p:nvSpPr>
        <p:spPr bwMode="auto">
          <a:xfrm>
            <a:off x="0" y="38576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dirty="0">
                <a:latin typeface="+mn-lt"/>
              </a:rPr>
              <a:t> </a:t>
            </a:r>
          </a:p>
        </p:txBody>
      </p:sp>
      <p:pic>
        <p:nvPicPr>
          <p:cNvPr id="35847" name="Picture 3" descr="C:\Documents and Settings\All Users\Documentos\Minhas imagens\Amostras de imagens\topo1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1143000"/>
            <a:ext cx="3071812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5" descr="C:\Documents and Settings\All Users\Documentos\Minhas imagens\Amostras de imagens\MAP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2928938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AutoShape 9" descr="data:image/jpg;base64,/9j/4AAQSkZJRgABAQAAAQABAAD/2wCEAAkGBhQSEBUUEhQWFRQWFxcYGRQUGBkaFRcYHSAeHRwdFxwYHiYeGCUlHSEYHzAgJCcrLC0sGCAxQTArNSkrLC0BCQoKDgwOGg8PGiwkHCQpKSkpKSkpLCwpLCwpLCosKTUpLCopKSkpKSkpKSkpKSwpKSkpLCkpKSkpLCkpKSksLP/AABEIAHwAgQMBIgACEQEDEQH/xAAbAAACAgMBAAAAAAAAAAAAAAAABgEFAgQHA//EADsQAAIBAwIEAwYFAQYHAAAAAAECAwAEERIhBQYTMSJBUQcUMkJhcSNSgZGhMxUWYnKC8CRTkqKxwcL/xAAYAQEBAQEBAAAAAAAAAAAAAAAAAQIDBP/EACQRAQEAAgICAAYDAAAAAAAAAAABAhEhMQMSEzJBUWGRIiOB/9oADAMBAAIRAxEAPwDuNFFFAUUVGaAzUFqq+Nca6GhUQyyytojjBC5IBYkschQACSa8OFced5mgni6MyrrADa0kTONSNgdjsQQMbetNCxl4rErhGkjVz2VnUMfsCc1jf8Xig0dVwnUcRpq+Zz2ApFuYbKKTiMV0sWp36iFwDO6ypkdP5ziRWAArGfhd1eC3hZVDR2Y6rThwBLKAuVK93UKfsWrWh0jVWrY8Uim1GJ1cKxRipzpYdwfrS1JxG8fh6oI2W7cm3ZyCERhkNMT306QWHmSRVHa3M3DUvk0RhlgimiEZZk/5TOxfcnIVmH0O++aSDpeqsqRli93ubeNbqczOy6jOXaCdcFpBHkFUcAFgARjFWa87RiVwyOsKydIXXeEyDAZSRumGOnUfDlTuKmgzUVir5rKoCoJqahhQGaKMUUE0GisXNAMaTuJ88MqtLFEr20cgieR30tIxbQywLjDaT3LEZ0n0zXnxrmBor90ecxQpHHKUKjXLjI6cH59Rxqxk9htk14XHBojdpO8cQLxmS5tZmBEIO3XGfAG2CNtuOxyDnUixieHyrKlsJPxIGaezmkyyyR4KyQykd9IONQ3wVO+DWnxfnOKzujPeSRtcJG0SW1qTIVDEMxkZgu5wNtsAeZNKvEOZ3uJWsuBxGONm8Tx6gX8iRn+kn12J/irS29nMHD1ie6jN5cTSCNELBbdXO4DM32xk5z6V29JPm/S6jUf2l315LqsLJc7DqaDK+PQsQFGO/cV6jhvMkq7ylAfIvEhH7DIp0tuIXVvdW0Mvuxjn1qIYEKmHSurUpPxr5HwjuPtW1z3xURWyx6xGbiRIQzMFCqx/EOTjGEDb/anvq6mK+xBi5b5ij3S4J+jTI38MteM3NfG7RSLu268ZDBjJEGBB/M0Xl9x50/8AIXE0Mc1skiyC1kKI6sHDQt4o9xnOFOk/Va1p+KXMt9PAlwts6Y6MMkQYTppBL5OCRqyuF3GM0+Ju8yJsn8v878PcYGuznCusTyO81tCWGCYwW0pt5EDHr3q8vuAwW7IgllWxa2aSXQ+Y5WRk77HJkzuFILYA3zW7e8lWvEbQT3UAtZypLumEKMO+rIAYZGfEO1Ire/8AAnG4ubF/LvE2fvnpN5+h+tWTHL5e/scXp0PhfH3iYmZZpLicCQWsK6zbQdkDDIVTjcknJbI8qauF8UjuIxJGcqcjcEEEbEMDuCD5GkrlzmDqyTXNtCZ0uWjJw6JJCyKEKShz2ABYMMjc7VZcBuWkmY2qhbQzSSSTSZLTyN8QhB7KD83Y4wPWuOUsqU31BNeFreJIoaN1dT2ZSCpwcHBGx3BFe9YRjv8A7FFZ0UEVT8zzTiDTajM0h6aMfhjJBy7kdgoz+uKuGpF41d3IvJAqyhxoWBjqFnHGV/EmmOyswOQEJ8l9TVkBHHFNHFZXUb29xGB0JCdeXQfHBNjxHzKtv5EGkDmW7kurr+zrORpWd83Nw2AZpBkeLGwjjHZRtt50z8w87yW/DZ2Momk67QW84ULr8ILuAu3gOtdQ9K3PY/yiLa194kH40+G37rH8q/TPxH1yPSu+GsZ73/FRy/w/3TXZ8NWPqRAe9Xc4OkOQSFCrgsfP8qj1NbkHGIuK2T25kjW6KsdKEnTIjELJGT8Q1KGBB7HetrnXlIzAzwA9YACSMMUW6iByYpCPXGx/Tsa8+DQm7nt51gNtb2yuIlZQkjsy6WGkfAijP+Y4P1rFu+StTl/leO5tkuI3nt73BWSbWzSdRSQ6uH2dNQOF7Y7Yq+g5beSaGa7kSVoonTQqYjLuRl8EncqNOMeZphVakCudyqKCXlce9deJukGheF0RQAwJyrAjGkqc4286WOJcKu3tBaS2plmjwIb1JFCqR8MrFm6iMB3G+e3Y10aoZKTIJvGi13MlgGJRFR7yQbZX5Yvu5GSPJQfWthOJpeStbRQpLaIGSaVto9WMCOID4iDjJGw+9evNnBHNtKLQaHdw8oTwvOoADKH+VmUYDfSt7lmaB7aP3ZdEQGkR40lCNirL5EHv61rfCuRcZ4XNy/fLPBl7SU4KnsQe8b+pAyVb6femoiP3aFVuZZbObPRtII/+IlXuYmkB2Vc+L4cDYnAp25j4Gl3bSQSjwuMZ81Pkw+oOK5F7PS0dzJw24cxvFKZYZB3SWM+MLnuHTJ+oz61138TH2vca7dY5chnCfjRxQpsI7eIZ6SjyZh4WPbZRgfWroUk8a4/LdQkWEMrYIcXDHoxEodWF1eKUHBXAGN+9NnD77qxJIAQHRWwRgjIzgg9q4X7sNuisc0VnYwnYhSQNRAJCjuSPIZ9e1c14hfpAMPLeWYk2Md5GLm2YnJ0jdic+gb9KfuOAm3cCcW5IwJjp8H18RA/ek/gXCWhmR+pZXTswDXDSN7xg9yuWdc/4V0it4hO52hN5xi04eNISJY0YRjSgLeKXSvyeEYx6YrtsUYAAAwB2A7CuO8kqZ+ZbuVgPw+vt+ojH8V0Kw5xSWaKIoymWIyKxIK51MujI88KxHqBXXyy8Y/hrIx0YpaHNrPoEUDOzRmUprRWCBivhz8ZOCcDHlvRdc1urSaLZ3SKNJHbWqsAylsaG3yADkZrj61kzCppch5kkkkYQ25dEZV6hlRM5VHyFIz8Lj9qyPMbF2Mdu8kKP02lVl1agdLFY+7BT3OfXbamgwZozS+3NGTojiZ5TJLGE1ADERwzsx+EbjyPevCbnZI+mJY3jLTGGTOCImChgzEbFSCuGH5hTVDMRUIgHYAee1Ul5zKEjnbpsxikEQQEapGIXGn0+Lz9CawuOYm1QiCEzGWIyjEioAo0/m7k6h2pqi/auM+1y2NnxK1voxgnGcebRkZz90OM/aujDmnWqCGFnlfXmMsq9PptofqMchcNt55xSV7W7kXPCxJoKSQ3Kq6NgsjaSCMjY90OR3GK6+HjNcezDPxCS5uJl9792hjWMgRlBLIrJr19R86VzkDSPl71d8t3UDRlLec3AQ+Jy/UOo77t2P2HakqDMnC7W591tJFhtcs9yTqUx5GF8JBzpzuRuaZOU+JzNL0phCA0Ec8YgRkCq5IIOo79huKxlNFNGRRWeaKwir5jtZJLZ0h6RkOMCddcR3+ZfOkCxg6V7Al0kKTawQttbQODjzJX8WMf4iBj1ro/F7AzQvGHeMupXqRnDrnzU+Rqg4PyEttjRcXGxBOCi68fnKrl/Tc1rGyTkI/s0fHHuIDO564H1xKDTla8oPoCuygiFVR03KSrK8iuMjG2pf5HnSQCLPms5wFnOB5D8VNj/ANYx9zXZgtdfLbuX8NZEj+7E/u8UckNvPpj0nLFDHLkkvG4Ukqcg6dsYreseTFMjNcgTEx26gkt4iikMWGcHJx3pq01IFcfask5+XXW7ll91t5Q8qusrSFXRQqD4dB7FcjetqHh93Fqih6YjaVpFmJy8au2tl6ePGclgDkDcVc8XVjGdDiI7ZkIB0r8xGds6c4J2Hek2647cdJNDyuG94aNkRTNJEgXpO4IA0ZJyQMkFe2drN0WkfAp4pOtGEZxJcHpsxAeKVlbZseFhpU7gjyrGPliR5BJOEJkeRpY1JKhGi6SKpIGrYDJ23rT/ALxzG4jIkzHqt1JRQbfxplwzHxBySNONt19asOX+IzNJCZJNa3ELy6cKBGQVwFx5aWxvncZq8jTseT5w4WWY6EmeUSIxEpwixxatsZC68/XFZ2nAbm3dOkscyRiaNepKVbpuyugY6Dkg6lx6AU4qlTorPsFS34DPAVmTpyTHq9VCxRW6r6/w2IONJ2GRvS17S7V4eETtKV6txcRuwT4V+EBVz3wiDfzOa6hiuT+3riP4NvbruzuZMdzhRpH7liP0rp4rvONY9p4RHo4Xw6SaJ5rZF8USN3kaQiNmjO0wBOy57kHBpy5QtLNdb2eTnCtqZy6AZwhWTxRgb4XatccmGWC3ikuJVjiiiHSi0oC6AYbXjXnO+KvOEcuw2xYxJhnwXdizO5HmzMST3NTPKXaVYYoqcUVyRlUGpoqjk3tx4KwEF7FkNEwRiDjAzqQ7ejAj/UPSugcqceW8tIp1+dRqHo42YfvmtvjHC0uIXhlGY5FKsPv6fWuO8l8Xfg3EJLK7OIHYYc9gTskn2YbH0I+ldp/PDX1jXcdvqawR81lXBlX8a4QtzE0TlwrEZ6Z0k4OcZ9M+VaUvLCsBmWcuusdXWOppfGpCcY07DbG2PKrG/wCMQwY60scerYdRguftnvXvFcqyhlIIO4IOQR5EEd6vMFOOVIQ6ldYUFD0g34TMgAQsCMkjA++2c1scN5fjhcuusnBVQ7ZWNSckJ6Anfz8vSrJpgBkkAepxitC35jtpJejHNG8mC2hGDHA+2R/NXdFkKmoFQWqCHauJo/8Aa/MIZfFBbHOfLRGcg/TW/b6Uze1nngQQ+6wHNxMMHT3RDt5dmbsP39KsvZbyb7jaZcYnlw0nqo+VP0G5+pNd8P68Lle7xG+ps6qKyqBU152BRRRVBRRRQRilPn7kOPiMONlmQHpyeme6v6qf47/QttQRVluN3Fl04xyd7QZuHS+48TVgqeFZDksg8s/nQ+TDtXX7a9SRA6MHRhkMpBUj1BFVPNXJtvfx6J03HwyLgOn2Pp9O1cvk5X4twdi1m5ngzkqo1D/VF3B9SufvXbWPk64q9nXin4twby2jW5EXUtpbeQAP4WyxhLbavoR4h2qy5ShhW2kltmPQmZpY48YEO2HRRnw+MMSPIk1y+29o1u8rPMt1ZTP/AFWs3GhzjBLRyA4P1GTtnNN3CeeuGpGIortIrcRFBHJG/U1kklyxG+cnb1pfHlPoar1SwM3LYHdxB1Bkk5KMX38znGP1q55WupXWN47SG2tWXVkOus5GVwka6R+p7VS8N5w4fbwwRf2hGY4YijqEP4uRgHz0432Gc5qstvazY2VqlvB1rnpqVBKhBjJxkt5b4yAe1T0yvEiarqFveK6hkZXUjIZSCp+xHf8ASkTnz2qx2gaG30y3J22OUjJ7aj5nPyjf7Unrxzi3FB0rOH3a27fhjpx49DIQM/ZQKdeSfZTBZESyHrz/AJiMIhPfQv8A7O9Jhjjzl+l1rtTezr2eSNL7/f5MzHWiP8QY/PJnz7YX5dq6qi4oVazrnnnc7upbsUUUVlBRRRQFFYgVlUBRUVNUQRUaayqKlFTxXla2uf68Ecn1ZRq/cb/zS5P7GuGtnETrn8sj/wDgkink1NbmeU6q7pAg9ivDl+JZX/zSH/5xV1wz2eWFv/TtY8j5nGtv+/NMlFW553um2KrWQFFTWEFFFFAUVFQxqW6E5orHFFT2H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63513" y="-427038"/>
            <a:ext cx="933450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5850" name="AutoShape 11" descr="data:image/jpg;base64,/9j/4AAQSkZJRgABAQAAAQABAAD/2wCEAAkGBhQSEBUUEhQWFRQWFxcYGRQUGBkaFRcYHSAeHRwdFxwYHiYeGCUlHSEYHzAgJCcrLC0sGCAxQTArNSkrLC0BCQoKDgwOGg8PGiwkHCQpKSkpKSkpLCwpLCwpLCosKTUpLCopKSkpKSkpKSkpKSwpKSkpLCkpKSkpLCkpKSksLP/AABEIAHwAgQMBIgACEQEDEQH/xAAbAAACAgMBAAAAAAAAAAAAAAAABgEFAgQHA//EADsQAAIBAwIEAwYFAQYHAAAAAAECAwAEERIhBQYTMSJBUQcUMkJhcSNSgZGhMxUWYnKC8CRTkqKxwcL/xAAYAQEBAQEBAAAAAAAAAAAAAAAAAQIDBP/EACQRAQEAAgICAAYDAAAAAAAAAAABAhEhMQMSEzJBUWGRIiOB/9oADAMBAAIRAxEAPwDuNFFFAUUVGaAzUFqq+Nca6GhUQyyytojjBC5IBYkschQACSa8OFced5mgni6MyrrADa0kTONSNgdjsQQMbetNCxl4rErhGkjVz2VnUMfsCc1jf8Xig0dVwnUcRpq+Zz2ApFuYbKKTiMV0sWp36iFwDO6ypkdP5ziRWAArGfhd1eC3hZVDR2Y6rThwBLKAuVK93UKfsWrWh0jVWrY8Uim1GJ1cKxRipzpYdwfrS1JxG8fh6oI2W7cm3ZyCERhkNMT306QWHmSRVHa3M3DUvk0RhlgimiEZZk/5TOxfcnIVmH0O++aSDpeqsqRli93ubeNbqczOy6jOXaCdcFpBHkFUcAFgARjFWa87RiVwyOsKydIXXeEyDAZSRumGOnUfDlTuKmgzUVir5rKoCoJqahhQGaKMUUE0GisXNAMaTuJ88MqtLFEr20cgieR30tIxbQywLjDaT3LEZ0n0zXnxrmBor90ecxQpHHKUKjXLjI6cH59Rxqxk9htk14XHBojdpO8cQLxmS5tZmBEIO3XGfAG2CNtuOxyDnUixieHyrKlsJPxIGaezmkyyyR4KyQykd9IONQ3wVO+DWnxfnOKzujPeSRtcJG0SW1qTIVDEMxkZgu5wNtsAeZNKvEOZ3uJWsuBxGONm8Tx6gX8iRn+kn12J/irS29nMHD1ie6jN5cTSCNELBbdXO4DM32xk5z6V29JPm/S6jUf2l315LqsLJc7DqaDK+PQsQFGO/cV6jhvMkq7ylAfIvEhH7DIp0tuIXVvdW0Mvuxjn1qIYEKmHSurUpPxr5HwjuPtW1z3xURWyx6xGbiRIQzMFCqx/EOTjGEDb/anvq6mK+xBi5b5ij3S4J+jTI38MteM3NfG7RSLu268ZDBjJEGBB/M0Xl9x50/8AIXE0Mc1skiyC1kKI6sHDQt4o9xnOFOk/Va1p+KXMt9PAlwts6Y6MMkQYTppBL5OCRqyuF3GM0+Ju8yJsn8v878PcYGuznCusTyO81tCWGCYwW0pt5EDHr3q8vuAwW7IgllWxa2aSXQ+Y5WRk77HJkzuFILYA3zW7e8lWvEbQT3UAtZypLumEKMO+rIAYZGfEO1Ire/8AAnG4ubF/LvE2fvnpN5+h+tWTHL5e/scXp0PhfH3iYmZZpLicCQWsK6zbQdkDDIVTjcknJbI8qauF8UjuIxJGcqcjcEEEbEMDuCD5GkrlzmDqyTXNtCZ0uWjJw6JJCyKEKShz2ABYMMjc7VZcBuWkmY2qhbQzSSSTSZLTyN8QhB7KD83Y4wPWuOUsqU31BNeFreJIoaN1dT2ZSCpwcHBGx3BFe9YRjv8A7FFZ0UEVT8zzTiDTajM0h6aMfhjJBy7kdgoz+uKuGpF41d3IvJAqyhxoWBjqFnHGV/EmmOyswOQEJ8l9TVkBHHFNHFZXUb29xGB0JCdeXQfHBNjxHzKtv5EGkDmW7kurr+zrORpWd83Nw2AZpBkeLGwjjHZRtt50z8w87yW/DZ2Momk67QW84ULr8ILuAu3gOtdQ9K3PY/yiLa194kH40+G37rH8q/TPxH1yPSu+GsZ73/FRy/w/3TXZ8NWPqRAe9Xc4OkOQSFCrgsfP8qj1NbkHGIuK2T25kjW6KsdKEnTIjELJGT8Q1KGBB7HetrnXlIzAzwA9YACSMMUW6iByYpCPXGx/Tsa8+DQm7nt51gNtb2yuIlZQkjsy6WGkfAijP+Y4P1rFu+StTl/leO5tkuI3nt73BWSbWzSdRSQ6uH2dNQOF7Y7Yq+g5beSaGa7kSVoonTQqYjLuRl8EncqNOMeZphVakCudyqKCXlce9deJukGheF0RQAwJyrAjGkqc4286WOJcKu3tBaS2plmjwIb1JFCqR8MrFm6iMB3G+e3Y10aoZKTIJvGi13MlgGJRFR7yQbZX5Yvu5GSPJQfWthOJpeStbRQpLaIGSaVto9WMCOID4iDjJGw+9evNnBHNtKLQaHdw8oTwvOoADKH+VmUYDfSt7lmaB7aP3ZdEQGkR40lCNirL5EHv61rfCuRcZ4XNy/fLPBl7SU4KnsQe8b+pAyVb6femoiP3aFVuZZbObPRtII/+IlXuYmkB2Vc+L4cDYnAp25j4Gl3bSQSjwuMZ81Pkw+oOK5F7PS0dzJw24cxvFKZYZB3SWM+MLnuHTJ+oz61138TH2vca7dY5chnCfjRxQpsI7eIZ6SjyZh4WPbZRgfWroUk8a4/LdQkWEMrYIcXDHoxEodWF1eKUHBXAGN+9NnD77qxJIAQHRWwRgjIzgg9q4X7sNuisc0VnYwnYhSQNRAJCjuSPIZ9e1c14hfpAMPLeWYk2Md5GLm2YnJ0jdic+gb9KfuOAm3cCcW5IwJjp8H18RA/ek/gXCWhmR+pZXTswDXDSN7xg9yuWdc/4V0it4hO52hN5xi04eNISJY0YRjSgLeKXSvyeEYx6YrtsUYAAAwB2A7CuO8kqZ+ZbuVgPw+vt+ojH8V0Kw5xSWaKIoymWIyKxIK51MujI88KxHqBXXyy8Y/hrIx0YpaHNrPoEUDOzRmUprRWCBivhz8ZOCcDHlvRdc1urSaLZ3SKNJHbWqsAylsaG3yADkZrj61kzCppch5kkkkYQ25dEZV6hlRM5VHyFIz8Lj9qyPMbF2Mdu8kKP02lVl1agdLFY+7BT3OfXbamgwZozS+3NGTojiZ5TJLGE1ADERwzsx+EbjyPevCbnZI+mJY3jLTGGTOCImChgzEbFSCuGH5hTVDMRUIgHYAee1Ul5zKEjnbpsxikEQQEapGIXGn0+Lz9CawuOYm1QiCEzGWIyjEioAo0/m7k6h2pqi/auM+1y2NnxK1voxgnGcebRkZz90OM/aujDmnWqCGFnlfXmMsq9PptofqMchcNt55xSV7W7kXPCxJoKSQ3Kq6NgsjaSCMjY90OR3GK6+HjNcezDPxCS5uJl9792hjWMgRlBLIrJr19R86VzkDSPl71d8t3UDRlLec3AQ+Jy/UOo77t2P2HakqDMnC7W591tJFhtcs9yTqUx5GF8JBzpzuRuaZOU+JzNL0phCA0Ec8YgRkCq5IIOo79huKxlNFNGRRWeaKwir5jtZJLZ0h6RkOMCddcR3+ZfOkCxg6V7Al0kKTawQttbQODjzJX8WMf4iBj1ro/F7AzQvGHeMupXqRnDrnzU+Rqg4PyEttjRcXGxBOCi68fnKrl/Tc1rGyTkI/s0fHHuIDO564H1xKDTla8oPoCuygiFVR03KSrK8iuMjG2pf5HnSQCLPms5wFnOB5D8VNj/ANYx9zXZgtdfLbuX8NZEj+7E/u8UckNvPpj0nLFDHLkkvG4Ukqcg6dsYreseTFMjNcgTEx26gkt4iikMWGcHJx3pq01IFcfask5+XXW7ll91t5Q8qusrSFXRQqD4dB7FcjetqHh93Fqih6YjaVpFmJy8au2tl6ePGclgDkDcVc8XVjGdDiI7ZkIB0r8xGds6c4J2Hek2647cdJNDyuG94aNkRTNJEgXpO4IA0ZJyQMkFe2drN0WkfAp4pOtGEZxJcHpsxAeKVlbZseFhpU7gjyrGPliR5BJOEJkeRpY1JKhGi6SKpIGrYDJ23rT/ALxzG4jIkzHqt1JRQbfxplwzHxBySNONt19asOX+IzNJCZJNa3ELy6cKBGQVwFx5aWxvncZq8jTseT5w4WWY6EmeUSIxEpwixxatsZC68/XFZ2nAbm3dOkscyRiaNepKVbpuyugY6Dkg6lx6AU4qlTorPsFS34DPAVmTpyTHq9VCxRW6r6/w2IONJ2GRvS17S7V4eETtKV6txcRuwT4V+EBVz3wiDfzOa6hiuT+3riP4NvbruzuZMdzhRpH7liP0rp4rvONY9p4RHo4Xw6SaJ5rZF8USN3kaQiNmjO0wBOy57kHBpy5QtLNdb2eTnCtqZy6AZwhWTxRgb4XatccmGWC3ikuJVjiiiHSi0oC6AYbXjXnO+KvOEcuw2xYxJhnwXdizO5HmzMST3NTPKXaVYYoqcUVyRlUGpoqjk3tx4KwEF7FkNEwRiDjAzqQ7ejAj/UPSugcqceW8tIp1+dRqHo42YfvmtvjHC0uIXhlGY5FKsPv6fWuO8l8Xfg3EJLK7OIHYYc9gTskn2YbH0I+ldp/PDX1jXcdvqawR81lXBlX8a4QtzE0TlwrEZ6Z0k4OcZ9M+VaUvLCsBmWcuusdXWOppfGpCcY07DbG2PKrG/wCMQwY60scerYdRguftnvXvFcqyhlIIO4IOQR5EEd6vMFOOVIQ6ldYUFD0g34TMgAQsCMkjA++2c1scN5fjhcuusnBVQ7ZWNSckJ6Anfz8vSrJpgBkkAepxitC35jtpJejHNG8mC2hGDHA+2R/NXdFkKmoFQWqCHauJo/8Aa/MIZfFBbHOfLRGcg/TW/b6Uze1nngQQ+6wHNxMMHT3RDt5dmbsP39KsvZbyb7jaZcYnlw0nqo+VP0G5+pNd8P68Lle7xG+ps6qKyqBU152BRRRVBRRRQRilPn7kOPiMONlmQHpyeme6v6qf47/QttQRVluN3Fl04xyd7QZuHS+48TVgqeFZDksg8s/nQ+TDtXX7a9SRA6MHRhkMpBUj1BFVPNXJtvfx6J03HwyLgOn2Pp9O1cvk5X4twdi1m5ngzkqo1D/VF3B9SufvXbWPk64q9nXin4twby2jW5EXUtpbeQAP4WyxhLbavoR4h2qy5ShhW2kltmPQmZpY48YEO2HRRnw+MMSPIk1y+29o1u8rPMt1ZTP/AFWs3GhzjBLRyA4P1GTtnNN3CeeuGpGIortIrcRFBHJG/U1kklyxG+cnb1pfHlPoar1SwM3LYHdxB1Bkk5KMX38znGP1q55WupXWN47SG2tWXVkOus5GVwka6R+p7VS8N5w4fbwwRf2hGY4YijqEP4uRgHz0432Gc5qstvazY2VqlvB1rnpqVBKhBjJxkt5b4yAe1T0yvEiarqFveK6hkZXUjIZSCp+xHf8ASkTnz2qx2gaG30y3J22OUjJ7aj5nPyjf7Unrxzi3FB0rOH3a27fhjpx49DIQM/ZQKdeSfZTBZESyHrz/AJiMIhPfQv8A7O9Jhjjzl+l1rtTezr2eSNL7/f5MzHWiP8QY/PJnz7YX5dq6qi4oVazrnnnc7upbsUUUVlBRRRQFFYgVlUBRUVNUQRUaayqKlFTxXla2uf68Ecn1ZRq/cb/zS5P7GuGtnETrn8sj/wDgkink1NbmeU6q7pAg9ivDl+JZX/zSH/5xV1wz2eWFv/TtY8j5nGtv+/NMlFW553um2KrWQFFTWEFFFFAUVFQxqW6E5orHFFT2H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63513" y="-427038"/>
            <a:ext cx="933450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5851" name="AutoShape 13" descr="data:image/jpg;base64,/9j/4AAQSkZJRgABAQAAAQABAAD/2wCEAAkGBhQSEBUUEhQWFRQWFxcYGRQUGBkaFRcYHSAeHRwdFxwYHiYeGCUlHSEYHzAgJCcrLC0sGCAxQTArNSkrLC0BCQoKDgwOGg8PGiwkHCQpKSkpKSkpLCwpLCwpLCosKTUpLCopKSkpKSkpKSkpKSwpKSkpLCkpKSkpLCkpKSksLP/AABEIAHwAgQMBIgACEQEDEQH/xAAbAAACAgMBAAAAAAAAAAAAAAAABgEFAgQHA//EADsQAAIBAwIEAwYFAQYHAAAAAAECAwAEERIhBQYTMSJBUQcUMkJhcSNSgZGhMxUWYnKC8CRTkqKxwcL/xAAYAQEBAQEBAAAAAAAAAAAAAAAAAQIDBP/EACQRAQEAAgICAAYDAAAAAAAAAAABAhEhMQMSEzJBUWGRIiOB/9oADAMBAAIRAxEAPwDuNFFFAUUVGaAzUFqq+Nca6GhUQyyytojjBC5IBYkschQACSa8OFced5mgni6MyrrADa0kTONSNgdjsQQMbetNCxl4rErhGkjVz2VnUMfsCc1jf8Xig0dVwnUcRpq+Zz2ApFuYbKKTiMV0sWp36iFwDO6ypkdP5ziRWAArGfhd1eC3hZVDR2Y6rThwBLKAuVK93UKfsWrWh0jVWrY8Uim1GJ1cKxRipzpYdwfrS1JxG8fh6oI2W7cm3ZyCERhkNMT306QWHmSRVHa3M3DUvk0RhlgimiEZZk/5TOxfcnIVmH0O++aSDpeqsqRli93ubeNbqczOy6jOXaCdcFpBHkFUcAFgARjFWa87RiVwyOsKydIXXeEyDAZSRumGOnUfDlTuKmgzUVir5rKoCoJqahhQGaKMUUE0GisXNAMaTuJ88MqtLFEr20cgieR30tIxbQywLjDaT3LEZ0n0zXnxrmBor90ecxQpHHKUKjXLjI6cH59Rxqxk9htk14XHBojdpO8cQLxmS5tZmBEIO3XGfAG2CNtuOxyDnUixieHyrKlsJPxIGaezmkyyyR4KyQykd9IONQ3wVO+DWnxfnOKzujPeSRtcJG0SW1qTIVDEMxkZgu5wNtsAeZNKvEOZ3uJWsuBxGONm8Tx6gX8iRn+kn12J/irS29nMHD1ie6jN5cTSCNELBbdXO4DM32xk5z6V29JPm/S6jUf2l315LqsLJc7DqaDK+PQsQFGO/cV6jhvMkq7ylAfIvEhH7DIp0tuIXVvdW0Mvuxjn1qIYEKmHSurUpPxr5HwjuPtW1z3xURWyx6xGbiRIQzMFCqx/EOTjGEDb/anvq6mK+xBi5b5ij3S4J+jTI38MteM3NfG7RSLu268ZDBjJEGBB/M0Xl9x50/8AIXE0Mc1skiyC1kKI6sHDQt4o9xnOFOk/Va1p+KXMt9PAlwts6Y6MMkQYTppBL5OCRqyuF3GM0+Ju8yJsn8v878PcYGuznCusTyO81tCWGCYwW0pt5EDHr3q8vuAwW7IgllWxa2aSXQ+Y5WRk77HJkzuFILYA3zW7e8lWvEbQT3UAtZypLumEKMO+rIAYZGfEO1Ire/8AAnG4ubF/LvE2fvnpN5+h+tWTHL5e/scXp0PhfH3iYmZZpLicCQWsK6zbQdkDDIVTjcknJbI8qauF8UjuIxJGcqcjcEEEbEMDuCD5GkrlzmDqyTXNtCZ0uWjJw6JJCyKEKShz2ABYMMjc7VZcBuWkmY2qhbQzSSSTSZLTyN8QhB7KD83Y4wPWuOUsqU31BNeFreJIoaN1dT2ZSCpwcHBGx3BFe9YRjv8A7FFZ0UEVT8zzTiDTajM0h6aMfhjJBy7kdgoz+uKuGpF41d3IvJAqyhxoWBjqFnHGV/EmmOyswOQEJ8l9TVkBHHFNHFZXUb29xGB0JCdeXQfHBNjxHzKtv5EGkDmW7kurr+zrORpWd83Nw2AZpBkeLGwjjHZRtt50z8w87yW/DZ2Momk67QW84ULr8ILuAu3gOtdQ9K3PY/yiLa194kH40+G37rH8q/TPxH1yPSu+GsZ73/FRy/w/3TXZ8NWPqRAe9Xc4OkOQSFCrgsfP8qj1NbkHGIuK2T25kjW6KsdKEnTIjELJGT8Q1KGBB7HetrnXlIzAzwA9YACSMMUW6iByYpCPXGx/Tsa8+DQm7nt51gNtb2yuIlZQkjsy6WGkfAijP+Y4P1rFu+StTl/leO5tkuI3nt73BWSbWzSdRSQ6uH2dNQOF7Y7Yq+g5beSaGa7kSVoonTQqYjLuRl8EncqNOMeZphVakCudyqKCXlce9deJukGheF0RQAwJyrAjGkqc4286WOJcKu3tBaS2plmjwIb1JFCqR8MrFm6iMB3G+e3Y10aoZKTIJvGi13MlgGJRFR7yQbZX5Yvu5GSPJQfWthOJpeStbRQpLaIGSaVto9WMCOID4iDjJGw+9evNnBHNtKLQaHdw8oTwvOoADKH+VmUYDfSt7lmaB7aP3ZdEQGkR40lCNirL5EHv61rfCuRcZ4XNy/fLPBl7SU4KnsQe8b+pAyVb6femoiP3aFVuZZbObPRtII/+IlXuYmkB2Vc+L4cDYnAp25j4Gl3bSQSjwuMZ81Pkw+oOK5F7PS0dzJw24cxvFKZYZB3SWM+MLnuHTJ+oz61138TH2vca7dY5chnCfjRxQpsI7eIZ6SjyZh4WPbZRgfWroUk8a4/LdQkWEMrYIcXDHoxEodWF1eKUHBXAGN+9NnD77qxJIAQHRWwRgjIzgg9q4X7sNuisc0VnYwnYhSQNRAJCjuSPIZ9e1c14hfpAMPLeWYk2Md5GLm2YnJ0jdic+gb9KfuOAm3cCcW5IwJjp8H18RA/ek/gXCWhmR+pZXTswDXDSN7xg9yuWdc/4V0it4hO52hN5xi04eNISJY0YRjSgLeKXSvyeEYx6YrtsUYAAAwB2A7CuO8kqZ+ZbuVgPw+vt+ojH8V0Kw5xSWaKIoymWIyKxIK51MujI88KxHqBXXyy8Y/hrIx0YpaHNrPoEUDOzRmUprRWCBivhz8ZOCcDHlvRdc1urSaLZ3SKNJHbWqsAylsaG3yADkZrj61kzCppch5kkkkYQ25dEZV6hlRM5VHyFIz8Lj9qyPMbF2Mdu8kKP02lVl1agdLFY+7BT3OfXbamgwZozS+3NGTojiZ5TJLGE1ADERwzsx+EbjyPevCbnZI+mJY3jLTGGTOCImChgzEbFSCuGH5hTVDMRUIgHYAee1Ul5zKEjnbpsxikEQQEapGIXGn0+Lz9CawuOYm1QiCEzGWIyjEioAo0/m7k6h2pqi/auM+1y2NnxK1voxgnGcebRkZz90OM/aujDmnWqCGFnlfXmMsq9PptofqMchcNt55xSV7W7kXPCxJoKSQ3Kq6NgsjaSCMjY90OR3GK6+HjNcezDPxCS5uJl9792hjWMgRlBLIrJr19R86VzkDSPl71d8t3UDRlLec3AQ+Jy/UOo77t2P2HakqDMnC7W591tJFhtcs9yTqUx5GF8JBzpzuRuaZOU+JzNL0phCA0Ec8YgRkCq5IIOo79huKxlNFNGRRWeaKwir5jtZJLZ0h6RkOMCddcR3+ZfOkCxg6V7Al0kKTawQttbQODjzJX8WMf4iBj1ro/F7AzQvGHeMupXqRnDrnzU+Rqg4PyEttjRcXGxBOCi68fnKrl/Tc1rGyTkI/s0fHHuIDO564H1xKDTla8oPoCuygiFVR03KSrK8iuMjG2pf5HnSQCLPms5wFnOB5D8VNj/ANYx9zXZgtdfLbuX8NZEj+7E/u8UckNvPpj0nLFDHLkkvG4Ukqcg6dsYreseTFMjNcgTEx26gkt4iikMWGcHJx3pq01IFcfask5+XXW7ll91t5Q8qusrSFXRQqD4dB7FcjetqHh93Fqih6YjaVpFmJy8au2tl6ePGclgDkDcVc8XVjGdDiI7ZkIB0r8xGds6c4J2Hek2647cdJNDyuG94aNkRTNJEgXpO4IA0ZJyQMkFe2drN0WkfAp4pOtGEZxJcHpsxAeKVlbZseFhpU7gjyrGPliR5BJOEJkeRpY1JKhGi6SKpIGrYDJ23rT/ALxzG4jIkzHqt1JRQbfxplwzHxBySNONt19asOX+IzNJCZJNa3ELy6cKBGQVwFx5aWxvncZq8jTseT5w4WWY6EmeUSIxEpwixxatsZC68/XFZ2nAbm3dOkscyRiaNepKVbpuyugY6Dkg6lx6AU4qlTorPsFS34DPAVmTpyTHq9VCxRW6r6/w2IONJ2GRvS17S7V4eETtKV6txcRuwT4V+EBVz3wiDfzOa6hiuT+3riP4NvbruzuZMdzhRpH7liP0rp4rvONY9p4RHo4Xw6SaJ5rZF8USN3kaQiNmjO0wBOy57kHBpy5QtLNdb2eTnCtqZy6AZwhWTxRgb4XatccmGWC3ikuJVjiiiHSi0oC6AYbXjXnO+KvOEcuw2xYxJhnwXdizO5HmzMST3NTPKXaVYYoqcUVyRlUGpoqjk3tx4KwEF7FkNEwRiDjAzqQ7ejAj/UPSugcqceW8tIp1+dRqHo42YfvmtvjHC0uIXhlGY5FKsPv6fWuO8l8Xfg3EJLK7OIHYYc9gTskn2YbH0I+ldp/PDX1jXcdvqawR81lXBlX8a4QtzE0TlwrEZ6Z0k4OcZ9M+VaUvLCsBmWcuusdXWOppfGpCcY07DbG2PKrG/wCMQwY60scerYdRguftnvXvFcqyhlIIO4IOQR5EEd6vMFOOVIQ6ldYUFD0g34TMgAQsCMkjA++2c1scN5fjhcuusnBVQ7ZWNSckJ6Anfz8vSrJpgBkkAepxitC35jtpJejHNG8mC2hGDHA+2R/NXdFkKmoFQWqCHauJo/8Aa/MIZfFBbHOfLRGcg/TW/b6Uze1nngQQ+6wHNxMMHT3RDt5dmbsP39KsvZbyb7jaZcYnlw0nqo+VP0G5+pNd8P68Lle7xG+ps6qKyqBU152BRRRVBRRRQRilPn7kOPiMONlmQHpyeme6v6qf47/QttQRVluN3Fl04xyd7QZuHS+48TVgqeFZDksg8s/nQ+TDtXX7a9SRA6MHRhkMpBUj1BFVPNXJtvfx6J03HwyLgOn2Pp9O1cvk5X4twdi1m5ngzkqo1D/VF3B9SufvXbWPk64q9nXin4twby2jW5EXUtpbeQAP4WyxhLbavoR4h2qy5ShhW2kltmPQmZpY48YEO2HRRnw+MMSPIk1y+29o1u8rPMt1ZTP/AFWs3GhzjBLRyA4P1GTtnNN3CeeuGpGIortIrcRFBHJG/U1kklyxG+cnb1pfHlPoar1SwM3LYHdxB1Bkk5KMX38znGP1q55WupXWN47SG2tWXVkOus5GVwka6R+p7VS8N5w4fbwwRf2hGY4YijqEP4uRgHz0432Gc5qstvazY2VqlvB1rnpqVBKhBjJxkt5b4yAe1T0yvEiarqFveK6hkZXUjIZSCp+xHf8ASkTnz2qx2gaG30y3J22OUjJ7aj5nPyjf7Unrxzi3FB0rOH3a27fhjpx49DIQM/ZQKdeSfZTBZESyHrz/AJiMIhPfQv8A7O9Jhjjzl+l1rtTezr2eSNL7/f5MzHWiP8QY/PJnz7YX5dq6qi4oVazrnnnc7upbsUUUVlBRRRQFFYgVlUBRUVNUQRUaayqKlFTxXla2uf68Ecn1ZRq/cb/zS5P7GuGtnETrn8sj/wDgkink1NbmeU6q7pAg9ivDl+JZX/zSH/5xV1wz2eWFv/TtY8j5nGtv+/NMlFW553um2KrWQFFTWEFFFFAUVFQxqW6E5orHFFT2H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63513" y="-427038"/>
            <a:ext cx="933450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pic>
        <p:nvPicPr>
          <p:cNvPr id="35852" name="Picture 17" descr="C:\Documents and Settings\All Users\Documentos\Minhas imagens\Amostras de imagens\SIF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86250"/>
            <a:ext cx="26876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3" name="Picture 21" descr="C:\Documents and Settings\All Users\Documentos\Minhas imagens\Amostras de imagens\image001[1]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63" y="5357813"/>
            <a:ext cx="33337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4" name="Picture 22" descr="C:\Documents and Settings\All Users\Documentos\Minhas imagens\Amostras de imagens\not090107-1_selo_sie1[1]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63" y="4429125"/>
            <a:ext cx="29289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5" name="CaixaDeTexto 24"/>
          <p:cNvSpPr txBox="1">
            <a:spLocks noChangeArrowheads="1"/>
          </p:cNvSpPr>
          <p:nvPr/>
        </p:nvSpPr>
        <p:spPr bwMode="auto">
          <a:xfrm>
            <a:off x="3214688" y="1857375"/>
            <a:ext cx="2571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4800" b="1"/>
              <a:t>SAMMA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686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6869" name="CaixaDeTexto 11"/>
          <p:cNvSpPr txBox="1">
            <a:spLocks noChangeArrowheads="1"/>
          </p:cNvSpPr>
          <p:nvPr/>
        </p:nvSpPr>
        <p:spPr bwMode="auto">
          <a:xfrm>
            <a:off x="285750" y="1285875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2800"/>
          </a:p>
        </p:txBody>
      </p:sp>
      <p:graphicFrame>
        <p:nvGraphicFramePr>
          <p:cNvPr id="9" name="Diagrama 8"/>
          <p:cNvGraphicFramePr/>
          <p:nvPr/>
        </p:nvGraphicFramePr>
        <p:xfrm>
          <a:off x="285720" y="428604"/>
          <a:ext cx="857256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6871" name="CaixaDeTexto 9"/>
          <p:cNvSpPr txBox="1">
            <a:spLocks noChangeArrowheads="1"/>
          </p:cNvSpPr>
          <p:nvPr/>
        </p:nvSpPr>
        <p:spPr bwMode="auto">
          <a:xfrm>
            <a:off x="428625" y="5500688"/>
            <a:ext cx="8358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000000"/>
                </a:solidFill>
              </a:rPr>
              <a:t>SISTEMA UNIFICADO DE ATENÇÃO À SANIDADE AGROPECUÁRIA</a:t>
            </a:r>
          </a:p>
        </p:txBody>
      </p:sp>
      <p:sp>
        <p:nvSpPr>
          <p:cNvPr id="36872" name="CaixaDeTexto 10"/>
          <p:cNvSpPr txBox="1">
            <a:spLocks noChangeArrowheads="1"/>
          </p:cNvSpPr>
          <p:nvPr/>
        </p:nvSpPr>
        <p:spPr bwMode="auto">
          <a:xfrm>
            <a:off x="6929438" y="6488113"/>
            <a:ext cx="2214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7" action="ppaction://hlinksldjump"/>
              </a:rPr>
              <a:t>Política Agrícola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57200" y="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ESTOQUES REGULADORES</a:t>
            </a:r>
          </a:p>
        </p:txBody>
      </p:sp>
      <p:sp>
        <p:nvSpPr>
          <p:cNvPr id="37894" name="CaixaDeTexto 11"/>
          <p:cNvSpPr txBox="1">
            <a:spLocks noChangeArrowheads="1"/>
          </p:cNvSpPr>
          <p:nvPr/>
        </p:nvSpPr>
        <p:spPr bwMode="auto">
          <a:xfrm>
            <a:off x="4071938" y="1000125"/>
            <a:ext cx="5072062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sz="2800"/>
              <a:t> Poder Público visa assegurar: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Abastecimento;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Regular preço do mercado interno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>
              <a:buFont typeface="Arial" charset="0"/>
              <a:buChar char="•"/>
            </a:pPr>
            <a:r>
              <a:rPr lang="es-ES" sz="2800"/>
              <a:t> $ mínimo se dá pelo financiamento da comercialização e aquisição de produtos</a:t>
            </a:r>
          </a:p>
          <a:p>
            <a:pPr algn="just"/>
            <a:r>
              <a:rPr lang="es-ES" sz="2800"/>
              <a:t> </a:t>
            </a:r>
          </a:p>
          <a:p>
            <a:pPr algn="just">
              <a:buFont typeface="Arial" charset="0"/>
              <a:buChar char="•"/>
            </a:pPr>
            <a:r>
              <a:rPr lang="es-ES" sz="2800"/>
              <a:t>Adquiridos preferencialmente dos pequenos e médios produtores</a:t>
            </a:r>
          </a:p>
        </p:txBody>
      </p:sp>
      <p:pic>
        <p:nvPicPr>
          <p:cNvPr id="37895" name="Picture 2" descr="C:\Documents and Settings\All Users\Documentos\Minhas imagens\Amostras de imagens\EstoqueSacaCafé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75"/>
            <a:ext cx="4071938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891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57200" y="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ESTOQUES REGULADORES</a:t>
            </a:r>
          </a:p>
        </p:txBody>
      </p:sp>
      <p:sp>
        <p:nvSpPr>
          <p:cNvPr id="38918" name="CaixaDeTexto 11"/>
          <p:cNvSpPr txBox="1">
            <a:spLocks noChangeArrowheads="1"/>
          </p:cNvSpPr>
          <p:nvPr/>
        </p:nvSpPr>
        <p:spPr bwMode="auto">
          <a:xfrm>
            <a:off x="3429000" y="1500188"/>
            <a:ext cx="5715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/>
              <a:t>Venda dos estoques públicos:</a:t>
            </a:r>
          </a:p>
          <a:p>
            <a:endParaRPr lang="es-ES" sz="2800"/>
          </a:p>
          <a:p>
            <a:pPr>
              <a:buFont typeface="Arial" charset="0"/>
              <a:buChar char="•"/>
            </a:pPr>
            <a:r>
              <a:rPr lang="es-ES" sz="2800"/>
              <a:t> Leilões em bolsas de mercadoria;</a:t>
            </a:r>
          </a:p>
          <a:p>
            <a:pPr>
              <a:buFont typeface="Arial" charset="0"/>
              <a:buChar char="•"/>
            </a:pPr>
            <a:endParaRPr lang="es-ES" sz="2800"/>
          </a:p>
          <a:p>
            <a:pPr>
              <a:buFont typeface="Arial" charset="0"/>
              <a:buChar char="•"/>
            </a:pPr>
            <a:r>
              <a:rPr lang="es-ES" sz="2800"/>
              <a:t> Licitação pública.</a:t>
            </a:r>
          </a:p>
        </p:txBody>
      </p:sp>
      <p:pic>
        <p:nvPicPr>
          <p:cNvPr id="38919" name="Picture 2" descr="http://t3.gstatic.com/images?q=tbn:ANd9GcRuYJHKBfnWwpxCkS5Q1Q0klM8SyN9jfHRgbDPFdQq8YMdiHN4&amp;t=1&amp;h=193&amp;w=144&amp;usg=__h6x1UKB740PMivJ-msN7aAeTpJg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75"/>
            <a:ext cx="337502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0" name="CaixaDeTexto 8"/>
          <p:cNvSpPr txBox="1">
            <a:spLocks noChangeArrowheads="1"/>
          </p:cNvSpPr>
          <p:nvPr/>
        </p:nvSpPr>
        <p:spPr bwMode="auto">
          <a:xfrm>
            <a:off x="6858000" y="6429375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4" action="ppaction://hlinksldjump"/>
              </a:rPr>
              <a:t>Política Agrícola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57200" y="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Formação Profissional e Educação</a:t>
            </a:r>
          </a:p>
        </p:txBody>
      </p:sp>
      <p:sp>
        <p:nvSpPr>
          <p:cNvPr id="39942" name="CaixaDeTexto 8"/>
          <p:cNvSpPr txBox="1">
            <a:spLocks noChangeArrowheads="1"/>
          </p:cNvSpPr>
          <p:nvPr/>
        </p:nvSpPr>
        <p:spPr bwMode="auto">
          <a:xfrm>
            <a:off x="6858000" y="6429375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Política Agrícola</a:t>
            </a:r>
            <a:endParaRPr lang="pt-BR"/>
          </a:p>
        </p:txBody>
      </p:sp>
      <p:pic>
        <p:nvPicPr>
          <p:cNvPr id="39943" name="Picture 2" descr="C:\Documents and Settings\All Users\Documentos\Minhas imagens\Amostras de imagens\marcas_Famato_Senar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3" y="1285875"/>
            <a:ext cx="4929187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6" descr="http://www.qgsolucoesweb.com.br/portfolio/fetagri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732213"/>
            <a:ext cx="3786188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096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50006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CRÉDITO RURAL</a:t>
            </a:r>
          </a:p>
        </p:txBody>
      </p:sp>
      <p:sp>
        <p:nvSpPr>
          <p:cNvPr id="40966" name="CaixaDeTexto 11"/>
          <p:cNvSpPr txBox="1">
            <a:spLocks noChangeArrowheads="1"/>
          </p:cNvSpPr>
          <p:nvPr/>
        </p:nvSpPr>
        <p:spPr bwMode="auto">
          <a:xfrm>
            <a:off x="285750" y="1285875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2800"/>
          </a:p>
        </p:txBody>
      </p:sp>
      <p:pic>
        <p:nvPicPr>
          <p:cNvPr id="40967" name="Picture 2" descr="C:\Documents and Settings\All Users\Documentos\Minhas imagens\Amostras de imagens\$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500"/>
            <a:ext cx="4143375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8" name="CaixaDeTexto 7"/>
          <p:cNvSpPr txBox="1">
            <a:spLocks noChangeArrowheads="1"/>
          </p:cNvSpPr>
          <p:nvPr/>
        </p:nvSpPr>
        <p:spPr bwMode="auto">
          <a:xfrm>
            <a:off x="4143375" y="785813"/>
            <a:ext cx="4786313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pt-BR" sz="2800"/>
              <a:t> É o centro da política agrícola</a:t>
            </a:r>
          </a:p>
          <a:p>
            <a:pPr algn="just">
              <a:buFont typeface="Arial" charset="0"/>
              <a:buChar char="•"/>
            </a:pPr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Existe desde 1937</a:t>
            </a:r>
          </a:p>
          <a:p>
            <a:pPr lvl="1" algn="just">
              <a:buFont typeface="Arial" charset="0"/>
              <a:buChar char="•"/>
            </a:pPr>
            <a:r>
              <a:rPr lang="pt-BR" sz="2800">
                <a:latin typeface="Calibri" pitchFamily="34" charset="0"/>
              </a:rPr>
              <a:t>Lei n⁰ 454, de 09/07/1937 permite BB financiar agropecuária</a:t>
            </a:r>
            <a:endParaRPr lang="pt-BR" sz="2800"/>
          </a:p>
          <a:p>
            <a:pPr algn="just"/>
            <a:r>
              <a:rPr lang="pt-BR" sz="2800"/>
              <a:t> </a:t>
            </a:r>
          </a:p>
          <a:p>
            <a:pPr algn="just">
              <a:buFont typeface="Arial" charset="0"/>
              <a:buChar char="•"/>
            </a:pPr>
            <a:r>
              <a:rPr lang="pt-BR" sz="2800"/>
              <a:t> Lei n</a:t>
            </a:r>
            <a:r>
              <a:rPr lang="pt-BR" sz="2800">
                <a:latin typeface="Calibri" pitchFamily="34" charset="0"/>
              </a:rPr>
              <a:t>⁰ 4.829, de 05/11/1965 </a:t>
            </a:r>
            <a:r>
              <a:rPr lang="pt-BR" sz="2800"/>
              <a:t>Lei institucionalizadora do crédito rural </a:t>
            </a:r>
            <a:r>
              <a:rPr lang="pt-BR" sz="2800">
                <a:latin typeface="Calibri" pitchFamily="34" charset="0"/>
              </a:rPr>
              <a:t>→ Art. 73, VI, ET</a:t>
            </a:r>
            <a:endParaRPr lang="pt-BR" sz="2800"/>
          </a:p>
          <a:p>
            <a:pPr algn="just">
              <a:buFont typeface="Arial" charset="0"/>
              <a:buChar char="•"/>
            </a:pPr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Conceituado em seu art. 2</a:t>
            </a:r>
            <a:r>
              <a:rPr lang="pt-BR" sz="2800">
                <a:latin typeface="Calibri" pitchFamily="34" charset="0"/>
              </a:rPr>
              <a:t>⁰</a:t>
            </a:r>
            <a:endParaRPr lang="pt-BR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123" name="Picture 6" descr="http://www4.fct.unesp.br/nera/atlas/arq_capitulos/carac_socioeconomicas/grafico_5.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285875"/>
            <a:ext cx="8501062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Evolução da população urbana e rural no Brasil – 1950-2000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198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50006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CONCEITO LEGAL DE CRÉDITO RURAL</a:t>
            </a:r>
          </a:p>
        </p:txBody>
      </p:sp>
      <p:sp>
        <p:nvSpPr>
          <p:cNvPr id="41990" name="CaixaDeTexto 11"/>
          <p:cNvSpPr txBox="1">
            <a:spLocks noChangeArrowheads="1"/>
          </p:cNvSpPr>
          <p:nvPr/>
        </p:nvSpPr>
        <p:spPr bwMode="auto">
          <a:xfrm>
            <a:off x="285750" y="1285875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2800"/>
          </a:p>
        </p:txBody>
      </p:sp>
      <p:sp>
        <p:nvSpPr>
          <p:cNvPr id="41991" name="CaixaDeTexto 7"/>
          <p:cNvSpPr txBox="1">
            <a:spLocks noChangeArrowheads="1"/>
          </p:cNvSpPr>
          <p:nvPr/>
        </p:nvSpPr>
        <p:spPr bwMode="auto">
          <a:xfrm>
            <a:off x="428625" y="1643063"/>
            <a:ext cx="828675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 Art. 2º - </a:t>
            </a:r>
            <a:r>
              <a:rPr lang="pt-BR" sz="2800" u="sng"/>
              <a:t>Considera-se crédito rural</a:t>
            </a:r>
            <a:r>
              <a:rPr lang="pt-BR" sz="2800"/>
              <a:t> o </a:t>
            </a:r>
            <a:r>
              <a:rPr lang="pt-BR" sz="2800" u="sng">
                <a:hlinkClick r:id="rId3" action="ppaction://hlinksldjump"/>
              </a:rPr>
              <a:t>suprimento</a:t>
            </a:r>
            <a:r>
              <a:rPr lang="pt-BR" sz="2800"/>
              <a:t> de </a:t>
            </a:r>
            <a:r>
              <a:rPr lang="pt-BR" sz="2800" u="sng"/>
              <a:t>recursos financeiros</a:t>
            </a:r>
            <a:r>
              <a:rPr lang="pt-BR" sz="2800"/>
              <a:t> por </a:t>
            </a:r>
            <a:r>
              <a:rPr lang="pt-BR" sz="2800" u="sng"/>
              <a:t>entidades públicas</a:t>
            </a:r>
            <a:r>
              <a:rPr lang="pt-BR" sz="2800"/>
              <a:t> e estabelecimentos de crédito </a:t>
            </a:r>
            <a:r>
              <a:rPr lang="pt-BR" sz="2800" u="sng"/>
              <a:t>particulares</a:t>
            </a:r>
            <a:r>
              <a:rPr lang="pt-BR" sz="2800"/>
              <a:t> a </a:t>
            </a:r>
            <a:r>
              <a:rPr lang="pt-BR" sz="2800" u="sng">
                <a:hlinkClick r:id="rId4" action="ppaction://hlinksldjump"/>
              </a:rPr>
              <a:t>produtores</a:t>
            </a:r>
            <a:r>
              <a:rPr lang="pt-BR" sz="2800" u="sng"/>
              <a:t> rurais ou a suas cooperativas</a:t>
            </a:r>
            <a:r>
              <a:rPr lang="pt-BR" sz="2800"/>
              <a:t> para </a:t>
            </a:r>
            <a:r>
              <a:rPr lang="pt-BR" sz="2800" u="sng"/>
              <a:t>aplicação exclusiva</a:t>
            </a:r>
            <a:r>
              <a:rPr lang="pt-BR" sz="2800"/>
              <a:t> em </a:t>
            </a:r>
            <a:r>
              <a:rPr lang="pt-BR" sz="2800" u="sng"/>
              <a:t>atividades</a:t>
            </a:r>
            <a:r>
              <a:rPr lang="pt-BR" sz="2800"/>
              <a:t> que se enquadrem nos objetivos indicados na legislação em vigor. </a:t>
            </a:r>
          </a:p>
          <a:p>
            <a:pPr algn="just"/>
            <a:endParaRPr lang="pt-BR" sz="2800"/>
          </a:p>
          <a:p>
            <a:pPr algn="r"/>
            <a:r>
              <a:rPr lang="pt-BR" sz="2800"/>
              <a:t>(Lei n</a:t>
            </a:r>
            <a:r>
              <a:rPr lang="pt-BR" sz="2800">
                <a:latin typeface="Calibri" pitchFamily="34" charset="0"/>
              </a:rPr>
              <a:t>⁰ 4.829/65)</a:t>
            </a:r>
            <a:endParaRPr lang="pt-BR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301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50006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SUPRIMENTO</a:t>
            </a:r>
          </a:p>
        </p:txBody>
      </p:sp>
      <p:sp>
        <p:nvSpPr>
          <p:cNvPr id="43014" name="CaixaDeTexto 11"/>
          <p:cNvSpPr txBox="1">
            <a:spLocks noChangeArrowheads="1"/>
          </p:cNvSpPr>
          <p:nvPr/>
        </p:nvSpPr>
        <p:spPr bwMode="auto">
          <a:xfrm>
            <a:off x="285750" y="1285875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2800"/>
          </a:p>
        </p:txBody>
      </p:sp>
      <p:sp>
        <p:nvSpPr>
          <p:cNvPr id="43015" name="CaixaDeTexto 7"/>
          <p:cNvSpPr txBox="1">
            <a:spLocks noChangeArrowheads="1"/>
          </p:cNvSpPr>
          <p:nvPr/>
        </p:nvSpPr>
        <p:spPr bwMode="auto">
          <a:xfrm>
            <a:off x="285750" y="1071563"/>
            <a:ext cx="85725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Efeito de suprir; auxílio, adição, suplemento.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Em tese, produtor deve contar com recursos próprios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Contra-partida </a:t>
            </a:r>
            <a:r>
              <a:rPr lang="pt-BR" sz="2800">
                <a:latin typeface="Calibri" pitchFamily="34" charset="0"/>
              </a:rPr>
              <a:t>→ efeito educativo</a:t>
            </a:r>
            <a:endParaRPr lang="pt-BR" sz="2800"/>
          </a:p>
        </p:txBody>
      </p:sp>
      <p:sp>
        <p:nvSpPr>
          <p:cNvPr id="43016" name="CaixaDeTexto 8"/>
          <p:cNvSpPr txBox="1">
            <a:spLocks noChangeArrowheads="1"/>
          </p:cNvSpPr>
          <p:nvPr/>
        </p:nvSpPr>
        <p:spPr bwMode="auto">
          <a:xfrm>
            <a:off x="6286500" y="6286500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CONCEITO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403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50006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BENEFICIÁRIOS</a:t>
            </a:r>
          </a:p>
        </p:txBody>
      </p:sp>
      <p:sp>
        <p:nvSpPr>
          <p:cNvPr id="44038" name="CaixaDeTexto 11"/>
          <p:cNvSpPr txBox="1">
            <a:spLocks noChangeArrowheads="1"/>
          </p:cNvSpPr>
          <p:nvPr/>
        </p:nvSpPr>
        <p:spPr bwMode="auto">
          <a:xfrm>
            <a:off x="285750" y="1285875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2800"/>
          </a:p>
        </p:txBody>
      </p:sp>
      <p:sp>
        <p:nvSpPr>
          <p:cNvPr id="44039" name="CaixaDeTexto 7"/>
          <p:cNvSpPr txBox="1">
            <a:spLocks noChangeArrowheads="1"/>
          </p:cNvSpPr>
          <p:nvPr/>
        </p:nvSpPr>
        <p:spPr bwMode="auto">
          <a:xfrm>
            <a:off x="428625" y="1428750"/>
            <a:ext cx="82867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 Em regra, inicialmente, seus beneficiários são somente:</a:t>
            </a:r>
          </a:p>
          <a:p>
            <a:pPr algn="just"/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Produtores rurais</a:t>
            </a:r>
          </a:p>
          <a:p>
            <a:pPr algn="just">
              <a:buFont typeface="Arial" charset="0"/>
              <a:buChar char="•"/>
            </a:pPr>
            <a:endParaRPr lang="pt-BR" sz="2800"/>
          </a:p>
          <a:p>
            <a:pPr algn="just">
              <a:buFont typeface="Arial" charset="0"/>
              <a:buChar char="•"/>
            </a:pPr>
            <a:r>
              <a:rPr lang="pt-BR" sz="2800"/>
              <a:t> Cooperativas de produtores rurais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506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28625" y="0"/>
            <a:ext cx="822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BENEFICIÁRIOS DO CRÉDITO RURAL</a:t>
            </a:r>
          </a:p>
        </p:txBody>
      </p:sp>
      <p:sp>
        <p:nvSpPr>
          <p:cNvPr id="27654" name="CaixaDeTexto 11"/>
          <p:cNvSpPr txBox="1">
            <a:spLocks noChangeArrowheads="1"/>
          </p:cNvSpPr>
          <p:nvPr/>
        </p:nvSpPr>
        <p:spPr bwMode="auto">
          <a:xfrm>
            <a:off x="0" y="571500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Prod</a:t>
            </a:r>
            <a:r>
              <a:rPr lang="es-ES" sz="2800" dirty="0">
                <a:latin typeface="+mn-lt"/>
              </a:rPr>
              <a:t>. </a:t>
            </a:r>
            <a:r>
              <a:rPr lang="es-ES" sz="2800" dirty="0" err="1">
                <a:latin typeface="+mn-lt"/>
              </a:rPr>
              <a:t>rurais</a:t>
            </a:r>
            <a:r>
              <a:rPr lang="es-ES" sz="2800" dirty="0">
                <a:latin typeface="+mn-lt"/>
              </a:rPr>
              <a:t>, </a:t>
            </a:r>
            <a:r>
              <a:rPr lang="es-ES" sz="2800" dirty="0" err="1">
                <a:latin typeface="+mn-lt"/>
              </a:rPr>
              <a:t>cooperat</a:t>
            </a:r>
            <a:r>
              <a:rPr lang="es-ES" sz="2800" dirty="0">
                <a:latin typeface="+mn-lt"/>
              </a:rPr>
              <a:t>. e </a:t>
            </a:r>
            <a:r>
              <a:rPr lang="es-ES" sz="2800" dirty="0" err="1">
                <a:latin typeface="+mn-lt"/>
              </a:rPr>
              <a:t>Extrativistas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não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predatórios</a:t>
            </a:r>
            <a:r>
              <a:rPr lang="es-ES" sz="2800" dirty="0">
                <a:latin typeface="+mn-lt"/>
              </a:rPr>
              <a:t>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es-ES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es-ES" sz="2800" dirty="0">
                <a:latin typeface="+mn-lt"/>
              </a:rPr>
              <a:t> Indígenas;</a:t>
            </a:r>
          </a:p>
          <a:p>
            <a:pPr algn="just">
              <a:buFont typeface="Arial" pitchFamily="34" charset="0"/>
              <a:buChar char="•"/>
              <a:defRPr/>
            </a:pPr>
            <a:endParaRPr lang="es-ES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es-ES" sz="2800" dirty="0">
                <a:latin typeface="+mn-lt"/>
              </a:rPr>
              <a:t> PF </a:t>
            </a:r>
            <a:r>
              <a:rPr lang="es-ES" sz="2800" dirty="0" err="1">
                <a:latin typeface="+mn-lt"/>
              </a:rPr>
              <a:t>ou</a:t>
            </a:r>
            <a:r>
              <a:rPr lang="es-ES" sz="2800" dirty="0">
                <a:latin typeface="+mn-lt"/>
              </a:rPr>
              <a:t> PJ que se </a:t>
            </a:r>
            <a:r>
              <a:rPr lang="es-ES" sz="2800" dirty="0" err="1">
                <a:latin typeface="+mn-lt"/>
              </a:rPr>
              <a:t>dediquem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às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seguintes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atividades</a:t>
            </a:r>
            <a:r>
              <a:rPr lang="es-ES" sz="2800" dirty="0">
                <a:latin typeface="+mn-lt"/>
              </a:rPr>
              <a:t>: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Prod</a:t>
            </a:r>
            <a:r>
              <a:rPr lang="es-ES" sz="2800" dirty="0">
                <a:latin typeface="+mn-lt"/>
              </a:rPr>
              <a:t>. mudas </a:t>
            </a:r>
            <a:r>
              <a:rPr lang="es-ES" sz="2800" dirty="0" err="1">
                <a:latin typeface="+mn-lt"/>
              </a:rPr>
              <a:t>ou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sementes</a:t>
            </a:r>
            <a:r>
              <a:rPr lang="es-ES" sz="2800" dirty="0">
                <a:latin typeface="+mn-lt"/>
              </a:rPr>
              <a:t> fiscalizadas / certificadas;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Prod</a:t>
            </a:r>
            <a:r>
              <a:rPr lang="es-ES" sz="2800" dirty="0">
                <a:latin typeface="+mn-lt"/>
              </a:rPr>
              <a:t>. </a:t>
            </a:r>
            <a:r>
              <a:rPr lang="es-ES" sz="2800" dirty="0" err="1">
                <a:latin typeface="+mn-lt"/>
              </a:rPr>
              <a:t>sêmen</a:t>
            </a:r>
            <a:r>
              <a:rPr lang="es-ES" sz="2800" dirty="0">
                <a:latin typeface="+mn-lt"/>
              </a:rPr>
              <a:t> para IA e </a:t>
            </a:r>
            <a:r>
              <a:rPr lang="es-ES" sz="2800" dirty="0" err="1">
                <a:latin typeface="+mn-lt"/>
              </a:rPr>
              <a:t>embriões</a:t>
            </a:r>
            <a:r>
              <a:rPr lang="es-ES" sz="2800" dirty="0">
                <a:latin typeface="+mn-lt"/>
              </a:rPr>
              <a:t>;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es-ES" sz="2800" dirty="0">
                <a:latin typeface="+mn-lt"/>
              </a:rPr>
              <a:t> Pesca artesanal e </a:t>
            </a:r>
            <a:r>
              <a:rPr lang="es-ES" sz="2800" dirty="0" err="1">
                <a:latin typeface="+mn-lt"/>
              </a:rPr>
              <a:t>aqüicultura</a:t>
            </a:r>
            <a:r>
              <a:rPr lang="es-ES" sz="2800" dirty="0">
                <a:latin typeface="+mn-lt"/>
              </a:rPr>
              <a:t> para </a:t>
            </a:r>
            <a:r>
              <a:rPr lang="es-ES" sz="2800" dirty="0" err="1">
                <a:latin typeface="+mn-lt"/>
              </a:rPr>
              <a:t>fins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comerciais</a:t>
            </a:r>
            <a:r>
              <a:rPr lang="es-ES" sz="2800" dirty="0">
                <a:latin typeface="+mn-lt"/>
              </a:rPr>
              <a:t>;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Florestais</a:t>
            </a:r>
            <a:r>
              <a:rPr lang="es-ES" sz="2800" dirty="0">
                <a:latin typeface="+mn-lt"/>
              </a:rPr>
              <a:t> e </a:t>
            </a:r>
            <a:r>
              <a:rPr lang="es-ES" sz="2800" dirty="0" err="1">
                <a:latin typeface="+mn-lt"/>
              </a:rPr>
              <a:t>pesqueiras</a:t>
            </a:r>
            <a:r>
              <a:rPr lang="es-ES" sz="2800" dirty="0">
                <a:latin typeface="+mn-lt"/>
              </a:rPr>
              <a:t>.</a:t>
            </a:r>
          </a:p>
          <a:p>
            <a:pPr algn="just">
              <a:buFont typeface="Arial" pitchFamily="34" charset="0"/>
              <a:buChar char="•"/>
              <a:defRPr/>
            </a:pPr>
            <a:endParaRPr lang="es-ES" sz="2800" dirty="0">
              <a:latin typeface="+mn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es-ES" sz="2800" dirty="0">
                <a:latin typeface="+mn-lt"/>
              </a:rPr>
              <a:t> CR de </a:t>
            </a:r>
            <a:r>
              <a:rPr lang="es-ES" sz="2800" dirty="0" err="1">
                <a:latin typeface="+mn-lt"/>
              </a:rPr>
              <a:t>comercialização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quando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necessário</a:t>
            </a:r>
            <a:r>
              <a:rPr lang="es-ES" sz="2800" dirty="0">
                <a:latin typeface="+mn-lt"/>
              </a:rPr>
              <a:t> para </a:t>
            </a:r>
            <a:r>
              <a:rPr lang="es-ES" sz="2800" dirty="0" err="1">
                <a:latin typeface="+mn-lt"/>
              </a:rPr>
              <a:t>escoar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prod</a:t>
            </a:r>
            <a:r>
              <a:rPr lang="es-ES" sz="2800" dirty="0">
                <a:latin typeface="+mn-lt"/>
              </a:rPr>
              <a:t>. → beneficiadores e </a:t>
            </a:r>
            <a:r>
              <a:rPr lang="es-ES" sz="2800" dirty="0" err="1">
                <a:latin typeface="+mn-lt"/>
              </a:rPr>
              <a:t>agroindústrias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>
                <a:latin typeface="Calibri"/>
              </a:rPr>
              <a:t>→ desde que </a:t>
            </a:r>
            <a:r>
              <a:rPr lang="es-ES" sz="2800" dirty="0" err="1">
                <a:latin typeface="Calibri"/>
              </a:rPr>
              <a:t>comprovado</a:t>
            </a:r>
            <a:r>
              <a:rPr lang="es-ES" sz="2800" dirty="0">
                <a:latin typeface="Calibri"/>
              </a:rPr>
              <a:t> a compra </a:t>
            </a:r>
            <a:r>
              <a:rPr lang="es-ES" sz="2800" dirty="0" err="1">
                <a:latin typeface="Calibri"/>
              </a:rPr>
              <a:t>direta</a:t>
            </a:r>
            <a:r>
              <a:rPr lang="es-ES" sz="2800" dirty="0">
                <a:latin typeface="Calibri"/>
              </a:rPr>
              <a:t>// do </a:t>
            </a:r>
            <a:r>
              <a:rPr lang="es-ES" sz="2800" dirty="0" err="1">
                <a:latin typeface="Calibri"/>
              </a:rPr>
              <a:t>produtor</a:t>
            </a:r>
            <a:r>
              <a:rPr lang="es-ES" sz="2800" dirty="0">
                <a:latin typeface="Calibri"/>
              </a:rPr>
              <a:t> </a:t>
            </a:r>
            <a:r>
              <a:rPr lang="es-ES" sz="2800" dirty="0" err="1">
                <a:latin typeface="Calibri"/>
              </a:rPr>
              <a:t>ou</a:t>
            </a:r>
            <a:r>
              <a:rPr lang="es-ES" sz="2800" dirty="0">
                <a:latin typeface="Calibri"/>
              </a:rPr>
              <a:t> </a:t>
            </a:r>
            <a:r>
              <a:rPr lang="es-ES" sz="2800" dirty="0" err="1">
                <a:latin typeface="Calibri"/>
              </a:rPr>
              <a:t>suas</a:t>
            </a:r>
            <a:r>
              <a:rPr lang="es-ES" sz="2800" dirty="0">
                <a:latin typeface="Calibri"/>
              </a:rPr>
              <a:t> cooperativas por $ </a:t>
            </a:r>
            <a:r>
              <a:rPr lang="es-ES" sz="2800" dirty="0" err="1">
                <a:latin typeface="Calibri"/>
              </a:rPr>
              <a:t>não</a:t>
            </a:r>
            <a:r>
              <a:rPr lang="es-ES" sz="2800" dirty="0">
                <a:latin typeface="Calibri"/>
              </a:rPr>
              <a:t> ↓ </a:t>
            </a:r>
            <a:r>
              <a:rPr lang="es-ES" sz="2800" dirty="0" err="1">
                <a:latin typeface="Calibri"/>
              </a:rPr>
              <a:t>ao</a:t>
            </a:r>
            <a:r>
              <a:rPr lang="es-ES" sz="2800" dirty="0">
                <a:latin typeface="Calibri"/>
              </a:rPr>
              <a:t> mínimo (</a:t>
            </a:r>
            <a:r>
              <a:rPr lang="es-ES" sz="2800" dirty="0" err="1">
                <a:latin typeface="Calibri"/>
              </a:rPr>
              <a:t>Lei</a:t>
            </a:r>
            <a:r>
              <a:rPr lang="es-ES" sz="2800" dirty="0">
                <a:latin typeface="Calibri"/>
              </a:rPr>
              <a:t> 11.775/2008)</a:t>
            </a:r>
            <a:endParaRPr lang="es-E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608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50006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CRÉDITO RURAL</a:t>
            </a:r>
          </a:p>
        </p:txBody>
      </p:sp>
      <p:sp>
        <p:nvSpPr>
          <p:cNvPr id="46086" name="CaixaDeTexto 11"/>
          <p:cNvSpPr txBox="1">
            <a:spLocks noChangeArrowheads="1"/>
          </p:cNvSpPr>
          <p:nvPr/>
        </p:nvSpPr>
        <p:spPr bwMode="auto">
          <a:xfrm>
            <a:off x="285750" y="1285875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2800"/>
          </a:p>
        </p:txBody>
      </p:sp>
      <p:pic>
        <p:nvPicPr>
          <p:cNvPr id="46087" name="Picture 2" descr="C:\Documents and Settings\All Users\Documentos\Minhas imagens\Amostras de imagens\$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500"/>
            <a:ext cx="4143375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8" name="CaixaDeTexto 7"/>
          <p:cNvSpPr txBox="1">
            <a:spLocks noChangeArrowheads="1"/>
          </p:cNvSpPr>
          <p:nvPr/>
        </p:nvSpPr>
        <p:spPr bwMode="auto">
          <a:xfrm>
            <a:off x="4143375" y="785813"/>
            <a:ext cx="4786313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2800"/>
          </a:p>
          <a:p>
            <a:pPr algn="just"/>
            <a:r>
              <a:rPr lang="pt-BR" sz="2800"/>
              <a:t>Suprido por todos agentes financeiros  mediante:</a:t>
            </a:r>
          </a:p>
          <a:p>
            <a:pPr algn="just"/>
            <a:endParaRPr lang="pt-BR" sz="2800"/>
          </a:p>
          <a:p>
            <a:pPr lvl="1" algn="just">
              <a:buFont typeface="Arial" charset="0"/>
              <a:buChar char="•"/>
            </a:pPr>
            <a:r>
              <a:rPr lang="pt-BR" sz="2800"/>
              <a:t> Aplicações compulsórias;</a:t>
            </a:r>
          </a:p>
          <a:p>
            <a:pPr lvl="1" algn="just">
              <a:buFont typeface="Arial" charset="0"/>
              <a:buChar char="•"/>
            </a:pPr>
            <a:endParaRPr lang="pt-BR" sz="2800"/>
          </a:p>
          <a:p>
            <a:pPr lvl="1" algn="just">
              <a:buFont typeface="Arial" charset="0"/>
              <a:buChar char="•"/>
            </a:pPr>
            <a:r>
              <a:rPr lang="pt-BR" sz="2800"/>
              <a:t> Recursos próprios;</a:t>
            </a:r>
          </a:p>
          <a:p>
            <a:pPr lvl="1" algn="just">
              <a:buFont typeface="Arial" charset="0"/>
              <a:buChar char="•"/>
            </a:pPr>
            <a:endParaRPr lang="pt-BR" sz="2800"/>
          </a:p>
          <a:p>
            <a:pPr lvl="1" algn="just">
              <a:buFont typeface="Arial" charset="0"/>
              <a:buChar char="•"/>
            </a:pPr>
            <a:r>
              <a:rPr lang="pt-BR" sz="2800"/>
              <a:t> Linhas oficiais crédito;</a:t>
            </a:r>
          </a:p>
          <a:p>
            <a:pPr lvl="1" algn="just"/>
            <a:endParaRPr lang="pt-BR" sz="2800"/>
          </a:p>
          <a:p>
            <a:pPr lvl="1" algn="just">
              <a:buFont typeface="Arial" charset="0"/>
              <a:buChar char="•"/>
            </a:pPr>
            <a:r>
              <a:rPr lang="pt-BR" sz="2800"/>
              <a:t> Fundos;</a:t>
            </a:r>
          </a:p>
          <a:p>
            <a:pPr lvl="1" algn="just">
              <a:buFont typeface="Arial" charset="0"/>
              <a:buChar char="•"/>
            </a:pPr>
            <a:endParaRPr lang="pt-BR" sz="2800"/>
          </a:p>
          <a:p>
            <a:pPr lvl="1" algn="just">
              <a:buFont typeface="Arial" charset="0"/>
              <a:buChar char="•"/>
            </a:pPr>
            <a:r>
              <a:rPr lang="pt-BR" sz="2800"/>
              <a:t> Quaisquer recursos.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710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28625" y="0"/>
            <a:ext cx="822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OBJETIVOS</a:t>
            </a:r>
          </a:p>
        </p:txBody>
      </p:sp>
      <p:sp>
        <p:nvSpPr>
          <p:cNvPr id="47110" name="CaixaDeTexto 11"/>
          <p:cNvSpPr txBox="1">
            <a:spLocks noChangeArrowheads="1"/>
          </p:cNvSpPr>
          <p:nvPr/>
        </p:nvSpPr>
        <p:spPr bwMode="auto">
          <a:xfrm>
            <a:off x="0" y="428625"/>
            <a:ext cx="9144000" cy="669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sz="2800"/>
              <a:t> Estimular investimentos rurais para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Produção e Extrativismo não predatório;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Armazenamento e beneficiamento;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Instalação de agroindústria por produtor ou assoc.;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>
              <a:buFont typeface="Arial" charset="0"/>
              <a:buChar char="•"/>
            </a:pPr>
            <a:r>
              <a:rPr lang="es-ES" sz="2800"/>
              <a:t> Custeio oportuno e adequado da: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Produção e Extrativismo não predatório;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Comercialização de produtos agropecuários.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>
              <a:buFont typeface="Arial" charset="0"/>
              <a:buChar char="•"/>
            </a:pPr>
            <a:r>
              <a:rPr lang="es-ES" sz="2800"/>
              <a:t> Incentivar métodos racionais no sistema de produção;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>
              <a:buFont typeface="Arial" charset="0"/>
              <a:buChar char="•"/>
            </a:pPr>
            <a:r>
              <a:rPr lang="es-ES" sz="2800"/>
              <a:t> Fomentar </a:t>
            </a:r>
            <a:r>
              <a:rPr lang="pt-BR" sz="2800"/>
              <a:t>através</a:t>
            </a:r>
            <a:r>
              <a:rPr lang="es-ES" sz="2800"/>
              <a:t> do crédito fundiário a regularização do pequenos;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>
              <a:buFont typeface="Arial" charset="0"/>
              <a:buChar char="•"/>
            </a:pPr>
            <a:r>
              <a:rPr lang="es-ES" sz="2800"/>
              <a:t> Desenvolver atividades florestais e pesqueiras.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813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28625" y="0"/>
            <a:ext cx="822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LINHAS DE CRÉDITO</a:t>
            </a:r>
          </a:p>
        </p:txBody>
      </p:sp>
      <p:graphicFrame>
        <p:nvGraphicFramePr>
          <p:cNvPr id="7" name="Diagrama 6"/>
          <p:cNvGraphicFramePr/>
          <p:nvPr/>
        </p:nvGraphicFramePr>
        <p:xfrm>
          <a:off x="285720" y="714356"/>
          <a:ext cx="857256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8135" name="CaixaDeTexto 7"/>
          <p:cNvSpPr txBox="1">
            <a:spLocks noChangeArrowheads="1"/>
          </p:cNvSpPr>
          <p:nvPr/>
        </p:nvSpPr>
        <p:spPr bwMode="auto">
          <a:xfrm>
            <a:off x="7215188" y="6429375"/>
            <a:ext cx="1928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7" action="ppaction://hlinksldjump"/>
              </a:rPr>
              <a:t>Política Agrícola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4915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50006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SEGURO AGRICOLA</a:t>
            </a:r>
          </a:p>
        </p:txBody>
      </p:sp>
      <p:sp>
        <p:nvSpPr>
          <p:cNvPr id="49158" name="CaixaDeTexto 11"/>
          <p:cNvSpPr txBox="1">
            <a:spLocks noChangeArrowheads="1"/>
          </p:cNvSpPr>
          <p:nvPr/>
        </p:nvSpPr>
        <p:spPr bwMode="auto">
          <a:xfrm>
            <a:off x="285750" y="1285875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BR" sz="2800"/>
          </a:p>
        </p:txBody>
      </p:sp>
      <p:sp>
        <p:nvSpPr>
          <p:cNvPr id="8" name="CaixaDeTexto 7"/>
          <p:cNvSpPr txBox="1"/>
          <p:nvPr/>
        </p:nvSpPr>
        <p:spPr>
          <a:xfrm>
            <a:off x="3786188" y="785813"/>
            <a:ext cx="5143500" cy="6124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dirty="0">
                <a:latin typeface="+mn-lt"/>
              </a:rPr>
              <a:t>Não é formalizado por apólice.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dirty="0">
                <a:latin typeface="+mn-lt"/>
              </a:rPr>
              <a:t>Se dá mediante simples cláusula de adesão inserida na CCR emitida na operação de custeio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dirty="0">
                <a:latin typeface="+mn-lt"/>
              </a:rPr>
              <a:t>Lei n⁰ 5.969/73 </a:t>
            </a:r>
            <a:r>
              <a:rPr lang="es-ES" sz="2800" dirty="0">
                <a:latin typeface="+mn-lt"/>
              </a:rPr>
              <a:t>→ PROAGRO</a:t>
            </a: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es-ES" sz="2800" dirty="0" err="1">
                <a:latin typeface="+mn-lt"/>
              </a:rPr>
              <a:t>Lei</a:t>
            </a:r>
            <a:r>
              <a:rPr lang="es-ES" sz="2800" dirty="0">
                <a:latin typeface="+mn-lt"/>
              </a:rPr>
              <a:t> 8.171/91 (</a:t>
            </a:r>
            <a:r>
              <a:rPr lang="es-ES" sz="2800" dirty="0" err="1">
                <a:latin typeface="+mn-lt"/>
              </a:rPr>
              <a:t>Lei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Agrária</a:t>
            </a:r>
            <a:r>
              <a:rPr lang="es-ES" sz="2800" dirty="0">
                <a:latin typeface="+mn-lt"/>
              </a:rPr>
              <a:t>)</a:t>
            </a:r>
          </a:p>
          <a:p>
            <a:pPr algn="just">
              <a:defRPr/>
            </a:pPr>
            <a:r>
              <a:rPr lang="es-ES" sz="2800" dirty="0">
                <a:latin typeface="+mn-lt"/>
              </a:rPr>
              <a:t>Decreto n⁰ 175/91</a:t>
            </a:r>
          </a:p>
          <a:p>
            <a:pPr algn="just">
              <a:defRPr/>
            </a:pPr>
            <a:r>
              <a:rPr lang="es-ES" sz="2800" dirty="0" err="1">
                <a:latin typeface="+mn-lt"/>
              </a:rPr>
              <a:t>Resolução</a:t>
            </a:r>
            <a:r>
              <a:rPr lang="es-ES" sz="2800" dirty="0">
                <a:latin typeface="+mn-lt"/>
              </a:rPr>
              <a:t> n⁰ 1.855/91</a:t>
            </a:r>
          </a:p>
          <a:p>
            <a:pPr algn="just">
              <a:defRPr/>
            </a:pPr>
            <a:r>
              <a:rPr lang="es-ES" sz="2800" dirty="0" err="1">
                <a:latin typeface="+mn-lt"/>
              </a:rPr>
              <a:t>Lei</a:t>
            </a:r>
            <a:r>
              <a:rPr lang="es-ES" sz="2800" dirty="0">
                <a:latin typeface="+mn-lt"/>
              </a:rPr>
              <a:t> 12.058/09 → PROAGRO  </a:t>
            </a:r>
            <a:r>
              <a:rPr lang="es-ES" sz="2800" dirty="0">
                <a:latin typeface="Calibri"/>
              </a:rPr>
              <a:t>↙</a:t>
            </a:r>
            <a:endParaRPr lang="es-ES" sz="2800" dirty="0">
              <a:latin typeface="+mn-lt"/>
            </a:endParaRPr>
          </a:p>
          <a:p>
            <a:pPr algn="just">
              <a:defRPr/>
            </a:pPr>
            <a:r>
              <a:rPr lang="es-ES" sz="2800" dirty="0" err="1">
                <a:latin typeface="+mn-lt"/>
              </a:rPr>
              <a:t>Garantia</a:t>
            </a:r>
            <a:r>
              <a:rPr lang="es-ES" sz="2800" dirty="0">
                <a:latin typeface="+mn-lt"/>
              </a:rPr>
              <a:t> da </a:t>
            </a:r>
            <a:r>
              <a:rPr lang="es-ES" sz="2800" dirty="0" err="1">
                <a:latin typeface="+mn-lt"/>
              </a:rPr>
              <a:t>atividade</a:t>
            </a:r>
            <a:r>
              <a:rPr lang="es-ES" sz="2800" dirty="0">
                <a:latin typeface="+mn-lt"/>
              </a:rPr>
              <a:t> </a:t>
            </a:r>
            <a:r>
              <a:rPr lang="es-ES" sz="2800" dirty="0" err="1">
                <a:latin typeface="+mn-lt"/>
              </a:rPr>
              <a:t>agropecuária</a:t>
            </a:r>
            <a:endParaRPr lang="pt-BR" sz="2800" dirty="0">
              <a:latin typeface="+mn-lt"/>
            </a:endParaRPr>
          </a:p>
        </p:txBody>
      </p:sp>
      <p:pic>
        <p:nvPicPr>
          <p:cNvPr id="49160" name="Picture 2" descr="C:\Documents and Settings\All Users\Documentos\Minhas imagens\Amostras de imagens\seguro agrico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38"/>
            <a:ext cx="3786188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1" name="CaixaDeTexto 9"/>
          <p:cNvSpPr txBox="1">
            <a:spLocks noChangeArrowheads="1"/>
          </p:cNvSpPr>
          <p:nvPr/>
        </p:nvSpPr>
        <p:spPr bwMode="auto">
          <a:xfrm>
            <a:off x="7143750" y="6572250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4" action="ppaction://hlinksldjump"/>
              </a:rPr>
              <a:t>Política agrícola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5018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285750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GARANTIA DA ATIVIDADE AGROPECUÁRIA</a:t>
            </a:r>
          </a:p>
        </p:txBody>
      </p:sp>
      <p:sp>
        <p:nvSpPr>
          <p:cNvPr id="50182" name="CaixaDeTexto 11"/>
          <p:cNvSpPr txBox="1">
            <a:spLocks noChangeArrowheads="1"/>
          </p:cNvSpPr>
          <p:nvPr/>
        </p:nvSpPr>
        <p:spPr bwMode="auto">
          <a:xfrm>
            <a:off x="0" y="1214438"/>
            <a:ext cx="9144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800"/>
              <a:t>PROAGRO </a:t>
            </a:r>
            <a:r>
              <a:rPr lang="es-ES" sz="2800">
                <a:latin typeface="Calibri" pitchFamily="34" charset="0"/>
              </a:rPr>
              <a:t>→ Lei n⁰ 12.058/2009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/>
            <a:r>
              <a:rPr lang="es-ES" sz="2800"/>
              <a:t>Assegura ao produtor, na forma estabelecida CMN:</a:t>
            </a:r>
          </a:p>
          <a:p>
            <a:pPr algn="just">
              <a:buFont typeface="Arial" charset="0"/>
              <a:buChar char="•"/>
            </a:pPr>
            <a:r>
              <a:rPr lang="es-ES" sz="2800"/>
              <a:t> Exoneração das obrig. do custeio no caso de: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fenômenos naturais;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pragas e doenças em plantações e rebanhos;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>
              <a:buFont typeface="Arial" charset="0"/>
              <a:buChar char="•"/>
            </a:pPr>
            <a:r>
              <a:rPr lang="es-ES" sz="2800"/>
              <a:t> </a:t>
            </a:r>
            <a:r>
              <a:rPr lang="pt-BR" sz="2800"/>
              <a:t>Indenização de recursos próprios usados no custeio</a:t>
            </a:r>
            <a:r>
              <a:rPr lang="es-ES" sz="2800"/>
              <a:t>;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>
              <a:buFont typeface="Arial" charset="0"/>
              <a:buChar char="•"/>
            </a:pPr>
            <a:r>
              <a:rPr lang="es-ES" sz="2800"/>
              <a:t> PROAGRO da Agricultura Familiar </a:t>
            </a:r>
            <a:r>
              <a:rPr lang="es-ES" sz="2800">
                <a:latin typeface="Calibri" pitchFamily="34" charset="0"/>
              </a:rPr>
              <a:t>→ custeio e investi</a:t>
            </a: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5120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428625" y="285750"/>
            <a:ext cx="822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PROAGRO DA AGRICULTURA FAMILIAR</a:t>
            </a:r>
          </a:p>
        </p:txBody>
      </p:sp>
      <p:sp>
        <p:nvSpPr>
          <p:cNvPr id="51206" name="CaixaDeTexto 11"/>
          <p:cNvSpPr txBox="1">
            <a:spLocks noChangeArrowheads="1"/>
          </p:cNvSpPr>
          <p:nvPr/>
        </p:nvSpPr>
        <p:spPr bwMode="auto">
          <a:xfrm>
            <a:off x="0" y="1214438"/>
            <a:ext cx="9144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800"/>
              <a:t>Assegura agricultor familiár (forma estabelecida CMN):</a:t>
            </a:r>
          </a:p>
          <a:p>
            <a:pPr algn="just">
              <a:buFont typeface="Arial" charset="0"/>
              <a:buChar char="•"/>
            </a:pPr>
            <a:r>
              <a:rPr lang="es-ES" sz="2800"/>
              <a:t> Exoneração das obrig. do custeio e parcelas de invest.: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fenômenos naturais;</a:t>
            </a:r>
          </a:p>
          <a:p>
            <a:pPr lvl="1" algn="just">
              <a:buFont typeface="Arial" charset="0"/>
              <a:buChar char="•"/>
            </a:pPr>
            <a:r>
              <a:rPr lang="es-ES" sz="2800"/>
              <a:t> pragas e doenças em plantações e rebanhos;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>
              <a:buFont typeface="Arial" charset="0"/>
              <a:buChar char="•"/>
            </a:pPr>
            <a:r>
              <a:rPr lang="es-ES" sz="2800"/>
              <a:t> </a:t>
            </a:r>
            <a:r>
              <a:rPr lang="pt-BR" sz="2800"/>
              <a:t>Indenização de recursos próprios usados no custeio ou investimento</a:t>
            </a:r>
            <a:r>
              <a:rPr lang="es-ES" sz="2800"/>
              <a:t>;</a:t>
            </a:r>
          </a:p>
          <a:p>
            <a:pPr algn="just">
              <a:buFont typeface="Arial" charset="0"/>
              <a:buChar char="•"/>
            </a:pPr>
            <a:endParaRPr lang="es-ES" sz="2800"/>
          </a:p>
          <a:p>
            <a:pPr algn="just">
              <a:buFont typeface="Arial" charset="0"/>
              <a:buChar char="•"/>
            </a:pPr>
            <a:r>
              <a:rPr lang="es-ES" sz="2800"/>
              <a:t> A garantia da renda mínima da produção agropecuária vinculada ao custeio rural.</a:t>
            </a:r>
          </a:p>
        </p:txBody>
      </p:sp>
      <p:sp>
        <p:nvSpPr>
          <p:cNvPr id="51207" name="CaixaDeTexto 6"/>
          <p:cNvSpPr txBox="1">
            <a:spLocks noChangeArrowheads="1"/>
          </p:cNvSpPr>
          <p:nvPr/>
        </p:nvSpPr>
        <p:spPr bwMode="auto">
          <a:xfrm>
            <a:off x="7215188" y="6357938"/>
            <a:ext cx="1928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>
                <a:hlinkClick r:id="rId3" action="ppaction://hlinksldjump"/>
              </a:rPr>
              <a:t>Política Agrícola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pt-BR">
                <a:latin typeface="Arial" charset="0"/>
              </a:rPr>
              <a:t>abaixo. </a:t>
            </a:r>
          </a:p>
          <a:p>
            <a:pPr algn="ctr" eaLnBrk="0" hangingPunct="0"/>
            <a:r>
              <a:rPr lang="pt-BR">
                <a:latin typeface="Arial" charset="0"/>
              </a:rPr>
              <a:t>  </a:t>
            </a:r>
            <a:endParaRPr lang="pt-BR" sz="22800">
              <a:latin typeface="Arial" charset="0"/>
            </a:endParaRPr>
          </a:p>
        </p:txBody>
      </p:sp>
      <p:pic>
        <p:nvPicPr>
          <p:cNvPr id="6148" name="Picture 2" descr="http://www.ibge.gov.br/ibgeteen/pesquisas/imagens/grfcarac_pop_g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" y="571500"/>
            <a:ext cx="910590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5222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285750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TRIBUTAÇÃO E INCENTIVOS FISCAIS</a:t>
            </a:r>
          </a:p>
        </p:txBody>
      </p:sp>
      <p:sp>
        <p:nvSpPr>
          <p:cNvPr id="52230" name="CaixaDeTexto 11"/>
          <p:cNvSpPr txBox="1">
            <a:spLocks noChangeArrowheads="1"/>
          </p:cNvSpPr>
          <p:nvPr/>
        </p:nvSpPr>
        <p:spPr bwMode="auto">
          <a:xfrm>
            <a:off x="0" y="1214438"/>
            <a:ext cx="91440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Art. 104. São </a:t>
            </a:r>
            <a:r>
              <a:rPr lang="pt-BR" sz="2800" u="sng"/>
              <a:t>isentas</a:t>
            </a:r>
            <a:r>
              <a:rPr lang="pt-BR" sz="2800"/>
              <a:t> de tributação e do pagamento do </a:t>
            </a:r>
            <a:r>
              <a:rPr lang="pt-BR" sz="2800" u="sng"/>
              <a:t>Imposto Territorial Rural</a:t>
            </a:r>
            <a:r>
              <a:rPr lang="pt-BR" sz="2800"/>
              <a:t> as </a:t>
            </a:r>
            <a:r>
              <a:rPr lang="pt-BR" sz="2800" u="sng"/>
              <a:t>áreas</a:t>
            </a:r>
            <a:r>
              <a:rPr lang="pt-BR" sz="2800"/>
              <a:t> dos imóveis rurais consideradas de </a:t>
            </a:r>
            <a:r>
              <a:rPr lang="pt-BR" sz="2800" u="sng"/>
              <a:t>preservação permanente</a:t>
            </a:r>
            <a:r>
              <a:rPr lang="pt-BR" sz="2800"/>
              <a:t> e de </a:t>
            </a:r>
            <a:r>
              <a:rPr lang="pt-BR" sz="2800" u="sng"/>
              <a:t>reserva legal</a:t>
            </a:r>
            <a:r>
              <a:rPr lang="pt-BR" sz="2800"/>
              <a:t>, previstas na </a:t>
            </a:r>
            <a:r>
              <a:rPr lang="pt-BR" sz="2800">
                <a:hlinkClick r:id="rId3"/>
              </a:rPr>
              <a:t>Lei n° 4.771, de 1965</a:t>
            </a:r>
            <a:r>
              <a:rPr lang="pt-BR" sz="2800"/>
              <a:t>, com a nova redação dada pela </a:t>
            </a:r>
            <a:r>
              <a:rPr lang="pt-BR" sz="2800">
                <a:hlinkClick r:id="rId4"/>
              </a:rPr>
              <a:t>Lei n° 7.803, de 1989</a:t>
            </a:r>
            <a:r>
              <a:rPr lang="pt-BR" sz="2800"/>
              <a:t>.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Parágrafo único. A </a:t>
            </a:r>
            <a:r>
              <a:rPr lang="pt-BR" sz="2800" u="sng"/>
              <a:t>isenção</a:t>
            </a:r>
            <a:r>
              <a:rPr lang="pt-BR" sz="2800"/>
              <a:t> do Imposto Territorial Rural (</a:t>
            </a:r>
            <a:r>
              <a:rPr lang="pt-BR" sz="2800" u="sng"/>
              <a:t>ITR</a:t>
            </a:r>
            <a:r>
              <a:rPr lang="pt-BR" sz="2800"/>
              <a:t>) </a:t>
            </a:r>
            <a:r>
              <a:rPr lang="pt-BR" sz="2800" u="sng"/>
              <a:t>estende-se</a:t>
            </a:r>
            <a:r>
              <a:rPr lang="pt-BR" sz="2800"/>
              <a:t> às </a:t>
            </a:r>
            <a:r>
              <a:rPr lang="pt-BR" sz="2800" u="sng"/>
              <a:t>áreas</a:t>
            </a:r>
            <a:r>
              <a:rPr lang="pt-BR" sz="2800"/>
              <a:t> da propriedade rural de </a:t>
            </a:r>
            <a:r>
              <a:rPr lang="pt-BR" sz="2800" u="sng"/>
              <a:t>interesse ecológico</a:t>
            </a:r>
            <a:r>
              <a:rPr lang="pt-BR" sz="2800"/>
              <a:t> para a proteção dos ecossistemas, assim </a:t>
            </a:r>
            <a:r>
              <a:rPr lang="pt-BR" sz="2800" u="sng"/>
              <a:t>declarados</a:t>
            </a:r>
            <a:r>
              <a:rPr lang="pt-BR" sz="2800"/>
              <a:t> por ato do </a:t>
            </a:r>
            <a:r>
              <a:rPr lang="pt-BR" sz="2800" u="sng"/>
              <a:t>órgão competente</a:t>
            </a:r>
            <a:r>
              <a:rPr lang="pt-BR" sz="2800"/>
              <a:t> federal ou estadual e que ampliam as restrições de uso previstas no caput deste artigo.</a:t>
            </a:r>
          </a:p>
        </p:txBody>
      </p:sp>
      <p:sp>
        <p:nvSpPr>
          <p:cNvPr id="52231" name="CaixaDeTexto 6"/>
          <p:cNvSpPr txBox="1">
            <a:spLocks noChangeArrowheads="1"/>
          </p:cNvSpPr>
          <p:nvPr/>
        </p:nvSpPr>
        <p:spPr bwMode="auto">
          <a:xfrm>
            <a:off x="6143625" y="6429375"/>
            <a:ext cx="3000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2400"/>
              <a:t>(LEI AGRÍCOLA)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5325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285750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ITR PROGRESSIVO</a:t>
            </a:r>
          </a:p>
        </p:txBody>
      </p:sp>
      <p:sp>
        <p:nvSpPr>
          <p:cNvPr id="53254" name="CaixaDeTexto 11"/>
          <p:cNvSpPr txBox="1">
            <a:spLocks noChangeArrowheads="1"/>
          </p:cNvSpPr>
          <p:nvPr/>
        </p:nvSpPr>
        <p:spPr bwMode="auto">
          <a:xfrm>
            <a:off x="285750" y="1500188"/>
            <a:ext cx="84296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Art. 153. Compete à União instituir impostos sobre:</a:t>
            </a:r>
          </a:p>
          <a:p>
            <a:pPr algn="just"/>
            <a:r>
              <a:rPr lang="pt-BR" sz="2800"/>
              <a:t>(...)</a:t>
            </a:r>
          </a:p>
          <a:p>
            <a:pPr algn="just"/>
            <a:r>
              <a:rPr lang="pt-BR" sz="2800"/>
              <a:t>VI - </a:t>
            </a:r>
            <a:r>
              <a:rPr lang="pt-BR" sz="2800" u="sng"/>
              <a:t>propriedade territorial rural</a:t>
            </a:r>
            <a:r>
              <a:rPr lang="pt-BR" sz="2800"/>
              <a:t>;</a:t>
            </a:r>
          </a:p>
          <a:p>
            <a:pPr algn="just"/>
            <a:r>
              <a:rPr lang="pt-BR" sz="2800"/>
              <a:t>(...)</a:t>
            </a:r>
          </a:p>
          <a:p>
            <a:pPr algn="just"/>
            <a:r>
              <a:rPr lang="pt-BR" sz="2800"/>
              <a:t>§ 4º O imposto previsto no inciso VI do </a:t>
            </a:r>
            <a:r>
              <a:rPr lang="pt-BR" sz="2800" i="1"/>
              <a:t>capu</a:t>
            </a:r>
            <a:r>
              <a:rPr lang="pt-BR" sz="2800"/>
              <a:t>t: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I - </a:t>
            </a:r>
            <a:r>
              <a:rPr lang="pt-BR" sz="2800" u="sng"/>
              <a:t>será progressivo</a:t>
            </a:r>
            <a:r>
              <a:rPr lang="pt-BR" sz="2800"/>
              <a:t> e terá suas </a:t>
            </a:r>
            <a:r>
              <a:rPr lang="pt-BR" sz="2800" u="sng"/>
              <a:t>alíquotas</a:t>
            </a:r>
            <a:r>
              <a:rPr lang="pt-BR" sz="2800"/>
              <a:t> fixadas de forma a </a:t>
            </a:r>
            <a:r>
              <a:rPr lang="pt-BR" sz="2800" u="sng"/>
              <a:t>desestimular</a:t>
            </a:r>
            <a:r>
              <a:rPr lang="pt-BR" sz="2800"/>
              <a:t> a manutenção de </a:t>
            </a:r>
            <a:r>
              <a:rPr lang="pt-BR" sz="2800" u="sng"/>
              <a:t>propriedades improdutivas</a:t>
            </a:r>
            <a:r>
              <a:rPr lang="pt-BR" sz="2800"/>
              <a:t>;</a:t>
            </a:r>
          </a:p>
        </p:txBody>
      </p:sp>
      <p:sp>
        <p:nvSpPr>
          <p:cNvPr id="53255" name="CaixaDeTexto 6"/>
          <p:cNvSpPr txBox="1">
            <a:spLocks noChangeArrowheads="1"/>
          </p:cNvSpPr>
          <p:nvPr/>
        </p:nvSpPr>
        <p:spPr bwMode="auto">
          <a:xfrm>
            <a:off x="6858000" y="6429375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2400"/>
              <a:t>CF/88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5427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285750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ISENÇÃO ITR - PEQUENAS PROPRIEDADES</a:t>
            </a:r>
          </a:p>
        </p:txBody>
      </p:sp>
      <p:sp>
        <p:nvSpPr>
          <p:cNvPr id="54278" name="CaixaDeTexto 11"/>
          <p:cNvSpPr txBox="1">
            <a:spLocks noChangeArrowheads="1"/>
          </p:cNvSpPr>
          <p:nvPr/>
        </p:nvSpPr>
        <p:spPr bwMode="auto">
          <a:xfrm>
            <a:off x="285750" y="1500188"/>
            <a:ext cx="84296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800"/>
              <a:t>Art. 153. Compete à União instituir impostos sobre:</a:t>
            </a:r>
          </a:p>
          <a:p>
            <a:pPr algn="just"/>
            <a:r>
              <a:rPr lang="pt-BR" sz="2800"/>
              <a:t>(...)</a:t>
            </a:r>
          </a:p>
          <a:p>
            <a:pPr algn="just"/>
            <a:r>
              <a:rPr lang="pt-BR" sz="2800"/>
              <a:t>VI - </a:t>
            </a:r>
            <a:r>
              <a:rPr lang="pt-BR" sz="2800" u="sng"/>
              <a:t>propriedade territorial rural</a:t>
            </a:r>
            <a:r>
              <a:rPr lang="pt-BR" sz="2800"/>
              <a:t>;</a:t>
            </a:r>
          </a:p>
          <a:p>
            <a:pPr algn="just"/>
            <a:r>
              <a:rPr lang="pt-BR" sz="2800"/>
              <a:t>(...)</a:t>
            </a:r>
          </a:p>
          <a:p>
            <a:pPr algn="just"/>
            <a:r>
              <a:rPr lang="pt-BR" sz="2800"/>
              <a:t>§ 4º O imposto previsto no inciso VI do </a:t>
            </a:r>
            <a:r>
              <a:rPr lang="pt-BR" sz="2800" i="1"/>
              <a:t>capu</a:t>
            </a:r>
            <a:r>
              <a:rPr lang="pt-BR" sz="2800"/>
              <a:t>t:</a:t>
            </a:r>
          </a:p>
          <a:p>
            <a:pPr algn="just"/>
            <a:r>
              <a:rPr lang="pt-BR" sz="2800"/>
              <a:t>(...)</a:t>
            </a:r>
          </a:p>
          <a:p>
            <a:pPr algn="just"/>
            <a:r>
              <a:rPr lang="pt-BR" sz="2800"/>
              <a:t>II - </a:t>
            </a:r>
            <a:r>
              <a:rPr lang="pt-BR" sz="2800" u="sng"/>
              <a:t>não incidirá</a:t>
            </a:r>
            <a:r>
              <a:rPr lang="pt-BR" sz="2800"/>
              <a:t> sobre </a:t>
            </a:r>
            <a:r>
              <a:rPr lang="pt-BR" sz="2800" u="sng"/>
              <a:t>pequenas glebas rurais</a:t>
            </a:r>
            <a:r>
              <a:rPr lang="pt-BR" sz="2800"/>
              <a:t>, definidas em lei, </a:t>
            </a:r>
            <a:r>
              <a:rPr lang="pt-BR" sz="2800" u="sng"/>
              <a:t>quando as explore</a:t>
            </a:r>
            <a:r>
              <a:rPr lang="pt-BR" sz="2800"/>
              <a:t> o </a:t>
            </a:r>
            <a:r>
              <a:rPr lang="pt-BR" sz="2800" u="sng"/>
              <a:t>proprietário</a:t>
            </a:r>
            <a:r>
              <a:rPr lang="pt-BR" sz="2800"/>
              <a:t> que </a:t>
            </a:r>
            <a:r>
              <a:rPr lang="pt-BR" sz="2800" u="sng"/>
              <a:t>não possua outro imóvel</a:t>
            </a:r>
            <a:r>
              <a:rPr lang="pt-BR" sz="2800"/>
              <a:t>;</a:t>
            </a:r>
          </a:p>
        </p:txBody>
      </p:sp>
      <p:sp>
        <p:nvSpPr>
          <p:cNvPr id="54279" name="CaixaDeTexto 6"/>
          <p:cNvSpPr txBox="1">
            <a:spLocks noChangeArrowheads="1"/>
          </p:cNvSpPr>
          <p:nvPr/>
        </p:nvSpPr>
        <p:spPr bwMode="auto">
          <a:xfrm>
            <a:off x="6858000" y="6429375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2400"/>
              <a:t>CF/88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5530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285750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PEQUENAS GLEBAS - IMUNIDADE DO ITR</a:t>
            </a:r>
          </a:p>
        </p:txBody>
      </p:sp>
      <p:sp>
        <p:nvSpPr>
          <p:cNvPr id="55302" name="CaixaDeTexto 11"/>
          <p:cNvSpPr txBox="1">
            <a:spLocks noChangeArrowheads="1"/>
          </p:cNvSpPr>
          <p:nvPr/>
        </p:nvSpPr>
        <p:spPr bwMode="auto">
          <a:xfrm>
            <a:off x="0" y="928688"/>
            <a:ext cx="9144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600"/>
              <a:t>Art. 2º Nos termos do art. 153, § 4º, </a:t>
            </a:r>
            <a:r>
              <a:rPr lang="pt-BR" sz="2600" i="1"/>
              <a:t>in fine</a:t>
            </a:r>
            <a:r>
              <a:rPr lang="pt-BR" sz="2600"/>
              <a:t>, da Constituição, o </a:t>
            </a:r>
            <a:r>
              <a:rPr lang="pt-BR" sz="2600" u="sng"/>
              <a:t>imposto não incide sobre pequenas glebas rurais</a:t>
            </a:r>
            <a:r>
              <a:rPr lang="pt-BR" sz="2600"/>
              <a:t>, quando as </a:t>
            </a:r>
            <a:r>
              <a:rPr lang="pt-BR" sz="2600" u="sng"/>
              <a:t>explore, só ou com sua família</a:t>
            </a:r>
            <a:r>
              <a:rPr lang="pt-BR" sz="2600"/>
              <a:t>, o </a:t>
            </a:r>
            <a:r>
              <a:rPr lang="pt-BR" sz="2600" u="sng"/>
              <a:t>proprietário</a:t>
            </a:r>
            <a:r>
              <a:rPr lang="pt-BR" sz="2600"/>
              <a:t> que </a:t>
            </a:r>
            <a:r>
              <a:rPr lang="pt-BR" sz="2600" u="sng"/>
              <a:t>não possua outro imóvel</a:t>
            </a:r>
            <a:r>
              <a:rPr lang="pt-BR" sz="2600"/>
              <a:t>.</a:t>
            </a:r>
          </a:p>
          <a:p>
            <a:pPr algn="just"/>
            <a:endParaRPr lang="pt-BR" sz="2600"/>
          </a:p>
          <a:p>
            <a:pPr algn="just"/>
            <a:r>
              <a:rPr lang="pt-BR" sz="2600"/>
              <a:t>Parágrafo único. Para os efeitos deste artigo, </a:t>
            </a:r>
            <a:r>
              <a:rPr lang="pt-BR" sz="2600" u="sng"/>
              <a:t>pequenas glebas rurais</a:t>
            </a:r>
            <a:r>
              <a:rPr lang="pt-BR" sz="2600"/>
              <a:t> são os </a:t>
            </a:r>
            <a:r>
              <a:rPr lang="pt-BR" sz="2600" u="sng"/>
              <a:t>imóveis</a:t>
            </a:r>
            <a:r>
              <a:rPr lang="pt-BR" sz="2600"/>
              <a:t> com </a:t>
            </a:r>
            <a:r>
              <a:rPr lang="pt-BR" sz="2600" u="sng"/>
              <a:t>área igual ou inferior a</a:t>
            </a:r>
            <a:r>
              <a:rPr lang="pt-BR" sz="2600"/>
              <a:t>: </a:t>
            </a:r>
          </a:p>
          <a:p>
            <a:pPr algn="just"/>
            <a:r>
              <a:rPr lang="pt-BR" sz="2600"/>
              <a:t>I - </a:t>
            </a:r>
            <a:r>
              <a:rPr lang="pt-BR" sz="2600" u="sng"/>
              <a:t>100 ha</a:t>
            </a:r>
            <a:r>
              <a:rPr lang="pt-BR" sz="2600"/>
              <a:t>, se localizado em </a:t>
            </a:r>
            <a:r>
              <a:rPr lang="pt-BR" sz="2600" u="sng"/>
              <a:t>município</a:t>
            </a:r>
            <a:r>
              <a:rPr lang="pt-BR" sz="2600"/>
              <a:t> compreendido na </a:t>
            </a:r>
            <a:r>
              <a:rPr lang="pt-BR" sz="2600" u="sng"/>
              <a:t>Amazônia Ocidental</a:t>
            </a:r>
            <a:r>
              <a:rPr lang="pt-BR" sz="2600"/>
              <a:t> ou no </a:t>
            </a:r>
            <a:r>
              <a:rPr lang="pt-BR" sz="2600" u="sng"/>
              <a:t>Pantanal</a:t>
            </a:r>
            <a:r>
              <a:rPr lang="pt-BR" sz="2600"/>
              <a:t> mato-grossense e sul-mato-grossense;</a:t>
            </a:r>
          </a:p>
          <a:p>
            <a:pPr algn="just"/>
            <a:r>
              <a:rPr lang="pt-BR" sz="2600"/>
              <a:t>II - </a:t>
            </a:r>
            <a:r>
              <a:rPr lang="pt-BR" sz="2600" u="sng"/>
              <a:t>50 ha</a:t>
            </a:r>
            <a:r>
              <a:rPr lang="pt-BR" sz="2600"/>
              <a:t>, se localizado em </a:t>
            </a:r>
            <a:r>
              <a:rPr lang="pt-BR" sz="2600" u="sng"/>
              <a:t>município</a:t>
            </a:r>
            <a:r>
              <a:rPr lang="pt-BR" sz="2600"/>
              <a:t> compreendido no </a:t>
            </a:r>
            <a:r>
              <a:rPr lang="pt-BR" sz="2600" u="sng"/>
              <a:t>Polígono das Secas</a:t>
            </a:r>
            <a:r>
              <a:rPr lang="pt-BR" sz="2600"/>
              <a:t> ou na </a:t>
            </a:r>
            <a:r>
              <a:rPr lang="pt-BR" sz="2600" u="sng"/>
              <a:t>Amazônia Oriental</a:t>
            </a:r>
            <a:r>
              <a:rPr lang="pt-BR" sz="2600"/>
              <a:t>;</a:t>
            </a:r>
          </a:p>
          <a:p>
            <a:pPr algn="just"/>
            <a:r>
              <a:rPr lang="pt-BR" sz="2800"/>
              <a:t>III - 30 ha, se localizado em qualquer outro município.</a:t>
            </a:r>
          </a:p>
        </p:txBody>
      </p:sp>
      <p:sp>
        <p:nvSpPr>
          <p:cNvPr id="55303" name="CaixaDeTexto 6"/>
          <p:cNvSpPr txBox="1">
            <a:spLocks noChangeArrowheads="1"/>
          </p:cNvSpPr>
          <p:nvPr/>
        </p:nvSpPr>
        <p:spPr bwMode="auto">
          <a:xfrm>
            <a:off x="5572125" y="6429375"/>
            <a:ext cx="3571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2000"/>
              <a:t>(LEI 9.393/96)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4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CaixaDeTexto 2"/>
          <p:cNvSpPr txBox="1">
            <a:spLocks noChangeArrowheads="1"/>
          </p:cNvSpPr>
          <p:nvPr/>
        </p:nvSpPr>
        <p:spPr bwMode="auto">
          <a:xfrm>
            <a:off x="7072313" y="6429375"/>
            <a:ext cx="2071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>
                <a:hlinkClick r:id="rId3" action="ppaction://hlinksldjump"/>
              </a:rPr>
              <a:t>Política Agricola</a:t>
            </a:r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smtClean="0"/>
          </a:p>
        </p:txBody>
      </p:sp>
      <p:pic>
        <p:nvPicPr>
          <p:cNvPr id="5734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0" y="285750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CRÉDITO FUNDIÁRIO</a:t>
            </a:r>
          </a:p>
        </p:txBody>
      </p:sp>
      <p:sp>
        <p:nvSpPr>
          <p:cNvPr id="27654" name="CaixaDeTexto 11"/>
          <p:cNvSpPr txBox="1">
            <a:spLocks noChangeArrowheads="1"/>
          </p:cNvSpPr>
          <p:nvPr/>
        </p:nvSpPr>
        <p:spPr bwMode="auto">
          <a:xfrm>
            <a:off x="214313" y="928688"/>
            <a:ext cx="8715375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800" u="sng" dirty="0">
                <a:latin typeface="+mn-lt"/>
              </a:rPr>
              <a:t>Previsto no Art. 73, do ET</a:t>
            </a:r>
            <a:r>
              <a:rPr lang="pt-BR" sz="2800" dirty="0">
                <a:latin typeface="+mn-lt"/>
              </a:rPr>
              <a:t>: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dirty="0"/>
              <a:t>Art. 4° As ações e instrumentos de política agrícola referem-se a:</a:t>
            </a:r>
          </a:p>
          <a:p>
            <a:pPr algn="just">
              <a:defRPr/>
            </a:pPr>
            <a:r>
              <a:rPr lang="pt-BR" sz="2800" dirty="0"/>
              <a:t>(...)</a:t>
            </a:r>
          </a:p>
          <a:p>
            <a:pPr>
              <a:defRPr/>
            </a:pPr>
            <a:r>
              <a:rPr lang="pt-BR" sz="2800" dirty="0"/>
              <a:t>XIX - crédito fundiário.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 algn="just">
              <a:defRPr/>
            </a:pPr>
            <a:r>
              <a:rPr lang="pt-BR" sz="2800" u="sng" dirty="0">
                <a:latin typeface="+mn-lt"/>
              </a:rPr>
              <a:t>Resolução do CNDS n⁰ 14, de 07/03/2001</a:t>
            </a:r>
          </a:p>
          <a:p>
            <a:pPr algn="just">
              <a:defRPr/>
            </a:pPr>
            <a:endParaRPr lang="pt-BR" sz="2800" dirty="0">
              <a:latin typeface="+mn-lt"/>
            </a:endParaRPr>
          </a:p>
          <a:p>
            <a:pPr>
              <a:defRPr/>
            </a:pPr>
            <a:r>
              <a:rPr lang="pt-BR" sz="2800" dirty="0">
                <a:latin typeface="+mn-lt"/>
              </a:rPr>
              <a:t>Aprovou o Plano Nacional de Implementação do Crédito Fundiário e Combate à Pobreza Rural;</a:t>
            </a:r>
          </a:p>
          <a:p>
            <a:pPr>
              <a:buFont typeface="Arial" pitchFamily="34" charset="0"/>
              <a:buChar char="•"/>
              <a:defRPr/>
            </a:pPr>
            <a:endParaRPr lang="pt-BR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28625" y="642938"/>
            <a:ext cx="82296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CONFLITO FÁTICO</a:t>
            </a:r>
          </a:p>
          <a:p>
            <a:pPr algn="ctr">
              <a:defRPr/>
            </a:pPr>
            <a:endParaRPr lang="pt-BR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endParaRPr lang="pt-BR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endParaRPr lang="pt-BR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pt-BR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POLÍTICA AGRÍCOLA   X  POLÍTICA AMBIENTAL</a:t>
            </a:r>
          </a:p>
        </p:txBody>
      </p:sp>
      <p:pic>
        <p:nvPicPr>
          <p:cNvPr id="58372" name="Picture 10" descr="http://www.amazoniasemfogo.org.br/mma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3214688"/>
            <a:ext cx="3951287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4" descr="C:\Documents and Settings\All Users\Documentos\Minhas imagens\Amostras de imagens\MAP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0" y="3143250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00063" y="1000125"/>
            <a:ext cx="82296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7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OBRIGADO</a:t>
            </a:r>
          </a:p>
          <a:p>
            <a:pPr algn="ctr">
              <a:defRPr/>
            </a:pPr>
            <a:endParaRPr lang="pt-BR" sz="7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t-BR" sz="1000" b="1">
                <a:latin typeface="Arial" charset="0"/>
              </a:rPr>
              <a:t>MAPA 5.1</a:t>
            </a:r>
            <a:r>
              <a:rPr lang="pt-BR" sz="1000">
                <a:latin typeface="Arial" charset="0"/>
              </a:rPr>
              <a:t/>
            </a:r>
            <a:br>
              <a:rPr lang="pt-BR" sz="1000">
                <a:latin typeface="Arial" charset="0"/>
              </a:rPr>
            </a:br>
            <a:r>
              <a:rPr lang="pt-BR" sz="1000">
                <a:latin typeface="Arial" charset="0"/>
              </a:rPr>
              <a:t>  </a:t>
            </a:r>
            <a:r>
              <a:rPr lang="pt-BR" sz="38600">
                <a:latin typeface="Arial" charset="0"/>
              </a:rPr>
              <a:t> </a:t>
            </a:r>
            <a:endParaRPr lang="pt-BR" sz="1000">
              <a:latin typeface="Arial" charset="0"/>
            </a:endParaRPr>
          </a:p>
        </p:txBody>
      </p:sp>
      <p:pic>
        <p:nvPicPr>
          <p:cNvPr id="7172" name="Picture 2" descr="http://www4.fct.unesp.br/nera/atlas/arq_capitulos/carac_socioeconomicas/mapa_5.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0"/>
            <a:ext cx="6005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t-BR" sz="1000" b="1">
                <a:latin typeface="Arial" charset="0"/>
              </a:rPr>
              <a:t>PRANCHA 5.6</a:t>
            </a:r>
            <a:r>
              <a:rPr lang="pt-BR" sz="1000">
                <a:latin typeface="Arial" charset="0"/>
              </a:rPr>
              <a:t/>
            </a:r>
            <a:br>
              <a:rPr lang="pt-BR" sz="1000">
                <a:latin typeface="Arial" charset="0"/>
              </a:rPr>
            </a:br>
            <a:r>
              <a:rPr lang="pt-BR" sz="1000">
                <a:latin typeface="Arial" charset="0"/>
              </a:rPr>
              <a:t>  </a:t>
            </a:r>
            <a:r>
              <a:rPr lang="pt-BR" sz="42200">
                <a:latin typeface="Arial" charset="0"/>
              </a:rPr>
              <a:t> </a:t>
            </a:r>
            <a:endParaRPr lang="pt-BR" sz="1000">
              <a:latin typeface="Arial" charset="0"/>
            </a:endParaRPr>
          </a:p>
        </p:txBody>
      </p:sp>
      <p:pic>
        <p:nvPicPr>
          <p:cNvPr id="8196" name="Picture 2" descr="http://www4.fct.unesp.br/nera/atlas/arq_capitulos/carac_socioeconomicas/prancha_5.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0"/>
            <a:ext cx="657225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t-BR" sz="1000" b="1">
                <a:latin typeface="Arial" charset="0"/>
              </a:rPr>
              <a:t>MAPA 11.2</a:t>
            </a:r>
            <a:r>
              <a:rPr lang="pt-BR" sz="1000">
                <a:latin typeface="Arial" charset="0"/>
              </a:rPr>
              <a:t/>
            </a:r>
            <a:br>
              <a:rPr lang="pt-BR" sz="1000">
                <a:latin typeface="Arial" charset="0"/>
              </a:rPr>
            </a:br>
            <a:r>
              <a:rPr lang="pt-BR" sz="1000">
                <a:latin typeface="Arial" charset="0"/>
              </a:rPr>
              <a:t>  </a:t>
            </a:r>
            <a:r>
              <a:rPr lang="pt-BR" sz="38600">
                <a:latin typeface="Arial" charset="0"/>
              </a:rPr>
              <a:t> </a:t>
            </a:r>
            <a:endParaRPr lang="pt-BR" sz="1000">
              <a:latin typeface="Arial" charset="0"/>
            </a:endParaRPr>
          </a:p>
        </p:txBody>
      </p:sp>
      <p:pic>
        <p:nvPicPr>
          <p:cNvPr id="9220" name="Picture 2" descr="http://www4.fct.unesp.br/nera/atlas/arq_capitulos/estrutura_fundiaria/mapa_6.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0"/>
            <a:ext cx="6005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 contrast="-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pt-BR" sz="1000" b="1">
                <a:latin typeface="Arial" charset="0"/>
              </a:rPr>
              <a:t>e evolução 1992-2003</a:t>
            </a:r>
            <a:r>
              <a:rPr lang="pt-BR" sz="1000">
                <a:latin typeface="Arial" charset="0"/>
              </a:rPr>
              <a:t/>
            </a:r>
            <a:br>
              <a:rPr lang="pt-BR" sz="1000">
                <a:latin typeface="Arial" charset="0"/>
              </a:rPr>
            </a:br>
            <a:r>
              <a:rPr lang="pt-BR" sz="1000">
                <a:latin typeface="Arial" charset="0"/>
              </a:rPr>
              <a:t>  </a:t>
            </a:r>
            <a:r>
              <a:rPr lang="pt-BR" sz="32400">
                <a:latin typeface="Arial" charset="0"/>
              </a:rPr>
              <a:t> </a:t>
            </a:r>
            <a:endParaRPr lang="pt-BR" sz="1100">
              <a:latin typeface="Arial" charset="0"/>
            </a:endParaRPr>
          </a:p>
          <a:p>
            <a:pPr algn="ctr" eaLnBrk="0" hangingPunct="0"/>
            <a:r>
              <a:rPr lang="pt-BR" sz="1000">
                <a:latin typeface="Arial" charset="0"/>
              </a:rPr>
              <a:t> </a:t>
            </a:r>
          </a:p>
        </p:txBody>
      </p:sp>
      <p:pic>
        <p:nvPicPr>
          <p:cNvPr id="10244" name="Picture 2" descr="http://www4.fct.unesp.br/nera/atlas/arq_capitulos/estrutura_fundiaria/tabela_6.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6350"/>
            <a:ext cx="557212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ança">
  <a:themeElements>
    <a:clrScheme name="Balança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ça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ança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ça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ça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Balança</Template>
  <TotalTime>4523</TotalTime>
  <Words>2869</Words>
  <Application>Microsoft PowerPoint</Application>
  <PresentationFormat>Apresentação na tela (4:3)</PresentationFormat>
  <Paragraphs>523</Paragraphs>
  <Slides>57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57</vt:i4>
      </vt:variant>
    </vt:vector>
  </HeadingPairs>
  <TitlesOfParts>
    <vt:vector size="58" baseType="lpstr">
      <vt:lpstr>Balança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</vt:vector>
  </TitlesOfParts>
  <Company>Windows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Microsoft</dc:creator>
  <cp:lastModifiedBy>Empresa</cp:lastModifiedBy>
  <cp:revision>299</cp:revision>
  <dcterms:created xsi:type="dcterms:W3CDTF">2009-01-21T20:22:36Z</dcterms:created>
  <dcterms:modified xsi:type="dcterms:W3CDTF">2012-07-27T17:00:54Z</dcterms:modified>
</cp:coreProperties>
</file>