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6"/>
  </p:notesMasterIdLst>
  <p:sldIdLst>
    <p:sldId id="256" r:id="rId2"/>
    <p:sldId id="385" r:id="rId3"/>
    <p:sldId id="390" r:id="rId4"/>
    <p:sldId id="430" r:id="rId5"/>
    <p:sldId id="431" r:id="rId6"/>
    <p:sldId id="432" r:id="rId7"/>
    <p:sldId id="435" r:id="rId8"/>
    <p:sldId id="433" r:id="rId9"/>
    <p:sldId id="434" r:id="rId10"/>
    <p:sldId id="427" r:id="rId11"/>
    <p:sldId id="428" r:id="rId12"/>
    <p:sldId id="426" r:id="rId13"/>
    <p:sldId id="429" r:id="rId14"/>
    <p:sldId id="413" r:id="rId15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D1915"/>
    <a:srgbClr val="D00000"/>
    <a:srgbClr val="08120B"/>
    <a:srgbClr val="500000"/>
    <a:srgbClr val="580C1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029" autoAdjust="0"/>
    <p:restoredTop sz="94660"/>
  </p:normalViewPr>
  <p:slideViewPr>
    <p:cSldViewPr>
      <p:cViewPr varScale="1">
        <p:scale>
          <a:sx n="82" d="100"/>
          <a:sy n="82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Relationship Id="rId4" Type="http://schemas.openxmlformats.org/officeDocument/2006/relationships/image" Target="../media/image2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E668D99-906C-4344-BE5C-0CB9ECF4190E}" type="doc">
      <dgm:prSet loTypeId="urn:microsoft.com/office/officeart/2005/8/layout/radial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D395129B-695E-4640-982C-DA2CE61D6266}">
      <dgm:prSet phldrT="[Texto]"/>
      <dgm:spPr/>
      <dgm:t>
        <a:bodyPr/>
        <a:lstStyle/>
        <a:p>
          <a:r>
            <a:rPr lang="pt-BR" b="1" u="sng" dirty="0" smtClean="0"/>
            <a:t>Atividades Agrárias</a:t>
          </a:r>
          <a:endParaRPr lang="pt-BR" b="1" u="sng" dirty="0"/>
        </a:p>
      </dgm:t>
    </dgm:pt>
    <dgm:pt modelId="{979225CA-B307-483A-9E2F-4CE4202781CB}" type="parTrans" cxnId="{2E4368F2-D099-48F1-91F9-3048175B9F1B}">
      <dgm:prSet/>
      <dgm:spPr/>
      <dgm:t>
        <a:bodyPr/>
        <a:lstStyle/>
        <a:p>
          <a:endParaRPr lang="pt-BR"/>
        </a:p>
      </dgm:t>
    </dgm:pt>
    <dgm:pt modelId="{74546B3E-82AC-46D7-9E4D-A52FAB08DCD3}" type="sibTrans" cxnId="{2E4368F2-D099-48F1-91F9-3048175B9F1B}">
      <dgm:prSet/>
      <dgm:spPr/>
      <dgm:t>
        <a:bodyPr/>
        <a:lstStyle/>
        <a:p>
          <a:endParaRPr lang="pt-BR"/>
        </a:p>
      </dgm:t>
    </dgm:pt>
    <dgm:pt modelId="{58A22AD1-431B-41ED-9C04-485EAD357D7F}">
      <dgm:prSet phldrT="[Texto]"/>
      <dgm:spPr/>
      <dgm:t>
        <a:bodyPr/>
        <a:lstStyle/>
        <a:p>
          <a:r>
            <a:rPr lang="pt-BR" dirty="0" smtClean="0"/>
            <a:t>Prédio Rústico</a:t>
          </a:r>
          <a:endParaRPr lang="pt-BR" dirty="0"/>
        </a:p>
      </dgm:t>
    </dgm:pt>
    <dgm:pt modelId="{5E9F5CE5-119E-4EDD-844C-50E66BD889FE}" type="parTrans" cxnId="{4C1A81A5-7035-449C-95AE-3312F4197B74}">
      <dgm:prSet/>
      <dgm:spPr/>
      <dgm:t>
        <a:bodyPr/>
        <a:lstStyle/>
        <a:p>
          <a:endParaRPr lang="pt-BR"/>
        </a:p>
      </dgm:t>
    </dgm:pt>
    <dgm:pt modelId="{B8FCAB0F-9264-4982-9B61-AE1CF30A9C08}" type="sibTrans" cxnId="{4C1A81A5-7035-449C-95AE-3312F4197B74}">
      <dgm:prSet/>
      <dgm:spPr/>
      <dgm:t>
        <a:bodyPr/>
        <a:lstStyle/>
        <a:p>
          <a:endParaRPr lang="pt-BR"/>
        </a:p>
      </dgm:t>
    </dgm:pt>
    <dgm:pt modelId="{C4F2B56F-7491-4FB2-8325-C8D31468820D}">
      <dgm:prSet phldrT="[Texto]"/>
      <dgm:spPr/>
      <dgm:t>
        <a:bodyPr/>
        <a:lstStyle/>
        <a:p>
          <a:r>
            <a:rPr lang="pt-BR" dirty="0" smtClean="0"/>
            <a:t>Área contínua</a:t>
          </a:r>
          <a:endParaRPr lang="pt-BR" dirty="0"/>
        </a:p>
      </dgm:t>
    </dgm:pt>
    <dgm:pt modelId="{81401E77-C2F2-4175-BB58-9B5443450477}" type="parTrans" cxnId="{6C6F8F4E-5BE4-402C-B9A2-866B7D23A1D8}">
      <dgm:prSet/>
      <dgm:spPr/>
      <dgm:t>
        <a:bodyPr/>
        <a:lstStyle/>
        <a:p>
          <a:endParaRPr lang="pt-BR"/>
        </a:p>
      </dgm:t>
    </dgm:pt>
    <dgm:pt modelId="{60507A2C-84C1-45F5-BE95-63D1D2B043D4}" type="sibTrans" cxnId="{6C6F8F4E-5BE4-402C-B9A2-866B7D23A1D8}">
      <dgm:prSet/>
      <dgm:spPr/>
      <dgm:t>
        <a:bodyPr/>
        <a:lstStyle/>
        <a:p>
          <a:endParaRPr lang="pt-BR"/>
        </a:p>
      </dgm:t>
    </dgm:pt>
    <dgm:pt modelId="{F63B862A-91DC-49FD-8623-121588AF3187}">
      <dgm:prSet phldrT="[Texto]"/>
      <dgm:spPr/>
      <dgm:t>
        <a:bodyPr/>
        <a:lstStyle/>
        <a:p>
          <a:r>
            <a:rPr lang="pt-BR" dirty="0" smtClean="0"/>
            <a:t>Qualquer Local</a:t>
          </a:r>
          <a:endParaRPr lang="pt-BR" dirty="0"/>
        </a:p>
      </dgm:t>
    </dgm:pt>
    <dgm:pt modelId="{10C409A6-7355-47BB-9213-1FB2CBFFC679}" type="parTrans" cxnId="{51AFC023-215B-4513-BE0A-35B1742E3237}">
      <dgm:prSet/>
      <dgm:spPr/>
      <dgm:t>
        <a:bodyPr/>
        <a:lstStyle/>
        <a:p>
          <a:endParaRPr lang="pt-BR"/>
        </a:p>
      </dgm:t>
    </dgm:pt>
    <dgm:pt modelId="{988DEF8B-A594-49CE-B2A8-3A26D3110009}" type="sibTrans" cxnId="{51AFC023-215B-4513-BE0A-35B1742E3237}">
      <dgm:prSet/>
      <dgm:spPr/>
      <dgm:t>
        <a:bodyPr/>
        <a:lstStyle/>
        <a:p>
          <a:endParaRPr lang="pt-BR"/>
        </a:p>
      </dgm:t>
    </dgm:pt>
    <dgm:pt modelId="{A86BAEBF-2B74-4366-BEB1-AD0D6727DBD8}">
      <dgm:prSet phldrT="[Texto]"/>
      <dgm:spPr/>
      <dgm:t>
        <a:bodyPr/>
        <a:lstStyle/>
        <a:p>
          <a:r>
            <a:rPr lang="pt-BR" dirty="0" smtClean="0"/>
            <a:t>Público</a:t>
          </a:r>
        </a:p>
        <a:p>
          <a:r>
            <a:rPr lang="pt-BR" dirty="0" smtClean="0"/>
            <a:t>Privada</a:t>
          </a:r>
          <a:endParaRPr lang="pt-BR" dirty="0"/>
        </a:p>
      </dgm:t>
    </dgm:pt>
    <dgm:pt modelId="{AB467D68-5E3D-42B6-B41D-21A55803BF86}" type="parTrans" cxnId="{E4140CF2-6257-42A7-BCD8-584ED4A7FE95}">
      <dgm:prSet/>
      <dgm:spPr/>
      <dgm:t>
        <a:bodyPr/>
        <a:lstStyle/>
        <a:p>
          <a:endParaRPr lang="pt-BR"/>
        </a:p>
      </dgm:t>
    </dgm:pt>
    <dgm:pt modelId="{57DDDBFF-6A96-4495-AFCC-8D058E8EEECF}" type="sibTrans" cxnId="{E4140CF2-6257-42A7-BCD8-584ED4A7FE95}">
      <dgm:prSet/>
      <dgm:spPr/>
      <dgm:t>
        <a:bodyPr/>
        <a:lstStyle/>
        <a:p>
          <a:endParaRPr lang="pt-BR"/>
        </a:p>
      </dgm:t>
    </dgm:pt>
    <dgm:pt modelId="{D1765DA7-74DF-423D-A1E0-58E8B6E3087B}" type="pres">
      <dgm:prSet presAssocID="{3E668D99-906C-4344-BE5C-0CB9ECF4190E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483E8C6C-1A6D-4A9A-96D7-C456D3EC4A07}" type="pres">
      <dgm:prSet presAssocID="{3E668D99-906C-4344-BE5C-0CB9ECF4190E}" presName="radial" presStyleCnt="0">
        <dgm:presLayoutVars>
          <dgm:animLvl val="ctr"/>
        </dgm:presLayoutVars>
      </dgm:prSet>
      <dgm:spPr/>
    </dgm:pt>
    <dgm:pt modelId="{11A78C53-D2D4-4658-80EF-2C71A0DEFF68}" type="pres">
      <dgm:prSet presAssocID="{D395129B-695E-4640-982C-DA2CE61D6266}" presName="centerShape" presStyleLbl="vennNode1" presStyleIdx="0" presStyleCnt="5"/>
      <dgm:spPr/>
      <dgm:t>
        <a:bodyPr/>
        <a:lstStyle/>
        <a:p>
          <a:endParaRPr lang="pt-BR"/>
        </a:p>
      </dgm:t>
    </dgm:pt>
    <dgm:pt modelId="{4370698A-EF15-4EBC-9A36-A5718AF367B1}" type="pres">
      <dgm:prSet presAssocID="{58A22AD1-431B-41ED-9C04-485EAD357D7F}" presName="node" presStyleLbl="vennNode1" presStyleIdx="1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940778B-9215-4383-9158-56BB8823148F}" type="pres">
      <dgm:prSet presAssocID="{C4F2B56F-7491-4FB2-8325-C8D31468820D}" presName="node" presStyleLbl="vennNode1" presStyleIdx="2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4A08775-ADA8-4DD4-BA57-600499FA84BC}" type="pres">
      <dgm:prSet presAssocID="{F63B862A-91DC-49FD-8623-121588AF3187}" presName="node" presStyleLbl="vennNode1" presStyleIdx="3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B3B5DAB-B140-4F78-85C2-6E9ADA4BD969}" type="pres">
      <dgm:prSet presAssocID="{A86BAEBF-2B74-4366-BEB1-AD0D6727DBD8}" presName="node" presStyleLbl="vennNode1" presStyleIdx="4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51AFC023-215B-4513-BE0A-35B1742E3237}" srcId="{D395129B-695E-4640-982C-DA2CE61D6266}" destId="{F63B862A-91DC-49FD-8623-121588AF3187}" srcOrd="2" destOrd="0" parTransId="{10C409A6-7355-47BB-9213-1FB2CBFFC679}" sibTransId="{988DEF8B-A594-49CE-B2A8-3A26D3110009}"/>
    <dgm:cxn modelId="{6C6F8F4E-5BE4-402C-B9A2-866B7D23A1D8}" srcId="{D395129B-695E-4640-982C-DA2CE61D6266}" destId="{C4F2B56F-7491-4FB2-8325-C8D31468820D}" srcOrd="1" destOrd="0" parTransId="{81401E77-C2F2-4175-BB58-9B5443450477}" sibTransId="{60507A2C-84C1-45F5-BE95-63D1D2B043D4}"/>
    <dgm:cxn modelId="{2E4368F2-D099-48F1-91F9-3048175B9F1B}" srcId="{3E668D99-906C-4344-BE5C-0CB9ECF4190E}" destId="{D395129B-695E-4640-982C-DA2CE61D6266}" srcOrd="0" destOrd="0" parTransId="{979225CA-B307-483A-9E2F-4CE4202781CB}" sibTransId="{74546B3E-82AC-46D7-9E4D-A52FAB08DCD3}"/>
    <dgm:cxn modelId="{D3FB4D09-8648-490E-B8A8-D01282392150}" type="presOf" srcId="{58A22AD1-431B-41ED-9C04-485EAD357D7F}" destId="{4370698A-EF15-4EBC-9A36-A5718AF367B1}" srcOrd="0" destOrd="0" presId="urn:microsoft.com/office/officeart/2005/8/layout/radial3"/>
    <dgm:cxn modelId="{634C7D31-75DF-4A97-AF06-CBA2741FB595}" type="presOf" srcId="{C4F2B56F-7491-4FB2-8325-C8D31468820D}" destId="{8940778B-9215-4383-9158-56BB8823148F}" srcOrd="0" destOrd="0" presId="urn:microsoft.com/office/officeart/2005/8/layout/radial3"/>
    <dgm:cxn modelId="{4C1A81A5-7035-449C-95AE-3312F4197B74}" srcId="{D395129B-695E-4640-982C-DA2CE61D6266}" destId="{58A22AD1-431B-41ED-9C04-485EAD357D7F}" srcOrd="0" destOrd="0" parTransId="{5E9F5CE5-119E-4EDD-844C-50E66BD889FE}" sibTransId="{B8FCAB0F-9264-4982-9B61-AE1CF30A9C08}"/>
    <dgm:cxn modelId="{DF3D6FC0-54F4-43A3-B6FF-57D34DD5EA3D}" type="presOf" srcId="{D395129B-695E-4640-982C-DA2CE61D6266}" destId="{11A78C53-D2D4-4658-80EF-2C71A0DEFF68}" srcOrd="0" destOrd="0" presId="urn:microsoft.com/office/officeart/2005/8/layout/radial3"/>
    <dgm:cxn modelId="{3AC8F715-97B3-4336-8F0C-12DFBD715161}" type="presOf" srcId="{3E668D99-906C-4344-BE5C-0CB9ECF4190E}" destId="{D1765DA7-74DF-423D-A1E0-58E8B6E3087B}" srcOrd="0" destOrd="0" presId="urn:microsoft.com/office/officeart/2005/8/layout/radial3"/>
    <dgm:cxn modelId="{2A670EA3-F745-4699-9887-2C7699AB86D0}" type="presOf" srcId="{A86BAEBF-2B74-4366-BEB1-AD0D6727DBD8}" destId="{AB3B5DAB-B140-4F78-85C2-6E9ADA4BD969}" srcOrd="0" destOrd="0" presId="urn:microsoft.com/office/officeart/2005/8/layout/radial3"/>
    <dgm:cxn modelId="{E4140CF2-6257-42A7-BCD8-584ED4A7FE95}" srcId="{D395129B-695E-4640-982C-DA2CE61D6266}" destId="{A86BAEBF-2B74-4366-BEB1-AD0D6727DBD8}" srcOrd="3" destOrd="0" parTransId="{AB467D68-5E3D-42B6-B41D-21A55803BF86}" sibTransId="{57DDDBFF-6A96-4495-AFCC-8D058E8EEECF}"/>
    <dgm:cxn modelId="{B8BAF7C8-63AB-4412-9860-BFBBE1490CCE}" type="presOf" srcId="{F63B862A-91DC-49FD-8623-121588AF3187}" destId="{F4A08775-ADA8-4DD4-BA57-600499FA84BC}" srcOrd="0" destOrd="0" presId="urn:microsoft.com/office/officeart/2005/8/layout/radial3"/>
    <dgm:cxn modelId="{AE46B510-FE2B-4AE8-B507-1AF2AA5464A4}" type="presParOf" srcId="{D1765DA7-74DF-423D-A1E0-58E8B6E3087B}" destId="{483E8C6C-1A6D-4A9A-96D7-C456D3EC4A07}" srcOrd="0" destOrd="0" presId="urn:microsoft.com/office/officeart/2005/8/layout/radial3"/>
    <dgm:cxn modelId="{32C734D6-7A24-45B8-A659-97ED5FD581BF}" type="presParOf" srcId="{483E8C6C-1A6D-4A9A-96D7-C456D3EC4A07}" destId="{11A78C53-D2D4-4658-80EF-2C71A0DEFF68}" srcOrd="0" destOrd="0" presId="urn:microsoft.com/office/officeart/2005/8/layout/radial3"/>
    <dgm:cxn modelId="{D9B282AD-60AC-448D-895E-B526B4D4C81E}" type="presParOf" srcId="{483E8C6C-1A6D-4A9A-96D7-C456D3EC4A07}" destId="{4370698A-EF15-4EBC-9A36-A5718AF367B1}" srcOrd="1" destOrd="0" presId="urn:microsoft.com/office/officeart/2005/8/layout/radial3"/>
    <dgm:cxn modelId="{DF9FFCFB-7C32-4579-A27E-5BFC44C96E1B}" type="presParOf" srcId="{483E8C6C-1A6D-4A9A-96D7-C456D3EC4A07}" destId="{8940778B-9215-4383-9158-56BB8823148F}" srcOrd="2" destOrd="0" presId="urn:microsoft.com/office/officeart/2005/8/layout/radial3"/>
    <dgm:cxn modelId="{42B09315-999F-46F3-8013-F4DBFED0050A}" type="presParOf" srcId="{483E8C6C-1A6D-4A9A-96D7-C456D3EC4A07}" destId="{F4A08775-ADA8-4DD4-BA57-600499FA84BC}" srcOrd="3" destOrd="0" presId="urn:microsoft.com/office/officeart/2005/8/layout/radial3"/>
    <dgm:cxn modelId="{84B9AE3D-51FF-4027-8A9A-EF204C98A371}" type="presParOf" srcId="{483E8C6C-1A6D-4A9A-96D7-C456D3EC4A07}" destId="{AB3B5DAB-B140-4F78-85C2-6E9ADA4BD969}" srcOrd="4" destOrd="0" presId="urn:microsoft.com/office/officeart/2005/8/layout/radial3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1214051-2683-43C6-9DC4-08502115C3BA}" type="doc">
      <dgm:prSet loTypeId="urn:microsoft.com/office/officeart/2005/8/layout/hList7" loCatId="list" qsTypeId="urn:microsoft.com/office/officeart/2005/8/quickstyle/simple1" qsCatId="simple" csTypeId="urn:microsoft.com/office/officeart/2005/8/colors/accent1_2" csCatId="accent1" phldr="1"/>
      <dgm:spPr/>
    </dgm:pt>
    <dgm:pt modelId="{B3DB0E6D-991A-4628-B4B2-66184C94FB61}">
      <dgm:prSet phldrT="[Texto]"/>
      <dgm:spPr/>
      <dgm:t>
        <a:bodyPr/>
        <a:lstStyle/>
        <a:p>
          <a:r>
            <a:rPr lang="pt-BR" dirty="0" smtClean="0"/>
            <a:t>Critério da Destinação</a:t>
          </a:r>
          <a:endParaRPr lang="pt-BR" dirty="0"/>
        </a:p>
      </dgm:t>
    </dgm:pt>
    <dgm:pt modelId="{68313D12-6FB2-4604-A85F-D9DF59311342}" type="parTrans" cxnId="{57DAC4D7-D23F-4C52-882C-FFB6239ED343}">
      <dgm:prSet/>
      <dgm:spPr/>
      <dgm:t>
        <a:bodyPr/>
        <a:lstStyle/>
        <a:p>
          <a:endParaRPr lang="pt-BR"/>
        </a:p>
      </dgm:t>
    </dgm:pt>
    <dgm:pt modelId="{053C1600-2586-4128-9760-ECECB2957EFB}" type="sibTrans" cxnId="{57DAC4D7-D23F-4C52-882C-FFB6239ED343}">
      <dgm:prSet/>
      <dgm:spPr/>
      <dgm:t>
        <a:bodyPr/>
        <a:lstStyle/>
        <a:p>
          <a:endParaRPr lang="pt-BR"/>
        </a:p>
      </dgm:t>
    </dgm:pt>
    <dgm:pt modelId="{022E7A6F-7547-4BA0-B695-CC8C82478515}">
      <dgm:prSet phldrT="[Texto]"/>
      <dgm:spPr/>
      <dgm:t>
        <a:bodyPr/>
        <a:lstStyle/>
        <a:p>
          <a:r>
            <a:rPr lang="pt-BR" dirty="0" smtClean="0"/>
            <a:t>Critério da Localização</a:t>
          </a:r>
          <a:endParaRPr lang="pt-BR" dirty="0"/>
        </a:p>
      </dgm:t>
    </dgm:pt>
    <dgm:pt modelId="{5BFC8EA3-7A50-4758-AA91-049756AE3C8F}" type="parTrans" cxnId="{5A74351B-D72C-47B4-8534-2E2C90B82EFB}">
      <dgm:prSet/>
      <dgm:spPr/>
      <dgm:t>
        <a:bodyPr/>
        <a:lstStyle/>
        <a:p>
          <a:endParaRPr lang="pt-BR"/>
        </a:p>
      </dgm:t>
    </dgm:pt>
    <dgm:pt modelId="{7F3E269B-0214-471D-9AC3-7F0921142A78}" type="sibTrans" cxnId="{5A74351B-D72C-47B4-8534-2E2C90B82EFB}">
      <dgm:prSet/>
      <dgm:spPr/>
      <dgm:t>
        <a:bodyPr/>
        <a:lstStyle/>
        <a:p>
          <a:endParaRPr lang="pt-BR"/>
        </a:p>
      </dgm:t>
    </dgm:pt>
    <dgm:pt modelId="{2C834BAC-E50A-4943-A37B-0EED1E326C80}" type="pres">
      <dgm:prSet presAssocID="{D1214051-2683-43C6-9DC4-08502115C3BA}" presName="Name0" presStyleCnt="0">
        <dgm:presLayoutVars>
          <dgm:dir/>
          <dgm:resizeHandles val="exact"/>
        </dgm:presLayoutVars>
      </dgm:prSet>
      <dgm:spPr/>
    </dgm:pt>
    <dgm:pt modelId="{24446E75-BBD4-48CD-8FEB-AE69CAC5D7EB}" type="pres">
      <dgm:prSet presAssocID="{D1214051-2683-43C6-9DC4-08502115C3BA}" presName="fgShape" presStyleLbl="fgShp" presStyleIdx="0" presStyleCnt="1"/>
      <dgm:spPr/>
    </dgm:pt>
    <dgm:pt modelId="{8382D142-F058-4739-B19A-425D1F269342}" type="pres">
      <dgm:prSet presAssocID="{D1214051-2683-43C6-9DC4-08502115C3BA}" presName="linComp" presStyleCnt="0"/>
      <dgm:spPr/>
    </dgm:pt>
    <dgm:pt modelId="{4D61D100-A080-4706-BA25-CAC3C39312BF}" type="pres">
      <dgm:prSet presAssocID="{B3DB0E6D-991A-4628-B4B2-66184C94FB61}" presName="compNode" presStyleCnt="0"/>
      <dgm:spPr/>
    </dgm:pt>
    <dgm:pt modelId="{38188016-CF57-4FBF-9D24-43962237C872}" type="pres">
      <dgm:prSet presAssocID="{B3DB0E6D-991A-4628-B4B2-66184C94FB61}" presName="bkgdShape" presStyleLbl="node1" presStyleIdx="0" presStyleCnt="2" custLinFactNeighborX="-9611" custLinFactNeighborY="-26316"/>
      <dgm:spPr/>
      <dgm:t>
        <a:bodyPr/>
        <a:lstStyle/>
        <a:p>
          <a:endParaRPr lang="pt-BR"/>
        </a:p>
      </dgm:t>
    </dgm:pt>
    <dgm:pt modelId="{85C504A6-68F0-4F65-8B31-09499C0E2065}" type="pres">
      <dgm:prSet presAssocID="{B3DB0E6D-991A-4628-B4B2-66184C94FB61}" presName="nodeTx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9AC10FC-B90E-4AFC-8D9F-89FC976C5EC9}" type="pres">
      <dgm:prSet presAssocID="{B3DB0E6D-991A-4628-B4B2-66184C94FB61}" presName="invisiNode" presStyleLbl="node1" presStyleIdx="0" presStyleCnt="2"/>
      <dgm:spPr/>
    </dgm:pt>
    <dgm:pt modelId="{3823C631-07FD-43E9-A70E-8023B63B5FA3}" type="pres">
      <dgm:prSet presAssocID="{B3DB0E6D-991A-4628-B4B2-66184C94FB61}" presName="imagNode" presStyleLbl="fgImgPlace1" presStyleIdx="0" presStyleCnt="2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3EF06556-E791-450B-84EA-1D7D6DD30A86}" type="pres">
      <dgm:prSet presAssocID="{053C1600-2586-4128-9760-ECECB2957EFB}" presName="sibTrans" presStyleLbl="sibTrans2D1" presStyleIdx="0" presStyleCnt="0"/>
      <dgm:spPr/>
      <dgm:t>
        <a:bodyPr/>
        <a:lstStyle/>
        <a:p>
          <a:endParaRPr lang="pt-BR"/>
        </a:p>
      </dgm:t>
    </dgm:pt>
    <dgm:pt modelId="{C201E372-13E0-49BB-AA75-40664B3AE98E}" type="pres">
      <dgm:prSet presAssocID="{022E7A6F-7547-4BA0-B695-CC8C82478515}" presName="compNode" presStyleCnt="0"/>
      <dgm:spPr/>
    </dgm:pt>
    <dgm:pt modelId="{6F2EA564-81FA-48E3-B48B-30E603BB3C4A}" type="pres">
      <dgm:prSet presAssocID="{022E7A6F-7547-4BA0-B695-CC8C82478515}" presName="bkgdShape" presStyleLbl="node1" presStyleIdx="1" presStyleCnt="2"/>
      <dgm:spPr/>
      <dgm:t>
        <a:bodyPr/>
        <a:lstStyle/>
        <a:p>
          <a:endParaRPr lang="pt-BR"/>
        </a:p>
      </dgm:t>
    </dgm:pt>
    <dgm:pt modelId="{61FFA4CF-96CB-48C6-BC24-D2AF9312374B}" type="pres">
      <dgm:prSet presAssocID="{022E7A6F-7547-4BA0-B695-CC8C82478515}" presName="nodeT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062E42D-B05F-42FE-9584-5AE5156778FE}" type="pres">
      <dgm:prSet presAssocID="{022E7A6F-7547-4BA0-B695-CC8C82478515}" presName="invisiNode" presStyleLbl="node1" presStyleIdx="1" presStyleCnt="2"/>
      <dgm:spPr/>
    </dgm:pt>
    <dgm:pt modelId="{15B00977-6460-45BE-8978-3805AFA171B8}" type="pres">
      <dgm:prSet presAssocID="{022E7A6F-7547-4BA0-B695-CC8C82478515}" presName="imagNode" presStyleLbl="fgImgPlace1" presStyleIdx="1" presStyleCnt="2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</dgm:ptLst>
  <dgm:cxnLst>
    <dgm:cxn modelId="{AF3E7F28-9B55-40CF-B43A-8D302882824D}" type="presOf" srcId="{B3DB0E6D-991A-4628-B4B2-66184C94FB61}" destId="{38188016-CF57-4FBF-9D24-43962237C872}" srcOrd="0" destOrd="0" presId="urn:microsoft.com/office/officeart/2005/8/layout/hList7"/>
    <dgm:cxn modelId="{5A74351B-D72C-47B4-8534-2E2C90B82EFB}" srcId="{D1214051-2683-43C6-9DC4-08502115C3BA}" destId="{022E7A6F-7547-4BA0-B695-CC8C82478515}" srcOrd="1" destOrd="0" parTransId="{5BFC8EA3-7A50-4758-AA91-049756AE3C8F}" sibTransId="{7F3E269B-0214-471D-9AC3-7F0921142A78}"/>
    <dgm:cxn modelId="{57DAC4D7-D23F-4C52-882C-FFB6239ED343}" srcId="{D1214051-2683-43C6-9DC4-08502115C3BA}" destId="{B3DB0E6D-991A-4628-B4B2-66184C94FB61}" srcOrd="0" destOrd="0" parTransId="{68313D12-6FB2-4604-A85F-D9DF59311342}" sibTransId="{053C1600-2586-4128-9760-ECECB2957EFB}"/>
    <dgm:cxn modelId="{ADACEACA-827F-4050-860A-3810BBF1E370}" type="presOf" srcId="{B3DB0E6D-991A-4628-B4B2-66184C94FB61}" destId="{85C504A6-68F0-4F65-8B31-09499C0E2065}" srcOrd="1" destOrd="0" presId="urn:microsoft.com/office/officeart/2005/8/layout/hList7"/>
    <dgm:cxn modelId="{0116C744-D6BF-4B15-A823-885959266A85}" type="presOf" srcId="{022E7A6F-7547-4BA0-B695-CC8C82478515}" destId="{61FFA4CF-96CB-48C6-BC24-D2AF9312374B}" srcOrd="1" destOrd="0" presId="urn:microsoft.com/office/officeart/2005/8/layout/hList7"/>
    <dgm:cxn modelId="{883D6854-2ECC-42AE-BBF6-970D0A39C47B}" type="presOf" srcId="{053C1600-2586-4128-9760-ECECB2957EFB}" destId="{3EF06556-E791-450B-84EA-1D7D6DD30A86}" srcOrd="0" destOrd="0" presId="urn:microsoft.com/office/officeart/2005/8/layout/hList7"/>
    <dgm:cxn modelId="{ABCAF670-F191-4D50-A89A-8220525E2A70}" type="presOf" srcId="{D1214051-2683-43C6-9DC4-08502115C3BA}" destId="{2C834BAC-E50A-4943-A37B-0EED1E326C80}" srcOrd="0" destOrd="0" presId="urn:microsoft.com/office/officeart/2005/8/layout/hList7"/>
    <dgm:cxn modelId="{08C015B1-C9AB-4CA5-A70E-67F4862DB5CA}" type="presOf" srcId="{022E7A6F-7547-4BA0-B695-CC8C82478515}" destId="{6F2EA564-81FA-48E3-B48B-30E603BB3C4A}" srcOrd="0" destOrd="0" presId="urn:microsoft.com/office/officeart/2005/8/layout/hList7"/>
    <dgm:cxn modelId="{5DC36D3C-466C-4606-AA4E-1BA324BEB3DB}" type="presParOf" srcId="{2C834BAC-E50A-4943-A37B-0EED1E326C80}" destId="{24446E75-BBD4-48CD-8FEB-AE69CAC5D7EB}" srcOrd="0" destOrd="0" presId="urn:microsoft.com/office/officeart/2005/8/layout/hList7"/>
    <dgm:cxn modelId="{F36DA07E-34C0-4AF8-8BA8-79E449519C5E}" type="presParOf" srcId="{2C834BAC-E50A-4943-A37B-0EED1E326C80}" destId="{8382D142-F058-4739-B19A-425D1F269342}" srcOrd="1" destOrd="0" presId="urn:microsoft.com/office/officeart/2005/8/layout/hList7"/>
    <dgm:cxn modelId="{BA4FF444-02C0-4288-896A-DAA5A56E22CA}" type="presParOf" srcId="{8382D142-F058-4739-B19A-425D1F269342}" destId="{4D61D100-A080-4706-BA25-CAC3C39312BF}" srcOrd="0" destOrd="0" presId="urn:microsoft.com/office/officeart/2005/8/layout/hList7"/>
    <dgm:cxn modelId="{871D410C-02F1-4B0E-B343-F0B82DF869D3}" type="presParOf" srcId="{4D61D100-A080-4706-BA25-CAC3C39312BF}" destId="{38188016-CF57-4FBF-9D24-43962237C872}" srcOrd="0" destOrd="0" presId="urn:microsoft.com/office/officeart/2005/8/layout/hList7"/>
    <dgm:cxn modelId="{ED9F9097-125F-4017-9E8B-0D319F3DA462}" type="presParOf" srcId="{4D61D100-A080-4706-BA25-CAC3C39312BF}" destId="{85C504A6-68F0-4F65-8B31-09499C0E2065}" srcOrd="1" destOrd="0" presId="urn:microsoft.com/office/officeart/2005/8/layout/hList7"/>
    <dgm:cxn modelId="{CBDE3AFE-6D26-4709-B8FE-C68EB27B03CC}" type="presParOf" srcId="{4D61D100-A080-4706-BA25-CAC3C39312BF}" destId="{89AC10FC-B90E-4AFC-8D9F-89FC976C5EC9}" srcOrd="2" destOrd="0" presId="urn:microsoft.com/office/officeart/2005/8/layout/hList7"/>
    <dgm:cxn modelId="{19405785-3AEF-45BA-8AC8-9A98E1C46A04}" type="presParOf" srcId="{4D61D100-A080-4706-BA25-CAC3C39312BF}" destId="{3823C631-07FD-43E9-A70E-8023B63B5FA3}" srcOrd="3" destOrd="0" presId="urn:microsoft.com/office/officeart/2005/8/layout/hList7"/>
    <dgm:cxn modelId="{9D5C5CE9-33F3-4DDB-B226-535F99BBBB8C}" type="presParOf" srcId="{8382D142-F058-4739-B19A-425D1F269342}" destId="{3EF06556-E791-450B-84EA-1D7D6DD30A86}" srcOrd="1" destOrd="0" presId="urn:microsoft.com/office/officeart/2005/8/layout/hList7"/>
    <dgm:cxn modelId="{3C2E893E-6114-4C85-A643-91C905FDEB9F}" type="presParOf" srcId="{8382D142-F058-4739-B19A-425D1F269342}" destId="{C201E372-13E0-49BB-AA75-40664B3AE98E}" srcOrd="2" destOrd="0" presId="urn:microsoft.com/office/officeart/2005/8/layout/hList7"/>
    <dgm:cxn modelId="{5DBFC0AF-DEF7-40CC-A896-0B9F8D15E8B9}" type="presParOf" srcId="{C201E372-13E0-49BB-AA75-40664B3AE98E}" destId="{6F2EA564-81FA-48E3-B48B-30E603BB3C4A}" srcOrd="0" destOrd="0" presId="urn:microsoft.com/office/officeart/2005/8/layout/hList7"/>
    <dgm:cxn modelId="{A540C179-E126-4107-A13F-B9B9D683E951}" type="presParOf" srcId="{C201E372-13E0-49BB-AA75-40664B3AE98E}" destId="{61FFA4CF-96CB-48C6-BC24-D2AF9312374B}" srcOrd="1" destOrd="0" presId="urn:microsoft.com/office/officeart/2005/8/layout/hList7"/>
    <dgm:cxn modelId="{5BE72FAC-C058-4C39-B2BA-6A6DA17665B0}" type="presParOf" srcId="{C201E372-13E0-49BB-AA75-40664B3AE98E}" destId="{1062E42D-B05F-42FE-9584-5AE5156778FE}" srcOrd="2" destOrd="0" presId="urn:microsoft.com/office/officeart/2005/8/layout/hList7"/>
    <dgm:cxn modelId="{AC36705C-9EA4-48A1-A7ED-0615E002314A}" type="presParOf" srcId="{C201E372-13E0-49BB-AA75-40664B3AE98E}" destId="{15B00977-6460-45BE-8978-3805AFA171B8}" srcOrd="3" destOrd="0" presId="urn:microsoft.com/office/officeart/2005/8/layout/hList7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6944180-3AB3-40D0-A0CD-AA094BD4BD81}" type="doc">
      <dgm:prSet loTypeId="urn:microsoft.com/office/officeart/2005/8/layout/hList7" loCatId="list" qsTypeId="urn:microsoft.com/office/officeart/2005/8/quickstyle/simple1" qsCatId="simple" csTypeId="urn:microsoft.com/office/officeart/2005/8/colors/accent1_2" csCatId="accent1" phldr="1"/>
      <dgm:spPr/>
    </dgm:pt>
    <dgm:pt modelId="{E76CE5E7-4474-4CE7-91B5-E07D29129565}">
      <dgm:prSet phldrT="[Texto]"/>
      <dgm:spPr/>
      <dgm:t>
        <a:bodyPr/>
        <a:lstStyle/>
        <a:p>
          <a:r>
            <a:rPr lang="pt-BR" dirty="0" smtClean="0"/>
            <a:t>Prédio Rústico</a:t>
          </a:r>
          <a:endParaRPr lang="pt-BR" dirty="0"/>
        </a:p>
      </dgm:t>
    </dgm:pt>
    <dgm:pt modelId="{C1251F83-D2E8-4753-B8E9-F953032FFF72}" type="parTrans" cxnId="{4D386C48-43F9-4ECD-BD85-B641F97E8F93}">
      <dgm:prSet/>
      <dgm:spPr/>
      <dgm:t>
        <a:bodyPr/>
        <a:lstStyle/>
        <a:p>
          <a:endParaRPr lang="pt-BR"/>
        </a:p>
      </dgm:t>
    </dgm:pt>
    <dgm:pt modelId="{8F714789-E8D0-4DE6-B66D-A85C51C51236}" type="sibTrans" cxnId="{4D386C48-43F9-4ECD-BD85-B641F97E8F93}">
      <dgm:prSet/>
      <dgm:spPr/>
      <dgm:t>
        <a:bodyPr/>
        <a:lstStyle/>
        <a:p>
          <a:endParaRPr lang="pt-BR"/>
        </a:p>
      </dgm:t>
    </dgm:pt>
    <dgm:pt modelId="{E41F090D-EFA1-4CBA-A747-0F5A313F5317}">
      <dgm:prSet phldrT="[Texto]"/>
      <dgm:spPr/>
      <dgm:t>
        <a:bodyPr/>
        <a:lstStyle/>
        <a:p>
          <a:r>
            <a:rPr lang="pt-BR" dirty="0" smtClean="0"/>
            <a:t>Qualquer Localização</a:t>
          </a:r>
          <a:endParaRPr lang="pt-BR" dirty="0"/>
        </a:p>
      </dgm:t>
    </dgm:pt>
    <dgm:pt modelId="{2BF78C28-FD53-4816-BAA0-98029C1491C7}" type="parTrans" cxnId="{A1AAAF26-52FF-4FD3-962A-7AF41B0E18E8}">
      <dgm:prSet/>
      <dgm:spPr/>
      <dgm:t>
        <a:bodyPr/>
        <a:lstStyle/>
        <a:p>
          <a:endParaRPr lang="pt-BR"/>
        </a:p>
      </dgm:t>
    </dgm:pt>
    <dgm:pt modelId="{1DC77F84-DCF1-44A1-B885-5906E5AC71CF}" type="sibTrans" cxnId="{A1AAAF26-52FF-4FD3-962A-7AF41B0E18E8}">
      <dgm:prSet/>
      <dgm:spPr/>
      <dgm:t>
        <a:bodyPr/>
        <a:lstStyle/>
        <a:p>
          <a:endParaRPr lang="pt-BR"/>
        </a:p>
      </dgm:t>
    </dgm:pt>
    <dgm:pt modelId="{0A2E3618-19CD-4D2B-93BB-9256EE8CA690}">
      <dgm:prSet phldrT="[Texto]"/>
      <dgm:spPr/>
      <dgm:t>
        <a:bodyPr/>
        <a:lstStyle/>
        <a:p>
          <a:r>
            <a:rPr lang="pt-BR" dirty="0" smtClean="0"/>
            <a:t>Destinação Agrária</a:t>
          </a:r>
          <a:endParaRPr lang="pt-BR" dirty="0"/>
        </a:p>
      </dgm:t>
    </dgm:pt>
    <dgm:pt modelId="{32A6BB6C-CED5-4F37-93AC-5EBC18088C9F}" type="parTrans" cxnId="{471B0442-4DCC-457A-9E92-2B2E95F96FE3}">
      <dgm:prSet/>
      <dgm:spPr/>
      <dgm:t>
        <a:bodyPr/>
        <a:lstStyle/>
        <a:p>
          <a:endParaRPr lang="pt-BR"/>
        </a:p>
      </dgm:t>
    </dgm:pt>
    <dgm:pt modelId="{6F2A65D1-E559-4EFD-9EEA-A84BF4E9A832}" type="sibTrans" cxnId="{471B0442-4DCC-457A-9E92-2B2E95F96FE3}">
      <dgm:prSet/>
      <dgm:spPr/>
      <dgm:t>
        <a:bodyPr/>
        <a:lstStyle/>
        <a:p>
          <a:endParaRPr lang="pt-BR"/>
        </a:p>
      </dgm:t>
    </dgm:pt>
    <dgm:pt modelId="{A7C52B88-1479-44BA-B7A9-8C93858DD05C}">
      <dgm:prSet/>
      <dgm:spPr/>
      <dgm:t>
        <a:bodyPr/>
        <a:lstStyle/>
        <a:p>
          <a:r>
            <a:rPr lang="pt-BR" dirty="0" smtClean="0"/>
            <a:t>Área Contínua</a:t>
          </a:r>
          <a:endParaRPr lang="pt-BR" dirty="0"/>
        </a:p>
      </dgm:t>
    </dgm:pt>
    <dgm:pt modelId="{172E79D2-A199-4775-AB6A-378254B6C5CB}" type="parTrans" cxnId="{2AA68EA8-E1DD-4134-9B1E-5C5DC8CC8119}">
      <dgm:prSet/>
      <dgm:spPr/>
    </dgm:pt>
    <dgm:pt modelId="{A7270EFE-28F2-448D-ACA5-BCA0091140CF}" type="sibTrans" cxnId="{2AA68EA8-E1DD-4134-9B1E-5C5DC8CC8119}">
      <dgm:prSet/>
      <dgm:spPr/>
    </dgm:pt>
    <dgm:pt modelId="{6FC5C165-C8BA-4191-857A-3D33042A4B48}" type="pres">
      <dgm:prSet presAssocID="{96944180-3AB3-40D0-A0CD-AA094BD4BD81}" presName="Name0" presStyleCnt="0">
        <dgm:presLayoutVars>
          <dgm:dir/>
          <dgm:resizeHandles val="exact"/>
        </dgm:presLayoutVars>
      </dgm:prSet>
      <dgm:spPr/>
    </dgm:pt>
    <dgm:pt modelId="{14907CD7-77C1-4C86-B0F0-02C47C1B966B}" type="pres">
      <dgm:prSet presAssocID="{96944180-3AB3-40D0-A0CD-AA094BD4BD81}" presName="fgShape" presStyleLbl="fgShp" presStyleIdx="0" presStyleCnt="1"/>
      <dgm:spPr/>
    </dgm:pt>
    <dgm:pt modelId="{2B3888DB-F082-4EB2-8263-A917F9EE8881}" type="pres">
      <dgm:prSet presAssocID="{96944180-3AB3-40D0-A0CD-AA094BD4BD81}" presName="linComp" presStyleCnt="0"/>
      <dgm:spPr/>
    </dgm:pt>
    <dgm:pt modelId="{444192FF-B8C2-46E2-8A3A-88A161592253}" type="pres">
      <dgm:prSet presAssocID="{E76CE5E7-4474-4CE7-91B5-E07D29129565}" presName="compNode" presStyleCnt="0"/>
      <dgm:spPr/>
    </dgm:pt>
    <dgm:pt modelId="{12EAAFDF-56C9-4204-AC35-6BA08BD73BE9}" type="pres">
      <dgm:prSet presAssocID="{E76CE5E7-4474-4CE7-91B5-E07D29129565}" presName="bkgdShape" presStyleLbl="node1" presStyleIdx="0" presStyleCnt="4"/>
      <dgm:spPr/>
      <dgm:t>
        <a:bodyPr/>
        <a:lstStyle/>
        <a:p>
          <a:endParaRPr lang="pt-BR"/>
        </a:p>
      </dgm:t>
    </dgm:pt>
    <dgm:pt modelId="{EE5A0643-DD6A-4FDF-8CDE-AD87546EC9D4}" type="pres">
      <dgm:prSet presAssocID="{E76CE5E7-4474-4CE7-91B5-E07D29129565}" presName="nodeTx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CCC4EB5-53E7-45AF-A75A-DE92B588DB31}" type="pres">
      <dgm:prSet presAssocID="{E76CE5E7-4474-4CE7-91B5-E07D29129565}" presName="invisiNode" presStyleLbl="node1" presStyleIdx="0" presStyleCnt="4"/>
      <dgm:spPr/>
    </dgm:pt>
    <dgm:pt modelId="{23314111-A6B5-4FD0-8FD5-2B9F4243F096}" type="pres">
      <dgm:prSet presAssocID="{E76CE5E7-4474-4CE7-91B5-E07D29129565}" presName="imagNode" presStyleLbl="fgImgPlace1" presStyleIdx="0" presStyleCnt="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1BE17821-508E-47BD-927C-709D07B29EE1}" type="pres">
      <dgm:prSet presAssocID="{8F714789-E8D0-4DE6-B66D-A85C51C51236}" presName="sibTrans" presStyleLbl="sibTrans2D1" presStyleIdx="0" presStyleCnt="0"/>
      <dgm:spPr/>
      <dgm:t>
        <a:bodyPr/>
        <a:lstStyle/>
        <a:p>
          <a:endParaRPr lang="pt-BR"/>
        </a:p>
      </dgm:t>
    </dgm:pt>
    <dgm:pt modelId="{7604D56F-D230-493F-9C4B-04E0AFF23DE3}" type="pres">
      <dgm:prSet presAssocID="{A7C52B88-1479-44BA-B7A9-8C93858DD05C}" presName="compNode" presStyleCnt="0"/>
      <dgm:spPr/>
    </dgm:pt>
    <dgm:pt modelId="{FA405879-30E8-4B03-98FF-D8C934DBF6CE}" type="pres">
      <dgm:prSet presAssocID="{A7C52B88-1479-44BA-B7A9-8C93858DD05C}" presName="bkgdShape" presStyleLbl="node1" presStyleIdx="1" presStyleCnt="4"/>
      <dgm:spPr/>
      <dgm:t>
        <a:bodyPr/>
        <a:lstStyle/>
        <a:p>
          <a:endParaRPr lang="pt-BR"/>
        </a:p>
      </dgm:t>
    </dgm:pt>
    <dgm:pt modelId="{6DE64CD5-1B3E-4C42-BC37-6BAC914571AC}" type="pres">
      <dgm:prSet presAssocID="{A7C52B88-1479-44BA-B7A9-8C93858DD05C}" presName="nodeTx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C429234D-EA39-4204-843D-9625D353596D}" type="pres">
      <dgm:prSet presAssocID="{A7C52B88-1479-44BA-B7A9-8C93858DD05C}" presName="invisiNode" presStyleLbl="node1" presStyleIdx="1" presStyleCnt="4"/>
      <dgm:spPr/>
    </dgm:pt>
    <dgm:pt modelId="{77331880-42C7-468A-B2D5-D262531443BF}" type="pres">
      <dgm:prSet presAssocID="{A7C52B88-1479-44BA-B7A9-8C93858DD05C}" presName="imagNode" presStyleLbl="fgImgPlace1" presStyleIdx="1" presStyleCnt="4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EEE34164-2778-462B-AF17-67E86F937E90}" type="pres">
      <dgm:prSet presAssocID="{A7270EFE-28F2-448D-ACA5-BCA0091140CF}" presName="sibTrans" presStyleLbl="sibTrans2D1" presStyleIdx="0" presStyleCnt="0"/>
      <dgm:spPr/>
    </dgm:pt>
    <dgm:pt modelId="{F597CAD9-B4EE-4D2C-BD91-6EE50864D555}" type="pres">
      <dgm:prSet presAssocID="{E41F090D-EFA1-4CBA-A747-0F5A313F5317}" presName="compNode" presStyleCnt="0"/>
      <dgm:spPr/>
    </dgm:pt>
    <dgm:pt modelId="{B3646EF3-06CC-4146-AC7A-868A9851DB42}" type="pres">
      <dgm:prSet presAssocID="{E41F090D-EFA1-4CBA-A747-0F5A313F5317}" presName="bkgdShape" presStyleLbl="node1" presStyleIdx="2" presStyleCnt="4"/>
      <dgm:spPr/>
      <dgm:t>
        <a:bodyPr/>
        <a:lstStyle/>
        <a:p>
          <a:endParaRPr lang="pt-BR"/>
        </a:p>
      </dgm:t>
    </dgm:pt>
    <dgm:pt modelId="{EF9D33E8-E9A3-4D73-8F9D-37B93E61BE33}" type="pres">
      <dgm:prSet presAssocID="{E41F090D-EFA1-4CBA-A747-0F5A313F5317}" presName="nodeTx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719B8D0-AC34-44A1-AB45-07BF335B0B10}" type="pres">
      <dgm:prSet presAssocID="{E41F090D-EFA1-4CBA-A747-0F5A313F5317}" presName="invisiNode" presStyleLbl="node1" presStyleIdx="2" presStyleCnt="4"/>
      <dgm:spPr/>
    </dgm:pt>
    <dgm:pt modelId="{DD98F69F-DCC3-4216-97BF-198FEFEE3D88}" type="pres">
      <dgm:prSet presAssocID="{E41F090D-EFA1-4CBA-A747-0F5A313F5317}" presName="imagNode" presStyleLbl="fgImgPlace1" presStyleIdx="2" presStyleCnt="4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181FFE35-DC9B-4A2B-8EB1-C5EEBBB3BB57}" type="pres">
      <dgm:prSet presAssocID="{1DC77F84-DCF1-44A1-B885-5906E5AC71CF}" presName="sibTrans" presStyleLbl="sibTrans2D1" presStyleIdx="0" presStyleCnt="0"/>
      <dgm:spPr/>
      <dgm:t>
        <a:bodyPr/>
        <a:lstStyle/>
        <a:p>
          <a:endParaRPr lang="pt-BR"/>
        </a:p>
      </dgm:t>
    </dgm:pt>
    <dgm:pt modelId="{3CC09155-8BA7-4020-80F5-9BA3F3F6C1D0}" type="pres">
      <dgm:prSet presAssocID="{0A2E3618-19CD-4D2B-93BB-9256EE8CA690}" presName="compNode" presStyleCnt="0"/>
      <dgm:spPr/>
    </dgm:pt>
    <dgm:pt modelId="{E60C823A-4782-40A5-9E11-15E1E416D99C}" type="pres">
      <dgm:prSet presAssocID="{0A2E3618-19CD-4D2B-93BB-9256EE8CA690}" presName="bkgdShape" presStyleLbl="node1" presStyleIdx="3" presStyleCnt="4"/>
      <dgm:spPr/>
      <dgm:t>
        <a:bodyPr/>
        <a:lstStyle/>
        <a:p>
          <a:endParaRPr lang="pt-BR"/>
        </a:p>
      </dgm:t>
    </dgm:pt>
    <dgm:pt modelId="{3A6EB5E1-61A5-4E5B-98E8-E2A33D8AC7DA}" type="pres">
      <dgm:prSet presAssocID="{0A2E3618-19CD-4D2B-93BB-9256EE8CA690}" presName="nodeTx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2F967C5-3695-41E2-8895-B3A9AB89053C}" type="pres">
      <dgm:prSet presAssocID="{0A2E3618-19CD-4D2B-93BB-9256EE8CA690}" presName="invisiNode" presStyleLbl="node1" presStyleIdx="3" presStyleCnt="4"/>
      <dgm:spPr/>
    </dgm:pt>
    <dgm:pt modelId="{97F03E6B-9F9A-4192-B29C-060686FA4F39}" type="pres">
      <dgm:prSet presAssocID="{0A2E3618-19CD-4D2B-93BB-9256EE8CA690}" presName="imagNode" presStyleLbl="fgImgPlace1" presStyleIdx="3" presStyleCnt="4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</dgm:ptLst>
  <dgm:cxnLst>
    <dgm:cxn modelId="{2AA68EA8-E1DD-4134-9B1E-5C5DC8CC8119}" srcId="{96944180-3AB3-40D0-A0CD-AA094BD4BD81}" destId="{A7C52B88-1479-44BA-B7A9-8C93858DD05C}" srcOrd="1" destOrd="0" parTransId="{172E79D2-A199-4775-AB6A-378254B6C5CB}" sibTransId="{A7270EFE-28F2-448D-ACA5-BCA0091140CF}"/>
    <dgm:cxn modelId="{F9D727CA-5AD6-4E48-B53C-3A8E5F13B684}" type="presOf" srcId="{E76CE5E7-4474-4CE7-91B5-E07D29129565}" destId="{12EAAFDF-56C9-4204-AC35-6BA08BD73BE9}" srcOrd="0" destOrd="0" presId="urn:microsoft.com/office/officeart/2005/8/layout/hList7"/>
    <dgm:cxn modelId="{A1AAAF26-52FF-4FD3-962A-7AF41B0E18E8}" srcId="{96944180-3AB3-40D0-A0CD-AA094BD4BD81}" destId="{E41F090D-EFA1-4CBA-A747-0F5A313F5317}" srcOrd="2" destOrd="0" parTransId="{2BF78C28-FD53-4816-BAA0-98029C1491C7}" sibTransId="{1DC77F84-DCF1-44A1-B885-5906E5AC71CF}"/>
    <dgm:cxn modelId="{471B0442-4DCC-457A-9E92-2B2E95F96FE3}" srcId="{96944180-3AB3-40D0-A0CD-AA094BD4BD81}" destId="{0A2E3618-19CD-4D2B-93BB-9256EE8CA690}" srcOrd="3" destOrd="0" parTransId="{32A6BB6C-CED5-4F37-93AC-5EBC18088C9F}" sibTransId="{6F2A65D1-E559-4EFD-9EEA-A84BF4E9A832}"/>
    <dgm:cxn modelId="{56ABDE8E-41C6-4C20-8B32-1CBA58889D02}" type="presOf" srcId="{A7C52B88-1479-44BA-B7A9-8C93858DD05C}" destId="{6DE64CD5-1B3E-4C42-BC37-6BAC914571AC}" srcOrd="1" destOrd="0" presId="urn:microsoft.com/office/officeart/2005/8/layout/hList7"/>
    <dgm:cxn modelId="{24B3470D-D4BC-41D0-BDD8-22F74AEE1660}" type="presOf" srcId="{E41F090D-EFA1-4CBA-A747-0F5A313F5317}" destId="{B3646EF3-06CC-4146-AC7A-868A9851DB42}" srcOrd="0" destOrd="0" presId="urn:microsoft.com/office/officeart/2005/8/layout/hList7"/>
    <dgm:cxn modelId="{F6532D50-51D8-4DD3-8E9C-254CEDC938E4}" type="presOf" srcId="{0A2E3618-19CD-4D2B-93BB-9256EE8CA690}" destId="{3A6EB5E1-61A5-4E5B-98E8-E2A33D8AC7DA}" srcOrd="1" destOrd="0" presId="urn:microsoft.com/office/officeart/2005/8/layout/hList7"/>
    <dgm:cxn modelId="{3D6EBBE9-0370-4422-AD92-02303E0D6257}" type="presOf" srcId="{A7C52B88-1479-44BA-B7A9-8C93858DD05C}" destId="{FA405879-30E8-4B03-98FF-D8C934DBF6CE}" srcOrd="0" destOrd="0" presId="urn:microsoft.com/office/officeart/2005/8/layout/hList7"/>
    <dgm:cxn modelId="{CE6DE494-BEB2-4732-9C93-3592346C9620}" type="presOf" srcId="{1DC77F84-DCF1-44A1-B885-5906E5AC71CF}" destId="{181FFE35-DC9B-4A2B-8EB1-C5EEBBB3BB57}" srcOrd="0" destOrd="0" presId="urn:microsoft.com/office/officeart/2005/8/layout/hList7"/>
    <dgm:cxn modelId="{38BFC150-65D3-449B-8FD5-CB434B9FB562}" type="presOf" srcId="{E76CE5E7-4474-4CE7-91B5-E07D29129565}" destId="{EE5A0643-DD6A-4FDF-8CDE-AD87546EC9D4}" srcOrd="1" destOrd="0" presId="urn:microsoft.com/office/officeart/2005/8/layout/hList7"/>
    <dgm:cxn modelId="{4D386C48-43F9-4ECD-BD85-B641F97E8F93}" srcId="{96944180-3AB3-40D0-A0CD-AA094BD4BD81}" destId="{E76CE5E7-4474-4CE7-91B5-E07D29129565}" srcOrd="0" destOrd="0" parTransId="{C1251F83-D2E8-4753-B8E9-F953032FFF72}" sibTransId="{8F714789-E8D0-4DE6-B66D-A85C51C51236}"/>
    <dgm:cxn modelId="{D1FA083D-46F5-4EEE-818D-2E35DBC4CB87}" type="presOf" srcId="{E41F090D-EFA1-4CBA-A747-0F5A313F5317}" destId="{EF9D33E8-E9A3-4D73-8F9D-37B93E61BE33}" srcOrd="1" destOrd="0" presId="urn:microsoft.com/office/officeart/2005/8/layout/hList7"/>
    <dgm:cxn modelId="{A2B117B1-3549-4384-AAFA-508CF8A25063}" type="presOf" srcId="{0A2E3618-19CD-4D2B-93BB-9256EE8CA690}" destId="{E60C823A-4782-40A5-9E11-15E1E416D99C}" srcOrd="0" destOrd="0" presId="urn:microsoft.com/office/officeart/2005/8/layout/hList7"/>
    <dgm:cxn modelId="{559F667D-1F41-467F-9663-7565EFB407B6}" type="presOf" srcId="{8F714789-E8D0-4DE6-B66D-A85C51C51236}" destId="{1BE17821-508E-47BD-927C-709D07B29EE1}" srcOrd="0" destOrd="0" presId="urn:microsoft.com/office/officeart/2005/8/layout/hList7"/>
    <dgm:cxn modelId="{8042D5A8-A037-4813-BE89-4AB0B2C99EC6}" type="presOf" srcId="{96944180-3AB3-40D0-A0CD-AA094BD4BD81}" destId="{6FC5C165-C8BA-4191-857A-3D33042A4B48}" srcOrd="0" destOrd="0" presId="urn:microsoft.com/office/officeart/2005/8/layout/hList7"/>
    <dgm:cxn modelId="{CEFF1B02-B655-461F-84EA-825F3A5EF930}" type="presOf" srcId="{A7270EFE-28F2-448D-ACA5-BCA0091140CF}" destId="{EEE34164-2778-462B-AF17-67E86F937E90}" srcOrd="0" destOrd="0" presId="urn:microsoft.com/office/officeart/2005/8/layout/hList7"/>
    <dgm:cxn modelId="{06FBA00A-F62B-46FC-823F-F04AE071B9EF}" type="presParOf" srcId="{6FC5C165-C8BA-4191-857A-3D33042A4B48}" destId="{14907CD7-77C1-4C86-B0F0-02C47C1B966B}" srcOrd="0" destOrd="0" presId="urn:microsoft.com/office/officeart/2005/8/layout/hList7"/>
    <dgm:cxn modelId="{4CF174B3-5363-41E6-ACE9-FD7DDF8147CD}" type="presParOf" srcId="{6FC5C165-C8BA-4191-857A-3D33042A4B48}" destId="{2B3888DB-F082-4EB2-8263-A917F9EE8881}" srcOrd="1" destOrd="0" presId="urn:microsoft.com/office/officeart/2005/8/layout/hList7"/>
    <dgm:cxn modelId="{7E4F9728-D043-4A18-BE4C-FE5B707842C5}" type="presParOf" srcId="{2B3888DB-F082-4EB2-8263-A917F9EE8881}" destId="{444192FF-B8C2-46E2-8A3A-88A161592253}" srcOrd="0" destOrd="0" presId="urn:microsoft.com/office/officeart/2005/8/layout/hList7"/>
    <dgm:cxn modelId="{7556E416-CA5C-4AD0-A67F-295879E595E6}" type="presParOf" srcId="{444192FF-B8C2-46E2-8A3A-88A161592253}" destId="{12EAAFDF-56C9-4204-AC35-6BA08BD73BE9}" srcOrd="0" destOrd="0" presId="urn:microsoft.com/office/officeart/2005/8/layout/hList7"/>
    <dgm:cxn modelId="{B3A414B6-01AD-49DE-9A6B-7BD6A7243491}" type="presParOf" srcId="{444192FF-B8C2-46E2-8A3A-88A161592253}" destId="{EE5A0643-DD6A-4FDF-8CDE-AD87546EC9D4}" srcOrd="1" destOrd="0" presId="urn:microsoft.com/office/officeart/2005/8/layout/hList7"/>
    <dgm:cxn modelId="{3982E399-157D-45BD-BE39-2A2E9EABBC7A}" type="presParOf" srcId="{444192FF-B8C2-46E2-8A3A-88A161592253}" destId="{8CCC4EB5-53E7-45AF-A75A-DE92B588DB31}" srcOrd="2" destOrd="0" presId="urn:microsoft.com/office/officeart/2005/8/layout/hList7"/>
    <dgm:cxn modelId="{BCA8C831-C440-42C0-A26D-F2933F03DFBA}" type="presParOf" srcId="{444192FF-B8C2-46E2-8A3A-88A161592253}" destId="{23314111-A6B5-4FD0-8FD5-2B9F4243F096}" srcOrd="3" destOrd="0" presId="urn:microsoft.com/office/officeart/2005/8/layout/hList7"/>
    <dgm:cxn modelId="{0DA5145C-FEF3-4BBF-9202-163CCEF75823}" type="presParOf" srcId="{2B3888DB-F082-4EB2-8263-A917F9EE8881}" destId="{1BE17821-508E-47BD-927C-709D07B29EE1}" srcOrd="1" destOrd="0" presId="urn:microsoft.com/office/officeart/2005/8/layout/hList7"/>
    <dgm:cxn modelId="{0F65B24F-50F6-4BC4-843D-1D3447631C37}" type="presParOf" srcId="{2B3888DB-F082-4EB2-8263-A917F9EE8881}" destId="{7604D56F-D230-493F-9C4B-04E0AFF23DE3}" srcOrd="2" destOrd="0" presId="urn:microsoft.com/office/officeart/2005/8/layout/hList7"/>
    <dgm:cxn modelId="{5F921394-AB0C-448D-9AB4-F341816ECD78}" type="presParOf" srcId="{7604D56F-D230-493F-9C4B-04E0AFF23DE3}" destId="{FA405879-30E8-4B03-98FF-D8C934DBF6CE}" srcOrd="0" destOrd="0" presId="urn:microsoft.com/office/officeart/2005/8/layout/hList7"/>
    <dgm:cxn modelId="{D55C68AA-C048-44D0-B43E-7CBC722D5D4C}" type="presParOf" srcId="{7604D56F-D230-493F-9C4B-04E0AFF23DE3}" destId="{6DE64CD5-1B3E-4C42-BC37-6BAC914571AC}" srcOrd="1" destOrd="0" presId="urn:microsoft.com/office/officeart/2005/8/layout/hList7"/>
    <dgm:cxn modelId="{2CC240C4-B3AF-4B76-A229-FA34A3BFA482}" type="presParOf" srcId="{7604D56F-D230-493F-9C4B-04E0AFF23DE3}" destId="{C429234D-EA39-4204-843D-9625D353596D}" srcOrd="2" destOrd="0" presId="urn:microsoft.com/office/officeart/2005/8/layout/hList7"/>
    <dgm:cxn modelId="{21CCDEA0-682B-41E4-9730-7347AABA2AC2}" type="presParOf" srcId="{7604D56F-D230-493F-9C4B-04E0AFF23DE3}" destId="{77331880-42C7-468A-B2D5-D262531443BF}" srcOrd="3" destOrd="0" presId="urn:microsoft.com/office/officeart/2005/8/layout/hList7"/>
    <dgm:cxn modelId="{BCF8F660-781C-4A63-AF55-BEC029D64382}" type="presParOf" srcId="{2B3888DB-F082-4EB2-8263-A917F9EE8881}" destId="{EEE34164-2778-462B-AF17-67E86F937E90}" srcOrd="3" destOrd="0" presId="urn:microsoft.com/office/officeart/2005/8/layout/hList7"/>
    <dgm:cxn modelId="{B246B84F-4FF3-4B5A-9B84-F6274C51C9EE}" type="presParOf" srcId="{2B3888DB-F082-4EB2-8263-A917F9EE8881}" destId="{F597CAD9-B4EE-4D2C-BD91-6EE50864D555}" srcOrd="4" destOrd="0" presId="urn:microsoft.com/office/officeart/2005/8/layout/hList7"/>
    <dgm:cxn modelId="{8AD528E3-5C4A-4CA5-B323-1C036D1CA725}" type="presParOf" srcId="{F597CAD9-B4EE-4D2C-BD91-6EE50864D555}" destId="{B3646EF3-06CC-4146-AC7A-868A9851DB42}" srcOrd="0" destOrd="0" presId="urn:microsoft.com/office/officeart/2005/8/layout/hList7"/>
    <dgm:cxn modelId="{C97DE542-7FE5-4A89-8884-0279544025C2}" type="presParOf" srcId="{F597CAD9-B4EE-4D2C-BD91-6EE50864D555}" destId="{EF9D33E8-E9A3-4D73-8F9D-37B93E61BE33}" srcOrd="1" destOrd="0" presId="urn:microsoft.com/office/officeart/2005/8/layout/hList7"/>
    <dgm:cxn modelId="{5CB76515-E9B3-454B-8C3C-5DD8C6BA6166}" type="presParOf" srcId="{F597CAD9-B4EE-4D2C-BD91-6EE50864D555}" destId="{7719B8D0-AC34-44A1-AB45-07BF335B0B10}" srcOrd="2" destOrd="0" presId="urn:microsoft.com/office/officeart/2005/8/layout/hList7"/>
    <dgm:cxn modelId="{26DAB199-BC48-44D1-8B2F-A13396DE8EDB}" type="presParOf" srcId="{F597CAD9-B4EE-4D2C-BD91-6EE50864D555}" destId="{DD98F69F-DCC3-4216-97BF-198FEFEE3D88}" srcOrd="3" destOrd="0" presId="urn:microsoft.com/office/officeart/2005/8/layout/hList7"/>
    <dgm:cxn modelId="{1E1E7471-FAD4-4424-9697-7E2830C87939}" type="presParOf" srcId="{2B3888DB-F082-4EB2-8263-A917F9EE8881}" destId="{181FFE35-DC9B-4A2B-8EB1-C5EEBBB3BB57}" srcOrd="5" destOrd="0" presId="urn:microsoft.com/office/officeart/2005/8/layout/hList7"/>
    <dgm:cxn modelId="{23079CC5-0B96-499C-8164-11831D01569C}" type="presParOf" srcId="{2B3888DB-F082-4EB2-8263-A917F9EE8881}" destId="{3CC09155-8BA7-4020-80F5-9BA3F3F6C1D0}" srcOrd="6" destOrd="0" presId="urn:microsoft.com/office/officeart/2005/8/layout/hList7"/>
    <dgm:cxn modelId="{99448CA5-9687-44E7-BBDA-B2EE587F7A18}" type="presParOf" srcId="{3CC09155-8BA7-4020-80F5-9BA3F3F6C1D0}" destId="{E60C823A-4782-40A5-9E11-15E1E416D99C}" srcOrd="0" destOrd="0" presId="urn:microsoft.com/office/officeart/2005/8/layout/hList7"/>
    <dgm:cxn modelId="{F65FCB16-9CB8-4E84-81F0-AEE687FCC5A4}" type="presParOf" srcId="{3CC09155-8BA7-4020-80F5-9BA3F3F6C1D0}" destId="{3A6EB5E1-61A5-4E5B-98E8-E2A33D8AC7DA}" srcOrd="1" destOrd="0" presId="urn:microsoft.com/office/officeart/2005/8/layout/hList7"/>
    <dgm:cxn modelId="{6DC32218-FD25-4BDB-A8C7-91545EA6BB6F}" type="presParOf" srcId="{3CC09155-8BA7-4020-80F5-9BA3F3F6C1D0}" destId="{72F967C5-3695-41E2-8895-B3A9AB89053C}" srcOrd="2" destOrd="0" presId="urn:microsoft.com/office/officeart/2005/8/layout/hList7"/>
    <dgm:cxn modelId="{07319C27-1BCC-4D3F-BFFF-2FE080971660}" type="presParOf" srcId="{3CC09155-8BA7-4020-80F5-9BA3F3F6C1D0}" destId="{97F03E6B-9F9A-4192-B29C-060686FA4F39}" srcOrd="3" destOrd="0" presId="urn:microsoft.com/office/officeart/2005/8/layout/hList7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09C6115-6713-4920-8FBF-627152F56632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B4E68170-0C87-4CE4-8B91-5A84F2F99558}">
      <dgm:prSet phldrT="[Texto]"/>
      <dgm:spPr/>
      <dgm:t>
        <a:bodyPr/>
        <a:lstStyle/>
        <a:p>
          <a:r>
            <a:rPr lang="pt-BR" dirty="0" err="1" smtClean="0"/>
            <a:t>E.T.</a:t>
          </a:r>
          <a:endParaRPr lang="pt-BR" dirty="0"/>
        </a:p>
      </dgm:t>
    </dgm:pt>
    <dgm:pt modelId="{358BCE2F-A6C8-4175-8B76-0442217C28CB}" type="parTrans" cxnId="{991A281B-903E-4FA2-A6C6-368531B03435}">
      <dgm:prSet/>
      <dgm:spPr/>
      <dgm:t>
        <a:bodyPr/>
        <a:lstStyle/>
        <a:p>
          <a:endParaRPr lang="pt-BR"/>
        </a:p>
      </dgm:t>
    </dgm:pt>
    <dgm:pt modelId="{6B58570E-9A5B-4428-BB3D-30BA65974582}" type="sibTrans" cxnId="{991A281B-903E-4FA2-A6C6-368531B03435}">
      <dgm:prSet/>
      <dgm:spPr/>
      <dgm:t>
        <a:bodyPr/>
        <a:lstStyle/>
        <a:p>
          <a:endParaRPr lang="pt-BR"/>
        </a:p>
      </dgm:t>
    </dgm:pt>
    <dgm:pt modelId="{838A835E-B855-4FBF-8B62-95DE54996376}">
      <dgm:prSet phldrT="[Texto]"/>
      <dgm:spPr/>
      <dgm:t>
        <a:bodyPr/>
        <a:lstStyle/>
        <a:p>
          <a:r>
            <a:rPr lang="pt-BR" dirty="0" smtClean="0"/>
            <a:t>Propriedade familiar;</a:t>
          </a:r>
          <a:endParaRPr lang="pt-BR" dirty="0"/>
        </a:p>
      </dgm:t>
    </dgm:pt>
    <dgm:pt modelId="{65DE6DEC-C17A-44C2-83B5-67D1857A28AA}" type="parTrans" cxnId="{31AC9739-16E8-427D-94B0-210E23B30233}">
      <dgm:prSet/>
      <dgm:spPr/>
      <dgm:t>
        <a:bodyPr/>
        <a:lstStyle/>
        <a:p>
          <a:endParaRPr lang="pt-BR"/>
        </a:p>
      </dgm:t>
    </dgm:pt>
    <dgm:pt modelId="{FBC7A0FF-086D-44AC-AF50-8FEE4CDF2D45}" type="sibTrans" cxnId="{31AC9739-16E8-427D-94B0-210E23B30233}">
      <dgm:prSet/>
      <dgm:spPr/>
      <dgm:t>
        <a:bodyPr/>
        <a:lstStyle/>
        <a:p>
          <a:endParaRPr lang="pt-BR"/>
        </a:p>
      </dgm:t>
    </dgm:pt>
    <dgm:pt modelId="{5B1D190B-EC24-491F-B713-3EF88F5F4D0D}">
      <dgm:prSet phldrT="[Texto]"/>
      <dgm:spPr/>
      <dgm:t>
        <a:bodyPr/>
        <a:lstStyle/>
        <a:p>
          <a:r>
            <a:rPr lang="pt-BR" dirty="0" smtClean="0"/>
            <a:t>Minifúndio;</a:t>
          </a:r>
          <a:endParaRPr lang="pt-BR" dirty="0"/>
        </a:p>
      </dgm:t>
    </dgm:pt>
    <dgm:pt modelId="{6AD84796-00E8-448B-B9AE-041E5C4667C3}" type="parTrans" cxnId="{A0FA92AB-EF58-4283-92B7-B3491B5F4EA6}">
      <dgm:prSet/>
      <dgm:spPr/>
      <dgm:t>
        <a:bodyPr/>
        <a:lstStyle/>
        <a:p>
          <a:endParaRPr lang="pt-BR"/>
        </a:p>
      </dgm:t>
    </dgm:pt>
    <dgm:pt modelId="{2D4AA2E1-44F9-42F8-BA90-20E2C926BF25}" type="sibTrans" cxnId="{A0FA92AB-EF58-4283-92B7-B3491B5F4EA6}">
      <dgm:prSet/>
      <dgm:spPr/>
      <dgm:t>
        <a:bodyPr/>
        <a:lstStyle/>
        <a:p>
          <a:endParaRPr lang="pt-BR"/>
        </a:p>
      </dgm:t>
    </dgm:pt>
    <dgm:pt modelId="{BE265E1A-DB4B-4463-87A8-B05AE8C65E9B}">
      <dgm:prSet phldrT="[Texto]"/>
      <dgm:spPr/>
      <dgm:t>
        <a:bodyPr/>
        <a:lstStyle/>
        <a:p>
          <a:r>
            <a:rPr lang="pt-BR" dirty="0" smtClean="0"/>
            <a:t>CF/88</a:t>
          </a:r>
          <a:endParaRPr lang="pt-BR" dirty="0"/>
        </a:p>
      </dgm:t>
    </dgm:pt>
    <dgm:pt modelId="{84FF20E2-9033-4A17-ACCD-48EBD5992DB2}" type="parTrans" cxnId="{50090AE4-949D-4D98-A2DA-E666740C1D75}">
      <dgm:prSet/>
      <dgm:spPr/>
      <dgm:t>
        <a:bodyPr/>
        <a:lstStyle/>
        <a:p>
          <a:endParaRPr lang="pt-BR"/>
        </a:p>
      </dgm:t>
    </dgm:pt>
    <dgm:pt modelId="{1E313D5D-6BF2-4698-AA4A-C5044D746FC5}" type="sibTrans" cxnId="{50090AE4-949D-4D98-A2DA-E666740C1D75}">
      <dgm:prSet/>
      <dgm:spPr/>
      <dgm:t>
        <a:bodyPr/>
        <a:lstStyle/>
        <a:p>
          <a:endParaRPr lang="pt-BR"/>
        </a:p>
      </dgm:t>
    </dgm:pt>
    <dgm:pt modelId="{2D12A439-5D53-4C22-B473-D14D3995E0E3}">
      <dgm:prSet phldrT="[Texto]"/>
      <dgm:spPr/>
      <dgm:t>
        <a:bodyPr/>
        <a:lstStyle/>
        <a:p>
          <a:r>
            <a:rPr lang="pt-BR" dirty="0" smtClean="0"/>
            <a:t>... Pequena propriedade;</a:t>
          </a:r>
          <a:endParaRPr lang="pt-BR" b="0" u="none" dirty="0"/>
        </a:p>
      </dgm:t>
    </dgm:pt>
    <dgm:pt modelId="{3147CBD6-21B4-4184-96CC-51DD42BEAE08}" type="parTrans" cxnId="{E0B0CB4D-06EE-43B5-88B5-6EC34A9EFCD6}">
      <dgm:prSet/>
      <dgm:spPr/>
      <dgm:t>
        <a:bodyPr/>
        <a:lstStyle/>
        <a:p>
          <a:endParaRPr lang="pt-BR"/>
        </a:p>
      </dgm:t>
    </dgm:pt>
    <dgm:pt modelId="{1DC6F14C-059C-4E61-A0F5-F61079A0D80F}" type="sibTrans" cxnId="{E0B0CB4D-06EE-43B5-88B5-6EC34A9EFCD6}">
      <dgm:prSet/>
      <dgm:spPr/>
      <dgm:t>
        <a:bodyPr/>
        <a:lstStyle/>
        <a:p>
          <a:endParaRPr lang="pt-BR"/>
        </a:p>
      </dgm:t>
    </dgm:pt>
    <dgm:pt modelId="{42F1E158-6C07-443E-8207-684C39D00F0D}">
      <dgm:prSet phldrT="[Texto]"/>
      <dgm:spPr/>
      <dgm:t>
        <a:bodyPr/>
        <a:lstStyle/>
        <a:p>
          <a:r>
            <a:rPr lang="pt-BR" dirty="0" smtClean="0"/>
            <a:t>Latifúndio;</a:t>
          </a:r>
          <a:endParaRPr lang="pt-BR" dirty="0"/>
        </a:p>
      </dgm:t>
    </dgm:pt>
    <dgm:pt modelId="{1AD3E5FC-5DB6-4AB4-A828-50E62C66537B}" type="parTrans" cxnId="{DDEE01DD-6F87-45C7-A28D-D821F7EB78F4}">
      <dgm:prSet/>
      <dgm:spPr/>
      <dgm:t>
        <a:bodyPr/>
        <a:lstStyle/>
        <a:p>
          <a:endParaRPr lang="pt-BR"/>
        </a:p>
      </dgm:t>
    </dgm:pt>
    <dgm:pt modelId="{D5940B2F-D0F1-41EF-A2FC-F0AC58712B5F}" type="sibTrans" cxnId="{DDEE01DD-6F87-45C7-A28D-D821F7EB78F4}">
      <dgm:prSet/>
      <dgm:spPr/>
      <dgm:t>
        <a:bodyPr/>
        <a:lstStyle/>
        <a:p>
          <a:endParaRPr lang="pt-BR"/>
        </a:p>
      </dgm:t>
    </dgm:pt>
    <dgm:pt modelId="{64467B75-7DAC-45F9-A70A-7C1336BB66C7}">
      <dgm:prSet phldrT="[Texto]"/>
      <dgm:spPr/>
      <dgm:t>
        <a:bodyPr/>
        <a:lstStyle/>
        <a:p>
          <a:r>
            <a:rPr lang="pt-BR" dirty="0" smtClean="0"/>
            <a:t>Empresa rural...</a:t>
          </a:r>
          <a:endParaRPr lang="pt-BR" dirty="0"/>
        </a:p>
      </dgm:t>
    </dgm:pt>
    <dgm:pt modelId="{518427E5-039C-4854-A89A-DD8593A23397}" type="parTrans" cxnId="{6B2A63C7-0C5F-49BD-80DF-64B9C2454B8C}">
      <dgm:prSet/>
      <dgm:spPr/>
      <dgm:t>
        <a:bodyPr/>
        <a:lstStyle/>
        <a:p>
          <a:endParaRPr lang="pt-BR"/>
        </a:p>
      </dgm:t>
    </dgm:pt>
    <dgm:pt modelId="{16748EB7-BDFC-48DB-8032-9641491AE7BE}" type="sibTrans" cxnId="{6B2A63C7-0C5F-49BD-80DF-64B9C2454B8C}">
      <dgm:prSet/>
      <dgm:spPr/>
      <dgm:t>
        <a:bodyPr/>
        <a:lstStyle/>
        <a:p>
          <a:endParaRPr lang="pt-BR"/>
        </a:p>
      </dgm:t>
    </dgm:pt>
    <dgm:pt modelId="{2C8F9981-0607-4AF1-A1C3-26292A856C42}">
      <dgm:prSet phldrT="[Texto]"/>
      <dgm:spPr/>
      <dgm:t>
        <a:bodyPr/>
        <a:lstStyle/>
        <a:p>
          <a:r>
            <a:rPr lang="pt-BR" dirty="0" smtClean="0"/>
            <a:t>Média propriedade;</a:t>
          </a:r>
          <a:endParaRPr lang="pt-BR" dirty="0"/>
        </a:p>
      </dgm:t>
    </dgm:pt>
    <dgm:pt modelId="{AB2149F0-F33B-49E1-A1B7-FD6D8D85870F}" type="parTrans" cxnId="{D762C4DD-8029-41A2-841D-482D3BD52BB6}">
      <dgm:prSet/>
      <dgm:spPr/>
      <dgm:t>
        <a:bodyPr/>
        <a:lstStyle/>
        <a:p>
          <a:endParaRPr lang="pt-BR"/>
        </a:p>
      </dgm:t>
    </dgm:pt>
    <dgm:pt modelId="{63FB3F41-FA68-4884-911D-0F488B00A0C7}" type="sibTrans" cxnId="{D762C4DD-8029-41A2-841D-482D3BD52BB6}">
      <dgm:prSet/>
      <dgm:spPr/>
      <dgm:t>
        <a:bodyPr/>
        <a:lstStyle/>
        <a:p>
          <a:endParaRPr lang="pt-BR"/>
        </a:p>
      </dgm:t>
    </dgm:pt>
    <dgm:pt modelId="{5F76AA09-EDB0-4EAE-BCC0-BAA0D7CCA151}">
      <dgm:prSet phldrT="[Texto]"/>
      <dgm:spPr/>
      <dgm:t>
        <a:bodyPr/>
        <a:lstStyle/>
        <a:p>
          <a:r>
            <a:rPr lang="pt-BR" dirty="0" smtClean="0"/>
            <a:t>Propriedade produtiva.</a:t>
          </a:r>
          <a:endParaRPr lang="pt-BR" dirty="0"/>
        </a:p>
      </dgm:t>
    </dgm:pt>
    <dgm:pt modelId="{16C13370-F3D1-4EB5-8D01-A447297474EA}" type="parTrans" cxnId="{447BCA57-8585-4B20-AA32-584AB8710DE0}">
      <dgm:prSet/>
      <dgm:spPr/>
      <dgm:t>
        <a:bodyPr/>
        <a:lstStyle/>
        <a:p>
          <a:endParaRPr lang="pt-BR"/>
        </a:p>
      </dgm:t>
    </dgm:pt>
    <dgm:pt modelId="{6C1F925B-BB9E-45F8-9CD6-D302AF1EFC83}" type="sibTrans" cxnId="{447BCA57-8585-4B20-AA32-584AB8710DE0}">
      <dgm:prSet/>
      <dgm:spPr/>
      <dgm:t>
        <a:bodyPr/>
        <a:lstStyle/>
        <a:p>
          <a:endParaRPr lang="pt-BR"/>
        </a:p>
      </dgm:t>
    </dgm:pt>
    <dgm:pt modelId="{FD7741F8-3674-4D2C-97C7-04613A7A02BE}" type="pres">
      <dgm:prSet presAssocID="{109C6115-6713-4920-8FBF-627152F56632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2CCD1CE5-7ABB-45ED-B3A3-A529EDC7B458}" type="pres">
      <dgm:prSet presAssocID="{B4E68170-0C87-4CE4-8B91-5A84F2F99558}" presName="composite" presStyleCnt="0"/>
      <dgm:spPr/>
    </dgm:pt>
    <dgm:pt modelId="{A390EE3B-CBDF-422A-A314-231AB7E38F66}" type="pres">
      <dgm:prSet presAssocID="{B4E68170-0C87-4CE4-8B91-5A84F2F99558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541DAF4-F968-437C-8D05-8C9A1E0E0217}" type="pres">
      <dgm:prSet presAssocID="{B4E68170-0C87-4CE4-8B91-5A84F2F99558}" presName="descendantText" presStyleLbl="alignAcc1" presStyleIdx="0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3E7F8A7-5441-449C-A3FB-2C3C9E10551F}" type="pres">
      <dgm:prSet presAssocID="{6B58570E-9A5B-4428-BB3D-30BA65974582}" presName="sp" presStyleCnt="0"/>
      <dgm:spPr/>
    </dgm:pt>
    <dgm:pt modelId="{6BBEBF4B-DC19-482E-9F4F-5AFEA2700F77}" type="pres">
      <dgm:prSet presAssocID="{BE265E1A-DB4B-4463-87A8-B05AE8C65E9B}" presName="composite" presStyleCnt="0"/>
      <dgm:spPr/>
    </dgm:pt>
    <dgm:pt modelId="{F6DA4DA0-21FA-4F4C-A3E3-EB7B799D3571}" type="pres">
      <dgm:prSet presAssocID="{BE265E1A-DB4B-4463-87A8-B05AE8C65E9B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B3F1381-2BE2-4D77-AB8C-7B83FD7E3971}" type="pres">
      <dgm:prSet presAssocID="{BE265E1A-DB4B-4463-87A8-B05AE8C65E9B}" presName="descendantText" presStyleLbl="alignAcc1" presStyleIdx="1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791C852B-FFF6-49B8-B804-F6B88E9D2BCD}" type="presOf" srcId="{64467B75-7DAC-45F9-A70A-7C1336BB66C7}" destId="{4541DAF4-F968-437C-8D05-8C9A1E0E0217}" srcOrd="0" destOrd="3" presId="urn:microsoft.com/office/officeart/2005/8/layout/chevron2"/>
    <dgm:cxn modelId="{C7829E73-88BA-4707-9930-44A69B02C7B0}" type="presOf" srcId="{2D12A439-5D53-4C22-B473-D14D3995E0E3}" destId="{AB3F1381-2BE2-4D77-AB8C-7B83FD7E3971}" srcOrd="0" destOrd="0" presId="urn:microsoft.com/office/officeart/2005/8/layout/chevron2"/>
    <dgm:cxn modelId="{E0B0CB4D-06EE-43B5-88B5-6EC34A9EFCD6}" srcId="{BE265E1A-DB4B-4463-87A8-B05AE8C65E9B}" destId="{2D12A439-5D53-4C22-B473-D14D3995E0E3}" srcOrd="0" destOrd="0" parTransId="{3147CBD6-21B4-4184-96CC-51DD42BEAE08}" sibTransId="{1DC6F14C-059C-4E61-A0F5-F61079A0D80F}"/>
    <dgm:cxn modelId="{D762C4DD-8029-41A2-841D-482D3BD52BB6}" srcId="{BE265E1A-DB4B-4463-87A8-B05AE8C65E9B}" destId="{2C8F9981-0607-4AF1-A1C3-26292A856C42}" srcOrd="1" destOrd="0" parTransId="{AB2149F0-F33B-49E1-A1B7-FD6D8D85870F}" sibTransId="{63FB3F41-FA68-4884-911D-0F488B00A0C7}"/>
    <dgm:cxn modelId="{50090AE4-949D-4D98-A2DA-E666740C1D75}" srcId="{109C6115-6713-4920-8FBF-627152F56632}" destId="{BE265E1A-DB4B-4463-87A8-B05AE8C65E9B}" srcOrd="1" destOrd="0" parTransId="{84FF20E2-9033-4A17-ACCD-48EBD5992DB2}" sibTransId="{1E313D5D-6BF2-4698-AA4A-C5044D746FC5}"/>
    <dgm:cxn modelId="{6B2A63C7-0C5F-49BD-80DF-64B9C2454B8C}" srcId="{B4E68170-0C87-4CE4-8B91-5A84F2F99558}" destId="{64467B75-7DAC-45F9-A70A-7C1336BB66C7}" srcOrd="3" destOrd="0" parTransId="{518427E5-039C-4854-A89A-DD8593A23397}" sibTransId="{16748EB7-BDFC-48DB-8032-9641491AE7BE}"/>
    <dgm:cxn modelId="{1594CDA8-A928-485A-8E66-186A27E8DFBD}" type="presOf" srcId="{109C6115-6713-4920-8FBF-627152F56632}" destId="{FD7741F8-3674-4D2C-97C7-04613A7A02BE}" srcOrd="0" destOrd="0" presId="urn:microsoft.com/office/officeart/2005/8/layout/chevron2"/>
    <dgm:cxn modelId="{D16AC038-F317-4913-896A-B70C17AB6F5D}" type="presOf" srcId="{2C8F9981-0607-4AF1-A1C3-26292A856C42}" destId="{AB3F1381-2BE2-4D77-AB8C-7B83FD7E3971}" srcOrd="0" destOrd="1" presId="urn:microsoft.com/office/officeart/2005/8/layout/chevron2"/>
    <dgm:cxn modelId="{6059D216-2D5F-47D7-8296-13F6DC470906}" type="presOf" srcId="{5B1D190B-EC24-491F-B713-3EF88F5F4D0D}" destId="{4541DAF4-F968-437C-8D05-8C9A1E0E0217}" srcOrd="0" destOrd="1" presId="urn:microsoft.com/office/officeart/2005/8/layout/chevron2"/>
    <dgm:cxn modelId="{CF0C5E60-21C5-4B96-BF93-DEE6886FA5EB}" type="presOf" srcId="{5F76AA09-EDB0-4EAE-BCC0-BAA0D7CCA151}" destId="{AB3F1381-2BE2-4D77-AB8C-7B83FD7E3971}" srcOrd="0" destOrd="2" presId="urn:microsoft.com/office/officeart/2005/8/layout/chevron2"/>
    <dgm:cxn modelId="{DDEE01DD-6F87-45C7-A28D-D821F7EB78F4}" srcId="{B4E68170-0C87-4CE4-8B91-5A84F2F99558}" destId="{42F1E158-6C07-443E-8207-684C39D00F0D}" srcOrd="2" destOrd="0" parTransId="{1AD3E5FC-5DB6-4AB4-A828-50E62C66537B}" sibTransId="{D5940B2F-D0F1-41EF-A2FC-F0AC58712B5F}"/>
    <dgm:cxn modelId="{6E84106E-D7EE-4274-A9AC-E011600BE433}" type="presOf" srcId="{B4E68170-0C87-4CE4-8B91-5A84F2F99558}" destId="{A390EE3B-CBDF-422A-A314-231AB7E38F66}" srcOrd="0" destOrd="0" presId="urn:microsoft.com/office/officeart/2005/8/layout/chevron2"/>
    <dgm:cxn modelId="{A0477EA9-9600-49A4-BA0B-59CF7491301F}" type="presOf" srcId="{42F1E158-6C07-443E-8207-684C39D00F0D}" destId="{4541DAF4-F968-437C-8D05-8C9A1E0E0217}" srcOrd="0" destOrd="2" presId="urn:microsoft.com/office/officeart/2005/8/layout/chevron2"/>
    <dgm:cxn modelId="{991A281B-903E-4FA2-A6C6-368531B03435}" srcId="{109C6115-6713-4920-8FBF-627152F56632}" destId="{B4E68170-0C87-4CE4-8B91-5A84F2F99558}" srcOrd="0" destOrd="0" parTransId="{358BCE2F-A6C8-4175-8B76-0442217C28CB}" sibTransId="{6B58570E-9A5B-4428-BB3D-30BA65974582}"/>
    <dgm:cxn modelId="{E447008E-E89B-4555-BF23-4D28F1B425B0}" type="presOf" srcId="{838A835E-B855-4FBF-8B62-95DE54996376}" destId="{4541DAF4-F968-437C-8D05-8C9A1E0E0217}" srcOrd="0" destOrd="0" presId="urn:microsoft.com/office/officeart/2005/8/layout/chevron2"/>
    <dgm:cxn modelId="{E1DEECC8-F18D-4A18-B4C9-A79BF9CCA2CE}" type="presOf" srcId="{BE265E1A-DB4B-4463-87A8-B05AE8C65E9B}" destId="{F6DA4DA0-21FA-4F4C-A3E3-EB7B799D3571}" srcOrd="0" destOrd="0" presId="urn:microsoft.com/office/officeart/2005/8/layout/chevron2"/>
    <dgm:cxn modelId="{31AC9739-16E8-427D-94B0-210E23B30233}" srcId="{B4E68170-0C87-4CE4-8B91-5A84F2F99558}" destId="{838A835E-B855-4FBF-8B62-95DE54996376}" srcOrd="0" destOrd="0" parTransId="{65DE6DEC-C17A-44C2-83B5-67D1857A28AA}" sibTransId="{FBC7A0FF-086D-44AC-AF50-8FEE4CDF2D45}"/>
    <dgm:cxn modelId="{447BCA57-8585-4B20-AA32-584AB8710DE0}" srcId="{BE265E1A-DB4B-4463-87A8-B05AE8C65E9B}" destId="{5F76AA09-EDB0-4EAE-BCC0-BAA0D7CCA151}" srcOrd="2" destOrd="0" parTransId="{16C13370-F3D1-4EB5-8D01-A447297474EA}" sibTransId="{6C1F925B-BB9E-45F8-9CD6-D302AF1EFC83}"/>
    <dgm:cxn modelId="{A0FA92AB-EF58-4283-92B7-B3491B5F4EA6}" srcId="{B4E68170-0C87-4CE4-8B91-5A84F2F99558}" destId="{5B1D190B-EC24-491F-B713-3EF88F5F4D0D}" srcOrd="1" destOrd="0" parTransId="{6AD84796-00E8-448B-B9AE-041E5C4667C3}" sibTransId="{2D4AA2E1-44F9-42F8-BA90-20E2C926BF25}"/>
    <dgm:cxn modelId="{3133AB0A-C809-46CC-A99A-67A80E51D4BA}" type="presParOf" srcId="{FD7741F8-3674-4D2C-97C7-04613A7A02BE}" destId="{2CCD1CE5-7ABB-45ED-B3A3-A529EDC7B458}" srcOrd="0" destOrd="0" presId="urn:microsoft.com/office/officeart/2005/8/layout/chevron2"/>
    <dgm:cxn modelId="{DCA6E3D3-BE66-4A7B-A07E-95A2EB60F63F}" type="presParOf" srcId="{2CCD1CE5-7ABB-45ED-B3A3-A529EDC7B458}" destId="{A390EE3B-CBDF-422A-A314-231AB7E38F66}" srcOrd="0" destOrd="0" presId="urn:microsoft.com/office/officeart/2005/8/layout/chevron2"/>
    <dgm:cxn modelId="{95165D2F-CCF3-4A64-884B-0562FF05059D}" type="presParOf" srcId="{2CCD1CE5-7ABB-45ED-B3A3-A529EDC7B458}" destId="{4541DAF4-F968-437C-8D05-8C9A1E0E0217}" srcOrd="1" destOrd="0" presId="urn:microsoft.com/office/officeart/2005/8/layout/chevron2"/>
    <dgm:cxn modelId="{74DDC32E-8311-454C-972B-46E0F6A3EF05}" type="presParOf" srcId="{FD7741F8-3674-4D2C-97C7-04613A7A02BE}" destId="{B3E7F8A7-5441-449C-A3FB-2C3C9E10551F}" srcOrd="1" destOrd="0" presId="urn:microsoft.com/office/officeart/2005/8/layout/chevron2"/>
    <dgm:cxn modelId="{9CA5D208-DA5E-4FEF-B2B5-0D45164A11D2}" type="presParOf" srcId="{FD7741F8-3674-4D2C-97C7-04613A7A02BE}" destId="{6BBEBF4B-DC19-482E-9F4F-5AFEA2700F77}" srcOrd="2" destOrd="0" presId="urn:microsoft.com/office/officeart/2005/8/layout/chevron2"/>
    <dgm:cxn modelId="{2A74B7DE-3B6F-4E1B-A8F5-34B3633C9AB1}" type="presParOf" srcId="{6BBEBF4B-DC19-482E-9F4F-5AFEA2700F77}" destId="{F6DA4DA0-21FA-4F4C-A3E3-EB7B799D3571}" srcOrd="0" destOrd="0" presId="urn:microsoft.com/office/officeart/2005/8/layout/chevron2"/>
    <dgm:cxn modelId="{4B49D1FC-B185-4F30-B2C2-E27E30E2CAFE}" type="presParOf" srcId="{6BBEBF4B-DC19-482E-9F4F-5AFEA2700F77}" destId="{AB3F1381-2BE2-4D77-AB8C-7B83FD7E3971}" srcOrd="1" destOrd="0" presId="urn:microsoft.com/office/officeart/2005/8/layout/chevron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58ED68-710E-4DA6-AEFA-37E87D1230D0}" type="datetimeFigureOut">
              <a:rPr lang="pt-BR" smtClean="0"/>
              <a:pPr/>
              <a:t>27/7/2012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56E83D-20B4-44E6-98C0-E2111D72A62F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iângulo retângulo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grpSp>
        <p:nvGrpSpPr>
          <p:cNvPr id="2" name="Grupo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orma livre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orma livre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orma livre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Conector reto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B0FFCDE-E7FA-4201-B654-B343D060C92D}" type="datetime1">
              <a:rPr lang="pt-BR" smtClean="0"/>
              <a:pPr/>
              <a:t>27/7/2012</a:t>
            </a:fld>
            <a:endParaRPr lang="pt-BR"/>
          </a:p>
        </p:txBody>
      </p:sp>
      <p:sp>
        <p:nvSpPr>
          <p:cNvPr id="19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27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E3AF82-A898-485D-9F7D-C4C5988F1AE9}" type="datetime1">
              <a:rPr lang="pt-BR" smtClean="0"/>
              <a:pPr/>
              <a:t>27/7/2012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D7F16C-629D-4524-885B-622E0DD79018}" type="datetime1">
              <a:rPr lang="pt-BR" smtClean="0"/>
              <a:pPr/>
              <a:t>27/7/2012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2822DB-8604-4498-BAD2-0021C33DA436}" type="datetime1">
              <a:rPr lang="pt-BR" smtClean="0"/>
              <a:pPr/>
              <a:t>27/7/2012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422F6C-56E5-453E-89C0-1FDB57A163BF}" type="datetime1">
              <a:rPr lang="pt-BR" smtClean="0"/>
              <a:pPr/>
              <a:t>27/7/2012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7" name="Divisa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Divisa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317170-A139-4B60-9F8F-8E95AF69DF4C}" type="datetime1">
              <a:rPr lang="pt-BR" smtClean="0"/>
              <a:pPr/>
              <a:t>27/7/2012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F47C3A-561B-49AE-AD4F-9191AE4E9DB0}" type="datetime1">
              <a:rPr lang="pt-BR" smtClean="0"/>
              <a:pPr/>
              <a:t>27/7/2012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99CD32-8344-4A92-AFF2-77783032E321}" type="datetime1">
              <a:rPr lang="pt-BR" smtClean="0"/>
              <a:pPr/>
              <a:t>27/7/2012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10DDA2-D1E1-4C60-B055-6EDED18E445E}" type="datetime1">
              <a:rPr lang="pt-BR" smtClean="0"/>
              <a:pPr/>
              <a:t>27/7/2012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1C4BCCB-DBC2-474F-860B-37D300E6A567}" type="datetime1">
              <a:rPr lang="pt-BR" smtClean="0"/>
              <a:pPr/>
              <a:t>27/7/2012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BD2F3AA-AC4B-4CE8-81E9-40ADEF685C7E}" type="datetime1">
              <a:rPr lang="pt-BR" smtClean="0"/>
              <a:pPr/>
              <a:t>27/7/2012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orma livre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Triângulo retângulo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Conector reto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ivisa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Divisa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rma livre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orma livre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Triângulo retângulo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Conector reto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0" name="Espaço Reservado para Texto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EC6978E-264F-4CD8-812E-1448DA2203FB}" type="datetime1">
              <a:rPr lang="pt-BR" smtClean="0"/>
              <a:pPr/>
              <a:t>27/7/2012</a:t>
            </a:fld>
            <a:endParaRPr lang="pt-BR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professormiranda.blogspot.com/" TargetMode="External"/><Relationship Id="rId2" Type="http://schemas.openxmlformats.org/officeDocument/2006/relationships/hyperlink" Target="mailto:jpr.miranda@gmail.com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lanalto.gov.br/ccivil_03/leis/L5172.htm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jusbrasil.com.br/legislacao/129080/c%C3%B3digo-tribut%C3%A1rio-nacional-lei-5172-66" TargetMode="External"/><Relationship Id="rId2" Type="http://schemas.openxmlformats.org/officeDocument/2006/relationships/hyperlink" Target="http://www.jusbrasil.com.br/jurisprudencia/733136/recurso-extraordinario-re-93850-mg-st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jusbrasil.com.br/legislacao/103352/lei-5868-72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0" y="214290"/>
            <a:ext cx="9144000" cy="642942"/>
          </a:xfrm>
        </p:spPr>
        <p:txBody>
          <a:bodyPr>
            <a:noAutofit/>
          </a:bodyPr>
          <a:lstStyle/>
          <a:p>
            <a:pPr algn="ctr"/>
            <a:r>
              <a:rPr lang="pt-BR" sz="3200" dirty="0" smtClean="0"/>
              <a:t>Disciplina: Direito Agrário</a:t>
            </a:r>
            <a:endParaRPr lang="pt-BR" sz="32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42844" y="1142984"/>
            <a:ext cx="8715436" cy="3857652"/>
          </a:xfrm>
        </p:spPr>
        <p:txBody>
          <a:bodyPr>
            <a:normAutofit fontScale="55000" lnSpcReduction="20000"/>
          </a:bodyPr>
          <a:lstStyle/>
          <a:p>
            <a:pPr algn="l"/>
            <a:r>
              <a:rPr lang="pt-BR" sz="2600" dirty="0" smtClean="0"/>
              <a:t>AULA 3 – </a:t>
            </a:r>
            <a:r>
              <a:rPr lang="pt-BR" sz="2600" b="1" dirty="0" smtClean="0"/>
              <a:t>Institutos Jurídicos Agrários</a:t>
            </a:r>
            <a:r>
              <a:rPr lang="pt-BR" sz="2600" dirty="0" smtClean="0"/>
              <a:t>:</a:t>
            </a:r>
          </a:p>
          <a:p>
            <a:pPr algn="l"/>
            <a:endParaRPr lang="pt-BR" sz="2600" dirty="0" smtClean="0"/>
          </a:p>
          <a:p>
            <a:pPr algn="l"/>
            <a:r>
              <a:rPr lang="pt-BR" sz="4000" dirty="0" smtClean="0"/>
              <a:t>Prof. </a:t>
            </a:r>
            <a:r>
              <a:rPr lang="pt-BR" sz="4000" dirty="0" err="1" smtClean="0"/>
              <a:t>Msc</a:t>
            </a:r>
            <a:r>
              <a:rPr lang="pt-BR" sz="4000" dirty="0" smtClean="0"/>
              <a:t>. João Paulo Rocha de Miranda</a:t>
            </a:r>
          </a:p>
          <a:p>
            <a:pPr algn="l"/>
            <a:r>
              <a:rPr lang="pt-BR" sz="2400" dirty="0" smtClean="0"/>
              <a:t>Advogado (UFMT) e  </a:t>
            </a:r>
            <a:r>
              <a:rPr lang="pt-BR" sz="2400" dirty="0" err="1" smtClean="0"/>
              <a:t>Zootecnista</a:t>
            </a:r>
            <a:r>
              <a:rPr lang="pt-BR" sz="2400" dirty="0" smtClean="0"/>
              <a:t> (UFSM)</a:t>
            </a:r>
          </a:p>
          <a:p>
            <a:pPr algn="l"/>
            <a:r>
              <a:rPr lang="pt-BR" sz="2400" dirty="0" smtClean="0"/>
              <a:t>Mestre em Direito Agroambiental (UFMT)</a:t>
            </a:r>
          </a:p>
          <a:p>
            <a:pPr algn="l"/>
            <a:r>
              <a:rPr lang="pt-BR" sz="2400" dirty="0" smtClean="0"/>
              <a:t>Especialista em Sociedade e Desenvolvimento Regional (UFMT)</a:t>
            </a:r>
          </a:p>
          <a:p>
            <a:pPr algn="l"/>
            <a:r>
              <a:rPr lang="pt-BR" sz="2400" dirty="0" smtClean="0"/>
              <a:t>Especialista em Direito Ambiental e desenvolvimento Sustentável (FESPMP-MT/UNIC)</a:t>
            </a:r>
          </a:p>
          <a:p>
            <a:pPr algn="l"/>
            <a:r>
              <a:rPr lang="pt-BR" sz="2400" dirty="0" smtClean="0"/>
              <a:t>Membro Comissão Meio Ambiente OAB-MT</a:t>
            </a:r>
          </a:p>
          <a:p>
            <a:pPr algn="l"/>
            <a:r>
              <a:rPr lang="pt-BR" sz="2400" dirty="0" smtClean="0"/>
              <a:t>Membro da Comissão Nacional de Saúde Ambiental do </a:t>
            </a:r>
            <a:r>
              <a:rPr lang="pt-BR" sz="2400" dirty="0" smtClean="0"/>
              <a:t>CFMVZ</a:t>
            </a:r>
          </a:p>
          <a:p>
            <a:pPr algn="l"/>
            <a:r>
              <a:rPr lang="pt-BR" sz="2400" smtClean="0"/>
              <a:t>Presidente da Comissão de Saúde Ambiental e Animais Silvestres do CRMV-MT</a:t>
            </a:r>
          </a:p>
          <a:p>
            <a:pPr algn="l"/>
            <a:endParaRPr lang="pt-BR" sz="2400" dirty="0" smtClean="0"/>
          </a:p>
          <a:p>
            <a:pPr algn="l"/>
            <a:r>
              <a:rPr lang="pt-BR" sz="2400" dirty="0" smtClean="0"/>
              <a:t>CONTATOS:</a:t>
            </a:r>
          </a:p>
          <a:p>
            <a:pPr algn="l"/>
            <a:r>
              <a:rPr lang="pt-BR" sz="2400" dirty="0" err="1" smtClean="0"/>
              <a:t>E-mail</a:t>
            </a:r>
            <a:r>
              <a:rPr lang="pt-BR" sz="2400" dirty="0" smtClean="0"/>
              <a:t>: </a:t>
            </a:r>
            <a:r>
              <a:rPr lang="pt-BR" sz="2400" dirty="0" smtClean="0">
                <a:hlinkClick r:id="rId2"/>
              </a:rPr>
              <a:t>jpr.miranda@gmail.com</a:t>
            </a:r>
            <a:endParaRPr lang="pt-BR" sz="2400" dirty="0" smtClean="0"/>
          </a:p>
          <a:p>
            <a:pPr algn="l"/>
            <a:endParaRPr lang="pt-BR" sz="2400" dirty="0" smtClean="0"/>
          </a:p>
          <a:p>
            <a:pPr algn="l"/>
            <a:r>
              <a:rPr lang="pt-BR" sz="2400" dirty="0" err="1" smtClean="0"/>
              <a:t>Skype</a:t>
            </a:r>
            <a:r>
              <a:rPr lang="pt-BR" sz="2400" dirty="0" smtClean="0"/>
              <a:t>: </a:t>
            </a:r>
            <a:r>
              <a:rPr lang="pt-BR" sz="2400" dirty="0" err="1" smtClean="0"/>
              <a:t>jpr</a:t>
            </a:r>
            <a:r>
              <a:rPr lang="pt-BR" sz="2400" dirty="0" smtClean="0"/>
              <a:t>.</a:t>
            </a:r>
            <a:r>
              <a:rPr lang="pt-BR" sz="2400" dirty="0" err="1" smtClean="0"/>
              <a:t>miranda</a:t>
            </a:r>
            <a:endParaRPr lang="pt-BR" sz="2400" dirty="0" smtClean="0"/>
          </a:p>
          <a:p>
            <a:pPr algn="l"/>
            <a:endParaRPr lang="pt-BR" sz="2400" dirty="0" smtClean="0"/>
          </a:p>
          <a:p>
            <a:pPr algn="l"/>
            <a:r>
              <a:rPr lang="pt-BR" sz="2400" dirty="0" smtClean="0"/>
              <a:t>Blog: </a:t>
            </a:r>
            <a:r>
              <a:rPr lang="pt-BR" sz="2400" dirty="0" smtClean="0">
                <a:hlinkClick r:id="rId3"/>
              </a:rPr>
              <a:t>http://professormiranda.blogspot.com/</a:t>
            </a:r>
            <a:endParaRPr lang="pt-BR" sz="2400" dirty="0" smtClean="0"/>
          </a:p>
          <a:p>
            <a:pPr algn="l"/>
            <a:endParaRPr lang="pt-BR" sz="1500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 txBox="1">
            <a:spLocks/>
          </p:cNvSpPr>
          <p:nvPr/>
        </p:nvSpPr>
        <p:spPr>
          <a:xfrm>
            <a:off x="0" y="214290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Critério de Definição do Imóvel</a:t>
            </a:r>
            <a:r>
              <a:rPr kumimoji="0" lang="pt-BR" sz="3200" b="1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Rural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8" name="Group 720"/>
          <p:cNvGraphicFramePr>
            <a:graphicFrameLocks noGrp="1"/>
          </p:cNvGraphicFramePr>
          <p:nvPr/>
        </p:nvGraphicFramePr>
        <p:xfrm>
          <a:off x="428596" y="714356"/>
          <a:ext cx="8286807" cy="6000792"/>
        </p:xfrm>
        <a:graphic>
          <a:graphicData uri="http://schemas.openxmlformats.org/drawingml/2006/table">
            <a:tbl>
              <a:tblPr/>
              <a:tblGrid>
                <a:gridCol w="1009893"/>
                <a:gridCol w="1009893"/>
                <a:gridCol w="1009893"/>
                <a:gridCol w="1009893"/>
                <a:gridCol w="1009893"/>
                <a:gridCol w="1009893"/>
                <a:gridCol w="1009893"/>
                <a:gridCol w="1009893"/>
                <a:gridCol w="207663"/>
              </a:tblGrid>
              <a:tr h="377218">
                <a:tc gridSpan="9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___________________________________________________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pt-BR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0" marR="0" marT="0" marB="0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6168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D00000"/>
                          </a:solidFill>
                          <a:effectLst/>
                          <a:latin typeface="Tahoma" pitchFamily="34" charset="0"/>
                        </a:rPr>
                        <a:t>1964</a:t>
                      </a:r>
                    </a:p>
                  </a:txBody>
                  <a:tcPr marL="0" marR="0" marT="0" marB="0" vert="eaVert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1966</a:t>
                      </a:r>
                    </a:p>
                  </a:txBody>
                  <a:tcPr marL="0" marR="0" marT="0" marB="0" vert="eaVert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D00000"/>
                          </a:solidFill>
                          <a:effectLst/>
                          <a:latin typeface="Tahoma" pitchFamily="34" charset="0"/>
                        </a:rPr>
                        <a:t>1966</a:t>
                      </a:r>
                    </a:p>
                  </a:txBody>
                  <a:tcPr marL="0" marR="0" marT="0" marB="0" vert="eaVert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D00000"/>
                          </a:solidFill>
                          <a:effectLst/>
                          <a:latin typeface="Tahoma" pitchFamily="34" charset="0"/>
                        </a:rPr>
                        <a:t>1966</a:t>
                      </a:r>
                    </a:p>
                  </a:txBody>
                  <a:tcPr marL="0" marR="0" marT="0" marB="0" vert="eaVert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D00000"/>
                          </a:solidFill>
                          <a:effectLst/>
                          <a:latin typeface="Tahoma" pitchFamily="34" charset="0"/>
                        </a:rPr>
                        <a:t>1972</a:t>
                      </a:r>
                    </a:p>
                  </a:txBody>
                  <a:tcPr marL="0" marR="0" marT="0" marB="0" vert="eaVert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1982</a:t>
                      </a:r>
                    </a:p>
                  </a:txBody>
                  <a:tcPr marL="0" marR="0" marT="0" marB="0" vert="eaVert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D00000"/>
                          </a:solidFill>
                          <a:effectLst/>
                          <a:latin typeface="Tahoma" pitchFamily="34" charset="0"/>
                        </a:rPr>
                        <a:t>1993</a:t>
                      </a:r>
                    </a:p>
                  </a:txBody>
                  <a:tcPr marL="0" marR="0" marT="0" marB="0" vert="eaVert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1996</a:t>
                      </a:r>
                    </a:p>
                  </a:txBody>
                  <a:tcPr marL="0" marR="0" marT="0" marB="0" vert="eaVert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pt-B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L="0" marR="0" marT="0" marB="0" vert="eaVert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427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D00000"/>
                          </a:solidFill>
                          <a:effectLst/>
                          <a:latin typeface="Tahoma" pitchFamily="34" charset="0"/>
                        </a:rPr>
                        <a:t>Estatuto da Terra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D00000"/>
                          </a:solidFill>
                          <a:effectLst/>
                          <a:latin typeface="Tahoma" pitchFamily="34" charset="0"/>
                        </a:rPr>
                        <a:t>30/11/1964</a:t>
                      </a:r>
                    </a:p>
                  </a:txBody>
                  <a:tcPr marL="0" marR="0" marT="0" marB="0" vert="eaVert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Código Tributário Nacional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25/10/1966 </a:t>
                      </a:r>
                    </a:p>
                  </a:txBody>
                  <a:tcPr marL="0" marR="0" marT="0" marB="0" vert="eaVert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D00000"/>
                          </a:solidFill>
                          <a:effectLst/>
                          <a:latin typeface="Tahoma" pitchFamily="34" charset="0"/>
                        </a:rPr>
                        <a:t>Decreto n. 59.428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D00000"/>
                          </a:solidFill>
                          <a:effectLst/>
                          <a:latin typeface="Tahoma" pitchFamily="34" charset="0"/>
                        </a:rPr>
                        <a:t>27/10/1966</a:t>
                      </a:r>
                    </a:p>
                  </a:txBody>
                  <a:tcPr marL="0" marR="0" marT="0" marB="0" vert="eaVert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D00000"/>
                          </a:solidFill>
                          <a:effectLst/>
                          <a:latin typeface="Tahoma" pitchFamily="34" charset="0"/>
                        </a:rPr>
                        <a:t>Decreto-Lei n. 57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D00000"/>
                          </a:solidFill>
                          <a:effectLst/>
                          <a:latin typeface="Tahoma" pitchFamily="34" charset="0"/>
                        </a:rPr>
                        <a:t>18/11/1966</a:t>
                      </a:r>
                    </a:p>
                  </a:txBody>
                  <a:tcPr marL="0" marR="0" marT="0" marB="0" vert="eaVert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D00000"/>
                          </a:solidFill>
                          <a:effectLst/>
                          <a:latin typeface="Tahoma" pitchFamily="34" charset="0"/>
                        </a:rPr>
                        <a:t>Lei n. 5.868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D00000"/>
                          </a:solidFill>
                          <a:effectLst/>
                          <a:latin typeface="Tahoma" pitchFamily="34" charset="0"/>
                        </a:rPr>
                        <a:t>12/12/1972</a:t>
                      </a:r>
                    </a:p>
                  </a:txBody>
                  <a:tcPr marL="0" marR="0" marT="0" marB="0" vert="eaVert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Acórdão do STF RE 93.850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19/05/1982</a:t>
                      </a:r>
                    </a:p>
                  </a:txBody>
                  <a:tcPr marL="0" marR="0" marT="0" marB="0" vert="eaVert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D00000"/>
                          </a:solidFill>
                          <a:effectLst/>
                          <a:latin typeface="Tahoma" pitchFamily="34" charset="0"/>
                        </a:rPr>
                        <a:t>Lei n. 8.629 (Lei da RA)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D00000"/>
                          </a:solidFill>
                          <a:effectLst/>
                          <a:latin typeface="Tahoma" pitchFamily="34" charset="0"/>
                        </a:rPr>
                        <a:t>25/02/1993</a:t>
                      </a:r>
                    </a:p>
                  </a:txBody>
                  <a:tcPr marL="0" marR="0" marT="0" marB="0" vert="eaVert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Lei n. 9.393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19/12/1996</a:t>
                      </a:r>
                    </a:p>
                  </a:txBody>
                  <a:tcPr marL="0" marR="0" marT="0" marB="0" vert="eaVert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pt-B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L="0" marR="0" marT="0" marB="0" vert="eaVert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8243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pt-B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D00000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D00000"/>
                          </a:solidFill>
                          <a:effectLst/>
                          <a:latin typeface="Tahoma" pitchFamily="34" charset="0"/>
                        </a:rPr>
                        <a:t>Art. 4º Critério da </a:t>
                      </a:r>
                      <a:r>
                        <a:rPr kumimoji="0" lang="pt-BR" sz="10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D00000"/>
                          </a:solidFill>
                          <a:effectLst/>
                          <a:latin typeface="Tahoma" pitchFamily="34" charset="0"/>
                        </a:rPr>
                        <a:t>Destinação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D00000"/>
                          </a:solidFill>
                          <a:effectLst/>
                          <a:latin typeface="Tahoma" pitchFamily="34" charset="0"/>
                        </a:rPr>
                        <a:t>Do Imóvel Rural</a:t>
                      </a: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pt-B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Critério da </a:t>
                      </a:r>
                      <a:r>
                        <a:rPr kumimoji="0" lang="pt-BR" sz="10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Localização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Do Imóvel Rural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pt-B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pt-B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D00000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D00000"/>
                          </a:solidFill>
                          <a:effectLst/>
                          <a:latin typeface="Tahoma" pitchFamily="34" charset="0"/>
                        </a:rPr>
                        <a:t>Restabelece  Critério da </a:t>
                      </a:r>
                      <a:r>
                        <a:rPr kumimoji="0" lang="pt-BR" sz="10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D00000"/>
                          </a:solidFill>
                          <a:effectLst/>
                          <a:latin typeface="Tahoma" pitchFamily="34" charset="0"/>
                        </a:rPr>
                        <a:t>Destinação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D00000"/>
                          </a:solidFill>
                          <a:effectLst/>
                          <a:latin typeface="Tahoma" pitchFamily="34" charset="0"/>
                        </a:rPr>
                        <a:t>Do Imóvel Rural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pt-B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D0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pt-B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D00000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D00000"/>
                          </a:solidFill>
                          <a:effectLst/>
                          <a:latin typeface="Tahoma" pitchFamily="34" charset="0"/>
                        </a:rPr>
                        <a:t>Art. 15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D00000"/>
                          </a:solidFill>
                          <a:effectLst/>
                          <a:latin typeface="Tahoma" pitchFamily="34" charset="0"/>
                        </a:rPr>
                        <a:t>Revigorou</a:t>
                      </a:r>
                      <a:r>
                        <a:rPr kumimoji="0" lang="pt-B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D00000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pt-B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D00000"/>
                          </a:solidFill>
                          <a:effectLst/>
                          <a:latin typeface="Tahoma" pitchFamily="34" charset="0"/>
                        </a:rPr>
                        <a:t>Critério da </a:t>
                      </a:r>
                      <a:r>
                        <a:rPr kumimoji="0" lang="pt-BR" sz="10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D00000"/>
                          </a:solidFill>
                          <a:effectLst/>
                          <a:latin typeface="Tahoma" pitchFamily="34" charset="0"/>
                        </a:rPr>
                        <a:t>Destinação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D00000"/>
                          </a:solidFill>
                          <a:effectLst/>
                          <a:latin typeface="Tahoma" pitchFamily="34" charset="0"/>
                        </a:rPr>
                        <a:t>Do Imóvel Rural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pt-B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D0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pt-B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D00000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D00000"/>
                          </a:solidFill>
                          <a:effectLst/>
                          <a:latin typeface="Tahoma" pitchFamily="34" charset="0"/>
                        </a:rPr>
                        <a:t>Art. 6º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D00000"/>
                          </a:solidFill>
                          <a:effectLst/>
                          <a:latin typeface="Tahoma" pitchFamily="34" charset="0"/>
                        </a:rPr>
                        <a:t>Consolidou</a:t>
                      </a:r>
                      <a:r>
                        <a:rPr kumimoji="0" lang="pt-B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D00000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pt-B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D00000"/>
                          </a:solidFill>
                          <a:effectLst/>
                          <a:latin typeface="Tahoma" pitchFamily="34" charset="0"/>
                        </a:rPr>
                        <a:t>Critério da </a:t>
                      </a:r>
                      <a:r>
                        <a:rPr kumimoji="0" lang="pt-BR" sz="10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D00000"/>
                          </a:solidFill>
                          <a:effectLst/>
                          <a:latin typeface="Tahoma" pitchFamily="34" charset="0"/>
                        </a:rPr>
                        <a:t>Destinação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D00000"/>
                          </a:solidFill>
                          <a:effectLst/>
                          <a:latin typeface="Tahoma" pitchFamily="34" charset="0"/>
                        </a:rPr>
                        <a:t>Do Imóvel Rural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pt-B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D0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CTN = LC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Superior a Lei n. 5.868/72, Art. 6º é </a:t>
                      </a:r>
                      <a:r>
                        <a:rPr kumimoji="0" lang="pt-BR" sz="1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inconstituc</a:t>
                      </a:r>
                      <a:r>
                        <a:rPr kumimoji="0" lang="pt-B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No mesmo raciocínio Art. 4º </a:t>
                      </a:r>
                      <a:r>
                        <a:rPr kumimoji="0" lang="pt-BR" sz="1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E.T.</a:t>
                      </a:r>
                      <a:r>
                        <a:rPr kumimoji="0" lang="pt-B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=Inc.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pt-BR" sz="1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Prevaçece</a:t>
                      </a:r>
                      <a:r>
                        <a:rPr kumimoji="0" lang="pt-B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Critério da </a:t>
                      </a:r>
                      <a:r>
                        <a:rPr kumimoji="0" lang="pt-BR" sz="10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Localização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pt-B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D00000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D00000"/>
                          </a:solidFill>
                          <a:effectLst/>
                          <a:latin typeface="Tahoma" pitchFamily="34" charset="0"/>
                        </a:rPr>
                        <a:t>Art. 4º Critério da </a:t>
                      </a:r>
                      <a:r>
                        <a:rPr kumimoji="0" lang="pt-BR" sz="10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D00000"/>
                          </a:solidFill>
                          <a:effectLst/>
                          <a:latin typeface="Tahoma" pitchFamily="34" charset="0"/>
                        </a:rPr>
                        <a:t>Destinação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D00000"/>
                          </a:solidFill>
                          <a:effectLst/>
                          <a:latin typeface="Tahoma" pitchFamily="34" charset="0"/>
                        </a:rPr>
                        <a:t>Do Imóvel Rural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Também inferior ao CTN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pt-BR" sz="1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Prevaçece</a:t>
                      </a:r>
                      <a:r>
                        <a:rPr kumimoji="0" lang="pt-B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Critério da </a:t>
                      </a:r>
                      <a:r>
                        <a:rPr kumimoji="0" lang="pt-BR" sz="10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Localização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pt-B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sym typeface="Symbol" pitchFamily="18" charset="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Dispõe sobre ITR utiliza o </a:t>
                      </a:r>
                      <a:r>
                        <a:rPr kumimoji="0" lang="pt-B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Critério da </a:t>
                      </a:r>
                      <a:r>
                        <a:rPr kumimoji="0" lang="pt-BR" sz="10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Localização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Do Imóvel Rural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pt-B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sym typeface="Symbol" pitchFamily="18" charset="2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pt-B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L="0" marR="0" marT="0" marB="0" vert="eaVert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10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Espaço Reservado para Conteúdo 11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4" name="CaixaDeTexto 13"/>
          <p:cNvSpPr txBox="1"/>
          <p:nvPr/>
        </p:nvSpPr>
        <p:spPr>
          <a:xfrm>
            <a:off x="928662" y="5857892"/>
            <a:ext cx="72866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 smtClean="0"/>
              <a:t>CRITÉRIOS PARA DEFINIÇÃO DO IMÓVEL RURAL</a:t>
            </a:r>
            <a:endParaRPr lang="pt-BR" sz="2400" b="1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11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Espaço Reservado para Conteúdo 12"/>
          <p:cNvGraphicFramePr>
            <a:graphicFrameLocks noGrp="1"/>
          </p:cNvGraphicFramePr>
          <p:nvPr>
            <p:ph idx="1"/>
          </p:nvPr>
        </p:nvGraphicFramePr>
        <p:xfrm>
          <a:off x="0" y="142852"/>
          <a:ext cx="9144000" cy="6572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4" name="Título 1"/>
          <p:cNvSpPr txBox="1">
            <a:spLocks/>
          </p:cNvSpPr>
          <p:nvPr/>
        </p:nvSpPr>
        <p:spPr>
          <a:xfrm>
            <a:off x="0" y="5643578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D1915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Características do Imóvel</a:t>
            </a:r>
            <a:r>
              <a:rPr kumimoji="0" lang="pt-BR" sz="3200" b="1" i="0" u="none" strike="noStrike" kern="1200" cap="none" spc="0" normalizeH="0" noProof="0" dirty="0" smtClean="0">
                <a:ln>
                  <a:noFill/>
                </a:ln>
                <a:solidFill>
                  <a:srgbClr val="CD1915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Rural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rgbClr val="CD1915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9" name="Espaço Reservado para Número de Slide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12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Espaço Reservado para Conteúdo 8"/>
          <p:cNvGraphicFramePr>
            <a:graphicFrameLocks noGrp="1"/>
          </p:cNvGraphicFramePr>
          <p:nvPr>
            <p:ph idx="1"/>
          </p:nvPr>
        </p:nvGraphicFramePr>
        <p:xfrm>
          <a:off x="142844" y="142852"/>
          <a:ext cx="8786874" cy="6572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Título 1"/>
          <p:cNvSpPr txBox="1">
            <a:spLocks/>
          </p:cNvSpPr>
          <p:nvPr/>
        </p:nvSpPr>
        <p:spPr>
          <a:xfrm>
            <a:off x="0" y="2571744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D1915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Classificação do Imóvel Rural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rgbClr val="CD1915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Espaço Reservado para Número de Slide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13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1" name="Picture 3" descr="C:\Documents and Settings\All Users\Documentos\Minhas imagens\CHARGES\AGRÁRIO\charge-reforma-agrc3a1ria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142984"/>
            <a:ext cx="5948513" cy="4756710"/>
          </a:xfrm>
          <a:prstGeom prst="rect">
            <a:avLst/>
          </a:prstGeom>
          <a:noFill/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28596" y="4214818"/>
            <a:ext cx="8229600" cy="107157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dirty="0" smtClean="0">
                <a:solidFill>
                  <a:schemeClr val="tx1"/>
                </a:solidFill>
              </a:rPr>
              <a:t>BOA TARDE!</a:t>
            </a:r>
            <a:br>
              <a:rPr lang="pt-BR" dirty="0" smtClean="0">
                <a:solidFill>
                  <a:schemeClr val="tx1"/>
                </a:solidFill>
              </a:rPr>
            </a:br>
            <a:r>
              <a:rPr lang="pt-BR" dirty="0" smtClean="0">
                <a:solidFill>
                  <a:schemeClr val="tx1"/>
                </a:solidFill>
              </a:rPr>
              <a:t/>
            </a:r>
            <a:br>
              <a:rPr lang="pt-BR" dirty="0" smtClean="0">
                <a:solidFill>
                  <a:schemeClr val="tx1"/>
                </a:solidFill>
              </a:rPr>
            </a:br>
            <a:r>
              <a:rPr lang="pt-BR" dirty="0" smtClean="0">
                <a:solidFill>
                  <a:schemeClr val="tx1"/>
                </a:solidFill>
              </a:rPr>
              <a:t>BOA NOITE!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0" y="214290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effectLst>
                  <a:outerShdw blurRad="31750" dist="25400" dir="5400000" algn="tl" rotWithShape="0">
                    <a:schemeClr val="tx1">
                      <a:alpha val="25000"/>
                    </a:scheme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Disciplina: Direito Agrário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effectLst>
                <a:outerShdw blurRad="31750" dist="25400" dir="5400000" algn="tl" rotWithShape="0">
                  <a:schemeClr val="tx1">
                    <a:alpha val="25000"/>
                  </a:scheme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Espaço Reservado para Número de Slid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14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http://www.tortugaonline.com.br/Images/Layout/cartilha/cartilha_agr-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64759"/>
          </a:xfrm>
          <a:prstGeom prst="rect">
            <a:avLst/>
          </a:prstGeom>
          <a:noFill/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0" y="214290"/>
            <a:ext cx="9144000" cy="100013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IMÓVEL RURAL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Conteúdo 9"/>
          <p:cNvSpPr>
            <a:spLocks noGrp="1"/>
          </p:cNvSpPr>
          <p:nvPr>
            <p:ph idx="1"/>
          </p:nvPr>
        </p:nvSpPr>
        <p:spPr>
          <a:xfrm>
            <a:off x="142844" y="1785926"/>
            <a:ext cx="8858312" cy="4572032"/>
          </a:xfrm>
        </p:spPr>
        <p:txBody>
          <a:bodyPr>
            <a:normAutofit fontScale="92500" lnSpcReduction="20000"/>
          </a:bodyPr>
          <a:lstStyle/>
          <a:p>
            <a:pPr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pt-BR" sz="2800" dirty="0" smtClean="0"/>
              <a:t>	“Art. 4º Para os efeitos desta Lei, definem-se:</a:t>
            </a:r>
          </a:p>
          <a:p>
            <a:pPr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pt-BR" sz="2800" dirty="0" smtClean="0"/>
              <a:t>	I - "</a:t>
            </a:r>
            <a:r>
              <a:rPr lang="pt-BR" sz="2800" b="1" u="sng" dirty="0" smtClean="0"/>
              <a:t>Imóvel Rural</a:t>
            </a:r>
            <a:r>
              <a:rPr lang="pt-BR" sz="2800" dirty="0" smtClean="0"/>
              <a:t>", o </a:t>
            </a:r>
            <a:r>
              <a:rPr lang="pt-BR" sz="2800" u="sng" dirty="0" smtClean="0"/>
              <a:t>prédio rústico</a:t>
            </a:r>
            <a:r>
              <a:rPr lang="pt-BR" sz="2800" dirty="0" smtClean="0"/>
              <a:t>, de </a:t>
            </a:r>
            <a:r>
              <a:rPr lang="pt-BR" sz="2800" u="sng" dirty="0" smtClean="0"/>
              <a:t>área contínua</a:t>
            </a:r>
            <a:r>
              <a:rPr lang="pt-BR" sz="2800" dirty="0" smtClean="0"/>
              <a:t> </a:t>
            </a:r>
            <a:r>
              <a:rPr lang="pt-BR" sz="2800" u="sng" dirty="0" smtClean="0"/>
              <a:t>qualquer</a:t>
            </a:r>
            <a:r>
              <a:rPr lang="pt-BR" sz="2800" dirty="0" smtClean="0"/>
              <a:t> que seja a sua </a:t>
            </a:r>
            <a:r>
              <a:rPr lang="pt-BR" sz="2800" u="sng" dirty="0" smtClean="0"/>
              <a:t>localização</a:t>
            </a:r>
            <a:r>
              <a:rPr lang="pt-BR" sz="2800" dirty="0" smtClean="0"/>
              <a:t> que se </a:t>
            </a:r>
            <a:r>
              <a:rPr lang="pt-BR" sz="2800" u="sng" dirty="0" smtClean="0"/>
              <a:t>destina à exploração extrativa agrícola</a:t>
            </a:r>
            <a:r>
              <a:rPr lang="pt-BR" sz="2800" dirty="0" smtClean="0"/>
              <a:t>, </a:t>
            </a:r>
            <a:r>
              <a:rPr lang="pt-BR" sz="2800" u="sng" dirty="0" smtClean="0"/>
              <a:t>pecuária </a:t>
            </a:r>
            <a:r>
              <a:rPr lang="pt-BR" sz="2800" dirty="0" smtClean="0"/>
              <a:t>ou </a:t>
            </a:r>
            <a:r>
              <a:rPr lang="pt-BR" sz="2800" u="sng" dirty="0" smtClean="0"/>
              <a:t>agro-industrial</a:t>
            </a:r>
            <a:r>
              <a:rPr lang="pt-BR" sz="2800" dirty="0" smtClean="0"/>
              <a:t>, quer através de planos públicos de valorização, quer através de iniciativa privada;(...)”</a:t>
            </a:r>
          </a:p>
          <a:p>
            <a:pPr algn="r">
              <a:buNone/>
            </a:pPr>
            <a:r>
              <a:rPr lang="pt-BR" sz="1700" dirty="0" smtClean="0"/>
              <a:t> (Estatuto da Terra – Lei 4.504/64)</a:t>
            </a:r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0" y="428604"/>
            <a:ext cx="9144000" cy="1500198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IMÓVEL RURAL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NO ESTATUTO DA TERRA</a:t>
            </a:r>
          </a:p>
          <a:p>
            <a:pPr algn="ctr">
              <a:spcBef>
                <a:spcPct val="0"/>
              </a:spcBef>
              <a:defRPr/>
            </a:pPr>
            <a:r>
              <a:rPr lang="pt-BR" sz="3200" b="1" u="sng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Critério da Destinação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3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Espaço Reservado para Conteúdo 5"/>
          <p:cNvGraphicFramePr>
            <a:graphicFrameLocks noGrp="1"/>
          </p:cNvGraphicFramePr>
          <p:nvPr>
            <p:ph idx="1"/>
          </p:nvPr>
        </p:nvGraphicFramePr>
        <p:xfrm>
          <a:off x="0" y="857232"/>
          <a:ext cx="9144000" cy="60007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ítulo 1"/>
          <p:cNvSpPr txBox="1">
            <a:spLocks/>
          </p:cNvSpPr>
          <p:nvPr/>
        </p:nvSpPr>
        <p:spPr>
          <a:xfrm>
            <a:off x="0" y="214290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IMÓVEL RURAL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Nuvem 7"/>
          <p:cNvSpPr/>
          <p:nvPr/>
        </p:nvSpPr>
        <p:spPr>
          <a:xfrm>
            <a:off x="5000628" y="1928802"/>
            <a:ext cx="2286016" cy="1285884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Critério da Destinação</a:t>
            </a:r>
            <a:endParaRPr lang="pt-BR" dirty="0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4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Conteúdo 9"/>
          <p:cNvSpPr>
            <a:spLocks noGrp="1"/>
          </p:cNvSpPr>
          <p:nvPr>
            <p:ph idx="1"/>
          </p:nvPr>
        </p:nvSpPr>
        <p:spPr>
          <a:xfrm>
            <a:off x="285688" y="1785926"/>
            <a:ext cx="8858312" cy="4786346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pt-BR" sz="2800" dirty="0" smtClean="0"/>
              <a:t>	“ Art. 29. O imposto, de competência da União, sobre a </a:t>
            </a:r>
            <a:r>
              <a:rPr lang="pt-BR" sz="2800" u="sng" dirty="0" smtClean="0"/>
              <a:t>propriedade territorial rural</a:t>
            </a:r>
            <a:r>
              <a:rPr lang="pt-BR" sz="2800" dirty="0" smtClean="0"/>
              <a:t> tem como </a:t>
            </a:r>
            <a:r>
              <a:rPr lang="pt-BR" sz="2800" u="sng" dirty="0" smtClean="0"/>
              <a:t>fato gerador</a:t>
            </a:r>
            <a:r>
              <a:rPr lang="pt-BR" sz="2800" dirty="0" smtClean="0"/>
              <a:t> a </a:t>
            </a:r>
            <a:r>
              <a:rPr lang="pt-BR" sz="2800" u="sng" dirty="0" smtClean="0"/>
              <a:t>propriedade</a:t>
            </a:r>
            <a:r>
              <a:rPr lang="pt-BR" sz="2800" dirty="0" smtClean="0"/>
              <a:t>, o </a:t>
            </a:r>
            <a:r>
              <a:rPr lang="pt-BR" sz="2800" u="sng" dirty="0" smtClean="0"/>
              <a:t>domínio</a:t>
            </a:r>
            <a:r>
              <a:rPr lang="pt-BR" sz="2800" dirty="0" smtClean="0"/>
              <a:t> útil ou a </a:t>
            </a:r>
            <a:r>
              <a:rPr lang="pt-BR" sz="2800" u="sng" dirty="0" smtClean="0"/>
              <a:t>posse</a:t>
            </a:r>
            <a:r>
              <a:rPr lang="pt-BR" sz="2800" dirty="0" smtClean="0"/>
              <a:t> de imóvel por natureza, como definido na lei civil, </a:t>
            </a:r>
            <a:r>
              <a:rPr lang="pt-BR" sz="2800" b="1" u="sng" dirty="0" smtClean="0"/>
              <a:t>localização fora da zona urbana do Município</a:t>
            </a:r>
            <a:r>
              <a:rPr lang="pt-BR" sz="2800" dirty="0" smtClean="0"/>
              <a:t>.”</a:t>
            </a:r>
          </a:p>
          <a:p>
            <a:pPr algn="r">
              <a:buNone/>
            </a:pPr>
            <a:r>
              <a:rPr lang="pt-BR" sz="1700" dirty="0" smtClean="0"/>
              <a:t> (CTN – Lei 5.172/66)</a:t>
            </a:r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0" y="214290"/>
            <a:ext cx="9144000" cy="1428760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IMÓVEL RURAL</a:t>
            </a:r>
            <a:r>
              <a:rPr kumimoji="0" lang="pt-BR" sz="3200" b="1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NO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CÓDIGO</a:t>
            </a:r>
            <a:r>
              <a:rPr kumimoji="0" lang="pt-BR" sz="3200" b="1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TRIBUTÁRIO NACIONAL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3200" b="1" u="sng" baseline="0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Critério da Localização</a:t>
            </a:r>
            <a:endParaRPr kumimoji="0" lang="pt-BR" sz="3200" b="1" i="0" u="sng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5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Conteúdo 9"/>
          <p:cNvSpPr>
            <a:spLocks noGrp="1"/>
          </p:cNvSpPr>
          <p:nvPr>
            <p:ph idx="1"/>
          </p:nvPr>
        </p:nvSpPr>
        <p:spPr>
          <a:xfrm>
            <a:off x="142844" y="1714488"/>
            <a:ext cx="8858312" cy="5143512"/>
          </a:xfrm>
        </p:spPr>
        <p:txBody>
          <a:bodyPr>
            <a:normAutofit fontScale="62500" lnSpcReduction="20000"/>
          </a:bodyPr>
          <a:lstStyle/>
          <a:p>
            <a:pPr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pt-BR" sz="2800" dirty="0" smtClean="0"/>
              <a:t>	</a:t>
            </a:r>
            <a:r>
              <a:rPr lang="pt-BR" sz="3400" dirty="0" smtClean="0"/>
              <a:t>“Art. 6º - Para fim de incidência do </a:t>
            </a:r>
            <a:r>
              <a:rPr lang="pt-BR" sz="3400" u="sng" dirty="0" smtClean="0"/>
              <a:t>Imposto</a:t>
            </a:r>
            <a:r>
              <a:rPr lang="pt-BR" sz="3400" dirty="0" smtClean="0"/>
              <a:t> sobre a </a:t>
            </a:r>
            <a:r>
              <a:rPr lang="pt-BR" sz="3400" u="sng" dirty="0" smtClean="0"/>
              <a:t>Propriedade Territorial Rural</a:t>
            </a:r>
            <a:r>
              <a:rPr lang="pt-BR" sz="3400" dirty="0" smtClean="0"/>
              <a:t>, a que se refere o </a:t>
            </a:r>
            <a:r>
              <a:rPr lang="pt-BR" sz="3400" dirty="0" smtClean="0">
                <a:hlinkClick r:id="rId2"/>
              </a:rPr>
              <a:t>Art. 29 da Lei número 5.172, de 25 de outubro de 1966</a:t>
            </a:r>
            <a:r>
              <a:rPr lang="pt-BR" sz="3400" dirty="0" smtClean="0"/>
              <a:t>, </a:t>
            </a:r>
            <a:r>
              <a:rPr lang="pt-BR" sz="3400" u="sng" dirty="0" smtClean="0"/>
              <a:t>considera-se imóvel rural</a:t>
            </a:r>
            <a:r>
              <a:rPr lang="pt-BR" sz="3400" dirty="0" smtClean="0"/>
              <a:t> </a:t>
            </a:r>
            <a:r>
              <a:rPr lang="pt-BR" sz="3400" u="sng" dirty="0" smtClean="0"/>
              <a:t>aquele</a:t>
            </a:r>
            <a:r>
              <a:rPr lang="pt-BR" sz="3400" dirty="0" smtClean="0"/>
              <a:t> que se </a:t>
            </a:r>
            <a:r>
              <a:rPr lang="pt-BR" sz="3400" u="sng" dirty="0" smtClean="0"/>
              <a:t>destinar à exploração agrícola, pecuária, extrativa vegetal ou agroindustrial</a:t>
            </a:r>
            <a:r>
              <a:rPr lang="pt-BR" sz="3400" dirty="0" smtClean="0"/>
              <a:t> e que, </a:t>
            </a:r>
            <a:r>
              <a:rPr lang="pt-BR" sz="3400" u="sng" dirty="0" smtClean="0"/>
              <a:t>independentemente de sua localização</a:t>
            </a:r>
            <a:r>
              <a:rPr lang="pt-BR" sz="3400" dirty="0" smtClean="0"/>
              <a:t>, tiver </a:t>
            </a:r>
            <a:r>
              <a:rPr lang="pt-BR" sz="3400" u="sng" dirty="0" smtClean="0"/>
              <a:t>área superior a 1 (um) hectare</a:t>
            </a:r>
            <a:r>
              <a:rPr lang="pt-BR" sz="3400" dirty="0" smtClean="0"/>
              <a:t>.</a:t>
            </a:r>
          </a:p>
          <a:p>
            <a:pPr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pt-BR" sz="3400" dirty="0" smtClean="0"/>
              <a:t>	Parágrafo único. Os </a:t>
            </a:r>
            <a:r>
              <a:rPr lang="pt-BR" sz="3400" u="sng" dirty="0" smtClean="0"/>
              <a:t>imóveis que não se enquadrem</a:t>
            </a:r>
            <a:r>
              <a:rPr lang="pt-BR" sz="3400" dirty="0" smtClean="0"/>
              <a:t> no disposto neste artigo, </a:t>
            </a:r>
            <a:r>
              <a:rPr lang="pt-BR" sz="3400" u="sng" dirty="0" smtClean="0"/>
              <a:t>independentemente de sua localização</a:t>
            </a:r>
            <a:r>
              <a:rPr lang="pt-BR" sz="3400" dirty="0" smtClean="0"/>
              <a:t>, estão </a:t>
            </a:r>
            <a:r>
              <a:rPr lang="pt-BR" sz="3400" u="sng" dirty="0" smtClean="0"/>
              <a:t>sujeitos ao Imposto sobre a Propriedade Predial e Territorial Urbana</a:t>
            </a:r>
            <a:r>
              <a:rPr lang="pt-BR" sz="3400" dirty="0" smtClean="0"/>
              <a:t>, a que se refere o </a:t>
            </a:r>
            <a:r>
              <a:rPr lang="pt-BR" sz="3400" dirty="0" smtClean="0">
                <a:hlinkClick r:id="rId2"/>
              </a:rPr>
              <a:t>Art. 32 da Lei número 5.172, de 25 de outubro de 1966. </a:t>
            </a:r>
            <a:r>
              <a:rPr lang="pt-BR" sz="3400" dirty="0" smtClean="0"/>
              <a:t>”</a:t>
            </a:r>
            <a:r>
              <a:rPr lang="pt-BR" sz="1700" dirty="0" smtClean="0"/>
              <a:t>                                                                                              </a:t>
            </a:r>
            <a:r>
              <a:rPr lang="pt-BR" sz="2200" dirty="0" smtClean="0"/>
              <a:t>(Lei 5.868/72)</a:t>
            </a:r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0" y="428604"/>
            <a:ext cx="9144000" cy="1500198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IMÓVEL RURAL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32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LEI DO CADASTRO RURAL</a:t>
            </a:r>
            <a:endParaRPr kumimoji="0" lang="pt-B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algn="ctr">
              <a:spcBef>
                <a:spcPct val="0"/>
              </a:spcBef>
              <a:defRPr/>
            </a:pPr>
            <a:r>
              <a:rPr lang="pt-BR" sz="3200" b="1" u="sng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Critério da Destinação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6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ço Reservado para Conteúdo 11"/>
          <p:cNvSpPr>
            <a:spLocks noGrp="1"/>
          </p:cNvSpPr>
          <p:nvPr>
            <p:ph idx="1"/>
          </p:nvPr>
        </p:nvSpPr>
        <p:spPr>
          <a:xfrm>
            <a:off x="142844" y="1071546"/>
            <a:ext cx="8786874" cy="5643602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pt-BR" dirty="0" smtClean="0">
                <a:hlinkClick r:id="rId2" tooltip="RECURSO EXTRAORDINÁRIO RE 93850 MG (STF)"/>
              </a:rPr>
              <a:t>STF -  RECURSO EXTRAORDINÁRIO </a:t>
            </a:r>
            <a:r>
              <a:rPr lang="pt-BR" b="1" dirty="0" smtClean="0">
                <a:hlinkClick r:id="rId2" tooltip="RECURSO EXTRAORDINÁRIO RE 93850 MG (STF)"/>
              </a:rPr>
              <a:t>RE</a:t>
            </a:r>
            <a:r>
              <a:rPr lang="pt-BR" dirty="0" smtClean="0">
                <a:hlinkClick r:id="rId2" tooltip="RECURSO EXTRAORDINÁRIO RE 93850 MG (STF)"/>
              </a:rPr>
              <a:t> </a:t>
            </a:r>
            <a:r>
              <a:rPr lang="pt-BR" b="1" dirty="0" smtClean="0">
                <a:hlinkClick r:id="rId2" tooltip="RECURSO EXTRAORDINÁRIO RE 93850 MG (STF)"/>
              </a:rPr>
              <a:t>93850</a:t>
            </a:r>
            <a:r>
              <a:rPr lang="pt-BR" dirty="0" smtClean="0">
                <a:hlinkClick r:id="rId2" tooltip="RECURSO EXTRAORDINÁRIO RE 93850 MG (STF)"/>
              </a:rPr>
              <a:t> MG (STF)</a:t>
            </a:r>
            <a:endParaRPr lang="pt-BR" dirty="0" smtClean="0"/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pt-BR" b="1" dirty="0" smtClean="0"/>
              <a:t>Data de Publicação: 19 de Maio de </a:t>
            </a:r>
            <a:r>
              <a:rPr lang="pt-BR" b="1" u="sng" dirty="0" smtClean="0"/>
              <a:t>1982</a:t>
            </a:r>
          </a:p>
          <a:p>
            <a:pPr marL="0" indent="0" algn="just">
              <a:lnSpc>
                <a:spcPct val="170000"/>
              </a:lnSpc>
              <a:spcBef>
                <a:spcPts val="0"/>
              </a:spcBef>
              <a:buNone/>
            </a:pPr>
            <a:r>
              <a:rPr lang="pt-BR" sz="2400" b="1" dirty="0" smtClean="0"/>
              <a:t>Ementa: </a:t>
            </a:r>
            <a:r>
              <a:rPr lang="pt-BR" sz="2400" dirty="0" smtClean="0"/>
              <a:t>IMPOSTO PREDIAL. </a:t>
            </a:r>
            <a:r>
              <a:rPr lang="pt-BR" sz="2400" b="1" u="sng" dirty="0" smtClean="0"/>
              <a:t>CRITÉRIO PARA A CARACTERIZAÇÃO DO IMÓVEL COMO RURAL OU COMO URBANO</a:t>
            </a:r>
            <a:r>
              <a:rPr lang="pt-BR" sz="2400" dirty="0" smtClean="0"/>
              <a:t>. A </a:t>
            </a:r>
            <a:r>
              <a:rPr lang="pt-BR" sz="2400" b="1" u="sng" dirty="0" smtClean="0"/>
              <a:t>FIXAÇÃO DESSE CRITÉRIO, PARA FINS TRIBUTÁRIOS</a:t>
            </a:r>
            <a:r>
              <a:rPr lang="pt-BR" sz="2400" dirty="0" smtClean="0"/>
              <a:t>, E PRINCÍPIO GERAL DE DIREITO TRIBUTÁRIO, E, PORTANTO, </a:t>
            </a:r>
            <a:r>
              <a:rPr lang="pt-BR" sz="2400" b="1" u="sng" dirty="0" smtClean="0"/>
              <a:t>SÓ PODE SER ESTABELECIDO POR LEI COMPLEMENTAR</a:t>
            </a:r>
            <a:r>
              <a:rPr lang="pt-BR" sz="2400" dirty="0" smtClean="0"/>
              <a:t>. O </a:t>
            </a:r>
            <a:r>
              <a:rPr lang="pt-BR" sz="2400" u="sng" dirty="0" err="1" smtClean="0">
                <a:hlinkClick r:id="rId3" tooltip="Código Tributário Nacional - Lei 5172/66"/>
              </a:rPr>
              <a:t>C.T.N.</a:t>
            </a:r>
            <a:r>
              <a:rPr lang="pt-BR" sz="2400" dirty="0" smtClean="0"/>
              <a:t> SEGUNDO A JURISPRUDÊNCIA DO </a:t>
            </a:r>
            <a:r>
              <a:rPr lang="pt-BR" sz="2400" dirty="0" err="1" smtClean="0"/>
              <a:t>S.T.F.</a:t>
            </a:r>
            <a:r>
              <a:rPr lang="pt-BR" sz="2400" dirty="0" smtClean="0"/>
              <a:t>, E LEI COMPLEMENTAR. </a:t>
            </a:r>
            <a:r>
              <a:rPr lang="pt-BR" sz="2400" b="1" u="sng" dirty="0" smtClean="0"/>
              <a:t>INCONSTITUCIONALIDADE DO ARTIGO </a:t>
            </a:r>
            <a:r>
              <a:rPr lang="pt-BR" sz="2400" b="1" u="sng" dirty="0" smtClean="0">
                <a:hlinkClick r:id="rId4" tooltip="Artigo 6 da Lei 5868/72"/>
              </a:rPr>
              <a:t>6</a:t>
            </a:r>
            <a:r>
              <a:rPr lang="pt-BR" sz="2400" b="1" u="sng" dirty="0" smtClean="0"/>
              <a:t>º </a:t>
            </a:r>
            <a:r>
              <a:rPr lang="pt-BR" sz="2400" dirty="0" smtClean="0"/>
              <a:t>., E SEU </a:t>
            </a:r>
            <a:r>
              <a:rPr lang="pt-BR" sz="2400" b="1" u="sng" dirty="0" smtClean="0">
                <a:hlinkClick r:id="rId4" tooltip="Parágrafo 1 do Artigo 6 da Lei 5868/72"/>
              </a:rPr>
              <a:t>PARÁGRAFO ÚNICO</a:t>
            </a:r>
            <a:r>
              <a:rPr lang="pt-BR" sz="2400" dirty="0" smtClean="0"/>
              <a:t> DA </a:t>
            </a:r>
            <a:r>
              <a:rPr lang="pt-BR" sz="2400" b="1" u="sng" dirty="0" smtClean="0"/>
              <a:t>LEI FEDERAL </a:t>
            </a:r>
            <a:r>
              <a:rPr lang="pt-BR" sz="2400" b="1" u="sng" dirty="0" smtClean="0">
                <a:hlinkClick r:id="rId4" tooltip="Lei 5868/72"/>
              </a:rPr>
              <a:t>5.868</a:t>
            </a:r>
            <a:r>
              <a:rPr lang="pt-BR" sz="2400" dirty="0" smtClean="0"/>
              <a:t>, DE 12 DE DEZEMBRO DE 1972, </a:t>
            </a:r>
            <a:r>
              <a:rPr lang="pt-BR" sz="2400" b="1" u="sng" dirty="0" smtClean="0"/>
              <a:t>UMA VEZ QUE, NÃO SENDO LEI COMPLEMENTAR, NÃO PODERIA TER ESTABELECIDO CRITÉRIO, PARA FINS TRIBUTÁRIOS, DE CARACTERIZAÇÃO DE IMÓVEL COMO RURAL OU URBANO DIVERSO DO FIXADO NOS ARTIGOS </a:t>
            </a:r>
            <a:r>
              <a:rPr lang="pt-BR" sz="2400" b="1" u="sng" dirty="0" smtClean="0">
                <a:hlinkClick r:id="rId3" tooltip="Artigo 29 do Código Tributário Nacional - Lei 5172/66"/>
              </a:rPr>
              <a:t>29</a:t>
            </a:r>
            <a:r>
              <a:rPr lang="pt-BR" sz="2400" b="1" u="sng" dirty="0" smtClean="0"/>
              <a:t> E </a:t>
            </a:r>
            <a:r>
              <a:rPr lang="pt-BR" sz="2400" b="1" u="sng" dirty="0" smtClean="0">
                <a:hlinkClick r:id="rId3" tooltip="Artigo 32 do Código Tributário Nacional - Lei 5172/66"/>
              </a:rPr>
              <a:t>32</a:t>
            </a:r>
            <a:r>
              <a:rPr lang="pt-BR" sz="2400" b="1" u="sng" dirty="0" smtClean="0"/>
              <a:t> DO </a:t>
            </a:r>
            <a:r>
              <a:rPr lang="pt-BR" sz="2400" b="1" u="sng" dirty="0" err="1" smtClean="0">
                <a:hlinkClick r:id="rId3" tooltip="Código Tributário Nacional - Lei 5172/66"/>
              </a:rPr>
              <a:t>C.T.N</a:t>
            </a:r>
            <a:r>
              <a:rPr lang="pt-BR" sz="2400" b="1" dirty="0" err="1" smtClean="0">
                <a:hlinkClick r:id="rId3" tooltip="Código Tributário Nacional - Lei 5172/66"/>
              </a:rPr>
              <a:t>.</a:t>
            </a:r>
            <a:r>
              <a:rPr lang="pt-BR" sz="2400" b="1" dirty="0" smtClean="0"/>
              <a:t> </a:t>
            </a:r>
            <a:r>
              <a:rPr lang="pt-BR" sz="2400" b="1" u="sng" dirty="0" smtClean="0"/>
              <a:t>RECURSO EXTRAORDINÁRIO CONHECIDO E PROVIDO</a:t>
            </a:r>
            <a:r>
              <a:rPr lang="pt-BR" sz="2400" dirty="0" smtClean="0"/>
              <a:t>, </a:t>
            </a:r>
            <a:r>
              <a:rPr lang="pt-BR" sz="2400" b="1" u="sng" dirty="0" smtClean="0"/>
              <a:t>DECLARANDO-SE A INCONSTITUCIONALIDADE DO ARTIGO 6º  E SEU PARÁGRAFO ÚNICO DA LEI FEDERAL </a:t>
            </a:r>
            <a:r>
              <a:rPr lang="pt-BR" sz="2400" b="1" u="sng" dirty="0" smtClean="0">
                <a:hlinkClick r:id="rId4" tooltip="Lei 5868/72"/>
              </a:rPr>
              <a:t>5.868</a:t>
            </a:r>
            <a:r>
              <a:rPr lang="pt-BR" sz="2400" b="1" u="sng" dirty="0" smtClean="0"/>
              <a:t>, DE 12 DE DEZEMBRO DE 1972</a:t>
            </a:r>
            <a:r>
              <a:rPr lang="pt-BR" sz="2400" dirty="0" smtClean="0"/>
              <a:t>.</a:t>
            </a:r>
            <a:endParaRPr lang="pt-BR" b="1" u="sng" dirty="0" smtClean="0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0" y="214290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Disciplina: Direito Agrário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7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Conteúdo 9"/>
          <p:cNvSpPr>
            <a:spLocks noGrp="1"/>
          </p:cNvSpPr>
          <p:nvPr>
            <p:ph idx="1"/>
          </p:nvPr>
        </p:nvSpPr>
        <p:spPr>
          <a:xfrm>
            <a:off x="142844" y="1785926"/>
            <a:ext cx="8858312" cy="457203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pt-BR" sz="2800" dirty="0" smtClean="0"/>
              <a:t>	“ Art. 4º Para os efeitos desta lei, conceituam-se:</a:t>
            </a:r>
          </a:p>
          <a:p>
            <a:pPr>
              <a:buNone/>
            </a:pPr>
            <a:endParaRPr lang="pt-BR" sz="2800" dirty="0" smtClean="0"/>
          </a:p>
          <a:p>
            <a:pPr>
              <a:buNone/>
            </a:pPr>
            <a:r>
              <a:rPr lang="pt-BR" sz="2800" dirty="0" smtClean="0"/>
              <a:t>	I - Imóvel Rural - o prédio rústico de área contínua, qualquer que seja a sua localização, que se destine ou possa se destinar à exploração agrícola, pecuária, extrativa vegetal, florestal ou agro-industrial;(...)”</a:t>
            </a:r>
          </a:p>
          <a:p>
            <a:pPr algn="r">
              <a:buNone/>
            </a:pPr>
            <a:r>
              <a:rPr lang="pt-BR" sz="1700" dirty="0" smtClean="0"/>
              <a:t> (Lei 8.629/93)</a:t>
            </a:r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0" y="428604"/>
            <a:ext cx="9144000" cy="1500198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IMÓVEL RURAL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NA LEI DA REFORMA AGRÁRIA</a:t>
            </a:r>
          </a:p>
          <a:p>
            <a:pPr algn="ctr">
              <a:spcBef>
                <a:spcPct val="0"/>
              </a:spcBef>
              <a:defRPr/>
            </a:pPr>
            <a:r>
              <a:rPr lang="pt-BR" sz="3200" b="1" u="sng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Critério da Destinação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8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Conteúdo 9"/>
          <p:cNvSpPr>
            <a:spLocks noGrp="1"/>
          </p:cNvSpPr>
          <p:nvPr>
            <p:ph idx="1"/>
          </p:nvPr>
        </p:nvSpPr>
        <p:spPr>
          <a:xfrm>
            <a:off x="285688" y="1785926"/>
            <a:ext cx="8858312" cy="4786346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pt-BR" sz="2800" dirty="0" smtClean="0"/>
              <a:t>	“Art. 1º O </a:t>
            </a:r>
            <a:r>
              <a:rPr lang="pt-BR" sz="2800" u="sng" dirty="0" smtClean="0"/>
              <a:t>Imposto sobre a Propriedade Territorial Rural - ITR</a:t>
            </a:r>
            <a:r>
              <a:rPr lang="pt-BR" sz="2800" dirty="0" smtClean="0"/>
              <a:t>, de apuração anual, tem como </a:t>
            </a:r>
            <a:r>
              <a:rPr lang="pt-BR" sz="2800" u="sng" dirty="0" smtClean="0"/>
              <a:t>fato gerador</a:t>
            </a:r>
            <a:r>
              <a:rPr lang="pt-BR" sz="2800" dirty="0" smtClean="0"/>
              <a:t> a </a:t>
            </a:r>
            <a:r>
              <a:rPr lang="pt-BR" sz="2800" u="sng" dirty="0" smtClean="0"/>
              <a:t>propriedade, o domínio útil ou a posse de imóvel</a:t>
            </a:r>
            <a:r>
              <a:rPr lang="pt-BR" sz="2800" dirty="0" smtClean="0"/>
              <a:t> por natureza, </a:t>
            </a:r>
            <a:r>
              <a:rPr lang="pt-BR" sz="2800" u="sng" dirty="0" smtClean="0"/>
              <a:t>localizado fora da zona urbana do município</a:t>
            </a:r>
            <a:r>
              <a:rPr lang="pt-BR" sz="2800" dirty="0" smtClean="0"/>
              <a:t>, em 1º de janeiro de cada ano.(...)”</a:t>
            </a:r>
          </a:p>
          <a:p>
            <a:pPr algn="r">
              <a:buNone/>
            </a:pPr>
            <a:r>
              <a:rPr lang="pt-BR" sz="1700" dirty="0" smtClean="0"/>
              <a:t> (Lei 9.393/96)</a:t>
            </a:r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0" y="214290"/>
            <a:ext cx="9144000" cy="1428760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IMÓVEL RURAL</a:t>
            </a:r>
            <a:endParaRPr lang="pt-BR" sz="3200" b="1" baseline="0" dirty="0" smtClean="0"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NA LEI DO ITR</a:t>
            </a:r>
            <a:endParaRPr kumimoji="0" lang="pt-BR" sz="3200" b="1" i="0" u="none" strike="noStrike" kern="1200" cap="none" spc="0" normalizeH="0" noProof="0" dirty="0" smtClean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3200" b="1" u="sng" baseline="0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Critério da Localização</a:t>
            </a:r>
            <a:endParaRPr kumimoji="0" lang="pt-BR" sz="3200" b="1" i="0" u="sng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9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so">
  <a:themeElements>
    <a:clrScheme name="Concurso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so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so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2049</TotalTime>
  <Words>393</Words>
  <Application>Microsoft Office PowerPoint</Application>
  <PresentationFormat>Apresentação na tela (4:3)</PresentationFormat>
  <Paragraphs>148</Paragraphs>
  <Slides>14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14</vt:i4>
      </vt:variant>
    </vt:vector>
  </HeadingPairs>
  <TitlesOfParts>
    <vt:vector size="15" baseType="lpstr">
      <vt:lpstr>Concurso</vt:lpstr>
      <vt:lpstr>Disciplina: Direito Agrário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BOA TARDE!  BOA NOITE!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ASPECTOS CONCEITUAIS DO DIREITO TRIBUTÁRIO</dc:title>
  <dc:creator>Empresa</dc:creator>
  <cp:lastModifiedBy>Empresa</cp:lastModifiedBy>
  <cp:revision>270</cp:revision>
  <dcterms:created xsi:type="dcterms:W3CDTF">2011-02-08T02:22:21Z</dcterms:created>
  <dcterms:modified xsi:type="dcterms:W3CDTF">2012-07-27T16:59:05Z</dcterms:modified>
</cp:coreProperties>
</file>