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gif" ContentType="image/gif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430" r:id="rId2"/>
    <p:sldId id="361" r:id="rId3"/>
    <p:sldId id="302" r:id="rId4"/>
    <p:sldId id="377" r:id="rId5"/>
    <p:sldId id="378" r:id="rId6"/>
    <p:sldId id="379" r:id="rId7"/>
    <p:sldId id="380" r:id="rId8"/>
    <p:sldId id="381" r:id="rId9"/>
    <p:sldId id="382" r:id="rId10"/>
    <p:sldId id="383" r:id="rId11"/>
    <p:sldId id="384" r:id="rId12"/>
    <p:sldId id="431" r:id="rId13"/>
    <p:sldId id="432" r:id="rId14"/>
    <p:sldId id="353" r:id="rId15"/>
    <p:sldId id="354" r:id="rId16"/>
    <p:sldId id="355" r:id="rId17"/>
    <p:sldId id="376" r:id="rId18"/>
    <p:sldId id="385" r:id="rId19"/>
    <p:sldId id="386" r:id="rId20"/>
    <p:sldId id="387" r:id="rId21"/>
    <p:sldId id="388" r:id="rId22"/>
    <p:sldId id="389" r:id="rId23"/>
    <p:sldId id="390" r:id="rId24"/>
    <p:sldId id="370" r:id="rId25"/>
    <p:sldId id="391" r:id="rId26"/>
    <p:sldId id="392" r:id="rId27"/>
    <p:sldId id="393" r:id="rId28"/>
    <p:sldId id="396" r:id="rId29"/>
    <p:sldId id="395" r:id="rId30"/>
    <p:sldId id="394" r:id="rId31"/>
    <p:sldId id="397" r:id="rId32"/>
    <p:sldId id="398" r:id="rId33"/>
    <p:sldId id="399" r:id="rId34"/>
    <p:sldId id="400" r:id="rId35"/>
    <p:sldId id="401" r:id="rId36"/>
    <p:sldId id="402" r:id="rId37"/>
    <p:sldId id="403" r:id="rId38"/>
    <p:sldId id="404" r:id="rId39"/>
    <p:sldId id="405" r:id="rId40"/>
    <p:sldId id="406" r:id="rId41"/>
    <p:sldId id="407" r:id="rId42"/>
    <p:sldId id="408" r:id="rId43"/>
    <p:sldId id="409" r:id="rId44"/>
    <p:sldId id="410" r:id="rId45"/>
    <p:sldId id="411" r:id="rId46"/>
    <p:sldId id="412" r:id="rId47"/>
    <p:sldId id="414" r:id="rId48"/>
    <p:sldId id="415" r:id="rId49"/>
    <p:sldId id="416" r:id="rId50"/>
    <p:sldId id="417" r:id="rId51"/>
    <p:sldId id="418" r:id="rId52"/>
    <p:sldId id="419" r:id="rId53"/>
    <p:sldId id="420" r:id="rId54"/>
    <p:sldId id="421" r:id="rId55"/>
    <p:sldId id="427" r:id="rId56"/>
    <p:sldId id="428" r:id="rId57"/>
    <p:sldId id="426" r:id="rId58"/>
    <p:sldId id="423" r:id="rId59"/>
    <p:sldId id="424" r:id="rId60"/>
    <p:sldId id="425" r:id="rId61"/>
    <p:sldId id="429" r:id="rId62"/>
    <p:sldId id="413" r:id="rId6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120B"/>
    <a:srgbClr val="D00000"/>
    <a:srgbClr val="500000"/>
    <a:srgbClr val="580C10"/>
    <a:srgbClr val="CD191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29" autoAdjust="0"/>
    <p:restoredTop sz="94660"/>
  </p:normalViewPr>
  <p:slideViewPr>
    <p:cSldViewPr>
      <p:cViewPr varScale="1">
        <p:scale>
          <a:sx n="82" d="100"/>
          <a:sy n="82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6.jpeg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8.jpeg"/><Relationship Id="rId16" Type="http://schemas.openxmlformats.org/officeDocument/2006/relationships/image" Target="../media/image31.png"/><Relationship Id="rId1" Type="http://schemas.openxmlformats.org/officeDocument/2006/relationships/image" Target="../media/image6.jpeg"/><Relationship Id="rId6" Type="http://schemas.openxmlformats.org/officeDocument/2006/relationships/image" Target="../media/image22.png"/><Relationship Id="rId11" Type="http://schemas.openxmlformats.org/officeDocument/2006/relationships/image" Target="../media/image26.jpeg"/><Relationship Id="rId5" Type="http://schemas.openxmlformats.org/officeDocument/2006/relationships/image" Target="../media/image21.jpeg"/><Relationship Id="rId15" Type="http://schemas.openxmlformats.org/officeDocument/2006/relationships/image" Target="../media/image30.png"/><Relationship Id="rId10" Type="http://schemas.openxmlformats.org/officeDocument/2006/relationships/image" Target="../media/image15.jpeg"/><Relationship Id="rId4" Type="http://schemas.openxmlformats.org/officeDocument/2006/relationships/image" Target="../media/image20.jpeg"/><Relationship Id="rId9" Type="http://schemas.openxmlformats.org/officeDocument/2006/relationships/image" Target="../media/image25.png"/><Relationship Id="rId14" Type="http://schemas.openxmlformats.org/officeDocument/2006/relationships/image" Target="../media/image2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4A4C89-428F-4049-B3FC-2810D3736BF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40104A28-7227-4D08-885E-304007F4EA5B}">
      <dgm:prSet phldrT="[Texto]"/>
      <dgm:spPr/>
      <dgm:t>
        <a:bodyPr/>
        <a:lstStyle/>
        <a:p>
          <a:r>
            <a:rPr lang="pt-BR" dirty="0" smtClean="0"/>
            <a:t>AVALIAÇÃO</a:t>
          </a:r>
        </a:p>
        <a:p>
          <a:r>
            <a:rPr lang="pt-BR" dirty="0" smtClean="0"/>
            <a:t>1º BIMESTRE</a:t>
          </a:r>
          <a:endParaRPr lang="pt-BR" dirty="0"/>
        </a:p>
      </dgm:t>
    </dgm:pt>
    <dgm:pt modelId="{85ECBAB3-D729-4D70-8CAD-3F35A28EF893}" type="parTrans" cxnId="{10A55B28-3EA2-42A6-91D7-1620D97129A0}">
      <dgm:prSet/>
      <dgm:spPr/>
      <dgm:t>
        <a:bodyPr/>
        <a:lstStyle/>
        <a:p>
          <a:endParaRPr lang="pt-BR"/>
        </a:p>
      </dgm:t>
    </dgm:pt>
    <dgm:pt modelId="{A3ACAD9A-2BB0-48E2-94F3-6E7BFAC0EA6E}" type="sibTrans" cxnId="{10A55B28-3EA2-42A6-91D7-1620D97129A0}">
      <dgm:prSet/>
      <dgm:spPr/>
      <dgm:t>
        <a:bodyPr/>
        <a:lstStyle/>
        <a:p>
          <a:endParaRPr lang="pt-BR"/>
        </a:p>
      </dgm:t>
    </dgm:pt>
    <dgm:pt modelId="{18DAD82A-3F10-4A08-9EC0-E99A2AA9EB7B}">
      <dgm:prSet phldrT="[Texto]"/>
      <dgm:spPr/>
      <dgm:t>
        <a:bodyPr/>
        <a:lstStyle/>
        <a:p>
          <a:r>
            <a:rPr lang="pt-BR" dirty="0" smtClean="0"/>
            <a:t>Atividade Avaliativa</a:t>
          </a:r>
        </a:p>
        <a:p>
          <a:r>
            <a:rPr lang="pt-BR" dirty="0" smtClean="0"/>
            <a:t>10 pontos</a:t>
          </a:r>
          <a:endParaRPr lang="pt-BR" dirty="0"/>
        </a:p>
      </dgm:t>
    </dgm:pt>
    <dgm:pt modelId="{16DCAB6D-F882-4C6B-8099-31C7A81151FA}" type="parTrans" cxnId="{BFB61CB9-1281-4227-B933-896357D65F32}">
      <dgm:prSet/>
      <dgm:spPr/>
      <dgm:t>
        <a:bodyPr/>
        <a:lstStyle/>
        <a:p>
          <a:endParaRPr lang="pt-BR"/>
        </a:p>
      </dgm:t>
    </dgm:pt>
    <dgm:pt modelId="{C61FA2AA-1520-4D0C-A0BC-ECF998DB53FE}" type="sibTrans" cxnId="{BFB61CB9-1281-4227-B933-896357D65F32}">
      <dgm:prSet/>
      <dgm:spPr/>
      <dgm:t>
        <a:bodyPr/>
        <a:lstStyle/>
        <a:p>
          <a:endParaRPr lang="pt-BR"/>
        </a:p>
      </dgm:t>
    </dgm:pt>
    <dgm:pt modelId="{950E1D9F-8879-4FF4-8728-14F54980CBF7}">
      <dgm:prSet phldrT="[Texto]"/>
      <dgm:spPr/>
      <dgm:t>
        <a:bodyPr/>
        <a:lstStyle/>
        <a:p>
          <a:r>
            <a:rPr lang="pt-BR" dirty="0" smtClean="0"/>
            <a:t>Prova Bimestral</a:t>
          </a:r>
        </a:p>
        <a:p>
          <a:r>
            <a:rPr lang="pt-BR" dirty="0" smtClean="0"/>
            <a:t>10 Pontos</a:t>
          </a:r>
          <a:endParaRPr lang="pt-BR" dirty="0"/>
        </a:p>
      </dgm:t>
    </dgm:pt>
    <dgm:pt modelId="{49FF0C7D-1C74-4EB8-9842-13234199FDB1}" type="parTrans" cxnId="{6E10525F-7017-4167-A0E5-EC53489AC0CE}">
      <dgm:prSet/>
      <dgm:spPr/>
      <dgm:t>
        <a:bodyPr/>
        <a:lstStyle/>
        <a:p>
          <a:endParaRPr lang="pt-BR"/>
        </a:p>
      </dgm:t>
    </dgm:pt>
    <dgm:pt modelId="{50CD0C1B-8911-4225-A1A3-87EF71E9C854}" type="sibTrans" cxnId="{6E10525F-7017-4167-A0E5-EC53489AC0CE}">
      <dgm:prSet/>
      <dgm:spPr/>
      <dgm:t>
        <a:bodyPr/>
        <a:lstStyle/>
        <a:p>
          <a:endParaRPr lang="pt-BR"/>
        </a:p>
      </dgm:t>
    </dgm:pt>
    <dgm:pt modelId="{F3862F55-CC50-43E8-80CE-D8EC0B0860E3}" type="pres">
      <dgm:prSet presAssocID="{DE4A4C89-428F-4049-B3FC-2810D3736BF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4F6821D-0D35-4CAC-B666-FE87E0EF4831}" type="pres">
      <dgm:prSet presAssocID="{40104A28-7227-4D08-885E-304007F4EA5B}" presName="roof" presStyleLbl="dkBgShp" presStyleIdx="0" presStyleCnt="2"/>
      <dgm:spPr/>
      <dgm:t>
        <a:bodyPr/>
        <a:lstStyle/>
        <a:p>
          <a:endParaRPr lang="pt-BR"/>
        </a:p>
      </dgm:t>
    </dgm:pt>
    <dgm:pt modelId="{D114A31F-0E47-4583-A2D6-4C44452946CE}" type="pres">
      <dgm:prSet presAssocID="{40104A28-7227-4D08-885E-304007F4EA5B}" presName="pillars" presStyleCnt="0"/>
      <dgm:spPr/>
    </dgm:pt>
    <dgm:pt modelId="{31AECCD9-77F2-4E39-A062-9E6D88623B3E}" type="pres">
      <dgm:prSet presAssocID="{40104A28-7227-4D08-885E-304007F4EA5B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C3B7939-0959-4896-A8F7-663C2A693BD6}" type="pres">
      <dgm:prSet presAssocID="{950E1D9F-8879-4FF4-8728-14F54980CBF7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BF6219A-57DD-4C88-948D-D101E6DC5A2A}" type="pres">
      <dgm:prSet presAssocID="{40104A28-7227-4D08-885E-304007F4EA5B}" presName="base" presStyleLbl="dkBgShp" presStyleIdx="1" presStyleCnt="2"/>
      <dgm:spPr/>
    </dgm:pt>
  </dgm:ptLst>
  <dgm:cxnLst>
    <dgm:cxn modelId="{BFB61CB9-1281-4227-B933-896357D65F32}" srcId="{40104A28-7227-4D08-885E-304007F4EA5B}" destId="{18DAD82A-3F10-4A08-9EC0-E99A2AA9EB7B}" srcOrd="0" destOrd="0" parTransId="{16DCAB6D-F882-4C6B-8099-31C7A81151FA}" sibTransId="{C61FA2AA-1520-4D0C-A0BC-ECF998DB53FE}"/>
    <dgm:cxn modelId="{0FB608ED-6926-4B52-ADE2-479DE5B9458A}" type="presOf" srcId="{950E1D9F-8879-4FF4-8728-14F54980CBF7}" destId="{4C3B7939-0959-4896-A8F7-663C2A693BD6}" srcOrd="0" destOrd="0" presId="urn:microsoft.com/office/officeart/2005/8/layout/hList3"/>
    <dgm:cxn modelId="{6E10525F-7017-4167-A0E5-EC53489AC0CE}" srcId="{40104A28-7227-4D08-885E-304007F4EA5B}" destId="{950E1D9F-8879-4FF4-8728-14F54980CBF7}" srcOrd="1" destOrd="0" parTransId="{49FF0C7D-1C74-4EB8-9842-13234199FDB1}" sibTransId="{50CD0C1B-8911-4225-A1A3-87EF71E9C854}"/>
    <dgm:cxn modelId="{731C1F56-2624-4A98-8E4C-DE81C1AD1C02}" type="presOf" srcId="{40104A28-7227-4D08-885E-304007F4EA5B}" destId="{14F6821D-0D35-4CAC-B666-FE87E0EF4831}" srcOrd="0" destOrd="0" presId="urn:microsoft.com/office/officeart/2005/8/layout/hList3"/>
    <dgm:cxn modelId="{C1F1B213-695E-4BF3-8EF1-3992BD2FAE09}" type="presOf" srcId="{18DAD82A-3F10-4A08-9EC0-E99A2AA9EB7B}" destId="{31AECCD9-77F2-4E39-A062-9E6D88623B3E}" srcOrd="0" destOrd="0" presId="urn:microsoft.com/office/officeart/2005/8/layout/hList3"/>
    <dgm:cxn modelId="{10A55B28-3EA2-42A6-91D7-1620D97129A0}" srcId="{DE4A4C89-428F-4049-B3FC-2810D3736BFE}" destId="{40104A28-7227-4D08-885E-304007F4EA5B}" srcOrd="0" destOrd="0" parTransId="{85ECBAB3-D729-4D70-8CAD-3F35A28EF893}" sibTransId="{A3ACAD9A-2BB0-48E2-94F3-6E7BFAC0EA6E}"/>
    <dgm:cxn modelId="{40B268AF-839F-4D04-9A23-9D742FB787C8}" type="presOf" srcId="{DE4A4C89-428F-4049-B3FC-2810D3736BFE}" destId="{F3862F55-CC50-43E8-80CE-D8EC0B0860E3}" srcOrd="0" destOrd="0" presId="urn:microsoft.com/office/officeart/2005/8/layout/hList3"/>
    <dgm:cxn modelId="{4BD1D9EF-CB66-4BD1-A5F7-38230B86A2D4}" type="presParOf" srcId="{F3862F55-CC50-43E8-80CE-D8EC0B0860E3}" destId="{14F6821D-0D35-4CAC-B666-FE87E0EF4831}" srcOrd="0" destOrd="0" presId="urn:microsoft.com/office/officeart/2005/8/layout/hList3"/>
    <dgm:cxn modelId="{8FC7DB6F-470E-44B8-8170-1B2479373891}" type="presParOf" srcId="{F3862F55-CC50-43E8-80CE-D8EC0B0860E3}" destId="{D114A31F-0E47-4583-A2D6-4C44452946CE}" srcOrd="1" destOrd="0" presId="urn:microsoft.com/office/officeart/2005/8/layout/hList3"/>
    <dgm:cxn modelId="{8827D821-E1D4-49CE-A64D-A3A024BDD76A}" type="presParOf" srcId="{D114A31F-0E47-4583-A2D6-4C44452946CE}" destId="{31AECCD9-77F2-4E39-A062-9E6D88623B3E}" srcOrd="0" destOrd="0" presId="urn:microsoft.com/office/officeart/2005/8/layout/hList3"/>
    <dgm:cxn modelId="{3E141390-F505-428C-9FD8-9750B2A08925}" type="presParOf" srcId="{D114A31F-0E47-4583-A2D6-4C44452946CE}" destId="{4C3B7939-0959-4896-A8F7-663C2A693BD6}" srcOrd="1" destOrd="0" presId="urn:microsoft.com/office/officeart/2005/8/layout/hList3"/>
    <dgm:cxn modelId="{94EA66D4-ECEB-47B3-9A40-38BF1A9B2DCE}" type="presParOf" srcId="{F3862F55-CC50-43E8-80CE-D8EC0B0860E3}" destId="{BBF6219A-57DD-4C88-948D-D101E6DC5A2A}" srcOrd="2" destOrd="0" presId="urn:microsoft.com/office/officeart/2005/8/layout/hList3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EAA4CFB-0A17-4C56-B41E-2E52DFBDC33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5CCC9FF-771D-4ADB-9575-88E8119E956D}">
      <dgm:prSet phldrT="[Texto]"/>
      <dgm:spPr/>
      <dgm:t>
        <a:bodyPr/>
        <a:lstStyle/>
        <a:p>
          <a:r>
            <a:rPr lang="pt-BR" dirty="0" smtClean="0"/>
            <a:t>Monopólio legislativo da União</a:t>
          </a:r>
          <a:endParaRPr lang="pt-BR" dirty="0"/>
        </a:p>
      </dgm:t>
    </dgm:pt>
    <dgm:pt modelId="{8F6901D9-7110-4AC8-B58A-9C1E428DF1D4}" type="parTrans" cxnId="{AA7F162A-BB48-46CC-81AA-2400DF195E79}">
      <dgm:prSet/>
      <dgm:spPr/>
      <dgm:t>
        <a:bodyPr/>
        <a:lstStyle/>
        <a:p>
          <a:endParaRPr lang="pt-BR"/>
        </a:p>
      </dgm:t>
    </dgm:pt>
    <dgm:pt modelId="{547330D9-76A2-45D5-B634-9DEDFECABCC6}" type="sibTrans" cxnId="{AA7F162A-BB48-46CC-81AA-2400DF195E79}">
      <dgm:prSet/>
      <dgm:spPr/>
      <dgm:t>
        <a:bodyPr/>
        <a:lstStyle/>
        <a:p>
          <a:endParaRPr lang="pt-BR"/>
        </a:p>
      </dgm:t>
    </dgm:pt>
    <dgm:pt modelId="{68660391-7517-482B-9944-F6819107EFF8}">
      <dgm:prSet phldrT="[Texto]"/>
      <dgm:spPr/>
      <dgm:t>
        <a:bodyPr/>
        <a:lstStyle/>
        <a:p>
          <a:r>
            <a:rPr lang="pt-BR" dirty="0" smtClean="0"/>
            <a:t>Direito Agrário é dicotômico</a:t>
          </a:r>
          <a:endParaRPr lang="pt-BR" dirty="0"/>
        </a:p>
      </dgm:t>
    </dgm:pt>
    <dgm:pt modelId="{F0050D93-442A-4E5F-8B81-8E281B3E25DB}" type="parTrans" cxnId="{625EA8FB-D6CD-43CA-9633-DF8E0F0419DE}">
      <dgm:prSet/>
      <dgm:spPr/>
      <dgm:t>
        <a:bodyPr/>
        <a:lstStyle/>
        <a:p>
          <a:endParaRPr lang="pt-BR"/>
        </a:p>
      </dgm:t>
    </dgm:pt>
    <dgm:pt modelId="{DC25B09F-39CE-4DFA-BC95-6C1114D1D960}" type="sibTrans" cxnId="{625EA8FB-D6CD-43CA-9633-DF8E0F0419DE}">
      <dgm:prSet/>
      <dgm:spPr/>
      <dgm:t>
        <a:bodyPr/>
        <a:lstStyle/>
        <a:p>
          <a:endParaRPr lang="pt-BR"/>
        </a:p>
      </dgm:t>
    </dgm:pt>
    <dgm:pt modelId="{7AE143F0-AA2B-4EB4-8398-7736DF9195E9}">
      <dgm:prSet phldrT="[Texto]"/>
      <dgm:spPr/>
      <dgm:t>
        <a:bodyPr/>
        <a:lstStyle/>
        <a:p>
          <a:r>
            <a:rPr lang="pt-BR" dirty="0" smtClean="0"/>
            <a:t>Prevalência do interesse público  sobre o individual</a:t>
          </a:r>
          <a:endParaRPr lang="pt-BR" dirty="0"/>
        </a:p>
      </dgm:t>
    </dgm:pt>
    <dgm:pt modelId="{B37C8729-285A-4761-B908-76AE25E13D57}" type="parTrans" cxnId="{5AAEEE88-D6F7-44EC-833E-960CB4356F67}">
      <dgm:prSet/>
      <dgm:spPr/>
      <dgm:t>
        <a:bodyPr/>
        <a:lstStyle/>
        <a:p>
          <a:endParaRPr lang="pt-BR"/>
        </a:p>
      </dgm:t>
    </dgm:pt>
    <dgm:pt modelId="{0141A8A7-1ADD-4970-8B06-AB4DDACCE42A}" type="sibTrans" cxnId="{5AAEEE88-D6F7-44EC-833E-960CB4356F67}">
      <dgm:prSet/>
      <dgm:spPr/>
      <dgm:t>
        <a:bodyPr/>
        <a:lstStyle/>
        <a:p>
          <a:endParaRPr lang="pt-BR"/>
        </a:p>
      </dgm:t>
    </dgm:pt>
    <dgm:pt modelId="{8598A928-770A-49E4-B40B-8A79654A0AFE}">
      <dgm:prSet/>
      <dgm:spPr/>
      <dgm:t>
        <a:bodyPr/>
        <a:lstStyle/>
        <a:p>
          <a:r>
            <a:rPr lang="pt-BR" dirty="0" smtClean="0"/>
            <a:t>Utilização da terra se sobrepõe ao domínio</a:t>
          </a:r>
          <a:endParaRPr lang="pt-BR" dirty="0"/>
        </a:p>
      </dgm:t>
    </dgm:pt>
    <dgm:pt modelId="{14045AD0-2DA7-419F-BCAB-A1EBB5298438}" type="parTrans" cxnId="{D8C9418E-71A6-4922-BBC3-59EA420A4A1D}">
      <dgm:prSet/>
      <dgm:spPr/>
      <dgm:t>
        <a:bodyPr/>
        <a:lstStyle/>
        <a:p>
          <a:endParaRPr lang="pt-BR"/>
        </a:p>
      </dgm:t>
    </dgm:pt>
    <dgm:pt modelId="{200E5D78-AA8C-4813-807F-9CCFB077EBAB}" type="sibTrans" cxnId="{D8C9418E-71A6-4922-BBC3-59EA420A4A1D}">
      <dgm:prSet/>
      <dgm:spPr/>
      <dgm:t>
        <a:bodyPr/>
        <a:lstStyle/>
        <a:p>
          <a:endParaRPr lang="pt-BR"/>
        </a:p>
      </dgm:t>
    </dgm:pt>
    <dgm:pt modelId="{BAD0F24A-6DBA-453E-9236-1CA7A9ABB857}">
      <dgm:prSet/>
      <dgm:spPr/>
      <dgm:t>
        <a:bodyPr/>
        <a:lstStyle/>
        <a:p>
          <a:r>
            <a:rPr lang="pt-BR" dirty="0" smtClean="0"/>
            <a:t>Garantia da propriedade condicionada à função social</a:t>
          </a:r>
          <a:endParaRPr lang="pt-BR" dirty="0"/>
        </a:p>
      </dgm:t>
    </dgm:pt>
    <dgm:pt modelId="{09C40929-FC5E-4497-BE96-FA058AE45CA1}" type="parTrans" cxnId="{F4FAF389-9036-4F5B-8B01-6485B76DD733}">
      <dgm:prSet/>
      <dgm:spPr/>
      <dgm:t>
        <a:bodyPr/>
        <a:lstStyle/>
        <a:p>
          <a:endParaRPr lang="pt-BR"/>
        </a:p>
      </dgm:t>
    </dgm:pt>
    <dgm:pt modelId="{A0885118-FFD9-43B1-B0F6-506E36D5C871}" type="sibTrans" cxnId="{F4FAF389-9036-4F5B-8B01-6485B76DD733}">
      <dgm:prSet/>
      <dgm:spPr/>
      <dgm:t>
        <a:bodyPr/>
        <a:lstStyle/>
        <a:p>
          <a:endParaRPr lang="pt-BR"/>
        </a:p>
      </dgm:t>
    </dgm:pt>
    <dgm:pt modelId="{633C472A-4E34-45AC-B910-E12576D3AA9F}">
      <dgm:prSet/>
      <dgm:spPr/>
      <dgm:t>
        <a:bodyPr/>
        <a:lstStyle/>
        <a:p>
          <a:r>
            <a:rPr lang="pt-BR" dirty="0" smtClean="0"/>
            <a:t>Art. 22, </a:t>
          </a:r>
          <a:r>
            <a:rPr lang="pt-BR" dirty="0" smtClean="0">
              <a:latin typeface="Calibri"/>
            </a:rPr>
            <a:t>§</a:t>
          </a:r>
          <a:r>
            <a:rPr lang="pt-BR" dirty="0" smtClean="0"/>
            <a:t>1º, CF/88</a:t>
          </a:r>
          <a:endParaRPr lang="pt-BR" dirty="0"/>
        </a:p>
      </dgm:t>
    </dgm:pt>
    <dgm:pt modelId="{03F67BCA-3C83-4199-BC96-4FA2B6AEC2F8}" type="parTrans" cxnId="{2E68C09D-5367-4E99-9DA4-4984AA23C7E1}">
      <dgm:prSet/>
      <dgm:spPr/>
      <dgm:t>
        <a:bodyPr/>
        <a:lstStyle/>
        <a:p>
          <a:endParaRPr lang="pt-BR"/>
        </a:p>
      </dgm:t>
    </dgm:pt>
    <dgm:pt modelId="{3D3A7347-D862-4B35-9475-19F5FF9F2E95}" type="sibTrans" cxnId="{2E68C09D-5367-4E99-9DA4-4984AA23C7E1}">
      <dgm:prSet/>
      <dgm:spPr/>
      <dgm:t>
        <a:bodyPr/>
        <a:lstStyle/>
        <a:p>
          <a:endParaRPr lang="pt-BR"/>
        </a:p>
      </dgm:t>
    </dgm:pt>
    <dgm:pt modelId="{A0AB3B7E-A511-4E8D-9CA9-54C9AB896E33}">
      <dgm:prSet/>
      <dgm:spPr/>
      <dgm:t>
        <a:bodyPr/>
        <a:lstStyle/>
        <a:p>
          <a:r>
            <a:rPr lang="pt-BR" dirty="0" smtClean="0"/>
            <a:t>Art. 5º, XXII e XXIII, da CF/88 c/c Art. 186, da CF/88</a:t>
          </a:r>
          <a:endParaRPr lang="pt-BR" dirty="0"/>
        </a:p>
      </dgm:t>
    </dgm:pt>
    <dgm:pt modelId="{788D152F-E997-4378-BAF0-5995AB895B00}" type="parTrans" cxnId="{2186B9BE-0EDD-4306-9D79-103FE0A6A24F}">
      <dgm:prSet/>
      <dgm:spPr/>
      <dgm:t>
        <a:bodyPr/>
        <a:lstStyle/>
        <a:p>
          <a:endParaRPr lang="pt-BR"/>
        </a:p>
      </dgm:t>
    </dgm:pt>
    <dgm:pt modelId="{E8C54DF8-AFCD-45CB-839D-B61E639EFE00}" type="sibTrans" cxnId="{2186B9BE-0EDD-4306-9D79-103FE0A6A24F}">
      <dgm:prSet/>
      <dgm:spPr/>
      <dgm:t>
        <a:bodyPr/>
        <a:lstStyle/>
        <a:p>
          <a:endParaRPr lang="pt-BR"/>
        </a:p>
      </dgm:t>
    </dgm:pt>
    <dgm:pt modelId="{D615D1A1-0FD0-4BBB-91AC-A1B2C76629C8}">
      <dgm:prSet/>
      <dgm:spPr/>
      <dgm:t>
        <a:bodyPr/>
        <a:lstStyle/>
        <a:p>
          <a:r>
            <a:rPr lang="pt-BR" dirty="0" smtClean="0"/>
            <a:t>Política de Reforma Agrária X Política Agrícola</a:t>
          </a:r>
          <a:endParaRPr lang="pt-BR" dirty="0"/>
        </a:p>
      </dgm:t>
    </dgm:pt>
    <dgm:pt modelId="{0B1DB5A3-2F45-4A02-A7D6-785684262546}" type="parTrans" cxnId="{7763F943-1B2F-42C7-A29B-1E04A7095676}">
      <dgm:prSet/>
      <dgm:spPr/>
    </dgm:pt>
    <dgm:pt modelId="{7410D07D-2005-459A-A0C7-CD4278FA3637}" type="sibTrans" cxnId="{7763F943-1B2F-42C7-A29B-1E04A7095676}">
      <dgm:prSet/>
      <dgm:spPr/>
    </dgm:pt>
    <dgm:pt modelId="{26318C74-F25F-4EA9-8E92-88A5AACEEF55}" type="pres">
      <dgm:prSet presAssocID="{DEAA4CFB-0A17-4C56-B41E-2E52DFBDC33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E632ADE0-DDE5-452A-8FB9-A042CBD6A57A}" type="pres">
      <dgm:prSet presAssocID="{05CCC9FF-771D-4ADB-9575-88E8119E956D}" presName="parentLin" presStyleCnt="0"/>
      <dgm:spPr/>
    </dgm:pt>
    <dgm:pt modelId="{48D3BB99-B15C-43FB-98B4-2C3F9A1A5F76}" type="pres">
      <dgm:prSet presAssocID="{05CCC9FF-771D-4ADB-9575-88E8119E956D}" presName="parentLeftMargin" presStyleLbl="node1" presStyleIdx="0" presStyleCnt="5"/>
      <dgm:spPr/>
      <dgm:t>
        <a:bodyPr/>
        <a:lstStyle/>
        <a:p>
          <a:endParaRPr lang="pt-BR"/>
        </a:p>
      </dgm:t>
    </dgm:pt>
    <dgm:pt modelId="{591640FC-05A5-4187-AC50-87A4B485051A}" type="pres">
      <dgm:prSet presAssocID="{05CCC9FF-771D-4ADB-9575-88E8119E956D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72A6805-EF54-4F01-804B-807E9099E2A8}" type="pres">
      <dgm:prSet presAssocID="{05CCC9FF-771D-4ADB-9575-88E8119E956D}" presName="negativeSpace" presStyleCnt="0"/>
      <dgm:spPr/>
    </dgm:pt>
    <dgm:pt modelId="{C760F869-90E7-4637-9A6A-9B4994A850C9}" type="pres">
      <dgm:prSet presAssocID="{05CCC9FF-771D-4ADB-9575-88E8119E956D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CD143DB-468B-45C9-9F66-65BACFF5067B}" type="pres">
      <dgm:prSet presAssocID="{547330D9-76A2-45D5-B634-9DEDFECABCC6}" presName="spaceBetweenRectangles" presStyleCnt="0"/>
      <dgm:spPr/>
    </dgm:pt>
    <dgm:pt modelId="{9D9E7FCD-F144-4F83-9173-1775C520AFDD}" type="pres">
      <dgm:prSet presAssocID="{8598A928-770A-49E4-B40B-8A79654A0AFE}" presName="parentLin" presStyleCnt="0"/>
      <dgm:spPr/>
    </dgm:pt>
    <dgm:pt modelId="{FCEE6C39-F4D1-45DE-B431-59B3377E5811}" type="pres">
      <dgm:prSet presAssocID="{8598A928-770A-49E4-B40B-8A79654A0AFE}" presName="parentLeftMargin" presStyleLbl="node1" presStyleIdx="0" presStyleCnt="5"/>
      <dgm:spPr/>
      <dgm:t>
        <a:bodyPr/>
        <a:lstStyle/>
        <a:p>
          <a:endParaRPr lang="pt-BR"/>
        </a:p>
      </dgm:t>
    </dgm:pt>
    <dgm:pt modelId="{A57FAE05-DB17-422C-AC3C-3F5B7117B834}" type="pres">
      <dgm:prSet presAssocID="{8598A928-770A-49E4-B40B-8A79654A0AF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6405332-8C28-4CD1-B4DA-FAB6D54D462F}" type="pres">
      <dgm:prSet presAssocID="{8598A928-770A-49E4-B40B-8A79654A0AFE}" presName="negativeSpace" presStyleCnt="0"/>
      <dgm:spPr/>
    </dgm:pt>
    <dgm:pt modelId="{562550C5-9B5F-4DE1-94D8-0E3818360008}" type="pres">
      <dgm:prSet presAssocID="{8598A928-770A-49E4-B40B-8A79654A0AFE}" presName="childText" presStyleLbl="conFgAcc1" presStyleIdx="1" presStyleCnt="5">
        <dgm:presLayoutVars>
          <dgm:bulletEnabled val="1"/>
        </dgm:presLayoutVars>
      </dgm:prSet>
      <dgm:spPr/>
    </dgm:pt>
    <dgm:pt modelId="{0114D245-A231-43C2-A936-115C5C521EEA}" type="pres">
      <dgm:prSet presAssocID="{200E5D78-AA8C-4813-807F-9CCFB077EBAB}" presName="spaceBetweenRectangles" presStyleCnt="0"/>
      <dgm:spPr/>
    </dgm:pt>
    <dgm:pt modelId="{0AD0EC7A-46ED-4D82-B8C7-5EA065F16AD1}" type="pres">
      <dgm:prSet presAssocID="{BAD0F24A-6DBA-453E-9236-1CA7A9ABB857}" presName="parentLin" presStyleCnt="0"/>
      <dgm:spPr/>
    </dgm:pt>
    <dgm:pt modelId="{6F2F4762-040E-4DA1-914C-2AA9D198288D}" type="pres">
      <dgm:prSet presAssocID="{BAD0F24A-6DBA-453E-9236-1CA7A9ABB857}" presName="parentLeftMargin" presStyleLbl="node1" presStyleIdx="1" presStyleCnt="5"/>
      <dgm:spPr/>
      <dgm:t>
        <a:bodyPr/>
        <a:lstStyle/>
        <a:p>
          <a:endParaRPr lang="pt-BR"/>
        </a:p>
      </dgm:t>
    </dgm:pt>
    <dgm:pt modelId="{D3F1D64E-1484-4387-9DFA-521DA3BFD216}" type="pres">
      <dgm:prSet presAssocID="{BAD0F24A-6DBA-453E-9236-1CA7A9ABB85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9D134A1-2E86-4EF8-B38A-47BF3695A940}" type="pres">
      <dgm:prSet presAssocID="{BAD0F24A-6DBA-453E-9236-1CA7A9ABB857}" presName="negativeSpace" presStyleCnt="0"/>
      <dgm:spPr/>
    </dgm:pt>
    <dgm:pt modelId="{1985B5C8-C490-4A9E-B453-42C362040D45}" type="pres">
      <dgm:prSet presAssocID="{BAD0F24A-6DBA-453E-9236-1CA7A9ABB857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8738C05-CFD2-4077-972B-43CB6ABD74A5}" type="pres">
      <dgm:prSet presAssocID="{A0885118-FFD9-43B1-B0F6-506E36D5C871}" presName="spaceBetweenRectangles" presStyleCnt="0"/>
      <dgm:spPr/>
    </dgm:pt>
    <dgm:pt modelId="{8E408DCA-0F6A-4FDD-8184-B1F10E4A3438}" type="pres">
      <dgm:prSet presAssocID="{68660391-7517-482B-9944-F6819107EFF8}" presName="parentLin" presStyleCnt="0"/>
      <dgm:spPr/>
    </dgm:pt>
    <dgm:pt modelId="{BA536C44-AC2B-44EE-918C-B5CA0EAC038B}" type="pres">
      <dgm:prSet presAssocID="{68660391-7517-482B-9944-F6819107EFF8}" presName="parentLeftMargin" presStyleLbl="node1" presStyleIdx="2" presStyleCnt="5"/>
      <dgm:spPr/>
      <dgm:t>
        <a:bodyPr/>
        <a:lstStyle/>
        <a:p>
          <a:endParaRPr lang="pt-BR"/>
        </a:p>
      </dgm:t>
    </dgm:pt>
    <dgm:pt modelId="{7C23BF49-B142-407B-8579-DA8987195E7F}" type="pres">
      <dgm:prSet presAssocID="{68660391-7517-482B-9944-F6819107EFF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202D1AE-5BB6-4116-813A-62E1A7BA90F1}" type="pres">
      <dgm:prSet presAssocID="{68660391-7517-482B-9944-F6819107EFF8}" presName="negativeSpace" presStyleCnt="0"/>
      <dgm:spPr/>
    </dgm:pt>
    <dgm:pt modelId="{57004180-4802-411B-B82D-A8B738F50AC6}" type="pres">
      <dgm:prSet presAssocID="{68660391-7517-482B-9944-F6819107EFF8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D76D8EC-15EA-413F-8C40-6BF114742569}" type="pres">
      <dgm:prSet presAssocID="{DC25B09F-39CE-4DFA-BC95-6C1114D1D960}" presName="spaceBetweenRectangles" presStyleCnt="0"/>
      <dgm:spPr/>
    </dgm:pt>
    <dgm:pt modelId="{AE21C295-68C3-4561-8B2E-708FD38CDCD6}" type="pres">
      <dgm:prSet presAssocID="{7AE143F0-AA2B-4EB4-8398-7736DF9195E9}" presName="parentLin" presStyleCnt="0"/>
      <dgm:spPr/>
    </dgm:pt>
    <dgm:pt modelId="{DFCA68A1-76F8-4854-8915-AA760CD9C8D9}" type="pres">
      <dgm:prSet presAssocID="{7AE143F0-AA2B-4EB4-8398-7736DF9195E9}" presName="parentLeftMargin" presStyleLbl="node1" presStyleIdx="3" presStyleCnt="5"/>
      <dgm:spPr/>
      <dgm:t>
        <a:bodyPr/>
        <a:lstStyle/>
        <a:p>
          <a:endParaRPr lang="pt-BR"/>
        </a:p>
      </dgm:t>
    </dgm:pt>
    <dgm:pt modelId="{7BED473F-C0B1-400F-AC95-49D3995F88A2}" type="pres">
      <dgm:prSet presAssocID="{7AE143F0-AA2B-4EB4-8398-7736DF9195E9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CDE5BBA-F39E-4A1E-A529-F0421B945F66}" type="pres">
      <dgm:prSet presAssocID="{7AE143F0-AA2B-4EB4-8398-7736DF9195E9}" presName="negativeSpace" presStyleCnt="0"/>
      <dgm:spPr/>
    </dgm:pt>
    <dgm:pt modelId="{1D2E85A7-EA19-45C5-B005-57992DF09F5B}" type="pres">
      <dgm:prSet presAssocID="{7AE143F0-AA2B-4EB4-8398-7736DF9195E9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4B4F1F19-ADDA-406F-ADE5-36C2FC173476}" type="presOf" srcId="{D615D1A1-0FD0-4BBB-91AC-A1B2C76629C8}" destId="{57004180-4802-411B-B82D-A8B738F50AC6}" srcOrd="0" destOrd="0" presId="urn:microsoft.com/office/officeart/2005/8/layout/list1"/>
    <dgm:cxn modelId="{AA7F162A-BB48-46CC-81AA-2400DF195E79}" srcId="{DEAA4CFB-0A17-4C56-B41E-2E52DFBDC33E}" destId="{05CCC9FF-771D-4ADB-9575-88E8119E956D}" srcOrd="0" destOrd="0" parTransId="{8F6901D9-7110-4AC8-B58A-9C1E428DF1D4}" sibTransId="{547330D9-76A2-45D5-B634-9DEDFECABCC6}"/>
    <dgm:cxn modelId="{5AAEEE88-D6F7-44EC-833E-960CB4356F67}" srcId="{DEAA4CFB-0A17-4C56-B41E-2E52DFBDC33E}" destId="{7AE143F0-AA2B-4EB4-8398-7736DF9195E9}" srcOrd="4" destOrd="0" parTransId="{B37C8729-285A-4761-B908-76AE25E13D57}" sibTransId="{0141A8A7-1ADD-4970-8B06-AB4DDACCE42A}"/>
    <dgm:cxn modelId="{D5889280-6FEF-4429-AE07-633B90DB152C}" type="presOf" srcId="{633C472A-4E34-45AC-B910-E12576D3AA9F}" destId="{C760F869-90E7-4637-9A6A-9B4994A850C9}" srcOrd="0" destOrd="0" presId="urn:microsoft.com/office/officeart/2005/8/layout/list1"/>
    <dgm:cxn modelId="{42CD6DF4-D1D6-49B7-A026-D09932E0DAF0}" type="presOf" srcId="{A0AB3B7E-A511-4E8D-9CA9-54C9AB896E33}" destId="{1985B5C8-C490-4A9E-B453-42C362040D45}" srcOrd="0" destOrd="0" presId="urn:microsoft.com/office/officeart/2005/8/layout/list1"/>
    <dgm:cxn modelId="{2E68C09D-5367-4E99-9DA4-4984AA23C7E1}" srcId="{05CCC9FF-771D-4ADB-9575-88E8119E956D}" destId="{633C472A-4E34-45AC-B910-E12576D3AA9F}" srcOrd="0" destOrd="0" parTransId="{03F67BCA-3C83-4199-BC96-4FA2B6AEC2F8}" sibTransId="{3D3A7347-D862-4B35-9475-19F5FF9F2E95}"/>
    <dgm:cxn modelId="{1A6AC7D7-F900-4367-81E4-A9F3A5DA600E}" type="presOf" srcId="{7AE143F0-AA2B-4EB4-8398-7736DF9195E9}" destId="{DFCA68A1-76F8-4854-8915-AA760CD9C8D9}" srcOrd="0" destOrd="0" presId="urn:microsoft.com/office/officeart/2005/8/layout/list1"/>
    <dgm:cxn modelId="{06559DF3-F723-4E7A-B9B3-BCC49C2F52A6}" type="presOf" srcId="{8598A928-770A-49E4-B40B-8A79654A0AFE}" destId="{FCEE6C39-F4D1-45DE-B431-59B3377E5811}" srcOrd="0" destOrd="0" presId="urn:microsoft.com/office/officeart/2005/8/layout/list1"/>
    <dgm:cxn modelId="{C830F878-D175-4964-A1D2-238D90CC3AAD}" type="presOf" srcId="{7AE143F0-AA2B-4EB4-8398-7736DF9195E9}" destId="{7BED473F-C0B1-400F-AC95-49D3995F88A2}" srcOrd="1" destOrd="0" presId="urn:microsoft.com/office/officeart/2005/8/layout/list1"/>
    <dgm:cxn modelId="{63680405-7F39-4914-99E5-F1EB7A3C8BC3}" type="presOf" srcId="{8598A928-770A-49E4-B40B-8A79654A0AFE}" destId="{A57FAE05-DB17-422C-AC3C-3F5B7117B834}" srcOrd="1" destOrd="0" presId="urn:microsoft.com/office/officeart/2005/8/layout/list1"/>
    <dgm:cxn modelId="{660E9429-4AA0-4803-A8ED-E94457270076}" type="presOf" srcId="{BAD0F24A-6DBA-453E-9236-1CA7A9ABB857}" destId="{6F2F4762-040E-4DA1-914C-2AA9D198288D}" srcOrd="0" destOrd="0" presId="urn:microsoft.com/office/officeart/2005/8/layout/list1"/>
    <dgm:cxn modelId="{D8C9418E-71A6-4922-BBC3-59EA420A4A1D}" srcId="{DEAA4CFB-0A17-4C56-B41E-2E52DFBDC33E}" destId="{8598A928-770A-49E4-B40B-8A79654A0AFE}" srcOrd="1" destOrd="0" parTransId="{14045AD0-2DA7-419F-BCAB-A1EBB5298438}" sibTransId="{200E5D78-AA8C-4813-807F-9CCFB077EBAB}"/>
    <dgm:cxn modelId="{B22F758D-98F5-4988-B2B5-D5C404C85621}" type="presOf" srcId="{05CCC9FF-771D-4ADB-9575-88E8119E956D}" destId="{591640FC-05A5-4187-AC50-87A4B485051A}" srcOrd="1" destOrd="0" presId="urn:microsoft.com/office/officeart/2005/8/layout/list1"/>
    <dgm:cxn modelId="{7763F943-1B2F-42C7-A29B-1E04A7095676}" srcId="{68660391-7517-482B-9944-F6819107EFF8}" destId="{D615D1A1-0FD0-4BBB-91AC-A1B2C76629C8}" srcOrd="0" destOrd="0" parTransId="{0B1DB5A3-2F45-4A02-A7D6-785684262546}" sibTransId="{7410D07D-2005-459A-A0C7-CD4278FA3637}"/>
    <dgm:cxn modelId="{F4FAF389-9036-4F5B-8B01-6485B76DD733}" srcId="{DEAA4CFB-0A17-4C56-B41E-2E52DFBDC33E}" destId="{BAD0F24A-6DBA-453E-9236-1CA7A9ABB857}" srcOrd="2" destOrd="0" parTransId="{09C40929-FC5E-4497-BE96-FA058AE45CA1}" sibTransId="{A0885118-FFD9-43B1-B0F6-506E36D5C871}"/>
    <dgm:cxn modelId="{EE48CF72-1462-42DE-9F79-16F2FD80DE73}" type="presOf" srcId="{68660391-7517-482B-9944-F6819107EFF8}" destId="{BA536C44-AC2B-44EE-918C-B5CA0EAC038B}" srcOrd="0" destOrd="0" presId="urn:microsoft.com/office/officeart/2005/8/layout/list1"/>
    <dgm:cxn modelId="{6F13D7B2-7F62-4DEE-A5C5-FA3D851483A1}" type="presOf" srcId="{68660391-7517-482B-9944-F6819107EFF8}" destId="{7C23BF49-B142-407B-8579-DA8987195E7F}" srcOrd="1" destOrd="0" presId="urn:microsoft.com/office/officeart/2005/8/layout/list1"/>
    <dgm:cxn modelId="{625EA8FB-D6CD-43CA-9633-DF8E0F0419DE}" srcId="{DEAA4CFB-0A17-4C56-B41E-2E52DFBDC33E}" destId="{68660391-7517-482B-9944-F6819107EFF8}" srcOrd="3" destOrd="0" parTransId="{F0050D93-442A-4E5F-8B81-8E281B3E25DB}" sibTransId="{DC25B09F-39CE-4DFA-BC95-6C1114D1D960}"/>
    <dgm:cxn modelId="{63844E5D-7EE2-4C76-A180-A393F644B624}" type="presOf" srcId="{DEAA4CFB-0A17-4C56-B41E-2E52DFBDC33E}" destId="{26318C74-F25F-4EA9-8E92-88A5AACEEF55}" srcOrd="0" destOrd="0" presId="urn:microsoft.com/office/officeart/2005/8/layout/list1"/>
    <dgm:cxn modelId="{C276C3D5-694C-4D56-A859-7FA9B6A4EABC}" type="presOf" srcId="{BAD0F24A-6DBA-453E-9236-1CA7A9ABB857}" destId="{D3F1D64E-1484-4387-9DFA-521DA3BFD216}" srcOrd="1" destOrd="0" presId="urn:microsoft.com/office/officeart/2005/8/layout/list1"/>
    <dgm:cxn modelId="{DC5E3F28-4F4F-4A71-8326-A878152244BD}" type="presOf" srcId="{05CCC9FF-771D-4ADB-9575-88E8119E956D}" destId="{48D3BB99-B15C-43FB-98B4-2C3F9A1A5F76}" srcOrd="0" destOrd="0" presId="urn:microsoft.com/office/officeart/2005/8/layout/list1"/>
    <dgm:cxn modelId="{2186B9BE-0EDD-4306-9D79-103FE0A6A24F}" srcId="{BAD0F24A-6DBA-453E-9236-1CA7A9ABB857}" destId="{A0AB3B7E-A511-4E8D-9CA9-54C9AB896E33}" srcOrd="0" destOrd="0" parTransId="{788D152F-E997-4378-BAF0-5995AB895B00}" sibTransId="{E8C54DF8-AFCD-45CB-839D-B61E639EFE00}"/>
    <dgm:cxn modelId="{18D16B0E-89C2-44E4-828E-41373366E441}" type="presParOf" srcId="{26318C74-F25F-4EA9-8E92-88A5AACEEF55}" destId="{E632ADE0-DDE5-452A-8FB9-A042CBD6A57A}" srcOrd="0" destOrd="0" presId="urn:microsoft.com/office/officeart/2005/8/layout/list1"/>
    <dgm:cxn modelId="{4120FDA0-64C5-4A9D-A1EA-470837D3FE5F}" type="presParOf" srcId="{E632ADE0-DDE5-452A-8FB9-A042CBD6A57A}" destId="{48D3BB99-B15C-43FB-98B4-2C3F9A1A5F76}" srcOrd="0" destOrd="0" presId="urn:microsoft.com/office/officeart/2005/8/layout/list1"/>
    <dgm:cxn modelId="{D0FA1B03-8C9C-4235-9B23-42E988A9C869}" type="presParOf" srcId="{E632ADE0-DDE5-452A-8FB9-A042CBD6A57A}" destId="{591640FC-05A5-4187-AC50-87A4B485051A}" srcOrd="1" destOrd="0" presId="urn:microsoft.com/office/officeart/2005/8/layout/list1"/>
    <dgm:cxn modelId="{B97F6C1B-E2D2-4905-91D0-95408E1AF8F5}" type="presParOf" srcId="{26318C74-F25F-4EA9-8E92-88A5AACEEF55}" destId="{372A6805-EF54-4F01-804B-807E9099E2A8}" srcOrd="1" destOrd="0" presId="urn:microsoft.com/office/officeart/2005/8/layout/list1"/>
    <dgm:cxn modelId="{6B658550-A3DB-4E49-80AC-F70EE5028350}" type="presParOf" srcId="{26318C74-F25F-4EA9-8E92-88A5AACEEF55}" destId="{C760F869-90E7-4637-9A6A-9B4994A850C9}" srcOrd="2" destOrd="0" presId="urn:microsoft.com/office/officeart/2005/8/layout/list1"/>
    <dgm:cxn modelId="{FA08053F-96DC-448F-9B5A-DB490F1F47B8}" type="presParOf" srcId="{26318C74-F25F-4EA9-8E92-88A5AACEEF55}" destId="{FCD143DB-468B-45C9-9F66-65BACFF5067B}" srcOrd="3" destOrd="0" presId="urn:microsoft.com/office/officeart/2005/8/layout/list1"/>
    <dgm:cxn modelId="{21534BFC-1F2B-43F2-8425-6A6881F73150}" type="presParOf" srcId="{26318C74-F25F-4EA9-8E92-88A5AACEEF55}" destId="{9D9E7FCD-F144-4F83-9173-1775C520AFDD}" srcOrd="4" destOrd="0" presId="urn:microsoft.com/office/officeart/2005/8/layout/list1"/>
    <dgm:cxn modelId="{45D8D8A4-9020-4BDB-B2ED-0A883D3F937F}" type="presParOf" srcId="{9D9E7FCD-F144-4F83-9173-1775C520AFDD}" destId="{FCEE6C39-F4D1-45DE-B431-59B3377E5811}" srcOrd="0" destOrd="0" presId="urn:microsoft.com/office/officeart/2005/8/layout/list1"/>
    <dgm:cxn modelId="{08B2B983-53CB-4AAC-ADAC-103C56E31346}" type="presParOf" srcId="{9D9E7FCD-F144-4F83-9173-1775C520AFDD}" destId="{A57FAE05-DB17-422C-AC3C-3F5B7117B834}" srcOrd="1" destOrd="0" presId="urn:microsoft.com/office/officeart/2005/8/layout/list1"/>
    <dgm:cxn modelId="{D1EA9A71-40CA-4E03-8BAB-37121C53E09A}" type="presParOf" srcId="{26318C74-F25F-4EA9-8E92-88A5AACEEF55}" destId="{26405332-8C28-4CD1-B4DA-FAB6D54D462F}" srcOrd="5" destOrd="0" presId="urn:microsoft.com/office/officeart/2005/8/layout/list1"/>
    <dgm:cxn modelId="{D516B43B-80B3-4453-83DA-A4E56BB6CCAD}" type="presParOf" srcId="{26318C74-F25F-4EA9-8E92-88A5AACEEF55}" destId="{562550C5-9B5F-4DE1-94D8-0E3818360008}" srcOrd="6" destOrd="0" presId="urn:microsoft.com/office/officeart/2005/8/layout/list1"/>
    <dgm:cxn modelId="{B2B9EE8F-87C7-4E14-854D-09ED7F5AC2A6}" type="presParOf" srcId="{26318C74-F25F-4EA9-8E92-88A5AACEEF55}" destId="{0114D245-A231-43C2-A936-115C5C521EEA}" srcOrd="7" destOrd="0" presId="urn:microsoft.com/office/officeart/2005/8/layout/list1"/>
    <dgm:cxn modelId="{815B7FB6-FEE3-415A-A34D-266BD7EF154E}" type="presParOf" srcId="{26318C74-F25F-4EA9-8E92-88A5AACEEF55}" destId="{0AD0EC7A-46ED-4D82-B8C7-5EA065F16AD1}" srcOrd="8" destOrd="0" presId="urn:microsoft.com/office/officeart/2005/8/layout/list1"/>
    <dgm:cxn modelId="{CFE9D8F5-74C5-480C-B76A-067488ABC460}" type="presParOf" srcId="{0AD0EC7A-46ED-4D82-B8C7-5EA065F16AD1}" destId="{6F2F4762-040E-4DA1-914C-2AA9D198288D}" srcOrd="0" destOrd="0" presId="urn:microsoft.com/office/officeart/2005/8/layout/list1"/>
    <dgm:cxn modelId="{581D8887-06FE-4E43-937D-021970D71C2E}" type="presParOf" srcId="{0AD0EC7A-46ED-4D82-B8C7-5EA065F16AD1}" destId="{D3F1D64E-1484-4387-9DFA-521DA3BFD216}" srcOrd="1" destOrd="0" presId="urn:microsoft.com/office/officeart/2005/8/layout/list1"/>
    <dgm:cxn modelId="{0D8D4D97-E5B8-4452-B07D-68318AC6F67B}" type="presParOf" srcId="{26318C74-F25F-4EA9-8E92-88A5AACEEF55}" destId="{79D134A1-2E86-4EF8-B38A-47BF3695A940}" srcOrd="9" destOrd="0" presId="urn:microsoft.com/office/officeart/2005/8/layout/list1"/>
    <dgm:cxn modelId="{85971CAF-50A1-45EE-8F9F-3F9BE077AD27}" type="presParOf" srcId="{26318C74-F25F-4EA9-8E92-88A5AACEEF55}" destId="{1985B5C8-C490-4A9E-B453-42C362040D45}" srcOrd="10" destOrd="0" presId="urn:microsoft.com/office/officeart/2005/8/layout/list1"/>
    <dgm:cxn modelId="{25DCFAFD-8BE8-4769-A6A4-BBBF92EF1EBE}" type="presParOf" srcId="{26318C74-F25F-4EA9-8E92-88A5AACEEF55}" destId="{78738C05-CFD2-4077-972B-43CB6ABD74A5}" srcOrd="11" destOrd="0" presId="urn:microsoft.com/office/officeart/2005/8/layout/list1"/>
    <dgm:cxn modelId="{975922D0-F87D-40A3-8DDF-49E8A8D17970}" type="presParOf" srcId="{26318C74-F25F-4EA9-8E92-88A5AACEEF55}" destId="{8E408DCA-0F6A-4FDD-8184-B1F10E4A3438}" srcOrd="12" destOrd="0" presId="urn:microsoft.com/office/officeart/2005/8/layout/list1"/>
    <dgm:cxn modelId="{1CD07B28-5A0C-4469-BB21-9E1CD8F38C57}" type="presParOf" srcId="{8E408DCA-0F6A-4FDD-8184-B1F10E4A3438}" destId="{BA536C44-AC2B-44EE-918C-B5CA0EAC038B}" srcOrd="0" destOrd="0" presId="urn:microsoft.com/office/officeart/2005/8/layout/list1"/>
    <dgm:cxn modelId="{1079383E-1ABA-4AF8-BA99-010617BD7E97}" type="presParOf" srcId="{8E408DCA-0F6A-4FDD-8184-B1F10E4A3438}" destId="{7C23BF49-B142-407B-8579-DA8987195E7F}" srcOrd="1" destOrd="0" presId="urn:microsoft.com/office/officeart/2005/8/layout/list1"/>
    <dgm:cxn modelId="{C584A678-EC0F-4B13-8ECF-B8BFC1DF4381}" type="presParOf" srcId="{26318C74-F25F-4EA9-8E92-88A5AACEEF55}" destId="{8202D1AE-5BB6-4116-813A-62E1A7BA90F1}" srcOrd="13" destOrd="0" presId="urn:microsoft.com/office/officeart/2005/8/layout/list1"/>
    <dgm:cxn modelId="{3423EF03-4CCD-45ED-9660-00D36D88864E}" type="presParOf" srcId="{26318C74-F25F-4EA9-8E92-88A5AACEEF55}" destId="{57004180-4802-411B-B82D-A8B738F50AC6}" srcOrd="14" destOrd="0" presId="urn:microsoft.com/office/officeart/2005/8/layout/list1"/>
    <dgm:cxn modelId="{90042C14-777F-4524-B5B7-EDD778CC37B2}" type="presParOf" srcId="{26318C74-F25F-4EA9-8E92-88A5AACEEF55}" destId="{3D76D8EC-15EA-413F-8C40-6BF114742569}" srcOrd="15" destOrd="0" presId="urn:microsoft.com/office/officeart/2005/8/layout/list1"/>
    <dgm:cxn modelId="{1BFBB6C8-FF02-4520-983A-C11E03DBFC7D}" type="presParOf" srcId="{26318C74-F25F-4EA9-8E92-88A5AACEEF55}" destId="{AE21C295-68C3-4561-8B2E-708FD38CDCD6}" srcOrd="16" destOrd="0" presId="urn:microsoft.com/office/officeart/2005/8/layout/list1"/>
    <dgm:cxn modelId="{D028FFDA-8040-4457-9708-31DD53360793}" type="presParOf" srcId="{AE21C295-68C3-4561-8B2E-708FD38CDCD6}" destId="{DFCA68A1-76F8-4854-8915-AA760CD9C8D9}" srcOrd="0" destOrd="0" presId="urn:microsoft.com/office/officeart/2005/8/layout/list1"/>
    <dgm:cxn modelId="{CFE46F5C-852F-4CDD-BF73-3161C86A1B6B}" type="presParOf" srcId="{AE21C295-68C3-4561-8B2E-708FD38CDCD6}" destId="{7BED473F-C0B1-400F-AC95-49D3995F88A2}" srcOrd="1" destOrd="0" presId="urn:microsoft.com/office/officeart/2005/8/layout/list1"/>
    <dgm:cxn modelId="{D23784EC-5B21-4154-9A5E-748CA13882E4}" type="presParOf" srcId="{26318C74-F25F-4EA9-8E92-88A5AACEEF55}" destId="{FCDE5BBA-F39E-4A1E-A529-F0421B945F66}" srcOrd="17" destOrd="0" presId="urn:microsoft.com/office/officeart/2005/8/layout/list1"/>
    <dgm:cxn modelId="{4F9DF078-F220-4D58-AB67-B49957525588}" type="presParOf" srcId="{26318C74-F25F-4EA9-8E92-88A5AACEEF55}" destId="{1D2E85A7-EA19-45C5-B005-57992DF09F5B}" srcOrd="18" destOrd="0" presId="urn:microsoft.com/office/officeart/2005/8/layout/list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EAA4CFB-0A17-4C56-B41E-2E52DFBDC33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5CCC9FF-771D-4ADB-9575-88E8119E956D}">
      <dgm:prSet phldrT="[Texto]"/>
      <dgm:spPr/>
      <dgm:t>
        <a:bodyPr/>
        <a:lstStyle/>
        <a:p>
          <a:r>
            <a:rPr lang="pt-BR" dirty="0" smtClean="0"/>
            <a:t>Necessidade </a:t>
          </a:r>
          <a:r>
            <a:rPr lang="pt-BR" dirty="0" err="1" smtClean="0"/>
            <a:t>cte</a:t>
          </a:r>
          <a:r>
            <a:rPr lang="pt-BR" dirty="0" smtClean="0"/>
            <a:t> de reformulação da estrutura fundiária</a:t>
          </a:r>
          <a:endParaRPr lang="pt-BR" dirty="0"/>
        </a:p>
      </dgm:t>
    </dgm:pt>
    <dgm:pt modelId="{8F6901D9-7110-4AC8-B58A-9C1E428DF1D4}" type="parTrans" cxnId="{AA7F162A-BB48-46CC-81AA-2400DF195E79}">
      <dgm:prSet/>
      <dgm:spPr/>
      <dgm:t>
        <a:bodyPr/>
        <a:lstStyle/>
        <a:p>
          <a:endParaRPr lang="pt-BR"/>
        </a:p>
      </dgm:t>
    </dgm:pt>
    <dgm:pt modelId="{547330D9-76A2-45D5-B634-9DEDFECABCC6}" type="sibTrans" cxnId="{AA7F162A-BB48-46CC-81AA-2400DF195E79}">
      <dgm:prSet/>
      <dgm:spPr/>
      <dgm:t>
        <a:bodyPr/>
        <a:lstStyle/>
        <a:p>
          <a:endParaRPr lang="pt-BR"/>
        </a:p>
      </dgm:t>
    </dgm:pt>
    <dgm:pt modelId="{68660391-7517-482B-9944-F6819107EFF8}">
      <dgm:prSet phldrT="[Texto]"/>
      <dgm:spPr/>
      <dgm:t>
        <a:bodyPr/>
        <a:lstStyle/>
        <a:p>
          <a:r>
            <a:rPr lang="pt-BR" dirty="0" smtClean="0"/>
            <a:t>Privatização dos imóveis rurais públicos</a:t>
          </a:r>
          <a:endParaRPr lang="pt-BR" dirty="0"/>
        </a:p>
      </dgm:t>
    </dgm:pt>
    <dgm:pt modelId="{F0050D93-442A-4E5F-8B81-8E281B3E25DB}" type="parTrans" cxnId="{625EA8FB-D6CD-43CA-9633-DF8E0F0419DE}">
      <dgm:prSet/>
      <dgm:spPr/>
      <dgm:t>
        <a:bodyPr/>
        <a:lstStyle/>
        <a:p>
          <a:endParaRPr lang="pt-BR"/>
        </a:p>
      </dgm:t>
    </dgm:pt>
    <dgm:pt modelId="{DC25B09F-39CE-4DFA-BC95-6C1114D1D960}" type="sibTrans" cxnId="{625EA8FB-D6CD-43CA-9633-DF8E0F0419DE}">
      <dgm:prSet/>
      <dgm:spPr/>
      <dgm:t>
        <a:bodyPr/>
        <a:lstStyle/>
        <a:p>
          <a:endParaRPr lang="pt-BR"/>
        </a:p>
      </dgm:t>
    </dgm:pt>
    <dgm:pt modelId="{7AE143F0-AA2B-4EB4-8398-7736DF9195E9}">
      <dgm:prSet phldrT="[Texto]"/>
      <dgm:spPr/>
      <dgm:t>
        <a:bodyPr/>
        <a:lstStyle/>
        <a:p>
          <a:r>
            <a:rPr lang="pt-BR" dirty="0" smtClean="0"/>
            <a:t>Proteção à propriedade familiar</a:t>
          </a:r>
          <a:endParaRPr lang="pt-BR" dirty="0"/>
        </a:p>
      </dgm:t>
    </dgm:pt>
    <dgm:pt modelId="{B37C8729-285A-4761-B908-76AE25E13D57}" type="parTrans" cxnId="{5AAEEE88-D6F7-44EC-833E-960CB4356F67}">
      <dgm:prSet/>
      <dgm:spPr/>
      <dgm:t>
        <a:bodyPr/>
        <a:lstStyle/>
        <a:p>
          <a:endParaRPr lang="pt-BR"/>
        </a:p>
      </dgm:t>
    </dgm:pt>
    <dgm:pt modelId="{0141A8A7-1ADD-4970-8B06-AB4DDACCE42A}" type="sibTrans" cxnId="{5AAEEE88-D6F7-44EC-833E-960CB4356F67}">
      <dgm:prSet/>
      <dgm:spPr/>
      <dgm:t>
        <a:bodyPr/>
        <a:lstStyle/>
        <a:p>
          <a:endParaRPr lang="pt-BR"/>
        </a:p>
      </dgm:t>
    </dgm:pt>
    <dgm:pt modelId="{8598A928-770A-49E4-B40B-8A79654A0AFE}">
      <dgm:prSet/>
      <dgm:spPr/>
      <dgm:t>
        <a:bodyPr/>
        <a:lstStyle/>
        <a:p>
          <a:r>
            <a:rPr lang="pt-BR" dirty="0" smtClean="0"/>
            <a:t>Fortalecimento do espírito comunitário</a:t>
          </a:r>
          <a:endParaRPr lang="pt-BR" dirty="0"/>
        </a:p>
      </dgm:t>
    </dgm:pt>
    <dgm:pt modelId="{14045AD0-2DA7-419F-BCAB-A1EBB5298438}" type="parTrans" cxnId="{D8C9418E-71A6-4922-BBC3-59EA420A4A1D}">
      <dgm:prSet/>
      <dgm:spPr/>
      <dgm:t>
        <a:bodyPr/>
        <a:lstStyle/>
        <a:p>
          <a:endParaRPr lang="pt-BR"/>
        </a:p>
      </dgm:t>
    </dgm:pt>
    <dgm:pt modelId="{200E5D78-AA8C-4813-807F-9CCFB077EBAB}" type="sibTrans" cxnId="{D8C9418E-71A6-4922-BBC3-59EA420A4A1D}">
      <dgm:prSet/>
      <dgm:spPr/>
      <dgm:t>
        <a:bodyPr/>
        <a:lstStyle/>
        <a:p>
          <a:endParaRPr lang="pt-BR"/>
        </a:p>
      </dgm:t>
    </dgm:pt>
    <dgm:pt modelId="{BAD0F24A-6DBA-453E-9236-1CA7A9ABB857}">
      <dgm:prSet/>
      <dgm:spPr/>
      <dgm:t>
        <a:bodyPr/>
        <a:lstStyle/>
        <a:p>
          <a:r>
            <a:rPr lang="pt-BR" dirty="0" smtClean="0"/>
            <a:t>Combate ao latifúndio, ao minifúndio, ao êxodo rural </a:t>
          </a:r>
          <a:endParaRPr lang="pt-BR" dirty="0"/>
        </a:p>
      </dgm:t>
    </dgm:pt>
    <dgm:pt modelId="{09C40929-FC5E-4497-BE96-FA058AE45CA1}" type="parTrans" cxnId="{F4FAF389-9036-4F5B-8B01-6485B76DD733}">
      <dgm:prSet/>
      <dgm:spPr/>
      <dgm:t>
        <a:bodyPr/>
        <a:lstStyle/>
        <a:p>
          <a:endParaRPr lang="pt-BR"/>
        </a:p>
      </dgm:t>
    </dgm:pt>
    <dgm:pt modelId="{A0885118-FFD9-43B1-B0F6-506E36D5C871}" type="sibTrans" cxnId="{F4FAF389-9036-4F5B-8B01-6485B76DD733}">
      <dgm:prSet/>
      <dgm:spPr/>
      <dgm:t>
        <a:bodyPr/>
        <a:lstStyle/>
        <a:p>
          <a:endParaRPr lang="pt-BR"/>
        </a:p>
      </dgm:t>
    </dgm:pt>
    <dgm:pt modelId="{633C472A-4E34-45AC-B910-E12576D3AA9F}">
      <dgm:prSet/>
      <dgm:spPr/>
      <dgm:t>
        <a:bodyPr/>
        <a:lstStyle/>
        <a:p>
          <a:endParaRPr lang="pt-BR" dirty="0"/>
        </a:p>
      </dgm:t>
    </dgm:pt>
    <dgm:pt modelId="{03F67BCA-3C83-4199-BC96-4FA2B6AEC2F8}" type="parTrans" cxnId="{2E68C09D-5367-4E99-9DA4-4984AA23C7E1}">
      <dgm:prSet/>
      <dgm:spPr/>
      <dgm:t>
        <a:bodyPr/>
        <a:lstStyle/>
        <a:p>
          <a:endParaRPr lang="pt-BR"/>
        </a:p>
      </dgm:t>
    </dgm:pt>
    <dgm:pt modelId="{3D3A7347-D862-4B35-9475-19F5FF9F2E95}" type="sibTrans" cxnId="{2E68C09D-5367-4E99-9DA4-4984AA23C7E1}">
      <dgm:prSet/>
      <dgm:spPr/>
      <dgm:t>
        <a:bodyPr/>
        <a:lstStyle/>
        <a:p>
          <a:endParaRPr lang="pt-BR"/>
        </a:p>
      </dgm:t>
    </dgm:pt>
    <dgm:pt modelId="{A0AB3B7E-A511-4E8D-9CA9-54C9AB896E33}">
      <dgm:prSet/>
      <dgm:spPr/>
      <dgm:t>
        <a:bodyPr/>
        <a:lstStyle/>
        <a:p>
          <a:r>
            <a:rPr lang="pt-BR" dirty="0" smtClean="0"/>
            <a:t>Combate também à exploração predatória e aos mercenários da terra</a:t>
          </a:r>
          <a:endParaRPr lang="pt-BR" dirty="0"/>
        </a:p>
      </dgm:t>
    </dgm:pt>
    <dgm:pt modelId="{788D152F-E997-4378-BAF0-5995AB895B00}" type="parTrans" cxnId="{2186B9BE-0EDD-4306-9D79-103FE0A6A24F}">
      <dgm:prSet/>
      <dgm:spPr/>
      <dgm:t>
        <a:bodyPr/>
        <a:lstStyle/>
        <a:p>
          <a:endParaRPr lang="pt-BR"/>
        </a:p>
      </dgm:t>
    </dgm:pt>
    <dgm:pt modelId="{E8C54DF8-AFCD-45CB-839D-B61E639EFE00}" type="sibTrans" cxnId="{2186B9BE-0EDD-4306-9D79-103FE0A6A24F}">
      <dgm:prSet/>
      <dgm:spPr/>
      <dgm:t>
        <a:bodyPr/>
        <a:lstStyle/>
        <a:p>
          <a:endParaRPr lang="pt-BR"/>
        </a:p>
      </dgm:t>
    </dgm:pt>
    <dgm:pt modelId="{D615D1A1-0FD0-4BBB-91AC-A1B2C76629C8}">
      <dgm:prSet/>
      <dgm:spPr/>
      <dgm:t>
        <a:bodyPr/>
        <a:lstStyle/>
        <a:p>
          <a:endParaRPr lang="pt-BR" dirty="0"/>
        </a:p>
      </dgm:t>
    </dgm:pt>
    <dgm:pt modelId="{0B1DB5A3-2F45-4A02-A7D6-785684262546}" type="parTrans" cxnId="{7763F943-1B2F-42C7-A29B-1E04A7095676}">
      <dgm:prSet/>
      <dgm:spPr/>
    </dgm:pt>
    <dgm:pt modelId="{7410D07D-2005-459A-A0C7-CD4278FA3637}" type="sibTrans" cxnId="{7763F943-1B2F-42C7-A29B-1E04A7095676}">
      <dgm:prSet/>
      <dgm:spPr/>
    </dgm:pt>
    <dgm:pt modelId="{8FC81CBB-7F58-483D-A710-8128C1CEB9DA}">
      <dgm:prSet/>
      <dgm:spPr/>
      <dgm:t>
        <a:bodyPr/>
        <a:lstStyle/>
        <a:p>
          <a:r>
            <a:rPr lang="pt-BR" dirty="0" smtClean="0"/>
            <a:t>Cooperativas e associações</a:t>
          </a:r>
          <a:endParaRPr lang="pt-BR" dirty="0"/>
        </a:p>
      </dgm:t>
    </dgm:pt>
    <dgm:pt modelId="{CFB8D9B5-7A49-436E-8DFF-BB6217C332CE}" type="parTrans" cxnId="{532CDC66-0B96-45D2-A90F-81229991F5F5}">
      <dgm:prSet/>
      <dgm:spPr/>
    </dgm:pt>
    <dgm:pt modelId="{6CA8B17D-3FD1-4B45-ADBD-18C8E302B713}" type="sibTrans" cxnId="{532CDC66-0B96-45D2-A90F-81229991F5F5}">
      <dgm:prSet/>
      <dgm:spPr/>
    </dgm:pt>
    <dgm:pt modelId="{46FF3971-E64D-478D-9B4F-0393A9DB2E57}">
      <dgm:prSet/>
      <dgm:spPr/>
      <dgm:t>
        <a:bodyPr/>
        <a:lstStyle/>
        <a:p>
          <a:r>
            <a:rPr lang="pt-BR" dirty="0" smtClean="0"/>
            <a:t>Proteção à pequena e média propriedade</a:t>
          </a:r>
          <a:endParaRPr lang="pt-BR" dirty="0"/>
        </a:p>
      </dgm:t>
    </dgm:pt>
    <dgm:pt modelId="{2C397623-2553-49CF-8A03-4D25BD7F8BC5}" type="parTrans" cxnId="{E8B66528-74A6-42EF-814A-2A1E9E86B992}">
      <dgm:prSet/>
      <dgm:spPr/>
    </dgm:pt>
    <dgm:pt modelId="{C5711B73-E76D-4B93-B24E-CC103525B45B}" type="sibTrans" cxnId="{E8B66528-74A6-42EF-814A-2A1E9E86B992}">
      <dgm:prSet/>
      <dgm:spPr/>
    </dgm:pt>
    <dgm:pt modelId="{26318C74-F25F-4EA9-8E92-88A5AACEEF55}" type="pres">
      <dgm:prSet presAssocID="{DEAA4CFB-0A17-4C56-B41E-2E52DFBDC33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E632ADE0-DDE5-452A-8FB9-A042CBD6A57A}" type="pres">
      <dgm:prSet presAssocID="{05CCC9FF-771D-4ADB-9575-88E8119E956D}" presName="parentLin" presStyleCnt="0"/>
      <dgm:spPr/>
    </dgm:pt>
    <dgm:pt modelId="{48D3BB99-B15C-43FB-98B4-2C3F9A1A5F76}" type="pres">
      <dgm:prSet presAssocID="{05CCC9FF-771D-4ADB-9575-88E8119E956D}" presName="parentLeftMargin" presStyleLbl="node1" presStyleIdx="0" presStyleCnt="5"/>
      <dgm:spPr/>
      <dgm:t>
        <a:bodyPr/>
        <a:lstStyle/>
        <a:p>
          <a:endParaRPr lang="pt-BR"/>
        </a:p>
      </dgm:t>
    </dgm:pt>
    <dgm:pt modelId="{591640FC-05A5-4187-AC50-87A4B485051A}" type="pres">
      <dgm:prSet presAssocID="{05CCC9FF-771D-4ADB-9575-88E8119E956D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72A6805-EF54-4F01-804B-807E9099E2A8}" type="pres">
      <dgm:prSet presAssocID="{05CCC9FF-771D-4ADB-9575-88E8119E956D}" presName="negativeSpace" presStyleCnt="0"/>
      <dgm:spPr/>
    </dgm:pt>
    <dgm:pt modelId="{C760F869-90E7-4637-9A6A-9B4994A850C9}" type="pres">
      <dgm:prSet presAssocID="{05CCC9FF-771D-4ADB-9575-88E8119E956D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CD143DB-468B-45C9-9F66-65BACFF5067B}" type="pres">
      <dgm:prSet presAssocID="{547330D9-76A2-45D5-B634-9DEDFECABCC6}" presName="spaceBetweenRectangles" presStyleCnt="0"/>
      <dgm:spPr/>
    </dgm:pt>
    <dgm:pt modelId="{9D9E7FCD-F144-4F83-9173-1775C520AFDD}" type="pres">
      <dgm:prSet presAssocID="{8598A928-770A-49E4-B40B-8A79654A0AFE}" presName="parentLin" presStyleCnt="0"/>
      <dgm:spPr/>
    </dgm:pt>
    <dgm:pt modelId="{FCEE6C39-F4D1-45DE-B431-59B3377E5811}" type="pres">
      <dgm:prSet presAssocID="{8598A928-770A-49E4-B40B-8A79654A0AFE}" presName="parentLeftMargin" presStyleLbl="node1" presStyleIdx="0" presStyleCnt="5"/>
      <dgm:spPr/>
      <dgm:t>
        <a:bodyPr/>
        <a:lstStyle/>
        <a:p>
          <a:endParaRPr lang="pt-BR"/>
        </a:p>
      </dgm:t>
    </dgm:pt>
    <dgm:pt modelId="{A57FAE05-DB17-422C-AC3C-3F5B7117B834}" type="pres">
      <dgm:prSet presAssocID="{8598A928-770A-49E4-B40B-8A79654A0AF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6405332-8C28-4CD1-B4DA-FAB6D54D462F}" type="pres">
      <dgm:prSet presAssocID="{8598A928-770A-49E4-B40B-8A79654A0AFE}" presName="negativeSpace" presStyleCnt="0"/>
      <dgm:spPr/>
    </dgm:pt>
    <dgm:pt modelId="{562550C5-9B5F-4DE1-94D8-0E3818360008}" type="pres">
      <dgm:prSet presAssocID="{8598A928-770A-49E4-B40B-8A79654A0AFE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114D245-A231-43C2-A936-115C5C521EEA}" type="pres">
      <dgm:prSet presAssocID="{200E5D78-AA8C-4813-807F-9CCFB077EBAB}" presName="spaceBetweenRectangles" presStyleCnt="0"/>
      <dgm:spPr/>
    </dgm:pt>
    <dgm:pt modelId="{0AD0EC7A-46ED-4D82-B8C7-5EA065F16AD1}" type="pres">
      <dgm:prSet presAssocID="{BAD0F24A-6DBA-453E-9236-1CA7A9ABB857}" presName="parentLin" presStyleCnt="0"/>
      <dgm:spPr/>
    </dgm:pt>
    <dgm:pt modelId="{6F2F4762-040E-4DA1-914C-2AA9D198288D}" type="pres">
      <dgm:prSet presAssocID="{BAD0F24A-6DBA-453E-9236-1CA7A9ABB857}" presName="parentLeftMargin" presStyleLbl="node1" presStyleIdx="1" presStyleCnt="5"/>
      <dgm:spPr/>
      <dgm:t>
        <a:bodyPr/>
        <a:lstStyle/>
        <a:p>
          <a:endParaRPr lang="pt-BR"/>
        </a:p>
      </dgm:t>
    </dgm:pt>
    <dgm:pt modelId="{D3F1D64E-1484-4387-9DFA-521DA3BFD216}" type="pres">
      <dgm:prSet presAssocID="{BAD0F24A-6DBA-453E-9236-1CA7A9ABB85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9D134A1-2E86-4EF8-B38A-47BF3695A940}" type="pres">
      <dgm:prSet presAssocID="{BAD0F24A-6DBA-453E-9236-1CA7A9ABB857}" presName="negativeSpace" presStyleCnt="0"/>
      <dgm:spPr/>
    </dgm:pt>
    <dgm:pt modelId="{1985B5C8-C490-4A9E-B453-42C362040D45}" type="pres">
      <dgm:prSet presAssocID="{BAD0F24A-6DBA-453E-9236-1CA7A9ABB857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8738C05-CFD2-4077-972B-43CB6ABD74A5}" type="pres">
      <dgm:prSet presAssocID="{A0885118-FFD9-43B1-B0F6-506E36D5C871}" presName="spaceBetweenRectangles" presStyleCnt="0"/>
      <dgm:spPr/>
    </dgm:pt>
    <dgm:pt modelId="{8E408DCA-0F6A-4FDD-8184-B1F10E4A3438}" type="pres">
      <dgm:prSet presAssocID="{68660391-7517-482B-9944-F6819107EFF8}" presName="parentLin" presStyleCnt="0"/>
      <dgm:spPr/>
    </dgm:pt>
    <dgm:pt modelId="{BA536C44-AC2B-44EE-918C-B5CA0EAC038B}" type="pres">
      <dgm:prSet presAssocID="{68660391-7517-482B-9944-F6819107EFF8}" presName="parentLeftMargin" presStyleLbl="node1" presStyleIdx="2" presStyleCnt="5"/>
      <dgm:spPr/>
      <dgm:t>
        <a:bodyPr/>
        <a:lstStyle/>
        <a:p>
          <a:endParaRPr lang="pt-BR"/>
        </a:p>
      </dgm:t>
    </dgm:pt>
    <dgm:pt modelId="{7C23BF49-B142-407B-8579-DA8987195E7F}" type="pres">
      <dgm:prSet presAssocID="{68660391-7517-482B-9944-F6819107EFF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202D1AE-5BB6-4116-813A-62E1A7BA90F1}" type="pres">
      <dgm:prSet presAssocID="{68660391-7517-482B-9944-F6819107EFF8}" presName="negativeSpace" presStyleCnt="0"/>
      <dgm:spPr/>
    </dgm:pt>
    <dgm:pt modelId="{57004180-4802-411B-B82D-A8B738F50AC6}" type="pres">
      <dgm:prSet presAssocID="{68660391-7517-482B-9944-F6819107EFF8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D76D8EC-15EA-413F-8C40-6BF114742569}" type="pres">
      <dgm:prSet presAssocID="{DC25B09F-39CE-4DFA-BC95-6C1114D1D960}" presName="spaceBetweenRectangles" presStyleCnt="0"/>
      <dgm:spPr/>
    </dgm:pt>
    <dgm:pt modelId="{AE21C295-68C3-4561-8B2E-708FD38CDCD6}" type="pres">
      <dgm:prSet presAssocID="{7AE143F0-AA2B-4EB4-8398-7736DF9195E9}" presName="parentLin" presStyleCnt="0"/>
      <dgm:spPr/>
    </dgm:pt>
    <dgm:pt modelId="{DFCA68A1-76F8-4854-8915-AA760CD9C8D9}" type="pres">
      <dgm:prSet presAssocID="{7AE143F0-AA2B-4EB4-8398-7736DF9195E9}" presName="parentLeftMargin" presStyleLbl="node1" presStyleIdx="3" presStyleCnt="5"/>
      <dgm:spPr/>
      <dgm:t>
        <a:bodyPr/>
        <a:lstStyle/>
        <a:p>
          <a:endParaRPr lang="pt-BR"/>
        </a:p>
      </dgm:t>
    </dgm:pt>
    <dgm:pt modelId="{7BED473F-C0B1-400F-AC95-49D3995F88A2}" type="pres">
      <dgm:prSet presAssocID="{7AE143F0-AA2B-4EB4-8398-7736DF9195E9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CDE5BBA-F39E-4A1E-A529-F0421B945F66}" type="pres">
      <dgm:prSet presAssocID="{7AE143F0-AA2B-4EB4-8398-7736DF9195E9}" presName="negativeSpace" presStyleCnt="0"/>
      <dgm:spPr/>
    </dgm:pt>
    <dgm:pt modelId="{1D2E85A7-EA19-45C5-B005-57992DF09F5B}" type="pres">
      <dgm:prSet presAssocID="{7AE143F0-AA2B-4EB4-8398-7736DF9195E9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A7F162A-BB48-46CC-81AA-2400DF195E79}" srcId="{DEAA4CFB-0A17-4C56-B41E-2E52DFBDC33E}" destId="{05CCC9FF-771D-4ADB-9575-88E8119E956D}" srcOrd="0" destOrd="0" parTransId="{8F6901D9-7110-4AC8-B58A-9C1E428DF1D4}" sibTransId="{547330D9-76A2-45D5-B634-9DEDFECABCC6}"/>
    <dgm:cxn modelId="{5AAEEE88-D6F7-44EC-833E-960CB4356F67}" srcId="{DEAA4CFB-0A17-4C56-B41E-2E52DFBDC33E}" destId="{7AE143F0-AA2B-4EB4-8398-7736DF9195E9}" srcOrd="4" destOrd="0" parTransId="{B37C8729-285A-4761-B908-76AE25E13D57}" sibTransId="{0141A8A7-1ADD-4970-8B06-AB4DDACCE42A}"/>
    <dgm:cxn modelId="{EAF57E5C-E39D-432C-A1F4-F88BBA3F1840}" type="presOf" srcId="{05CCC9FF-771D-4ADB-9575-88E8119E956D}" destId="{48D3BB99-B15C-43FB-98B4-2C3F9A1A5F76}" srcOrd="0" destOrd="0" presId="urn:microsoft.com/office/officeart/2005/8/layout/list1"/>
    <dgm:cxn modelId="{7891ECAA-7AE2-4BFF-BC64-FB72433770A1}" type="presOf" srcId="{8FC81CBB-7F58-483D-A710-8128C1CEB9DA}" destId="{562550C5-9B5F-4DE1-94D8-0E3818360008}" srcOrd="0" destOrd="0" presId="urn:microsoft.com/office/officeart/2005/8/layout/list1"/>
    <dgm:cxn modelId="{2E68C09D-5367-4E99-9DA4-4984AA23C7E1}" srcId="{05CCC9FF-771D-4ADB-9575-88E8119E956D}" destId="{633C472A-4E34-45AC-B910-E12576D3AA9F}" srcOrd="0" destOrd="0" parTransId="{03F67BCA-3C83-4199-BC96-4FA2B6AEC2F8}" sibTransId="{3D3A7347-D862-4B35-9475-19F5FF9F2E95}"/>
    <dgm:cxn modelId="{AB0060F5-B620-47C4-8136-9FA21E2FCA4E}" type="presOf" srcId="{7AE143F0-AA2B-4EB4-8398-7736DF9195E9}" destId="{DFCA68A1-76F8-4854-8915-AA760CD9C8D9}" srcOrd="0" destOrd="0" presId="urn:microsoft.com/office/officeart/2005/8/layout/list1"/>
    <dgm:cxn modelId="{654C7728-6206-4B7B-A7C9-B6CA4396C43A}" type="presOf" srcId="{05CCC9FF-771D-4ADB-9575-88E8119E956D}" destId="{591640FC-05A5-4187-AC50-87A4B485051A}" srcOrd="1" destOrd="0" presId="urn:microsoft.com/office/officeart/2005/8/layout/list1"/>
    <dgm:cxn modelId="{9752B850-4C24-4F18-A62F-C65D25566799}" type="presOf" srcId="{7AE143F0-AA2B-4EB4-8398-7736DF9195E9}" destId="{7BED473F-C0B1-400F-AC95-49D3995F88A2}" srcOrd="1" destOrd="0" presId="urn:microsoft.com/office/officeart/2005/8/layout/list1"/>
    <dgm:cxn modelId="{B45D47AB-8612-4E18-AE11-2BC3E953456B}" type="presOf" srcId="{DEAA4CFB-0A17-4C56-B41E-2E52DFBDC33E}" destId="{26318C74-F25F-4EA9-8E92-88A5AACEEF55}" srcOrd="0" destOrd="0" presId="urn:microsoft.com/office/officeart/2005/8/layout/list1"/>
    <dgm:cxn modelId="{D8C9418E-71A6-4922-BBC3-59EA420A4A1D}" srcId="{DEAA4CFB-0A17-4C56-B41E-2E52DFBDC33E}" destId="{8598A928-770A-49E4-B40B-8A79654A0AFE}" srcOrd="1" destOrd="0" parTransId="{14045AD0-2DA7-419F-BCAB-A1EBB5298438}" sibTransId="{200E5D78-AA8C-4813-807F-9CCFB077EBAB}"/>
    <dgm:cxn modelId="{84D62B5E-B066-4A75-9C32-AD0A28AFBE92}" type="presOf" srcId="{BAD0F24A-6DBA-453E-9236-1CA7A9ABB857}" destId="{6F2F4762-040E-4DA1-914C-2AA9D198288D}" srcOrd="0" destOrd="0" presId="urn:microsoft.com/office/officeart/2005/8/layout/list1"/>
    <dgm:cxn modelId="{511CE708-FAC6-4262-95C2-99BF939759D2}" type="presOf" srcId="{8598A928-770A-49E4-B40B-8A79654A0AFE}" destId="{FCEE6C39-F4D1-45DE-B431-59B3377E5811}" srcOrd="0" destOrd="0" presId="urn:microsoft.com/office/officeart/2005/8/layout/list1"/>
    <dgm:cxn modelId="{0B7C9B22-BBF5-4264-802F-8700640990F7}" type="presOf" srcId="{A0AB3B7E-A511-4E8D-9CA9-54C9AB896E33}" destId="{1985B5C8-C490-4A9E-B453-42C362040D45}" srcOrd="0" destOrd="0" presId="urn:microsoft.com/office/officeart/2005/8/layout/list1"/>
    <dgm:cxn modelId="{7763F943-1B2F-42C7-A29B-1E04A7095676}" srcId="{68660391-7517-482B-9944-F6819107EFF8}" destId="{D615D1A1-0FD0-4BBB-91AC-A1B2C76629C8}" srcOrd="0" destOrd="0" parTransId="{0B1DB5A3-2F45-4A02-A7D6-785684262546}" sibTransId="{7410D07D-2005-459A-A0C7-CD4278FA3637}"/>
    <dgm:cxn modelId="{F4FAF389-9036-4F5B-8B01-6485B76DD733}" srcId="{DEAA4CFB-0A17-4C56-B41E-2E52DFBDC33E}" destId="{BAD0F24A-6DBA-453E-9236-1CA7A9ABB857}" srcOrd="2" destOrd="0" parTransId="{09C40929-FC5E-4497-BE96-FA058AE45CA1}" sibTransId="{A0885118-FFD9-43B1-B0F6-506E36D5C871}"/>
    <dgm:cxn modelId="{5FD7BAC4-AB76-4D27-9CB0-5803F85EC226}" type="presOf" srcId="{46FF3971-E64D-478D-9B4F-0393A9DB2E57}" destId="{1D2E85A7-EA19-45C5-B005-57992DF09F5B}" srcOrd="0" destOrd="0" presId="urn:microsoft.com/office/officeart/2005/8/layout/list1"/>
    <dgm:cxn modelId="{AAFF28BC-D3C2-4843-A5C0-266922AC5535}" type="presOf" srcId="{633C472A-4E34-45AC-B910-E12576D3AA9F}" destId="{C760F869-90E7-4637-9A6A-9B4994A850C9}" srcOrd="0" destOrd="0" presId="urn:microsoft.com/office/officeart/2005/8/layout/list1"/>
    <dgm:cxn modelId="{E8B66528-74A6-42EF-814A-2A1E9E86B992}" srcId="{7AE143F0-AA2B-4EB4-8398-7736DF9195E9}" destId="{46FF3971-E64D-478D-9B4F-0393A9DB2E57}" srcOrd="0" destOrd="0" parTransId="{2C397623-2553-49CF-8A03-4D25BD7F8BC5}" sibTransId="{C5711B73-E76D-4B93-B24E-CC103525B45B}"/>
    <dgm:cxn modelId="{625EA8FB-D6CD-43CA-9633-DF8E0F0419DE}" srcId="{DEAA4CFB-0A17-4C56-B41E-2E52DFBDC33E}" destId="{68660391-7517-482B-9944-F6819107EFF8}" srcOrd="3" destOrd="0" parTransId="{F0050D93-442A-4E5F-8B81-8E281B3E25DB}" sibTransId="{DC25B09F-39CE-4DFA-BC95-6C1114D1D960}"/>
    <dgm:cxn modelId="{7CB3872E-20C0-4DD9-A6A6-77AAFDECC444}" type="presOf" srcId="{D615D1A1-0FD0-4BBB-91AC-A1B2C76629C8}" destId="{57004180-4802-411B-B82D-A8B738F50AC6}" srcOrd="0" destOrd="0" presId="urn:microsoft.com/office/officeart/2005/8/layout/list1"/>
    <dgm:cxn modelId="{AA7E151C-57FC-4F7C-8AD8-6086E8A1ED7E}" type="presOf" srcId="{68660391-7517-482B-9944-F6819107EFF8}" destId="{7C23BF49-B142-407B-8579-DA8987195E7F}" srcOrd="1" destOrd="0" presId="urn:microsoft.com/office/officeart/2005/8/layout/list1"/>
    <dgm:cxn modelId="{FA14FBA6-F763-4EFC-BD09-79D9078E90B1}" type="presOf" srcId="{8598A928-770A-49E4-B40B-8A79654A0AFE}" destId="{A57FAE05-DB17-422C-AC3C-3F5B7117B834}" srcOrd="1" destOrd="0" presId="urn:microsoft.com/office/officeart/2005/8/layout/list1"/>
    <dgm:cxn modelId="{532CDC66-0B96-45D2-A90F-81229991F5F5}" srcId="{8598A928-770A-49E4-B40B-8A79654A0AFE}" destId="{8FC81CBB-7F58-483D-A710-8128C1CEB9DA}" srcOrd="0" destOrd="0" parTransId="{CFB8D9B5-7A49-436E-8DFF-BB6217C332CE}" sibTransId="{6CA8B17D-3FD1-4B45-ADBD-18C8E302B713}"/>
    <dgm:cxn modelId="{1B469269-E253-4CC6-BE7F-26664D8CCD2D}" type="presOf" srcId="{68660391-7517-482B-9944-F6819107EFF8}" destId="{BA536C44-AC2B-44EE-918C-B5CA0EAC038B}" srcOrd="0" destOrd="0" presId="urn:microsoft.com/office/officeart/2005/8/layout/list1"/>
    <dgm:cxn modelId="{D7F883D3-0131-4A10-A1F2-B3280508AC6D}" type="presOf" srcId="{BAD0F24A-6DBA-453E-9236-1CA7A9ABB857}" destId="{D3F1D64E-1484-4387-9DFA-521DA3BFD216}" srcOrd="1" destOrd="0" presId="urn:microsoft.com/office/officeart/2005/8/layout/list1"/>
    <dgm:cxn modelId="{2186B9BE-0EDD-4306-9D79-103FE0A6A24F}" srcId="{BAD0F24A-6DBA-453E-9236-1CA7A9ABB857}" destId="{A0AB3B7E-A511-4E8D-9CA9-54C9AB896E33}" srcOrd="0" destOrd="0" parTransId="{788D152F-E997-4378-BAF0-5995AB895B00}" sibTransId="{E8C54DF8-AFCD-45CB-839D-B61E639EFE00}"/>
    <dgm:cxn modelId="{1485DDDC-396A-4FC2-810B-A52AE9E2C446}" type="presParOf" srcId="{26318C74-F25F-4EA9-8E92-88A5AACEEF55}" destId="{E632ADE0-DDE5-452A-8FB9-A042CBD6A57A}" srcOrd="0" destOrd="0" presId="urn:microsoft.com/office/officeart/2005/8/layout/list1"/>
    <dgm:cxn modelId="{87BAD6B8-C8FB-49FA-91C1-7AF250B513BA}" type="presParOf" srcId="{E632ADE0-DDE5-452A-8FB9-A042CBD6A57A}" destId="{48D3BB99-B15C-43FB-98B4-2C3F9A1A5F76}" srcOrd="0" destOrd="0" presId="urn:microsoft.com/office/officeart/2005/8/layout/list1"/>
    <dgm:cxn modelId="{D597FA49-2B87-455F-92C5-BCF96215B25E}" type="presParOf" srcId="{E632ADE0-DDE5-452A-8FB9-A042CBD6A57A}" destId="{591640FC-05A5-4187-AC50-87A4B485051A}" srcOrd="1" destOrd="0" presId="urn:microsoft.com/office/officeart/2005/8/layout/list1"/>
    <dgm:cxn modelId="{89C0B931-8DAE-4C42-8E2A-2B77A3DC020E}" type="presParOf" srcId="{26318C74-F25F-4EA9-8E92-88A5AACEEF55}" destId="{372A6805-EF54-4F01-804B-807E9099E2A8}" srcOrd="1" destOrd="0" presId="urn:microsoft.com/office/officeart/2005/8/layout/list1"/>
    <dgm:cxn modelId="{1170F91B-7064-415B-B000-FDC1731A5797}" type="presParOf" srcId="{26318C74-F25F-4EA9-8E92-88A5AACEEF55}" destId="{C760F869-90E7-4637-9A6A-9B4994A850C9}" srcOrd="2" destOrd="0" presId="urn:microsoft.com/office/officeart/2005/8/layout/list1"/>
    <dgm:cxn modelId="{6C12E7B4-EF99-4391-9276-5342BC892231}" type="presParOf" srcId="{26318C74-F25F-4EA9-8E92-88A5AACEEF55}" destId="{FCD143DB-468B-45C9-9F66-65BACFF5067B}" srcOrd="3" destOrd="0" presId="urn:microsoft.com/office/officeart/2005/8/layout/list1"/>
    <dgm:cxn modelId="{3115A272-3D64-4DB3-81D5-40DE5CCB7033}" type="presParOf" srcId="{26318C74-F25F-4EA9-8E92-88A5AACEEF55}" destId="{9D9E7FCD-F144-4F83-9173-1775C520AFDD}" srcOrd="4" destOrd="0" presId="urn:microsoft.com/office/officeart/2005/8/layout/list1"/>
    <dgm:cxn modelId="{1D8B90A3-1611-4ABE-8E35-F78F21804187}" type="presParOf" srcId="{9D9E7FCD-F144-4F83-9173-1775C520AFDD}" destId="{FCEE6C39-F4D1-45DE-B431-59B3377E5811}" srcOrd="0" destOrd="0" presId="urn:microsoft.com/office/officeart/2005/8/layout/list1"/>
    <dgm:cxn modelId="{FFFA8490-63A7-4DED-99F6-6AA4F99C3C0A}" type="presParOf" srcId="{9D9E7FCD-F144-4F83-9173-1775C520AFDD}" destId="{A57FAE05-DB17-422C-AC3C-3F5B7117B834}" srcOrd="1" destOrd="0" presId="urn:microsoft.com/office/officeart/2005/8/layout/list1"/>
    <dgm:cxn modelId="{2D5E9427-D562-4855-ABE1-E33C93536F40}" type="presParOf" srcId="{26318C74-F25F-4EA9-8E92-88A5AACEEF55}" destId="{26405332-8C28-4CD1-B4DA-FAB6D54D462F}" srcOrd="5" destOrd="0" presId="urn:microsoft.com/office/officeart/2005/8/layout/list1"/>
    <dgm:cxn modelId="{5F4E13A7-F0B2-4F01-B6FC-2134F3A45595}" type="presParOf" srcId="{26318C74-F25F-4EA9-8E92-88A5AACEEF55}" destId="{562550C5-9B5F-4DE1-94D8-0E3818360008}" srcOrd="6" destOrd="0" presId="urn:microsoft.com/office/officeart/2005/8/layout/list1"/>
    <dgm:cxn modelId="{4953D421-AB4E-45BF-8480-116FDE18A4B3}" type="presParOf" srcId="{26318C74-F25F-4EA9-8E92-88A5AACEEF55}" destId="{0114D245-A231-43C2-A936-115C5C521EEA}" srcOrd="7" destOrd="0" presId="urn:microsoft.com/office/officeart/2005/8/layout/list1"/>
    <dgm:cxn modelId="{581E4724-4370-4F87-813E-FD118A73A6F3}" type="presParOf" srcId="{26318C74-F25F-4EA9-8E92-88A5AACEEF55}" destId="{0AD0EC7A-46ED-4D82-B8C7-5EA065F16AD1}" srcOrd="8" destOrd="0" presId="urn:microsoft.com/office/officeart/2005/8/layout/list1"/>
    <dgm:cxn modelId="{D29CCF7D-8F5A-463C-B6C9-35B38A1A2C7D}" type="presParOf" srcId="{0AD0EC7A-46ED-4D82-B8C7-5EA065F16AD1}" destId="{6F2F4762-040E-4DA1-914C-2AA9D198288D}" srcOrd="0" destOrd="0" presId="urn:microsoft.com/office/officeart/2005/8/layout/list1"/>
    <dgm:cxn modelId="{DBBC0F06-D73D-45A7-851B-511599E55493}" type="presParOf" srcId="{0AD0EC7A-46ED-4D82-B8C7-5EA065F16AD1}" destId="{D3F1D64E-1484-4387-9DFA-521DA3BFD216}" srcOrd="1" destOrd="0" presId="urn:microsoft.com/office/officeart/2005/8/layout/list1"/>
    <dgm:cxn modelId="{10281514-EE87-40BD-AFE9-5BE9301F88AC}" type="presParOf" srcId="{26318C74-F25F-4EA9-8E92-88A5AACEEF55}" destId="{79D134A1-2E86-4EF8-B38A-47BF3695A940}" srcOrd="9" destOrd="0" presId="urn:microsoft.com/office/officeart/2005/8/layout/list1"/>
    <dgm:cxn modelId="{BB22DE78-4E09-4182-BFA2-E0877077E622}" type="presParOf" srcId="{26318C74-F25F-4EA9-8E92-88A5AACEEF55}" destId="{1985B5C8-C490-4A9E-B453-42C362040D45}" srcOrd="10" destOrd="0" presId="urn:microsoft.com/office/officeart/2005/8/layout/list1"/>
    <dgm:cxn modelId="{2ECD997C-9A4F-4200-87A3-592CCC0D04BE}" type="presParOf" srcId="{26318C74-F25F-4EA9-8E92-88A5AACEEF55}" destId="{78738C05-CFD2-4077-972B-43CB6ABD74A5}" srcOrd="11" destOrd="0" presId="urn:microsoft.com/office/officeart/2005/8/layout/list1"/>
    <dgm:cxn modelId="{565F9868-5905-4E98-8F11-FA1461C6330C}" type="presParOf" srcId="{26318C74-F25F-4EA9-8E92-88A5AACEEF55}" destId="{8E408DCA-0F6A-4FDD-8184-B1F10E4A3438}" srcOrd="12" destOrd="0" presId="urn:microsoft.com/office/officeart/2005/8/layout/list1"/>
    <dgm:cxn modelId="{C0608CA3-E1F9-41A6-A304-2C753062E318}" type="presParOf" srcId="{8E408DCA-0F6A-4FDD-8184-B1F10E4A3438}" destId="{BA536C44-AC2B-44EE-918C-B5CA0EAC038B}" srcOrd="0" destOrd="0" presId="urn:microsoft.com/office/officeart/2005/8/layout/list1"/>
    <dgm:cxn modelId="{8952399A-F424-4F29-BA11-418573F1221D}" type="presParOf" srcId="{8E408DCA-0F6A-4FDD-8184-B1F10E4A3438}" destId="{7C23BF49-B142-407B-8579-DA8987195E7F}" srcOrd="1" destOrd="0" presId="urn:microsoft.com/office/officeart/2005/8/layout/list1"/>
    <dgm:cxn modelId="{F5DEB0E8-E677-4481-9B68-55C20F14BB84}" type="presParOf" srcId="{26318C74-F25F-4EA9-8E92-88A5AACEEF55}" destId="{8202D1AE-5BB6-4116-813A-62E1A7BA90F1}" srcOrd="13" destOrd="0" presId="urn:microsoft.com/office/officeart/2005/8/layout/list1"/>
    <dgm:cxn modelId="{73A65C46-E64A-4E5F-8F25-212A2354A057}" type="presParOf" srcId="{26318C74-F25F-4EA9-8E92-88A5AACEEF55}" destId="{57004180-4802-411B-B82D-A8B738F50AC6}" srcOrd="14" destOrd="0" presId="urn:microsoft.com/office/officeart/2005/8/layout/list1"/>
    <dgm:cxn modelId="{5192EEB7-7066-46C3-845E-AE532A12FD8E}" type="presParOf" srcId="{26318C74-F25F-4EA9-8E92-88A5AACEEF55}" destId="{3D76D8EC-15EA-413F-8C40-6BF114742569}" srcOrd="15" destOrd="0" presId="urn:microsoft.com/office/officeart/2005/8/layout/list1"/>
    <dgm:cxn modelId="{CB076CF8-725A-4D01-84DF-C0A3ED4CA164}" type="presParOf" srcId="{26318C74-F25F-4EA9-8E92-88A5AACEEF55}" destId="{AE21C295-68C3-4561-8B2E-708FD38CDCD6}" srcOrd="16" destOrd="0" presId="urn:microsoft.com/office/officeart/2005/8/layout/list1"/>
    <dgm:cxn modelId="{F951BB15-BCD1-4BE2-81E4-EA15252923C1}" type="presParOf" srcId="{AE21C295-68C3-4561-8B2E-708FD38CDCD6}" destId="{DFCA68A1-76F8-4854-8915-AA760CD9C8D9}" srcOrd="0" destOrd="0" presId="urn:microsoft.com/office/officeart/2005/8/layout/list1"/>
    <dgm:cxn modelId="{4D3640A0-0772-49FC-8195-8826A21336A2}" type="presParOf" srcId="{AE21C295-68C3-4561-8B2E-708FD38CDCD6}" destId="{7BED473F-C0B1-400F-AC95-49D3995F88A2}" srcOrd="1" destOrd="0" presId="urn:microsoft.com/office/officeart/2005/8/layout/list1"/>
    <dgm:cxn modelId="{D11AA3F9-E753-4872-8DED-55F581DE94F6}" type="presParOf" srcId="{26318C74-F25F-4EA9-8E92-88A5AACEEF55}" destId="{FCDE5BBA-F39E-4A1E-A529-F0421B945F66}" srcOrd="17" destOrd="0" presId="urn:microsoft.com/office/officeart/2005/8/layout/list1"/>
    <dgm:cxn modelId="{A87FEE4D-A4C0-48B7-86D4-D4A61AC1C812}" type="presParOf" srcId="{26318C74-F25F-4EA9-8E92-88A5AACEEF55}" destId="{1D2E85A7-EA19-45C5-B005-57992DF09F5B}" srcOrd="18" destOrd="0" presId="urn:microsoft.com/office/officeart/2005/8/layout/list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EAA4CFB-0A17-4C56-B41E-2E52DFBDC33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5CCC9FF-771D-4ADB-9575-88E8119E956D}">
      <dgm:prSet phldrT="[Texto]"/>
      <dgm:spPr/>
      <dgm:t>
        <a:bodyPr/>
        <a:lstStyle/>
        <a:p>
          <a:r>
            <a:rPr lang="pt-BR" dirty="0" smtClean="0"/>
            <a:t>Fortalecimento da empresa agrária</a:t>
          </a:r>
          <a:endParaRPr lang="pt-BR" dirty="0"/>
        </a:p>
      </dgm:t>
    </dgm:pt>
    <dgm:pt modelId="{8F6901D9-7110-4AC8-B58A-9C1E428DF1D4}" type="parTrans" cxnId="{AA7F162A-BB48-46CC-81AA-2400DF195E79}">
      <dgm:prSet/>
      <dgm:spPr/>
      <dgm:t>
        <a:bodyPr/>
        <a:lstStyle/>
        <a:p>
          <a:endParaRPr lang="pt-BR"/>
        </a:p>
      </dgm:t>
    </dgm:pt>
    <dgm:pt modelId="{547330D9-76A2-45D5-B634-9DEDFECABCC6}" type="sibTrans" cxnId="{AA7F162A-BB48-46CC-81AA-2400DF195E79}">
      <dgm:prSet/>
      <dgm:spPr/>
      <dgm:t>
        <a:bodyPr/>
        <a:lstStyle/>
        <a:p>
          <a:endParaRPr lang="pt-BR"/>
        </a:p>
      </dgm:t>
    </dgm:pt>
    <dgm:pt modelId="{68660391-7517-482B-9944-F6819107EFF8}">
      <dgm:prSet phldrT="[Texto]"/>
      <dgm:spPr/>
      <dgm:t>
        <a:bodyPr/>
        <a:lstStyle/>
        <a:p>
          <a:r>
            <a:rPr lang="pt-BR" dirty="0" smtClean="0"/>
            <a:t>Proteção do trabalhador rural</a:t>
          </a:r>
          <a:endParaRPr lang="pt-BR" dirty="0"/>
        </a:p>
      </dgm:t>
    </dgm:pt>
    <dgm:pt modelId="{F0050D93-442A-4E5F-8B81-8E281B3E25DB}" type="parTrans" cxnId="{625EA8FB-D6CD-43CA-9633-DF8E0F0419DE}">
      <dgm:prSet/>
      <dgm:spPr/>
      <dgm:t>
        <a:bodyPr/>
        <a:lstStyle/>
        <a:p>
          <a:endParaRPr lang="pt-BR"/>
        </a:p>
      </dgm:t>
    </dgm:pt>
    <dgm:pt modelId="{DC25B09F-39CE-4DFA-BC95-6C1114D1D960}" type="sibTrans" cxnId="{625EA8FB-D6CD-43CA-9633-DF8E0F0419DE}">
      <dgm:prSet/>
      <dgm:spPr/>
      <dgm:t>
        <a:bodyPr/>
        <a:lstStyle/>
        <a:p>
          <a:endParaRPr lang="pt-BR"/>
        </a:p>
      </dgm:t>
    </dgm:pt>
    <dgm:pt modelId="{7AE143F0-AA2B-4EB4-8398-7736DF9195E9}">
      <dgm:prSet phldrT="[Texto]"/>
      <dgm:spPr/>
      <dgm:t>
        <a:bodyPr/>
        <a:lstStyle/>
        <a:p>
          <a:r>
            <a:rPr lang="pt-BR" dirty="0" smtClean="0"/>
            <a:t>Conservação e preservação dos recursos naturais</a:t>
          </a:r>
          <a:endParaRPr lang="pt-BR" dirty="0"/>
        </a:p>
      </dgm:t>
    </dgm:pt>
    <dgm:pt modelId="{B37C8729-285A-4761-B908-76AE25E13D57}" type="parTrans" cxnId="{5AAEEE88-D6F7-44EC-833E-960CB4356F67}">
      <dgm:prSet/>
      <dgm:spPr/>
      <dgm:t>
        <a:bodyPr/>
        <a:lstStyle/>
        <a:p>
          <a:endParaRPr lang="pt-BR"/>
        </a:p>
      </dgm:t>
    </dgm:pt>
    <dgm:pt modelId="{0141A8A7-1ADD-4970-8B06-AB4DDACCE42A}" type="sibTrans" cxnId="{5AAEEE88-D6F7-44EC-833E-960CB4356F67}">
      <dgm:prSet/>
      <dgm:spPr/>
      <dgm:t>
        <a:bodyPr/>
        <a:lstStyle/>
        <a:p>
          <a:endParaRPr lang="pt-BR"/>
        </a:p>
      </dgm:t>
    </dgm:pt>
    <dgm:pt modelId="{8598A928-770A-49E4-B40B-8A79654A0AFE}">
      <dgm:prSet/>
      <dgm:spPr/>
      <dgm:t>
        <a:bodyPr/>
        <a:lstStyle/>
        <a:p>
          <a:r>
            <a:rPr lang="pt-BR" dirty="0" smtClean="0"/>
            <a:t>Proteção da propriedade </a:t>
          </a:r>
          <a:r>
            <a:rPr lang="pt-BR" dirty="0" err="1" smtClean="0"/>
            <a:t>consorcial</a:t>
          </a:r>
          <a:r>
            <a:rPr lang="pt-BR" dirty="0" smtClean="0"/>
            <a:t> indígena</a:t>
          </a:r>
          <a:endParaRPr lang="pt-BR" dirty="0"/>
        </a:p>
      </dgm:t>
    </dgm:pt>
    <dgm:pt modelId="{14045AD0-2DA7-419F-BCAB-A1EBB5298438}" type="parTrans" cxnId="{D8C9418E-71A6-4922-BBC3-59EA420A4A1D}">
      <dgm:prSet/>
      <dgm:spPr/>
      <dgm:t>
        <a:bodyPr/>
        <a:lstStyle/>
        <a:p>
          <a:endParaRPr lang="pt-BR"/>
        </a:p>
      </dgm:t>
    </dgm:pt>
    <dgm:pt modelId="{200E5D78-AA8C-4813-807F-9CCFB077EBAB}" type="sibTrans" cxnId="{D8C9418E-71A6-4922-BBC3-59EA420A4A1D}">
      <dgm:prSet/>
      <dgm:spPr/>
      <dgm:t>
        <a:bodyPr/>
        <a:lstStyle/>
        <a:p>
          <a:endParaRPr lang="pt-BR"/>
        </a:p>
      </dgm:t>
    </dgm:pt>
    <dgm:pt modelId="{BAD0F24A-6DBA-453E-9236-1CA7A9ABB857}">
      <dgm:prSet/>
      <dgm:spPr/>
      <dgm:t>
        <a:bodyPr/>
        <a:lstStyle/>
        <a:p>
          <a:r>
            <a:rPr lang="pt-BR" dirty="0" smtClean="0"/>
            <a:t>Dimensionamento eficaz das áreas exploráveis</a:t>
          </a:r>
          <a:endParaRPr lang="pt-BR" dirty="0"/>
        </a:p>
      </dgm:t>
    </dgm:pt>
    <dgm:pt modelId="{09C40929-FC5E-4497-BE96-FA058AE45CA1}" type="parTrans" cxnId="{F4FAF389-9036-4F5B-8B01-6485B76DD733}">
      <dgm:prSet/>
      <dgm:spPr/>
      <dgm:t>
        <a:bodyPr/>
        <a:lstStyle/>
        <a:p>
          <a:endParaRPr lang="pt-BR"/>
        </a:p>
      </dgm:t>
    </dgm:pt>
    <dgm:pt modelId="{A0885118-FFD9-43B1-B0F6-506E36D5C871}" type="sibTrans" cxnId="{F4FAF389-9036-4F5B-8B01-6485B76DD733}">
      <dgm:prSet/>
      <dgm:spPr/>
      <dgm:t>
        <a:bodyPr/>
        <a:lstStyle/>
        <a:p>
          <a:endParaRPr lang="pt-BR"/>
        </a:p>
      </dgm:t>
    </dgm:pt>
    <dgm:pt modelId="{633C472A-4E34-45AC-B910-E12576D3AA9F}">
      <dgm:prSet/>
      <dgm:spPr/>
      <dgm:t>
        <a:bodyPr/>
        <a:lstStyle/>
        <a:p>
          <a:endParaRPr lang="pt-BR" dirty="0"/>
        </a:p>
      </dgm:t>
    </dgm:pt>
    <dgm:pt modelId="{03F67BCA-3C83-4199-BC96-4FA2B6AEC2F8}" type="parTrans" cxnId="{2E68C09D-5367-4E99-9DA4-4984AA23C7E1}">
      <dgm:prSet/>
      <dgm:spPr/>
      <dgm:t>
        <a:bodyPr/>
        <a:lstStyle/>
        <a:p>
          <a:endParaRPr lang="pt-BR"/>
        </a:p>
      </dgm:t>
    </dgm:pt>
    <dgm:pt modelId="{3D3A7347-D862-4B35-9475-19F5FF9F2E95}" type="sibTrans" cxnId="{2E68C09D-5367-4E99-9DA4-4984AA23C7E1}">
      <dgm:prSet/>
      <dgm:spPr/>
      <dgm:t>
        <a:bodyPr/>
        <a:lstStyle/>
        <a:p>
          <a:endParaRPr lang="pt-BR"/>
        </a:p>
      </dgm:t>
    </dgm:pt>
    <dgm:pt modelId="{A0AB3B7E-A511-4E8D-9CA9-54C9AB896E33}">
      <dgm:prSet/>
      <dgm:spPr/>
      <dgm:t>
        <a:bodyPr/>
        <a:lstStyle/>
        <a:p>
          <a:endParaRPr lang="pt-BR" dirty="0"/>
        </a:p>
      </dgm:t>
    </dgm:pt>
    <dgm:pt modelId="{788D152F-E997-4378-BAF0-5995AB895B00}" type="parTrans" cxnId="{2186B9BE-0EDD-4306-9D79-103FE0A6A24F}">
      <dgm:prSet/>
      <dgm:spPr/>
      <dgm:t>
        <a:bodyPr/>
        <a:lstStyle/>
        <a:p>
          <a:endParaRPr lang="pt-BR"/>
        </a:p>
      </dgm:t>
    </dgm:pt>
    <dgm:pt modelId="{E8C54DF8-AFCD-45CB-839D-B61E639EFE00}" type="sibTrans" cxnId="{2186B9BE-0EDD-4306-9D79-103FE0A6A24F}">
      <dgm:prSet/>
      <dgm:spPr/>
      <dgm:t>
        <a:bodyPr/>
        <a:lstStyle/>
        <a:p>
          <a:endParaRPr lang="pt-BR"/>
        </a:p>
      </dgm:t>
    </dgm:pt>
    <dgm:pt modelId="{D615D1A1-0FD0-4BBB-91AC-A1B2C76629C8}">
      <dgm:prSet/>
      <dgm:spPr/>
      <dgm:t>
        <a:bodyPr/>
        <a:lstStyle/>
        <a:p>
          <a:endParaRPr lang="pt-BR" dirty="0"/>
        </a:p>
      </dgm:t>
    </dgm:pt>
    <dgm:pt modelId="{0B1DB5A3-2F45-4A02-A7D6-785684262546}" type="parTrans" cxnId="{7763F943-1B2F-42C7-A29B-1E04A7095676}">
      <dgm:prSet/>
      <dgm:spPr/>
    </dgm:pt>
    <dgm:pt modelId="{7410D07D-2005-459A-A0C7-CD4278FA3637}" type="sibTrans" cxnId="{7763F943-1B2F-42C7-A29B-1E04A7095676}">
      <dgm:prSet/>
      <dgm:spPr/>
    </dgm:pt>
    <dgm:pt modelId="{05F161C4-FEED-457D-9B0A-B6C2220805F4}">
      <dgm:prSet/>
      <dgm:spPr/>
      <dgm:t>
        <a:bodyPr/>
        <a:lstStyle/>
        <a:p>
          <a:r>
            <a:rPr lang="pt-BR" dirty="0" smtClean="0"/>
            <a:t>Proteção do meio ambiente</a:t>
          </a:r>
          <a:endParaRPr lang="pt-BR" dirty="0"/>
        </a:p>
      </dgm:t>
    </dgm:pt>
    <dgm:pt modelId="{BEDC2E45-EB05-4271-BF1F-36BC4E8DFC15}" type="parTrans" cxnId="{16685E4F-AA07-4E4D-A304-5616F5679D88}">
      <dgm:prSet/>
      <dgm:spPr/>
    </dgm:pt>
    <dgm:pt modelId="{E255B2DE-CCE9-4E62-9396-59366099B602}" type="sibTrans" cxnId="{16685E4F-AA07-4E4D-A304-5616F5679D88}">
      <dgm:prSet/>
      <dgm:spPr/>
    </dgm:pt>
    <dgm:pt modelId="{26318C74-F25F-4EA9-8E92-88A5AACEEF55}" type="pres">
      <dgm:prSet presAssocID="{DEAA4CFB-0A17-4C56-B41E-2E52DFBDC33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E632ADE0-DDE5-452A-8FB9-A042CBD6A57A}" type="pres">
      <dgm:prSet presAssocID="{05CCC9FF-771D-4ADB-9575-88E8119E956D}" presName="parentLin" presStyleCnt="0"/>
      <dgm:spPr/>
    </dgm:pt>
    <dgm:pt modelId="{48D3BB99-B15C-43FB-98B4-2C3F9A1A5F76}" type="pres">
      <dgm:prSet presAssocID="{05CCC9FF-771D-4ADB-9575-88E8119E956D}" presName="parentLeftMargin" presStyleLbl="node1" presStyleIdx="0" presStyleCnt="5"/>
      <dgm:spPr/>
      <dgm:t>
        <a:bodyPr/>
        <a:lstStyle/>
        <a:p>
          <a:endParaRPr lang="pt-BR"/>
        </a:p>
      </dgm:t>
    </dgm:pt>
    <dgm:pt modelId="{591640FC-05A5-4187-AC50-87A4B485051A}" type="pres">
      <dgm:prSet presAssocID="{05CCC9FF-771D-4ADB-9575-88E8119E956D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72A6805-EF54-4F01-804B-807E9099E2A8}" type="pres">
      <dgm:prSet presAssocID="{05CCC9FF-771D-4ADB-9575-88E8119E956D}" presName="negativeSpace" presStyleCnt="0"/>
      <dgm:spPr/>
    </dgm:pt>
    <dgm:pt modelId="{C760F869-90E7-4637-9A6A-9B4994A850C9}" type="pres">
      <dgm:prSet presAssocID="{05CCC9FF-771D-4ADB-9575-88E8119E956D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CD143DB-468B-45C9-9F66-65BACFF5067B}" type="pres">
      <dgm:prSet presAssocID="{547330D9-76A2-45D5-B634-9DEDFECABCC6}" presName="spaceBetweenRectangles" presStyleCnt="0"/>
      <dgm:spPr/>
    </dgm:pt>
    <dgm:pt modelId="{9D9E7FCD-F144-4F83-9173-1775C520AFDD}" type="pres">
      <dgm:prSet presAssocID="{8598A928-770A-49E4-B40B-8A79654A0AFE}" presName="parentLin" presStyleCnt="0"/>
      <dgm:spPr/>
    </dgm:pt>
    <dgm:pt modelId="{FCEE6C39-F4D1-45DE-B431-59B3377E5811}" type="pres">
      <dgm:prSet presAssocID="{8598A928-770A-49E4-B40B-8A79654A0AFE}" presName="parentLeftMargin" presStyleLbl="node1" presStyleIdx="0" presStyleCnt="5"/>
      <dgm:spPr/>
      <dgm:t>
        <a:bodyPr/>
        <a:lstStyle/>
        <a:p>
          <a:endParaRPr lang="pt-BR"/>
        </a:p>
      </dgm:t>
    </dgm:pt>
    <dgm:pt modelId="{A57FAE05-DB17-422C-AC3C-3F5B7117B834}" type="pres">
      <dgm:prSet presAssocID="{8598A928-770A-49E4-B40B-8A79654A0AF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6405332-8C28-4CD1-B4DA-FAB6D54D462F}" type="pres">
      <dgm:prSet presAssocID="{8598A928-770A-49E4-B40B-8A79654A0AFE}" presName="negativeSpace" presStyleCnt="0"/>
      <dgm:spPr/>
    </dgm:pt>
    <dgm:pt modelId="{562550C5-9B5F-4DE1-94D8-0E3818360008}" type="pres">
      <dgm:prSet presAssocID="{8598A928-770A-49E4-B40B-8A79654A0AFE}" presName="childText" presStyleLbl="conFgAcc1" presStyleIdx="1" presStyleCnt="5">
        <dgm:presLayoutVars>
          <dgm:bulletEnabled val="1"/>
        </dgm:presLayoutVars>
      </dgm:prSet>
      <dgm:spPr/>
    </dgm:pt>
    <dgm:pt modelId="{0114D245-A231-43C2-A936-115C5C521EEA}" type="pres">
      <dgm:prSet presAssocID="{200E5D78-AA8C-4813-807F-9CCFB077EBAB}" presName="spaceBetweenRectangles" presStyleCnt="0"/>
      <dgm:spPr/>
    </dgm:pt>
    <dgm:pt modelId="{0AD0EC7A-46ED-4D82-B8C7-5EA065F16AD1}" type="pres">
      <dgm:prSet presAssocID="{BAD0F24A-6DBA-453E-9236-1CA7A9ABB857}" presName="parentLin" presStyleCnt="0"/>
      <dgm:spPr/>
    </dgm:pt>
    <dgm:pt modelId="{6F2F4762-040E-4DA1-914C-2AA9D198288D}" type="pres">
      <dgm:prSet presAssocID="{BAD0F24A-6DBA-453E-9236-1CA7A9ABB857}" presName="parentLeftMargin" presStyleLbl="node1" presStyleIdx="1" presStyleCnt="5"/>
      <dgm:spPr/>
      <dgm:t>
        <a:bodyPr/>
        <a:lstStyle/>
        <a:p>
          <a:endParaRPr lang="pt-BR"/>
        </a:p>
      </dgm:t>
    </dgm:pt>
    <dgm:pt modelId="{D3F1D64E-1484-4387-9DFA-521DA3BFD216}" type="pres">
      <dgm:prSet presAssocID="{BAD0F24A-6DBA-453E-9236-1CA7A9ABB85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9D134A1-2E86-4EF8-B38A-47BF3695A940}" type="pres">
      <dgm:prSet presAssocID="{BAD0F24A-6DBA-453E-9236-1CA7A9ABB857}" presName="negativeSpace" presStyleCnt="0"/>
      <dgm:spPr/>
    </dgm:pt>
    <dgm:pt modelId="{1985B5C8-C490-4A9E-B453-42C362040D45}" type="pres">
      <dgm:prSet presAssocID="{BAD0F24A-6DBA-453E-9236-1CA7A9ABB857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8738C05-CFD2-4077-972B-43CB6ABD74A5}" type="pres">
      <dgm:prSet presAssocID="{A0885118-FFD9-43B1-B0F6-506E36D5C871}" presName="spaceBetweenRectangles" presStyleCnt="0"/>
      <dgm:spPr/>
    </dgm:pt>
    <dgm:pt modelId="{8E408DCA-0F6A-4FDD-8184-B1F10E4A3438}" type="pres">
      <dgm:prSet presAssocID="{68660391-7517-482B-9944-F6819107EFF8}" presName="parentLin" presStyleCnt="0"/>
      <dgm:spPr/>
    </dgm:pt>
    <dgm:pt modelId="{BA536C44-AC2B-44EE-918C-B5CA0EAC038B}" type="pres">
      <dgm:prSet presAssocID="{68660391-7517-482B-9944-F6819107EFF8}" presName="parentLeftMargin" presStyleLbl="node1" presStyleIdx="2" presStyleCnt="5"/>
      <dgm:spPr/>
      <dgm:t>
        <a:bodyPr/>
        <a:lstStyle/>
        <a:p>
          <a:endParaRPr lang="pt-BR"/>
        </a:p>
      </dgm:t>
    </dgm:pt>
    <dgm:pt modelId="{7C23BF49-B142-407B-8579-DA8987195E7F}" type="pres">
      <dgm:prSet presAssocID="{68660391-7517-482B-9944-F6819107EFF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202D1AE-5BB6-4116-813A-62E1A7BA90F1}" type="pres">
      <dgm:prSet presAssocID="{68660391-7517-482B-9944-F6819107EFF8}" presName="negativeSpace" presStyleCnt="0"/>
      <dgm:spPr/>
    </dgm:pt>
    <dgm:pt modelId="{57004180-4802-411B-B82D-A8B738F50AC6}" type="pres">
      <dgm:prSet presAssocID="{68660391-7517-482B-9944-F6819107EFF8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D76D8EC-15EA-413F-8C40-6BF114742569}" type="pres">
      <dgm:prSet presAssocID="{DC25B09F-39CE-4DFA-BC95-6C1114D1D960}" presName="spaceBetweenRectangles" presStyleCnt="0"/>
      <dgm:spPr/>
    </dgm:pt>
    <dgm:pt modelId="{AE21C295-68C3-4561-8B2E-708FD38CDCD6}" type="pres">
      <dgm:prSet presAssocID="{7AE143F0-AA2B-4EB4-8398-7736DF9195E9}" presName="parentLin" presStyleCnt="0"/>
      <dgm:spPr/>
    </dgm:pt>
    <dgm:pt modelId="{DFCA68A1-76F8-4854-8915-AA760CD9C8D9}" type="pres">
      <dgm:prSet presAssocID="{7AE143F0-AA2B-4EB4-8398-7736DF9195E9}" presName="parentLeftMargin" presStyleLbl="node1" presStyleIdx="3" presStyleCnt="5"/>
      <dgm:spPr/>
      <dgm:t>
        <a:bodyPr/>
        <a:lstStyle/>
        <a:p>
          <a:endParaRPr lang="pt-BR"/>
        </a:p>
      </dgm:t>
    </dgm:pt>
    <dgm:pt modelId="{7BED473F-C0B1-400F-AC95-49D3995F88A2}" type="pres">
      <dgm:prSet presAssocID="{7AE143F0-AA2B-4EB4-8398-7736DF9195E9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CDE5BBA-F39E-4A1E-A529-F0421B945F66}" type="pres">
      <dgm:prSet presAssocID="{7AE143F0-AA2B-4EB4-8398-7736DF9195E9}" presName="negativeSpace" presStyleCnt="0"/>
      <dgm:spPr/>
    </dgm:pt>
    <dgm:pt modelId="{1D2E85A7-EA19-45C5-B005-57992DF09F5B}" type="pres">
      <dgm:prSet presAssocID="{7AE143F0-AA2B-4EB4-8398-7736DF9195E9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A7F162A-BB48-46CC-81AA-2400DF195E79}" srcId="{DEAA4CFB-0A17-4C56-B41E-2E52DFBDC33E}" destId="{05CCC9FF-771D-4ADB-9575-88E8119E956D}" srcOrd="0" destOrd="0" parTransId="{8F6901D9-7110-4AC8-B58A-9C1E428DF1D4}" sibTransId="{547330D9-76A2-45D5-B634-9DEDFECABCC6}"/>
    <dgm:cxn modelId="{5AAEEE88-D6F7-44EC-833E-960CB4356F67}" srcId="{DEAA4CFB-0A17-4C56-B41E-2E52DFBDC33E}" destId="{7AE143F0-AA2B-4EB4-8398-7736DF9195E9}" srcOrd="4" destOrd="0" parTransId="{B37C8729-285A-4761-B908-76AE25E13D57}" sibTransId="{0141A8A7-1ADD-4970-8B06-AB4DDACCE42A}"/>
    <dgm:cxn modelId="{A1E3A1B3-4154-4CC6-93D5-B2058E7A00FB}" type="presOf" srcId="{7AE143F0-AA2B-4EB4-8398-7736DF9195E9}" destId="{DFCA68A1-76F8-4854-8915-AA760CD9C8D9}" srcOrd="0" destOrd="0" presId="urn:microsoft.com/office/officeart/2005/8/layout/list1"/>
    <dgm:cxn modelId="{2E68C09D-5367-4E99-9DA4-4984AA23C7E1}" srcId="{05CCC9FF-771D-4ADB-9575-88E8119E956D}" destId="{633C472A-4E34-45AC-B910-E12576D3AA9F}" srcOrd="0" destOrd="0" parTransId="{03F67BCA-3C83-4199-BC96-4FA2B6AEC2F8}" sibTransId="{3D3A7347-D862-4B35-9475-19F5FF9F2E95}"/>
    <dgm:cxn modelId="{64CEFB09-9810-48D1-A4D6-4DED66F1E164}" type="presOf" srcId="{68660391-7517-482B-9944-F6819107EFF8}" destId="{BA536C44-AC2B-44EE-918C-B5CA0EAC038B}" srcOrd="0" destOrd="0" presId="urn:microsoft.com/office/officeart/2005/8/layout/list1"/>
    <dgm:cxn modelId="{1D2C190F-5273-4A5B-93A5-32BC85ECBD22}" type="presOf" srcId="{DEAA4CFB-0A17-4C56-B41E-2E52DFBDC33E}" destId="{26318C74-F25F-4EA9-8E92-88A5AACEEF55}" srcOrd="0" destOrd="0" presId="urn:microsoft.com/office/officeart/2005/8/layout/list1"/>
    <dgm:cxn modelId="{BB56F45E-2472-411D-ABBF-348C3D3BEC60}" type="presOf" srcId="{7AE143F0-AA2B-4EB4-8398-7736DF9195E9}" destId="{7BED473F-C0B1-400F-AC95-49D3995F88A2}" srcOrd="1" destOrd="0" presId="urn:microsoft.com/office/officeart/2005/8/layout/list1"/>
    <dgm:cxn modelId="{D8C9418E-71A6-4922-BBC3-59EA420A4A1D}" srcId="{DEAA4CFB-0A17-4C56-B41E-2E52DFBDC33E}" destId="{8598A928-770A-49E4-B40B-8A79654A0AFE}" srcOrd="1" destOrd="0" parTransId="{14045AD0-2DA7-419F-BCAB-A1EBB5298438}" sibTransId="{200E5D78-AA8C-4813-807F-9CCFB077EBAB}"/>
    <dgm:cxn modelId="{EB837841-DA57-4B2B-A264-0E7BE268CD04}" type="presOf" srcId="{D615D1A1-0FD0-4BBB-91AC-A1B2C76629C8}" destId="{57004180-4802-411B-B82D-A8B738F50AC6}" srcOrd="0" destOrd="0" presId="urn:microsoft.com/office/officeart/2005/8/layout/list1"/>
    <dgm:cxn modelId="{7763F943-1B2F-42C7-A29B-1E04A7095676}" srcId="{68660391-7517-482B-9944-F6819107EFF8}" destId="{D615D1A1-0FD0-4BBB-91AC-A1B2C76629C8}" srcOrd="0" destOrd="0" parTransId="{0B1DB5A3-2F45-4A02-A7D6-785684262546}" sibTransId="{7410D07D-2005-459A-A0C7-CD4278FA3637}"/>
    <dgm:cxn modelId="{16685E4F-AA07-4E4D-A304-5616F5679D88}" srcId="{7AE143F0-AA2B-4EB4-8398-7736DF9195E9}" destId="{05F161C4-FEED-457D-9B0A-B6C2220805F4}" srcOrd="0" destOrd="0" parTransId="{BEDC2E45-EB05-4271-BF1F-36BC4E8DFC15}" sibTransId="{E255B2DE-CCE9-4E62-9396-59366099B602}"/>
    <dgm:cxn modelId="{7163BEA1-DB66-417A-ABAD-A940A2CC11C6}" type="presOf" srcId="{05F161C4-FEED-457D-9B0A-B6C2220805F4}" destId="{1D2E85A7-EA19-45C5-B005-57992DF09F5B}" srcOrd="0" destOrd="0" presId="urn:microsoft.com/office/officeart/2005/8/layout/list1"/>
    <dgm:cxn modelId="{F4FAF389-9036-4F5B-8B01-6485B76DD733}" srcId="{DEAA4CFB-0A17-4C56-B41E-2E52DFBDC33E}" destId="{BAD0F24A-6DBA-453E-9236-1CA7A9ABB857}" srcOrd="2" destOrd="0" parTransId="{09C40929-FC5E-4497-BE96-FA058AE45CA1}" sibTransId="{A0885118-FFD9-43B1-B0F6-506E36D5C871}"/>
    <dgm:cxn modelId="{ED635691-7E8F-4B20-9AA2-6568FCE7478D}" type="presOf" srcId="{8598A928-770A-49E4-B40B-8A79654A0AFE}" destId="{A57FAE05-DB17-422C-AC3C-3F5B7117B834}" srcOrd="1" destOrd="0" presId="urn:microsoft.com/office/officeart/2005/8/layout/list1"/>
    <dgm:cxn modelId="{D2BFBE97-DBF6-4507-AE94-09C5FDC99D8A}" type="presOf" srcId="{05CCC9FF-771D-4ADB-9575-88E8119E956D}" destId="{591640FC-05A5-4187-AC50-87A4B485051A}" srcOrd="1" destOrd="0" presId="urn:microsoft.com/office/officeart/2005/8/layout/list1"/>
    <dgm:cxn modelId="{3A9CBBB4-D286-4748-8228-1D01EED43860}" type="presOf" srcId="{8598A928-770A-49E4-B40B-8A79654A0AFE}" destId="{FCEE6C39-F4D1-45DE-B431-59B3377E5811}" srcOrd="0" destOrd="0" presId="urn:microsoft.com/office/officeart/2005/8/layout/list1"/>
    <dgm:cxn modelId="{52C3AD83-6010-4D36-B0FF-4654FBB05FE2}" type="presOf" srcId="{BAD0F24A-6DBA-453E-9236-1CA7A9ABB857}" destId="{D3F1D64E-1484-4387-9DFA-521DA3BFD216}" srcOrd="1" destOrd="0" presId="urn:microsoft.com/office/officeart/2005/8/layout/list1"/>
    <dgm:cxn modelId="{93B3A86F-EBD1-48A0-8EC5-E5C9198667A9}" type="presOf" srcId="{05CCC9FF-771D-4ADB-9575-88E8119E956D}" destId="{48D3BB99-B15C-43FB-98B4-2C3F9A1A5F76}" srcOrd="0" destOrd="0" presId="urn:microsoft.com/office/officeart/2005/8/layout/list1"/>
    <dgm:cxn modelId="{625EA8FB-D6CD-43CA-9633-DF8E0F0419DE}" srcId="{DEAA4CFB-0A17-4C56-B41E-2E52DFBDC33E}" destId="{68660391-7517-482B-9944-F6819107EFF8}" srcOrd="3" destOrd="0" parTransId="{F0050D93-442A-4E5F-8B81-8E281B3E25DB}" sibTransId="{DC25B09F-39CE-4DFA-BC95-6C1114D1D960}"/>
    <dgm:cxn modelId="{79515FCF-92CA-4018-BC3E-14480ABE043E}" type="presOf" srcId="{68660391-7517-482B-9944-F6819107EFF8}" destId="{7C23BF49-B142-407B-8579-DA8987195E7F}" srcOrd="1" destOrd="0" presId="urn:microsoft.com/office/officeart/2005/8/layout/list1"/>
    <dgm:cxn modelId="{797FD08E-9635-4337-B63B-CF782EABE6DA}" type="presOf" srcId="{BAD0F24A-6DBA-453E-9236-1CA7A9ABB857}" destId="{6F2F4762-040E-4DA1-914C-2AA9D198288D}" srcOrd="0" destOrd="0" presId="urn:microsoft.com/office/officeart/2005/8/layout/list1"/>
    <dgm:cxn modelId="{A997AF1C-417E-4795-B059-BFDC4CA1188B}" type="presOf" srcId="{633C472A-4E34-45AC-B910-E12576D3AA9F}" destId="{C760F869-90E7-4637-9A6A-9B4994A850C9}" srcOrd="0" destOrd="0" presId="urn:microsoft.com/office/officeart/2005/8/layout/list1"/>
    <dgm:cxn modelId="{DC1C9D0F-27EB-4262-B94F-A13C7D5C4D5C}" type="presOf" srcId="{A0AB3B7E-A511-4E8D-9CA9-54C9AB896E33}" destId="{1985B5C8-C490-4A9E-B453-42C362040D45}" srcOrd="0" destOrd="0" presId="urn:microsoft.com/office/officeart/2005/8/layout/list1"/>
    <dgm:cxn modelId="{2186B9BE-0EDD-4306-9D79-103FE0A6A24F}" srcId="{BAD0F24A-6DBA-453E-9236-1CA7A9ABB857}" destId="{A0AB3B7E-A511-4E8D-9CA9-54C9AB896E33}" srcOrd="0" destOrd="0" parTransId="{788D152F-E997-4378-BAF0-5995AB895B00}" sibTransId="{E8C54DF8-AFCD-45CB-839D-B61E639EFE00}"/>
    <dgm:cxn modelId="{729CD161-C9D0-4888-A2EB-B8BC8CFBA244}" type="presParOf" srcId="{26318C74-F25F-4EA9-8E92-88A5AACEEF55}" destId="{E632ADE0-DDE5-452A-8FB9-A042CBD6A57A}" srcOrd="0" destOrd="0" presId="urn:microsoft.com/office/officeart/2005/8/layout/list1"/>
    <dgm:cxn modelId="{621B1890-F081-47CB-AD92-863E09A608D7}" type="presParOf" srcId="{E632ADE0-DDE5-452A-8FB9-A042CBD6A57A}" destId="{48D3BB99-B15C-43FB-98B4-2C3F9A1A5F76}" srcOrd="0" destOrd="0" presId="urn:microsoft.com/office/officeart/2005/8/layout/list1"/>
    <dgm:cxn modelId="{45B942F2-33E7-4CB1-99C0-3AF96580940C}" type="presParOf" srcId="{E632ADE0-DDE5-452A-8FB9-A042CBD6A57A}" destId="{591640FC-05A5-4187-AC50-87A4B485051A}" srcOrd="1" destOrd="0" presId="urn:microsoft.com/office/officeart/2005/8/layout/list1"/>
    <dgm:cxn modelId="{589E4B63-FA71-4A9D-AEDE-2895845392F9}" type="presParOf" srcId="{26318C74-F25F-4EA9-8E92-88A5AACEEF55}" destId="{372A6805-EF54-4F01-804B-807E9099E2A8}" srcOrd="1" destOrd="0" presId="urn:microsoft.com/office/officeart/2005/8/layout/list1"/>
    <dgm:cxn modelId="{DB20CAF6-B58B-4AB1-B118-F59427E8A919}" type="presParOf" srcId="{26318C74-F25F-4EA9-8E92-88A5AACEEF55}" destId="{C760F869-90E7-4637-9A6A-9B4994A850C9}" srcOrd="2" destOrd="0" presId="urn:microsoft.com/office/officeart/2005/8/layout/list1"/>
    <dgm:cxn modelId="{8CEA85EE-498F-494C-A7C9-11EF464E59A7}" type="presParOf" srcId="{26318C74-F25F-4EA9-8E92-88A5AACEEF55}" destId="{FCD143DB-468B-45C9-9F66-65BACFF5067B}" srcOrd="3" destOrd="0" presId="urn:microsoft.com/office/officeart/2005/8/layout/list1"/>
    <dgm:cxn modelId="{4AA87141-4960-4348-B96E-1A138290D5A7}" type="presParOf" srcId="{26318C74-F25F-4EA9-8E92-88A5AACEEF55}" destId="{9D9E7FCD-F144-4F83-9173-1775C520AFDD}" srcOrd="4" destOrd="0" presId="urn:microsoft.com/office/officeart/2005/8/layout/list1"/>
    <dgm:cxn modelId="{ED5DB6EE-AF0B-4199-A1D1-C315737DFF28}" type="presParOf" srcId="{9D9E7FCD-F144-4F83-9173-1775C520AFDD}" destId="{FCEE6C39-F4D1-45DE-B431-59B3377E5811}" srcOrd="0" destOrd="0" presId="urn:microsoft.com/office/officeart/2005/8/layout/list1"/>
    <dgm:cxn modelId="{19BC779A-BEAF-4903-93BD-4EC6BA7BB4F1}" type="presParOf" srcId="{9D9E7FCD-F144-4F83-9173-1775C520AFDD}" destId="{A57FAE05-DB17-422C-AC3C-3F5B7117B834}" srcOrd="1" destOrd="0" presId="urn:microsoft.com/office/officeart/2005/8/layout/list1"/>
    <dgm:cxn modelId="{20EA6573-4950-493D-90E3-218FA4504049}" type="presParOf" srcId="{26318C74-F25F-4EA9-8E92-88A5AACEEF55}" destId="{26405332-8C28-4CD1-B4DA-FAB6D54D462F}" srcOrd="5" destOrd="0" presId="urn:microsoft.com/office/officeart/2005/8/layout/list1"/>
    <dgm:cxn modelId="{451B4CD9-9973-42A3-B739-D2B0E0C589FA}" type="presParOf" srcId="{26318C74-F25F-4EA9-8E92-88A5AACEEF55}" destId="{562550C5-9B5F-4DE1-94D8-0E3818360008}" srcOrd="6" destOrd="0" presId="urn:microsoft.com/office/officeart/2005/8/layout/list1"/>
    <dgm:cxn modelId="{FC140134-17B1-4337-9CD6-EFD05CD7A7A3}" type="presParOf" srcId="{26318C74-F25F-4EA9-8E92-88A5AACEEF55}" destId="{0114D245-A231-43C2-A936-115C5C521EEA}" srcOrd="7" destOrd="0" presId="urn:microsoft.com/office/officeart/2005/8/layout/list1"/>
    <dgm:cxn modelId="{56A8D5C8-3862-4E7F-AE33-131AA5D4902C}" type="presParOf" srcId="{26318C74-F25F-4EA9-8E92-88A5AACEEF55}" destId="{0AD0EC7A-46ED-4D82-B8C7-5EA065F16AD1}" srcOrd="8" destOrd="0" presId="urn:microsoft.com/office/officeart/2005/8/layout/list1"/>
    <dgm:cxn modelId="{4409A57C-32E6-4001-A8AC-7E96805E4857}" type="presParOf" srcId="{0AD0EC7A-46ED-4D82-B8C7-5EA065F16AD1}" destId="{6F2F4762-040E-4DA1-914C-2AA9D198288D}" srcOrd="0" destOrd="0" presId="urn:microsoft.com/office/officeart/2005/8/layout/list1"/>
    <dgm:cxn modelId="{6FB2D7C0-61C1-4BDF-A6F6-3808891689C3}" type="presParOf" srcId="{0AD0EC7A-46ED-4D82-B8C7-5EA065F16AD1}" destId="{D3F1D64E-1484-4387-9DFA-521DA3BFD216}" srcOrd="1" destOrd="0" presId="urn:microsoft.com/office/officeart/2005/8/layout/list1"/>
    <dgm:cxn modelId="{42DFA538-1C08-4CD7-A66E-269F8DE46788}" type="presParOf" srcId="{26318C74-F25F-4EA9-8E92-88A5AACEEF55}" destId="{79D134A1-2E86-4EF8-B38A-47BF3695A940}" srcOrd="9" destOrd="0" presId="urn:microsoft.com/office/officeart/2005/8/layout/list1"/>
    <dgm:cxn modelId="{B7E2CD30-BD39-4E4F-A316-73D01B3C1126}" type="presParOf" srcId="{26318C74-F25F-4EA9-8E92-88A5AACEEF55}" destId="{1985B5C8-C490-4A9E-B453-42C362040D45}" srcOrd="10" destOrd="0" presId="urn:microsoft.com/office/officeart/2005/8/layout/list1"/>
    <dgm:cxn modelId="{4C9DFC63-AFF3-4ACA-A835-8B633773DD32}" type="presParOf" srcId="{26318C74-F25F-4EA9-8E92-88A5AACEEF55}" destId="{78738C05-CFD2-4077-972B-43CB6ABD74A5}" srcOrd="11" destOrd="0" presId="urn:microsoft.com/office/officeart/2005/8/layout/list1"/>
    <dgm:cxn modelId="{4500383E-7A73-4622-B661-D4D5CD7F4868}" type="presParOf" srcId="{26318C74-F25F-4EA9-8E92-88A5AACEEF55}" destId="{8E408DCA-0F6A-4FDD-8184-B1F10E4A3438}" srcOrd="12" destOrd="0" presId="urn:microsoft.com/office/officeart/2005/8/layout/list1"/>
    <dgm:cxn modelId="{D8D5CDE5-15B4-40D4-99F6-801BC37F1F80}" type="presParOf" srcId="{8E408DCA-0F6A-4FDD-8184-B1F10E4A3438}" destId="{BA536C44-AC2B-44EE-918C-B5CA0EAC038B}" srcOrd="0" destOrd="0" presId="urn:microsoft.com/office/officeart/2005/8/layout/list1"/>
    <dgm:cxn modelId="{B7E2921F-4E4A-43D6-895B-444D3380B0D5}" type="presParOf" srcId="{8E408DCA-0F6A-4FDD-8184-B1F10E4A3438}" destId="{7C23BF49-B142-407B-8579-DA8987195E7F}" srcOrd="1" destOrd="0" presId="urn:microsoft.com/office/officeart/2005/8/layout/list1"/>
    <dgm:cxn modelId="{D7AD25EF-249A-46BA-B039-0BB9AE6EB5CC}" type="presParOf" srcId="{26318C74-F25F-4EA9-8E92-88A5AACEEF55}" destId="{8202D1AE-5BB6-4116-813A-62E1A7BA90F1}" srcOrd="13" destOrd="0" presId="urn:microsoft.com/office/officeart/2005/8/layout/list1"/>
    <dgm:cxn modelId="{57135849-FE23-42A4-9F56-B8C5C67F69CF}" type="presParOf" srcId="{26318C74-F25F-4EA9-8E92-88A5AACEEF55}" destId="{57004180-4802-411B-B82D-A8B738F50AC6}" srcOrd="14" destOrd="0" presId="urn:microsoft.com/office/officeart/2005/8/layout/list1"/>
    <dgm:cxn modelId="{8AC970E2-1603-4A73-84A2-0C2B0FFFFDA7}" type="presParOf" srcId="{26318C74-F25F-4EA9-8E92-88A5AACEEF55}" destId="{3D76D8EC-15EA-413F-8C40-6BF114742569}" srcOrd="15" destOrd="0" presId="urn:microsoft.com/office/officeart/2005/8/layout/list1"/>
    <dgm:cxn modelId="{F886B33B-D341-465B-9E0E-BAB48055D4B5}" type="presParOf" srcId="{26318C74-F25F-4EA9-8E92-88A5AACEEF55}" destId="{AE21C295-68C3-4561-8B2E-708FD38CDCD6}" srcOrd="16" destOrd="0" presId="urn:microsoft.com/office/officeart/2005/8/layout/list1"/>
    <dgm:cxn modelId="{A31841D5-B032-45BD-8743-BB605828A9D5}" type="presParOf" srcId="{AE21C295-68C3-4561-8B2E-708FD38CDCD6}" destId="{DFCA68A1-76F8-4854-8915-AA760CD9C8D9}" srcOrd="0" destOrd="0" presId="urn:microsoft.com/office/officeart/2005/8/layout/list1"/>
    <dgm:cxn modelId="{C31101CB-D1D1-4EFE-BFFC-242BB376B30C}" type="presParOf" srcId="{AE21C295-68C3-4561-8B2E-708FD38CDCD6}" destId="{7BED473F-C0B1-400F-AC95-49D3995F88A2}" srcOrd="1" destOrd="0" presId="urn:microsoft.com/office/officeart/2005/8/layout/list1"/>
    <dgm:cxn modelId="{A61F71C3-78B8-4E15-9BEB-01CE353F7F76}" type="presParOf" srcId="{26318C74-F25F-4EA9-8E92-88A5AACEEF55}" destId="{FCDE5BBA-F39E-4A1E-A529-F0421B945F66}" srcOrd="17" destOrd="0" presId="urn:microsoft.com/office/officeart/2005/8/layout/list1"/>
    <dgm:cxn modelId="{DCB523D2-FBAD-47D9-82C3-7A19A36821B0}" type="presParOf" srcId="{26318C74-F25F-4EA9-8E92-88A5AACEEF55}" destId="{1D2E85A7-EA19-45C5-B005-57992DF09F5B}" srcOrd="18" destOrd="0" presId="urn:microsoft.com/office/officeart/2005/8/layout/list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93E7340-B4FE-4C5E-B627-EBDB6B1F5D94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11003A39-7698-4B1C-97F0-2CF5E3037D6B}">
      <dgm:prSet phldrT="[Texto]"/>
      <dgm:spPr/>
      <dgm:t>
        <a:bodyPr/>
        <a:lstStyle/>
        <a:p>
          <a:r>
            <a:rPr lang="pt-BR" dirty="0" smtClean="0"/>
            <a:t>Conservação</a:t>
          </a:r>
          <a:endParaRPr lang="pt-BR" dirty="0"/>
        </a:p>
      </dgm:t>
    </dgm:pt>
    <dgm:pt modelId="{59F0A99E-C037-4A0C-9F52-5BBBBACB349D}" type="parTrans" cxnId="{FC863D26-E1D3-4A5B-9054-60F376A8B349}">
      <dgm:prSet/>
      <dgm:spPr/>
      <dgm:t>
        <a:bodyPr/>
        <a:lstStyle/>
        <a:p>
          <a:endParaRPr lang="pt-BR"/>
        </a:p>
      </dgm:t>
    </dgm:pt>
    <dgm:pt modelId="{A11803D0-D8E4-4B5F-AC2B-FFE5A28E491F}" type="sibTrans" cxnId="{FC863D26-E1D3-4A5B-9054-60F376A8B349}">
      <dgm:prSet/>
      <dgm:spPr/>
      <dgm:t>
        <a:bodyPr/>
        <a:lstStyle/>
        <a:p>
          <a:endParaRPr lang="pt-BR"/>
        </a:p>
      </dgm:t>
    </dgm:pt>
    <dgm:pt modelId="{804D234E-C809-45F0-BE62-5DBB25B4CB2B}">
      <dgm:prSet phldrT="[Texto]"/>
      <dgm:spPr/>
      <dgm:t>
        <a:bodyPr/>
        <a:lstStyle/>
        <a:p>
          <a:r>
            <a:rPr lang="pt-BR" dirty="0" smtClean="0"/>
            <a:t>Preservação</a:t>
          </a:r>
          <a:endParaRPr lang="pt-BR" dirty="0"/>
        </a:p>
      </dgm:t>
    </dgm:pt>
    <dgm:pt modelId="{AD68D743-877A-4498-95C4-BFB40A046869}" type="parTrans" cxnId="{4F7F9B82-9594-407A-8F3F-2B3B2396F60A}">
      <dgm:prSet/>
      <dgm:spPr/>
      <dgm:t>
        <a:bodyPr/>
        <a:lstStyle/>
        <a:p>
          <a:endParaRPr lang="pt-BR"/>
        </a:p>
      </dgm:t>
    </dgm:pt>
    <dgm:pt modelId="{616E4277-840F-4DE6-9108-DC590576E139}" type="sibTrans" cxnId="{4F7F9B82-9594-407A-8F3F-2B3B2396F60A}">
      <dgm:prSet/>
      <dgm:spPr/>
      <dgm:t>
        <a:bodyPr/>
        <a:lstStyle/>
        <a:p>
          <a:endParaRPr lang="pt-BR"/>
        </a:p>
      </dgm:t>
    </dgm:pt>
    <dgm:pt modelId="{49E74306-CF69-41A7-A66B-B49D1F0964F3}" type="pres">
      <dgm:prSet presAssocID="{493E7340-B4FE-4C5E-B627-EBDB6B1F5D94}" presName="linearFlow" presStyleCnt="0">
        <dgm:presLayoutVars>
          <dgm:dir/>
          <dgm:resizeHandles val="exact"/>
        </dgm:presLayoutVars>
      </dgm:prSet>
      <dgm:spPr/>
    </dgm:pt>
    <dgm:pt modelId="{AA66C048-4EBA-40AF-9260-259F4EC4DE69}" type="pres">
      <dgm:prSet presAssocID="{11003A39-7698-4B1C-97F0-2CF5E3037D6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D4B8D1F-C97B-427E-928B-5B78AD2CC0D9}" type="pres">
      <dgm:prSet presAssocID="{A11803D0-D8E4-4B5F-AC2B-FFE5A28E491F}" presName="spacerL" presStyleCnt="0"/>
      <dgm:spPr/>
    </dgm:pt>
    <dgm:pt modelId="{706127D9-E72C-412C-817A-BE5D8331D34D}" type="pres">
      <dgm:prSet presAssocID="{A11803D0-D8E4-4B5F-AC2B-FFE5A28E491F}" presName="sibTrans" presStyleLbl="sibTrans2D1" presStyleIdx="0" presStyleCnt="1"/>
      <dgm:spPr>
        <a:prstGeom prst="mathNotEqual">
          <a:avLst/>
        </a:prstGeom>
      </dgm:spPr>
      <dgm:t>
        <a:bodyPr/>
        <a:lstStyle/>
        <a:p>
          <a:endParaRPr lang="pt-BR"/>
        </a:p>
      </dgm:t>
    </dgm:pt>
    <dgm:pt modelId="{40B5B7B7-14FF-4E1D-B80F-3F63F37753D6}" type="pres">
      <dgm:prSet presAssocID="{A11803D0-D8E4-4B5F-AC2B-FFE5A28E491F}" presName="spacerR" presStyleCnt="0"/>
      <dgm:spPr/>
    </dgm:pt>
    <dgm:pt modelId="{7D77D1F2-7066-4D0D-B90E-F6F157E0DDCE}" type="pres">
      <dgm:prSet presAssocID="{804D234E-C809-45F0-BE62-5DBB25B4CB2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5E779F98-1E50-4D92-B2A2-39AC09D28B70}" type="presOf" srcId="{A11803D0-D8E4-4B5F-AC2B-FFE5A28E491F}" destId="{706127D9-E72C-412C-817A-BE5D8331D34D}" srcOrd="0" destOrd="0" presId="urn:microsoft.com/office/officeart/2005/8/layout/equation1"/>
    <dgm:cxn modelId="{4F7F9B82-9594-407A-8F3F-2B3B2396F60A}" srcId="{493E7340-B4FE-4C5E-B627-EBDB6B1F5D94}" destId="{804D234E-C809-45F0-BE62-5DBB25B4CB2B}" srcOrd="1" destOrd="0" parTransId="{AD68D743-877A-4498-95C4-BFB40A046869}" sibTransId="{616E4277-840F-4DE6-9108-DC590576E139}"/>
    <dgm:cxn modelId="{4419B675-BD24-4C73-93E9-D9572C5000C2}" type="presOf" srcId="{804D234E-C809-45F0-BE62-5DBB25B4CB2B}" destId="{7D77D1F2-7066-4D0D-B90E-F6F157E0DDCE}" srcOrd="0" destOrd="0" presId="urn:microsoft.com/office/officeart/2005/8/layout/equation1"/>
    <dgm:cxn modelId="{EDF157B2-FD88-4BFC-842E-2582183FC4EB}" type="presOf" srcId="{493E7340-B4FE-4C5E-B627-EBDB6B1F5D94}" destId="{49E74306-CF69-41A7-A66B-B49D1F0964F3}" srcOrd="0" destOrd="0" presId="urn:microsoft.com/office/officeart/2005/8/layout/equation1"/>
    <dgm:cxn modelId="{DDB63D49-6490-4BCF-9371-7A3C09AEFA04}" type="presOf" srcId="{11003A39-7698-4B1C-97F0-2CF5E3037D6B}" destId="{AA66C048-4EBA-40AF-9260-259F4EC4DE69}" srcOrd="0" destOrd="0" presId="urn:microsoft.com/office/officeart/2005/8/layout/equation1"/>
    <dgm:cxn modelId="{FC863D26-E1D3-4A5B-9054-60F376A8B349}" srcId="{493E7340-B4FE-4C5E-B627-EBDB6B1F5D94}" destId="{11003A39-7698-4B1C-97F0-2CF5E3037D6B}" srcOrd="0" destOrd="0" parTransId="{59F0A99E-C037-4A0C-9F52-5BBBBACB349D}" sibTransId="{A11803D0-D8E4-4B5F-AC2B-FFE5A28E491F}"/>
    <dgm:cxn modelId="{790ADF1A-426F-47B3-93A9-4C2B51E65BAB}" type="presParOf" srcId="{49E74306-CF69-41A7-A66B-B49D1F0964F3}" destId="{AA66C048-4EBA-40AF-9260-259F4EC4DE69}" srcOrd="0" destOrd="0" presId="urn:microsoft.com/office/officeart/2005/8/layout/equation1"/>
    <dgm:cxn modelId="{46D7DF2E-D079-461E-A24F-CAAC054659C0}" type="presParOf" srcId="{49E74306-CF69-41A7-A66B-B49D1F0964F3}" destId="{7D4B8D1F-C97B-427E-928B-5B78AD2CC0D9}" srcOrd="1" destOrd="0" presId="urn:microsoft.com/office/officeart/2005/8/layout/equation1"/>
    <dgm:cxn modelId="{493F7D5F-77EB-4A4A-AF61-2106D5F0CB90}" type="presParOf" srcId="{49E74306-CF69-41A7-A66B-B49D1F0964F3}" destId="{706127D9-E72C-412C-817A-BE5D8331D34D}" srcOrd="2" destOrd="0" presId="urn:microsoft.com/office/officeart/2005/8/layout/equation1"/>
    <dgm:cxn modelId="{B1F8EEE6-1DA5-4DFF-A4F6-921AFA586537}" type="presParOf" srcId="{49E74306-CF69-41A7-A66B-B49D1F0964F3}" destId="{40B5B7B7-14FF-4E1D-B80F-3F63F37753D6}" srcOrd="3" destOrd="0" presId="urn:microsoft.com/office/officeart/2005/8/layout/equation1"/>
    <dgm:cxn modelId="{A8C287BB-63CA-4782-B5C4-970D27192282}" type="presParOf" srcId="{49E74306-CF69-41A7-A66B-B49D1F0964F3}" destId="{7D77D1F2-7066-4D0D-B90E-F6F157E0DDCE}" srcOrd="4" destOrd="0" presId="urn:microsoft.com/office/officeart/2005/8/layout/equation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9BEED8B-F010-4B59-B1C2-BE1A3C195B4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B1B78CE3-2D27-44CB-A2A3-F652D4697787}">
      <dgm:prSet phldrT="[Texto]"/>
      <dgm:spPr/>
      <dgm:t>
        <a:bodyPr/>
        <a:lstStyle/>
        <a:p>
          <a:r>
            <a:rPr lang="pt-BR" b="1" dirty="0" smtClean="0">
              <a:solidFill>
                <a:srgbClr val="C00000"/>
              </a:solidFill>
            </a:rPr>
            <a:t>Imperativas</a:t>
          </a:r>
          <a:endParaRPr lang="pt-BR" b="1" dirty="0">
            <a:solidFill>
              <a:srgbClr val="C00000"/>
            </a:solidFill>
          </a:endParaRPr>
        </a:p>
      </dgm:t>
    </dgm:pt>
    <dgm:pt modelId="{7B76B928-C2A7-4A8F-A758-E2D877111E50}" type="parTrans" cxnId="{ECCD9C10-9471-4D9A-8674-ABBF5E68AFED}">
      <dgm:prSet/>
      <dgm:spPr/>
      <dgm:t>
        <a:bodyPr/>
        <a:lstStyle/>
        <a:p>
          <a:endParaRPr lang="pt-BR"/>
        </a:p>
      </dgm:t>
    </dgm:pt>
    <dgm:pt modelId="{B4F31955-6E44-462A-9E9D-50F81255D8BB}" type="sibTrans" cxnId="{ECCD9C10-9471-4D9A-8674-ABBF5E68AFED}">
      <dgm:prSet/>
      <dgm:spPr/>
      <dgm:t>
        <a:bodyPr/>
        <a:lstStyle/>
        <a:p>
          <a:endParaRPr lang="pt-BR"/>
        </a:p>
      </dgm:t>
    </dgm:pt>
    <dgm:pt modelId="{3A6F9B11-F21E-4CEF-8140-66D171D860F2}">
      <dgm:prSet phldrT="[Texto]"/>
      <dgm:spPr/>
      <dgm:t>
        <a:bodyPr/>
        <a:lstStyle/>
        <a:p>
          <a:r>
            <a:rPr lang="pt-BR" dirty="0" smtClean="0">
              <a:solidFill>
                <a:srgbClr val="C00000"/>
              </a:solidFill>
            </a:rPr>
            <a:t>Ou Normas Cogentes</a:t>
          </a:r>
          <a:endParaRPr lang="pt-BR" dirty="0">
            <a:solidFill>
              <a:srgbClr val="C00000"/>
            </a:solidFill>
          </a:endParaRPr>
        </a:p>
      </dgm:t>
    </dgm:pt>
    <dgm:pt modelId="{87CC2FCA-982C-40EA-AFF6-17267A3AFE07}" type="parTrans" cxnId="{3EF6ABDF-31F6-4931-9739-C78BD28B2C22}">
      <dgm:prSet/>
      <dgm:spPr/>
      <dgm:t>
        <a:bodyPr/>
        <a:lstStyle/>
        <a:p>
          <a:endParaRPr lang="pt-BR"/>
        </a:p>
      </dgm:t>
    </dgm:pt>
    <dgm:pt modelId="{3D3C4DB8-04BD-476A-B30A-CC3C7FB3BB9A}" type="sibTrans" cxnId="{3EF6ABDF-31F6-4931-9739-C78BD28B2C22}">
      <dgm:prSet/>
      <dgm:spPr/>
      <dgm:t>
        <a:bodyPr/>
        <a:lstStyle/>
        <a:p>
          <a:endParaRPr lang="pt-BR"/>
        </a:p>
      </dgm:t>
    </dgm:pt>
    <dgm:pt modelId="{573E5D54-DB21-41FB-849A-22D40631D910}">
      <dgm:prSet phldrT="[Texto]"/>
      <dgm:spPr/>
      <dgm:t>
        <a:bodyPr/>
        <a:lstStyle/>
        <a:p>
          <a:r>
            <a:rPr lang="pt-BR" dirty="0" smtClean="0">
              <a:solidFill>
                <a:srgbClr val="C00000"/>
              </a:solidFill>
            </a:rPr>
            <a:t>Não podem se ilididas pela vontade das partes</a:t>
          </a:r>
          <a:endParaRPr lang="pt-BR" dirty="0">
            <a:solidFill>
              <a:srgbClr val="C00000"/>
            </a:solidFill>
          </a:endParaRPr>
        </a:p>
      </dgm:t>
    </dgm:pt>
    <dgm:pt modelId="{7EF81F04-CC21-4965-BF4E-36BD08667E05}" type="parTrans" cxnId="{C93AB91E-A7D6-45D1-AE65-2DD6831A930E}">
      <dgm:prSet/>
      <dgm:spPr/>
      <dgm:t>
        <a:bodyPr/>
        <a:lstStyle/>
        <a:p>
          <a:endParaRPr lang="pt-BR"/>
        </a:p>
      </dgm:t>
    </dgm:pt>
    <dgm:pt modelId="{EB9B5C9F-0B91-4D46-9B4B-46E38A0AC7F9}" type="sibTrans" cxnId="{C93AB91E-A7D6-45D1-AE65-2DD6831A930E}">
      <dgm:prSet/>
      <dgm:spPr/>
      <dgm:t>
        <a:bodyPr/>
        <a:lstStyle/>
        <a:p>
          <a:endParaRPr lang="pt-BR"/>
        </a:p>
      </dgm:t>
    </dgm:pt>
    <dgm:pt modelId="{AA840E7F-A5A3-41A4-83ED-A3FC6602E1E7}">
      <dgm:prSet phldrT="[Texto]"/>
      <dgm:spPr/>
      <dgm:t>
        <a:bodyPr/>
        <a:lstStyle/>
        <a:p>
          <a:r>
            <a:rPr lang="pt-BR" b="1" dirty="0" smtClean="0">
              <a:solidFill>
                <a:srgbClr val="7030A0"/>
              </a:solidFill>
            </a:rPr>
            <a:t>Supletivas</a:t>
          </a:r>
          <a:endParaRPr lang="pt-BR" b="1" dirty="0">
            <a:solidFill>
              <a:srgbClr val="7030A0"/>
            </a:solidFill>
          </a:endParaRPr>
        </a:p>
      </dgm:t>
    </dgm:pt>
    <dgm:pt modelId="{7DB6B53E-92E1-4BF0-B030-342255A9548A}" type="parTrans" cxnId="{F02D5071-5D5A-4396-A7D0-265FDC3151E5}">
      <dgm:prSet/>
      <dgm:spPr/>
      <dgm:t>
        <a:bodyPr/>
        <a:lstStyle/>
        <a:p>
          <a:endParaRPr lang="pt-BR"/>
        </a:p>
      </dgm:t>
    </dgm:pt>
    <dgm:pt modelId="{8DE41372-6BD5-4FCD-878C-DDCF6D9FF169}" type="sibTrans" cxnId="{F02D5071-5D5A-4396-A7D0-265FDC3151E5}">
      <dgm:prSet/>
      <dgm:spPr/>
      <dgm:t>
        <a:bodyPr/>
        <a:lstStyle/>
        <a:p>
          <a:endParaRPr lang="pt-BR"/>
        </a:p>
      </dgm:t>
    </dgm:pt>
    <dgm:pt modelId="{303CA515-3672-4B67-8982-96FCAC1E6414}">
      <dgm:prSet phldrT="[Texto]"/>
      <dgm:spPr/>
      <dgm:t>
        <a:bodyPr/>
        <a:lstStyle/>
        <a:p>
          <a:r>
            <a:rPr lang="pt-BR" dirty="0" smtClean="0">
              <a:solidFill>
                <a:srgbClr val="7030A0"/>
              </a:solidFill>
            </a:rPr>
            <a:t>Ou Normas Dispositivas</a:t>
          </a:r>
          <a:endParaRPr lang="pt-BR" dirty="0">
            <a:solidFill>
              <a:srgbClr val="7030A0"/>
            </a:solidFill>
          </a:endParaRPr>
        </a:p>
      </dgm:t>
    </dgm:pt>
    <dgm:pt modelId="{CAC518F2-9725-4B5B-A183-F3A509F821D3}" type="parTrans" cxnId="{F20F841D-6103-4FE2-882E-9782B2DA3D43}">
      <dgm:prSet/>
      <dgm:spPr/>
      <dgm:t>
        <a:bodyPr/>
        <a:lstStyle/>
        <a:p>
          <a:endParaRPr lang="pt-BR"/>
        </a:p>
      </dgm:t>
    </dgm:pt>
    <dgm:pt modelId="{A824884D-573B-49BF-B525-D70B6D6FEA1E}" type="sibTrans" cxnId="{F20F841D-6103-4FE2-882E-9782B2DA3D43}">
      <dgm:prSet/>
      <dgm:spPr/>
      <dgm:t>
        <a:bodyPr/>
        <a:lstStyle/>
        <a:p>
          <a:endParaRPr lang="pt-BR"/>
        </a:p>
      </dgm:t>
    </dgm:pt>
    <dgm:pt modelId="{CFB38CB1-280A-40D2-8B9B-063265D07FA0}">
      <dgm:prSet phldrT="[Texto]"/>
      <dgm:spPr/>
      <dgm:t>
        <a:bodyPr/>
        <a:lstStyle/>
        <a:p>
          <a:r>
            <a:rPr lang="pt-BR" dirty="0" smtClean="0">
              <a:solidFill>
                <a:srgbClr val="7030A0"/>
              </a:solidFill>
            </a:rPr>
            <a:t>Que se amoldam aos interesses das partes</a:t>
          </a:r>
          <a:endParaRPr lang="pt-BR" dirty="0">
            <a:solidFill>
              <a:srgbClr val="7030A0"/>
            </a:solidFill>
          </a:endParaRPr>
        </a:p>
      </dgm:t>
    </dgm:pt>
    <dgm:pt modelId="{A349DFA9-7630-4028-8A26-AF5600FBA399}" type="parTrans" cxnId="{D28132A2-2A7D-47CC-BE3A-9F3AE4620139}">
      <dgm:prSet/>
      <dgm:spPr/>
      <dgm:t>
        <a:bodyPr/>
        <a:lstStyle/>
        <a:p>
          <a:endParaRPr lang="pt-BR"/>
        </a:p>
      </dgm:t>
    </dgm:pt>
    <dgm:pt modelId="{379EE335-54A2-48A7-BA13-CFAE4CDF8E39}" type="sibTrans" cxnId="{D28132A2-2A7D-47CC-BE3A-9F3AE4620139}">
      <dgm:prSet/>
      <dgm:spPr/>
      <dgm:t>
        <a:bodyPr/>
        <a:lstStyle/>
        <a:p>
          <a:endParaRPr lang="pt-BR"/>
        </a:p>
      </dgm:t>
    </dgm:pt>
    <dgm:pt modelId="{1EE54429-D9F7-4E60-8807-CD53EC35F6F1}" type="pres">
      <dgm:prSet presAssocID="{99BEED8B-F010-4B59-B1C2-BE1A3C195B4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E88431A1-8C6F-4A35-A6A1-C387719D869E}" type="pres">
      <dgm:prSet presAssocID="{B1B78CE3-2D27-44CB-A2A3-F652D4697787}" presName="composite" presStyleCnt="0"/>
      <dgm:spPr/>
    </dgm:pt>
    <dgm:pt modelId="{04E332E0-4034-476E-A201-04A6E258794D}" type="pres">
      <dgm:prSet presAssocID="{B1B78CE3-2D27-44CB-A2A3-F652D4697787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388941F-C131-42CC-BB4A-884177E6BBB0}" type="pres">
      <dgm:prSet presAssocID="{B1B78CE3-2D27-44CB-A2A3-F652D4697787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23FE8F5-0345-47DB-9861-D98D0BEAA28B}" type="pres">
      <dgm:prSet presAssocID="{B4F31955-6E44-462A-9E9D-50F81255D8BB}" presName="sp" presStyleCnt="0"/>
      <dgm:spPr/>
    </dgm:pt>
    <dgm:pt modelId="{55ACFB27-CA01-4856-B200-51953232836C}" type="pres">
      <dgm:prSet presAssocID="{AA840E7F-A5A3-41A4-83ED-A3FC6602E1E7}" presName="composite" presStyleCnt="0"/>
      <dgm:spPr/>
    </dgm:pt>
    <dgm:pt modelId="{834D9EC7-ED55-4109-ABC5-D907C0348032}" type="pres">
      <dgm:prSet presAssocID="{AA840E7F-A5A3-41A4-83ED-A3FC6602E1E7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98E9632-08EB-45CB-B929-DC00C8E2B784}" type="pres">
      <dgm:prSet presAssocID="{AA840E7F-A5A3-41A4-83ED-A3FC6602E1E7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EF6ABDF-31F6-4931-9739-C78BD28B2C22}" srcId="{B1B78CE3-2D27-44CB-A2A3-F652D4697787}" destId="{3A6F9B11-F21E-4CEF-8140-66D171D860F2}" srcOrd="0" destOrd="0" parTransId="{87CC2FCA-982C-40EA-AFF6-17267A3AFE07}" sibTransId="{3D3C4DB8-04BD-476A-B30A-CC3C7FB3BB9A}"/>
    <dgm:cxn modelId="{C93AB91E-A7D6-45D1-AE65-2DD6831A930E}" srcId="{B1B78CE3-2D27-44CB-A2A3-F652D4697787}" destId="{573E5D54-DB21-41FB-849A-22D40631D910}" srcOrd="1" destOrd="0" parTransId="{7EF81F04-CC21-4965-BF4E-36BD08667E05}" sibTransId="{EB9B5C9F-0B91-4D46-9B4B-46E38A0AC7F9}"/>
    <dgm:cxn modelId="{6B376416-3411-4E1E-A60E-712F2C47246C}" type="presOf" srcId="{B1B78CE3-2D27-44CB-A2A3-F652D4697787}" destId="{04E332E0-4034-476E-A201-04A6E258794D}" srcOrd="0" destOrd="0" presId="urn:microsoft.com/office/officeart/2005/8/layout/chevron2"/>
    <dgm:cxn modelId="{10568A9B-9ED8-48E2-9C2B-403ACCB85799}" type="presOf" srcId="{303CA515-3672-4B67-8982-96FCAC1E6414}" destId="{C98E9632-08EB-45CB-B929-DC00C8E2B784}" srcOrd="0" destOrd="0" presId="urn:microsoft.com/office/officeart/2005/8/layout/chevron2"/>
    <dgm:cxn modelId="{ECCD9C10-9471-4D9A-8674-ABBF5E68AFED}" srcId="{99BEED8B-F010-4B59-B1C2-BE1A3C195B4E}" destId="{B1B78CE3-2D27-44CB-A2A3-F652D4697787}" srcOrd="0" destOrd="0" parTransId="{7B76B928-C2A7-4A8F-A758-E2D877111E50}" sibTransId="{B4F31955-6E44-462A-9E9D-50F81255D8BB}"/>
    <dgm:cxn modelId="{F20F841D-6103-4FE2-882E-9782B2DA3D43}" srcId="{AA840E7F-A5A3-41A4-83ED-A3FC6602E1E7}" destId="{303CA515-3672-4B67-8982-96FCAC1E6414}" srcOrd="0" destOrd="0" parTransId="{CAC518F2-9725-4B5B-A183-F3A509F821D3}" sibTransId="{A824884D-573B-49BF-B525-D70B6D6FEA1E}"/>
    <dgm:cxn modelId="{1629E697-027B-459F-BC0B-C8214B70EAC4}" type="presOf" srcId="{573E5D54-DB21-41FB-849A-22D40631D910}" destId="{C388941F-C131-42CC-BB4A-884177E6BBB0}" srcOrd="0" destOrd="1" presId="urn:microsoft.com/office/officeart/2005/8/layout/chevron2"/>
    <dgm:cxn modelId="{7C719C20-B89A-46E4-8475-54C5841C5591}" type="presOf" srcId="{3A6F9B11-F21E-4CEF-8140-66D171D860F2}" destId="{C388941F-C131-42CC-BB4A-884177E6BBB0}" srcOrd="0" destOrd="0" presId="urn:microsoft.com/office/officeart/2005/8/layout/chevron2"/>
    <dgm:cxn modelId="{D28132A2-2A7D-47CC-BE3A-9F3AE4620139}" srcId="{AA840E7F-A5A3-41A4-83ED-A3FC6602E1E7}" destId="{CFB38CB1-280A-40D2-8B9B-063265D07FA0}" srcOrd="1" destOrd="0" parTransId="{A349DFA9-7630-4028-8A26-AF5600FBA399}" sibTransId="{379EE335-54A2-48A7-BA13-CFAE4CDF8E39}"/>
    <dgm:cxn modelId="{4D232B5A-C987-4356-B0C2-916138C25952}" type="presOf" srcId="{CFB38CB1-280A-40D2-8B9B-063265D07FA0}" destId="{C98E9632-08EB-45CB-B929-DC00C8E2B784}" srcOrd="0" destOrd="1" presId="urn:microsoft.com/office/officeart/2005/8/layout/chevron2"/>
    <dgm:cxn modelId="{878EA6A0-75E9-4FE9-8AE9-387F7A3019D3}" type="presOf" srcId="{99BEED8B-F010-4B59-B1C2-BE1A3C195B4E}" destId="{1EE54429-D9F7-4E60-8807-CD53EC35F6F1}" srcOrd="0" destOrd="0" presId="urn:microsoft.com/office/officeart/2005/8/layout/chevron2"/>
    <dgm:cxn modelId="{F02D5071-5D5A-4396-A7D0-265FDC3151E5}" srcId="{99BEED8B-F010-4B59-B1C2-BE1A3C195B4E}" destId="{AA840E7F-A5A3-41A4-83ED-A3FC6602E1E7}" srcOrd="1" destOrd="0" parTransId="{7DB6B53E-92E1-4BF0-B030-342255A9548A}" sibTransId="{8DE41372-6BD5-4FCD-878C-DDCF6D9FF169}"/>
    <dgm:cxn modelId="{8AB655DC-2B5B-483C-AAD7-0AEFFDD3B7D0}" type="presOf" srcId="{AA840E7F-A5A3-41A4-83ED-A3FC6602E1E7}" destId="{834D9EC7-ED55-4109-ABC5-D907C0348032}" srcOrd="0" destOrd="0" presId="urn:microsoft.com/office/officeart/2005/8/layout/chevron2"/>
    <dgm:cxn modelId="{6BD5D638-3487-4341-8A36-529A3BEE50F6}" type="presParOf" srcId="{1EE54429-D9F7-4E60-8807-CD53EC35F6F1}" destId="{E88431A1-8C6F-4A35-A6A1-C387719D869E}" srcOrd="0" destOrd="0" presId="urn:microsoft.com/office/officeart/2005/8/layout/chevron2"/>
    <dgm:cxn modelId="{A002779B-BC2C-4A8B-9D3F-F1A0425CCD5A}" type="presParOf" srcId="{E88431A1-8C6F-4A35-A6A1-C387719D869E}" destId="{04E332E0-4034-476E-A201-04A6E258794D}" srcOrd="0" destOrd="0" presId="urn:microsoft.com/office/officeart/2005/8/layout/chevron2"/>
    <dgm:cxn modelId="{FBE6808E-7A22-40F8-A239-500CB91E93D7}" type="presParOf" srcId="{E88431A1-8C6F-4A35-A6A1-C387719D869E}" destId="{C388941F-C131-42CC-BB4A-884177E6BBB0}" srcOrd="1" destOrd="0" presId="urn:microsoft.com/office/officeart/2005/8/layout/chevron2"/>
    <dgm:cxn modelId="{30335FD5-1413-400E-963F-2064381FC5C9}" type="presParOf" srcId="{1EE54429-D9F7-4E60-8807-CD53EC35F6F1}" destId="{923FE8F5-0345-47DB-9861-D98D0BEAA28B}" srcOrd="1" destOrd="0" presId="urn:microsoft.com/office/officeart/2005/8/layout/chevron2"/>
    <dgm:cxn modelId="{00CFB996-ED49-4DA4-9A7B-3F14D6ABC940}" type="presParOf" srcId="{1EE54429-D9F7-4E60-8807-CD53EC35F6F1}" destId="{55ACFB27-CA01-4856-B200-51953232836C}" srcOrd="2" destOrd="0" presId="urn:microsoft.com/office/officeart/2005/8/layout/chevron2"/>
    <dgm:cxn modelId="{3709F9E4-260B-4761-96BC-DBB9694EDB4D}" type="presParOf" srcId="{55ACFB27-CA01-4856-B200-51953232836C}" destId="{834D9EC7-ED55-4109-ABC5-D907C0348032}" srcOrd="0" destOrd="0" presId="urn:microsoft.com/office/officeart/2005/8/layout/chevron2"/>
    <dgm:cxn modelId="{F61F3132-7596-4168-AF19-89A9EEC1261D}" type="presParOf" srcId="{55ACFB27-CA01-4856-B200-51953232836C}" destId="{C98E9632-08EB-45CB-B929-DC00C8E2B784}" srcOrd="1" destOrd="0" presId="urn:microsoft.com/office/officeart/2005/8/layout/chevron2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FF0C604-7A21-45CF-A62B-215373981150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3B69B66-3D78-42E5-99DB-E7742BB30464}">
      <dgm:prSet phldrT="[Texto]"/>
      <dgm:spPr/>
      <dgm:t>
        <a:bodyPr/>
        <a:lstStyle/>
        <a:p>
          <a:r>
            <a:rPr lang="pt-BR" dirty="0" smtClean="0"/>
            <a:t>Direito</a:t>
          </a:r>
        </a:p>
        <a:p>
          <a:r>
            <a:rPr lang="pt-BR" dirty="0" smtClean="0"/>
            <a:t>Agrário</a:t>
          </a:r>
          <a:endParaRPr lang="pt-BR" dirty="0"/>
        </a:p>
      </dgm:t>
    </dgm:pt>
    <dgm:pt modelId="{574F6F08-9197-41AB-9810-2A8D8534F237}" type="parTrans" cxnId="{22311297-2B91-4CF3-83E1-4D2EF5E2BD51}">
      <dgm:prSet/>
      <dgm:spPr/>
      <dgm:t>
        <a:bodyPr/>
        <a:lstStyle/>
        <a:p>
          <a:endParaRPr lang="pt-BR"/>
        </a:p>
      </dgm:t>
    </dgm:pt>
    <dgm:pt modelId="{A10D8D22-E51D-4A36-9C15-2F4CB0B23AB7}" type="sibTrans" cxnId="{22311297-2B91-4CF3-83E1-4D2EF5E2BD51}">
      <dgm:prSet/>
      <dgm:spPr/>
      <dgm:t>
        <a:bodyPr/>
        <a:lstStyle/>
        <a:p>
          <a:endParaRPr lang="pt-BR"/>
        </a:p>
      </dgm:t>
    </dgm:pt>
    <dgm:pt modelId="{A9204643-54C0-4345-A8BF-F7ABBB65D694}">
      <dgm:prSet phldrT="[Texto]"/>
      <dgm:spPr/>
      <dgm:t>
        <a:bodyPr/>
        <a:lstStyle/>
        <a:p>
          <a:r>
            <a:rPr lang="pt-BR" dirty="0" smtClean="0"/>
            <a:t>Direito</a:t>
          </a:r>
        </a:p>
        <a:p>
          <a:r>
            <a:rPr lang="pt-BR" dirty="0" smtClean="0"/>
            <a:t>Público</a:t>
          </a:r>
          <a:endParaRPr lang="pt-BR" dirty="0"/>
        </a:p>
      </dgm:t>
    </dgm:pt>
    <dgm:pt modelId="{AC550F60-F79D-4273-A575-448E45D4F7DA}" type="parTrans" cxnId="{3B79576B-2F8E-4E80-BA87-48D33FE76301}">
      <dgm:prSet/>
      <dgm:spPr/>
      <dgm:t>
        <a:bodyPr/>
        <a:lstStyle/>
        <a:p>
          <a:endParaRPr lang="pt-BR"/>
        </a:p>
      </dgm:t>
    </dgm:pt>
    <dgm:pt modelId="{02547FD3-B42F-46D3-81B1-816FEF21C644}" type="sibTrans" cxnId="{3B79576B-2F8E-4E80-BA87-48D33FE76301}">
      <dgm:prSet/>
      <dgm:spPr/>
      <dgm:t>
        <a:bodyPr/>
        <a:lstStyle/>
        <a:p>
          <a:endParaRPr lang="pt-BR"/>
        </a:p>
      </dgm:t>
    </dgm:pt>
    <dgm:pt modelId="{B7A0ECDC-A3FF-40A5-8389-A24630A3077B}">
      <dgm:prSet phldrT="[Texto]"/>
      <dgm:spPr/>
      <dgm:t>
        <a:bodyPr/>
        <a:lstStyle/>
        <a:p>
          <a:r>
            <a:rPr lang="pt-BR" dirty="0" smtClean="0"/>
            <a:t>Direito</a:t>
          </a:r>
        </a:p>
        <a:p>
          <a:r>
            <a:rPr lang="pt-BR" dirty="0" smtClean="0"/>
            <a:t>Privado</a:t>
          </a:r>
          <a:endParaRPr lang="pt-BR" dirty="0"/>
        </a:p>
      </dgm:t>
    </dgm:pt>
    <dgm:pt modelId="{E150654E-3B74-4569-ADE2-08188661D354}" type="parTrans" cxnId="{219DEE8E-53E3-4FCA-B469-06219A8454BE}">
      <dgm:prSet/>
      <dgm:spPr/>
      <dgm:t>
        <a:bodyPr/>
        <a:lstStyle/>
        <a:p>
          <a:endParaRPr lang="pt-BR"/>
        </a:p>
      </dgm:t>
    </dgm:pt>
    <dgm:pt modelId="{A3D5FB6B-07D4-4262-A598-3AA55DB1E284}" type="sibTrans" cxnId="{219DEE8E-53E3-4FCA-B469-06219A8454BE}">
      <dgm:prSet/>
      <dgm:spPr/>
      <dgm:t>
        <a:bodyPr/>
        <a:lstStyle/>
        <a:p>
          <a:endParaRPr lang="pt-BR"/>
        </a:p>
      </dgm:t>
    </dgm:pt>
    <dgm:pt modelId="{137DEAC2-A067-4E10-B36D-C83DC6E3EE0C}">
      <dgm:prSet phldrT="[Texto]" custT="1"/>
      <dgm:spPr/>
      <dgm:t>
        <a:bodyPr/>
        <a:lstStyle/>
        <a:p>
          <a:r>
            <a:rPr lang="pt-BR" sz="1500" dirty="0" smtClean="0"/>
            <a:t>Direitos </a:t>
          </a:r>
          <a:r>
            <a:rPr lang="pt-BR" sz="1500" dirty="0" err="1" smtClean="0"/>
            <a:t>Metaindividuais</a:t>
          </a:r>
          <a:endParaRPr lang="pt-BR" sz="1500" dirty="0"/>
        </a:p>
      </dgm:t>
    </dgm:pt>
    <dgm:pt modelId="{6394DB30-4A4C-4BEE-B0B7-CEA04EEF4D1C}" type="parTrans" cxnId="{8EE567A9-4686-49B0-BF04-D0844499C69A}">
      <dgm:prSet/>
      <dgm:spPr/>
      <dgm:t>
        <a:bodyPr/>
        <a:lstStyle/>
        <a:p>
          <a:endParaRPr lang="pt-BR"/>
        </a:p>
      </dgm:t>
    </dgm:pt>
    <dgm:pt modelId="{97B2EE31-BC2E-42B7-A86D-1357F13C0147}" type="sibTrans" cxnId="{8EE567A9-4686-49B0-BF04-D0844499C69A}">
      <dgm:prSet/>
      <dgm:spPr/>
      <dgm:t>
        <a:bodyPr/>
        <a:lstStyle/>
        <a:p>
          <a:endParaRPr lang="pt-BR"/>
        </a:p>
      </dgm:t>
    </dgm:pt>
    <dgm:pt modelId="{CFB53B41-38E2-4535-A6FE-F230D82C87D2}" type="pres">
      <dgm:prSet presAssocID="{6FF0C604-7A21-45CF-A62B-21537398115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F7399F2-BB60-4968-899C-A6DB41DD1A5B}" type="pres">
      <dgm:prSet presAssocID="{93B69B66-3D78-42E5-99DB-E7742BB30464}" presName="centerShape" presStyleLbl="node0" presStyleIdx="0" presStyleCnt="1"/>
      <dgm:spPr/>
      <dgm:t>
        <a:bodyPr/>
        <a:lstStyle/>
        <a:p>
          <a:endParaRPr lang="pt-BR"/>
        </a:p>
      </dgm:t>
    </dgm:pt>
    <dgm:pt modelId="{92184B60-B236-4CCF-BEF4-1DCFD66ED05A}" type="pres">
      <dgm:prSet presAssocID="{AC550F60-F79D-4273-A575-448E45D4F7DA}" presName="parTrans" presStyleLbl="sibTrans2D1" presStyleIdx="0" presStyleCnt="3"/>
      <dgm:spPr/>
      <dgm:t>
        <a:bodyPr/>
        <a:lstStyle/>
        <a:p>
          <a:endParaRPr lang="pt-BR"/>
        </a:p>
      </dgm:t>
    </dgm:pt>
    <dgm:pt modelId="{A9F9B565-BAF6-4D4F-9386-FA5C20E4310C}" type="pres">
      <dgm:prSet presAssocID="{AC550F60-F79D-4273-A575-448E45D4F7DA}" presName="connectorText" presStyleLbl="sibTrans2D1" presStyleIdx="0" presStyleCnt="3"/>
      <dgm:spPr/>
      <dgm:t>
        <a:bodyPr/>
        <a:lstStyle/>
        <a:p>
          <a:endParaRPr lang="pt-BR"/>
        </a:p>
      </dgm:t>
    </dgm:pt>
    <dgm:pt modelId="{01127A0C-B5AD-4069-B0BF-4FA122624247}" type="pres">
      <dgm:prSet presAssocID="{A9204643-54C0-4345-A8BF-F7ABBB65D69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8F466A1-1CA4-41CB-A282-10A0C1015C3A}" type="pres">
      <dgm:prSet presAssocID="{E150654E-3B74-4569-ADE2-08188661D354}" presName="parTrans" presStyleLbl="sibTrans2D1" presStyleIdx="1" presStyleCnt="3"/>
      <dgm:spPr/>
      <dgm:t>
        <a:bodyPr/>
        <a:lstStyle/>
        <a:p>
          <a:endParaRPr lang="pt-BR"/>
        </a:p>
      </dgm:t>
    </dgm:pt>
    <dgm:pt modelId="{5111581D-C264-4D8F-B06D-B6E7338BB9F9}" type="pres">
      <dgm:prSet presAssocID="{E150654E-3B74-4569-ADE2-08188661D354}" presName="connectorText" presStyleLbl="sibTrans2D1" presStyleIdx="1" presStyleCnt="3"/>
      <dgm:spPr/>
      <dgm:t>
        <a:bodyPr/>
        <a:lstStyle/>
        <a:p>
          <a:endParaRPr lang="pt-BR"/>
        </a:p>
      </dgm:t>
    </dgm:pt>
    <dgm:pt modelId="{94D09C5C-B216-4D92-BD39-5BE564C825A7}" type="pres">
      <dgm:prSet presAssocID="{B7A0ECDC-A3FF-40A5-8389-A24630A3077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F0632F6-F36E-429C-BF4F-824F91C203F5}" type="pres">
      <dgm:prSet presAssocID="{6394DB30-4A4C-4BEE-B0B7-CEA04EEF4D1C}" presName="parTrans" presStyleLbl="sibTrans2D1" presStyleIdx="2" presStyleCnt="3"/>
      <dgm:spPr/>
      <dgm:t>
        <a:bodyPr/>
        <a:lstStyle/>
        <a:p>
          <a:endParaRPr lang="pt-BR"/>
        </a:p>
      </dgm:t>
    </dgm:pt>
    <dgm:pt modelId="{F7A98B9E-42CE-4D98-AE02-4187CE58A0C9}" type="pres">
      <dgm:prSet presAssocID="{6394DB30-4A4C-4BEE-B0B7-CEA04EEF4D1C}" presName="connectorText" presStyleLbl="sibTrans2D1" presStyleIdx="2" presStyleCnt="3"/>
      <dgm:spPr/>
      <dgm:t>
        <a:bodyPr/>
        <a:lstStyle/>
        <a:p>
          <a:endParaRPr lang="pt-BR"/>
        </a:p>
      </dgm:t>
    </dgm:pt>
    <dgm:pt modelId="{7972F292-2B12-4DB5-B055-CB81C0062BA5}" type="pres">
      <dgm:prSet presAssocID="{137DEAC2-A067-4E10-B36D-C83DC6E3EE0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51FA6E11-4A81-42E4-A333-47E30003535E}" type="presOf" srcId="{E150654E-3B74-4569-ADE2-08188661D354}" destId="{5111581D-C264-4D8F-B06D-B6E7338BB9F9}" srcOrd="1" destOrd="0" presId="urn:microsoft.com/office/officeart/2005/8/layout/radial5"/>
    <dgm:cxn modelId="{22311297-2B91-4CF3-83E1-4D2EF5E2BD51}" srcId="{6FF0C604-7A21-45CF-A62B-215373981150}" destId="{93B69B66-3D78-42E5-99DB-E7742BB30464}" srcOrd="0" destOrd="0" parTransId="{574F6F08-9197-41AB-9810-2A8D8534F237}" sibTransId="{A10D8D22-E51D-4A36-9C15-2F4CB0B23AB7}"/>
    <dgm:cxn modelId="{FC25A20F-C252-4DA6-9A64-B58FAD6B39DD}" type="presOf" srcId="{6394DB30-4A4C-4BEE-B0B7-CEA04EEF4D1C}" destId="{DF0632F6-F36E-429C-BF4F-824F91C203F5}" srcOrd="0" destOrd="0" presId="urn:microsoft.com/office/officeart/2005/8/layout/radial5"/>
    <dgm:cxn modelId="{8EE567A9-4686-49B0-BF04-D0844499C69A}" srcId="{93B69B66-3D78-42E5-99DB-E7742BB30464}" destId="{137DEAC2-A067-4E10-B36D-C83DC6E3EE0C}" srcOrd="2" destOrd="0" parTransId="{6394DB30-4A4C-4BEE-B0B7-CEA04EEF4D1C}" sibTransId="{97B2EE31-BC2E-42B7-A86D-1357F13C0147}"/>
    <dgm:cxn modelId="{00C9204C-D0A0-420C-86F7-10E45EF76798}" type="presOf" srcId="{E150654E-3B74-4569-ADE2-08188661D354}" destId="{C8F466A1-1CA4-41CB-A282-10A0C1015C3A}" srcOrd="0" destOrd="0" presId="urn:microsoft.com/office/officeart/2005/8/layout/radial5"/>
    <dgm:cxn modelId="{C991F650-0544-409B-A202-A8A4BFE884E7}" type="presOf" srcId="{93B69B66-3D78-42E5-99DB-E7742BB30464}" destId="{FF7399F2-BB60-4968-899C-A6DB41DD1A5B}" srcOrd="0" destOrd="0" presId="urn:microsoft.com/office/officeart/2005/8/layout/radial5"/>
    <dgm:cxn modelId="{67D2EB52-7DC1-4A96-8E64-13800818AF4C}" type="presOf" srcId="{6FF0C604-7A21-45CF-A62B-215373981150}" destId="{CFB53B41-38E2-4535-A6FE-F230D82C87D2}" srcOrd="0" destOrd="0" presId="urn:microsoft.com/office/officeart/2005/8/layout/radial5"/>
    <dgm:cxn modelId="{06F2D6DE-B8D4-4162-9C61-25BA216BC52F}" type="presOf" srcId="{137DEAC2-A067-4E10-B36D-C83DC6E3EE0C}" destId="{7972F292-2B12-4DB5-B055-CB81C0062BA5}" srcOrd="0" destOrd="0" presId="urn:microsoft.com/office/officeart/2005/8/layout/radial5"/>
    <dgm:cxn modelId="{219DEE8E-53E3-4FCA-B469-06219A8454BE}" srcId="{93B69B66-3D78-42E5-99DB-E7742BB30464}" destId="{B7A0ECDC-A3FF-40A5-8389-A24630A3077B}" srcOrd="1" destOrd="0" parTransId="{E150654E-3B74-4569-ADE2-08188661D354}" sibTransId="{A3D5FB6B-07D4-4262-A598-3AA55DB1E284}"/>
    <dgm:cxn modelId="{C6E0A896-55D3-4DC2-846B-E5F4696694E9}" type="presOf" srcId="{B7A0ECDC-A3FF-40A5-8389-A24630A3077B}" destId="{94D09C5C-B216-4D92-BD39-5BE564C825A7}" srcOrd="0" destOrd="0" presId="urn:microsoft.com/office/officeart/2005/8/layout/radial5"/>
    <dgm:cxn modelId="{3B79576B-2F8E-4E80-BA87-48D33FE76301}" srcId="{93B69B66-3D78-42E5-99DB-E7742BB30464}" destId="{A9204643-54C0-4345-A8BF-F7ABBB65D694}" srcOrd="0" destOrd="0" parTransId="{AC550F60-F79D-4273-A575-448E45D4F7DA}" sibTransId="{02547FD3-B42F-46D3-81B1-816FEF21C644}"/>
    <dgm:cxn modelId="{356EF74B-8F8C-4C53-A513-0E08603793F5}" type="presOf" srcId="{6394DB30-4A4C-4BEE-B0B7-CEA04EEF4D1C}" destId="{F7A98B9E-42CE-4D98-AE02-4187CE58A0C9}" srcOrd="1" destOrd="0" presId="urn:microsoft.com/office/officeart/2005/8/layout/radial5"/>
    <dgm:cxn modelId="{A182621A-F37E-40E9-BC98-599990A3B5F6}" type="presOf" srcId="{A9204643-54C0-4345-A8BF-F7ABBB65D694}" destId="{01127A0C-B5AD-4069-B0BF-4FA122624247}" srcOrd="0" destOrd="0" presId="urn:microsoft.com/office/officeart/2005/8/layout/radial5"/>
    <dgm:cxn modelId="{2F27A139-0FB7-4092-9CF6-F37E43766F69}" type="presOf" srcId="{AC550F60-F79D-4273-A575-448E45D4F7DA}" destId="{92184B60-B236-4CCF-BEF4-1DCFD66ED05A}" srcOrd="0" destOrd="0" presId="urn:microsoft.com/office/officeart/2005/8/layout/radial5"/>
    <dgm:cxn modelId="{72538C37-18CC-4BA4-BD19-2BB78FBEB648}" type="presOf" srcId="{AC550F60-F79D-4273-A575-448E45D4F7DA}" destId="{A9F9B565-BAF6-4D4F-9386-FA5C20E4310C}" srcOrd="1" destOrd="0" presId="urn:microsoft.com/office/officeart/2005/8/layout/radial5"/>
    <dgm:cxn modelId="{0799F818-7AAB-4228-9221-FBB286C66A83}" type="presParOf" srcId="{CFB53B41-38E2-4535-A6FE-F230D82C87D2}" destId="{FF7399F2-BB60-4968-899C-A6DB41DD1A5B}" srcOrd="0" destOrd="0" presId="urn:microsoft.com/office/officeart/2005/8/layout/radial5"/>
    <dgm:cxn modelId="{E022DDC1-9876-4292-B760-60B3136444DE}" type="presParOf" srcId="{CFB53B41-38E2-4535-A6FE-F230D82C87D2}" destId="{92184B60-B236-4CCF-BEF4-1DCFD66ED05A}" srcOrd="1" destOrd="0" presId="urn:microsoft.com/office/officeart/2005/8/layout/radial5"/>
    <dgm:cxn modelId="{9EA35060-1722-48ED-B185-92BAD0708EE4}" type="presParOf" srcId="{92184B60-B236-4CCF-BEF4-1DCFD66ED05A}" destId="{A9F9B565-BAF6-4D4F-9386-FA5C20E4310C}" srcOrd="0" destOrd="0" presId="urn:microsoft.com/office/officeart/2005/8/layout/radial5"/>
    <dgm:cxn modelId="{9DC58611-7F38-4AD6-8FE3-82563BD4CCBE}" type="presParOf" srcId="{CFB53B41-38E2-4535-A6FE-F230D82C87D2}" destId="{01127A0C-B5AD-4069-B0BF-4FA122624247}" srcOrd="2" destOrd="0" presId="urn:microsoft.com/office/officeart/2005/8/layout/radial5"/>
    <dgm:cxn modelId="{BFD73C0F-A229-47C2-B748-C53AD6969E29}" type="presParOf" srcId="{CFB53B41-38E2-4535-A6FE-F230D82C87D2}" destId="{C8F466A1-1CA4-41CB-A282-10A0C1015C3A}" srcOrd="3" destOrd="0" presId="urn:microsoft.com/office/officeart/2005/8/layout/radial5"/>
    <dgm:cxn modelId="{AF738AFA-79D9-4C89-9B36-4D20E869C337}" type="presParOf" srcId="{C8F466A1-1CA4-41CB-A282-10A0C1015C3A}" destId="{5111581D-C264-4D8F-B06D-B6E7338BB9F9}" srcOrd="0" destOrd="0" presId="urn:microsoft.com/office/officeart/2005/8/layout/radial5"/>
    <dgm:cxn modelId="{86280956-5B63-40FB-B82E-47D3AFBB7EE8}" type="presParOf" srcId="{CFB53B41-38E2-4535-A6FE-F230D82C87D2}" destId="{94D09C5C-B216-4D92-BD39-5BE564C825A7}" srcOrd="4" destOrd="0" presId="urn:microsoft.com/office/officeart/2005/8/layout/radial5"/>
    <dgm:cxn modelId="{C4C1CAB6-FDB2-4F96-BDCA-994673D09A11}" type="presParOf" srcId="{CFB53B41-38E2-4535-A6FE-F230D82C87D2}" destId="{DF0632F6-F36E-429C-BF4F-824F91C203F5}" srcOrd="5" destOrd="0" presId="urn:microsoft.com/office/officeart/2005/8/layout/radial5"/>
    <dgm:cxn modelId="{95FC4684-6EC8-4566-B3EB-9A525F65BE02}" type="presParOf" srcId="{DF0632F6-F36E-429C-BF4F-824F91C203F5}" destId="{F7A98B9E-42CE-4D98-AE02-4187CE58A0C9}" srcOrd="0" destOrd="0" presId="urn:microsoft.com/office/officeart/2005/8/layout/radial5"/>
    <dgm:cxn modelId="{31087F60-D637-495D-9527-F2E94A3B4736}" type="presParOf" srcId="{CFB53B41-38E2-4535-A6FE-F230D82C87D2}" destId="{7972F292-2B12-4DB5-B055-CB81C0062BA5}" srcOrd="6" destOrd="0" presId="urn:microsoft.com/office/officeart/2005/8/layout/radial5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B1C11FC-2641-42D9-8A3D-5EB6E10B3618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FC37157-CF0C-4005-9DAD-34A772C96C6B}">
      <dgm:prSet phldrT="[Texto]"/>
      <dgm:spPr/>
      <dgm:t>
        <a:bodyPr/>
        <a:lstStyle/>
        <a:p>
          <a:r>
            <a:rPr lang="pt-BR" b="1" dirty="0" smtClean="0">
              <a:solidFill>
                <a:srgbClr val="08120B"/>
              </a:solidFill>
            </a:rPr>
            <a:t>FONTES</a:t>
          </a:r>
          <a:endParaRPr lang="pt-BR" b="1" dirty="0">
            <a:solidFill>
              <a:srgbClr val="08120B"/>
            </a:solidFill>
          </a:endParaRPr>
        </a:p>
      </dgm:t>
    </dgm:pt>
    <dgm:pt modelId="{DF4AA910-CD32-485F-9765-D1A85ABC4FE2}" type="parTrans" cxnId="{AAD4F04B-7CFB-487E-B98B-EAF708A63519}">
      <dgm:prSet/>
      <dgm:spPr/>
      <dgm:t>
        <a:bodyPr/>
        <a:lstStyle/>
        <a:p>
          <a:endParaRPr lang="pt-BR"/>
        </a:p>
      </dgm:t>
    </dgm:pt>
    <dgm:pt modelId="{C15994A2-6911-45D3-BA58-F1994B1A623D}" type="sibTrans" cxnId="{AAD4F04B-7CFB-487E-B98B-EAF708A63519}">
      <dgm:prSet/>
      <dgm:spPr/>
      <dgm:t>
        <a:bodyPr/>
        <a:lstStyle/>
        <a:p>
          <a:endParaRPr lang="pt-BR"/>
        </a:p>
      </dgm:t>
    </dgm:pt>
    <dgm:pt modelId="{62F47F48-4856-46EB-AD57-7ED6DBAA70C0}">
      <dgm:prSet phldrT="[Texto]"/>
      <dgm:spPr/>
      <dgm:t>
        <a:bodyPr/>
        <a:lstStyle/>
        <a:p>
          <a:r>
            <a:rPr lang="pt-BR" b="1" dirty="0" smtClean="0">
              <a:solidFill>
                <a:srgbClr val="FF0000"/>
              </a:solidFill>
            </a:rPr>
            <a:t>Imediatas</a:t>
          </a:r>
        </a:p>
        <a:p>
          <a:r>
            <a:rPr lang="pt-BR" b="1" dirty="0" smtClean="0">
              <a:solidFill>
                <a:srgbClr val="FF0000"/>
              </a:solidFill>
            </a:rPr>
            <a:t>ou</a:t>
          </a:r>
        </a:p>
        <a:p>
          <a:r>
            <a:rPr lang="pt-BR" b="1" dirty="0" smtClean="0">
              <a:solidFill>
                <a:srgbClr val="FF0000"/>
              </a:solidFill>
            </a:rPr>
            <a:t>Diretas</a:t>
          </a:r>
          <a:endParaRPr lang="pt-BR" b="1" dirty="0">
            <a:solidFill>
              <a:srgbClr val="FF0000"/>
            </a:solidFill>
          </a:endParaRPr>
        </a:p>
      </dgm:t>
    </dgm:pt>
    <dgm:pt modelId="{7C8468A2-F917-43ED-8C63-28321707D5E5}" type="parTrans" cxnId="{03D22E00-4471-4A17-9F9E-2B0186570B6C}">
      <dgm:prSet/>
      <dgm:spPr/>
      <dgm:t>
        <a:bodyPr/>
        <a:lstStyle/>
        <a:p>
          <a:endParaRPr lang="pt-BR"/>
        </a:p>
      </dgm:t>
    </dgm:pt>
    <dgm:pt modelId="{5F7C69E1-666E-4EBC-8FAB-196947521CA7}" type="sibTrans" cxnId="{03D22E00-4471-4A17-9F9E-2B0186570B6C}">
      <dgm:prSet/>
      <dgm:spPr/>
      <dgm:t>
        <a:bodyPr/>
        <a:lstStyle/>
        <a:p>
          <a:endParaRPr lang="pt-BR"/>
        </a:p>
      </dgm:t>
    </dgm:pt>
    <dgm:pt modelId="{42E5B1E1-575F-43F0-AA96-A192FED2663E}">
      <dgm:prSet phldrT="[Texto]"/>
      <dgm:spPr/>
      <dgm:t>
        <a:bodyPr/>
        <a:lstStyle/>
        <a:p>
          <a:r>
            <a:rPr lang="pt-BR" b="1" dirty="0" smtClean="0">
              <a:solidFill>
                <a:srgbClr val="FF0000"/>
              </a:solidFill>
            </a:rPr>
            <a:t>Leis</a:t>
          </a:r>
          <a:endParaRPr lang="pt-BR" b="1" dirty="0">
            <a:solidFill>
              <a:srgbClr val="FF0000"/>
            </a:solidFill>
          </a:endParaRPr>
        </a:p>
      </dgm:t>
    </dgm:pt>
    <dgm:pt modelId="{2568AA65-A9F5-4640-8804-175DC90506B7}" type="parTrans" cxnId="{A3BF1E2D-D1E2-4DED-A141-6A0125A03500}">
      <dgm:prSet/>
      <dgm:spPr/>
      <dgm:t>
        <a:bodyPr/>
        <a:lstStyle/>
        <a:p>
          <a:endParaRPr lang="pt-BR"/>
        </a:p>
      </dgm:t>
    </dgm:pt>
    <dgm:pt modelId="{0A0A3004-10A6-4537-B104-5F6D00D27846}" type="sibTrans" cxnId="{A3BF1E2D-D1E2-4DED-A141-6A0125A03500}">
      <dgm:prSet/>
      <dgm:spPr/>
      <dgm:t>
        <a:bodyPr/>
        <a:lstStyle/>
        <a:p>
          <a:endParaRPr lang="pt-BR"/>
        </a:p>
      </dgm:t>
    </dgm:pt>
    <dgm:pt modelId="{B20A3F28-408F-460E-8DE0-E39F5E355A0B}">
      <dgm:prSet phldrT="[Texto]"/>
      <dgm:spPr/>
      <dgm:t>
        <a:bodyPr/>
        <a:lstStyle/>
        <a:p>
          <a:r>
            <a:rPr lang="pt-BR" b="1" dirty="0" smtClean="0">
              <a:solidFill>
                <a:srgbClr val="FF0000"/>
              </a:solidFill>
            </a:rPr>
            <a:t>Costumes</a:t>
          </a:r>
          <a:endParaRPr lang="pt-BR" b="1" dirty="0">
            <a:solidFill>
              <a:srgbClr val="FF0000"/>
            </a:solidFill>
          </a:endParaRPr>
        </a:p>
      </dgm:t>
    </dgm:pt>
    <dgm:pt modelId="{53501277-8718-40FD-AC25-B622C83E2E7C}" type="parTrans" cxnId="{273411C4-BE19-483B-9201-5405FB5338B5}">
      <dgm:prSet/>
      <dgm:spPr/>
      <dgm:t>
        <a:bodyPr/>
        <a:lstStyle/>
        <a:p>
          <a:endParaRPr lang="pt-BR"/>
        </a:p>
      </dgm:t>
    </dgm:pt>
    <dgm:pt modelId="{02398E6D-A001-4FF5-9861-0593336B9BD5}" type="sibTrans" cxnId="{273411C4-BE19-483B-9201-5405FB5338B5}">
      <dgm:prSet/>
      <dgm:spPr/>
      <dgm:t>
        <a:bodyPr/>
        <a:lstStyle/>
        <a:p>
          <a:endParaRPr lang="pt-BR"/>
        </a:p>
      </dgm:t>
    </dgm:pt>
    <dgm:pt modelId="{0B0C4002-76EB-4D23-8E22-1A21AF51AB5E}">
      <dgm:prSet phldrT="[Texto]"/>
      <dgm:spPr/>
      <dgm:t>
        <a:bodyPr/>
        <a:lstStyle/>
        <a:p>
          <a:r>
            <a:rPr lang="pt-BR" b="1" dirty="0" smtClean="0">
              <a:solidFill>
                <a:srgbClr val="7030A0"/>
              </a:solidFill>
            </a:rPr>
            <a:t>Mediatas</a:t>
          </a:r>
        </a:p>
        <a:p>
          <a:r>
            <a:rPr lang="pt-BR" b="1" dirty="0" smtClean="0">
              <a:solidFill>
                <a:srgbClr val="7030A0"/>
              </a:solidFill>
            </a:rPr>
            <a:t>ou</a:t>
          </a:r>
        </a:p>
        <a:p>
          <a:r>
            <a:rPr lang="pt-BR" b="1" dirty="0" smtClean="0">
              <a:solidFill>
                <a:srgbClr val="7030A0"/>
              </a:solidFill>
            </a:rPr>
            <a:t>Indiretas</a:t>
          </a:r>
          <a:endParaRPr lang="pt-BR" b="1" dirty="0">
            <a:solidFill>
              <a:srgbClr val="7030A0"/>
            </a:solidFill>
          </a:endParaRPr>
        </a:p>
      </dgm:t>
    </dgm:pt>
    <dgm:pt modelId="{89EAF770-9548-47FA-9006-8BAA539A4940}" type="parTrans" cxnId="{A8A629E3-5124-4163-89BC-07EE260C5B61}">
      <dgm:prSet/>
      <dgm:spPr/>
      <dgm:t>
        <a:bodyPr/>
        <a:lstStyle/>
        <a:p>
          <a:endParaRPr lang="pt-BR"/>
        </a:p>
      </dgm:t>
    </dgm:pt>
    <dgm:pt modelId="{F1109086-985B-430D-8B6E-C00A29AB3282}" type="sibTrans" cxnId="{A8A629E3-5124-4163-89BC-07EE260C5B61}">
      <dgm:prSet/>
      <dgm:spPr/>
      <dgm:t>
        <a:bodyPr/>
        <a:lstStyle/>
        <a:p>
          <a:endParaRPr lang="pt-BR"/>
        </a:p>
      </dgm:t>
    </dgm:pt>
    <dgm:pt modelId="{644051C3-DBD8-4F1A-9C55-E90364A8F6CD}">
      <dgm:prSet phldrT="[Texto]"/>
      <dgm:spPr/>
      <dgm:t>
        <a:bodyPr/>
        <a:lstStyle/>
        <a:p>
          <a:r>
            <a:rPr lang="pt-BR" b="1" dirty="0" smtClean="0">
              <a:solidFill>
                <a:srgbClr val="7030A0"/>
              </a:solidFill>
            </a:rPr>
            <a:t>Doutrina</a:t>
          </a:r>
          <a:endParaRPr lang="pt-BR" b="1" dirty="0">
            <a:solidFill>
              <a:srgbClr val="7030A0"/>
            </a:solidFill>
          </a:endParaRPr>
        </a:p>
      </dgm:t>
    </dgm:pt>
    <dgm:pt modelId="{0AAE42CF-8F6C-42BD-8519-0D9CBD1B27CD}" type="parTrans" cxnId="{550E8C86-B8B0-4D03-BB7E-7FD8A3C640F0}">
      <dgm:prSet/>
      <dgm:spPr/>
      <dgm:t>
        <a:bodyPr/>
        <a:lstStyle/>
        <a:p>
          <a:endParaRPr lang="pt-BR"/>
        </a:p>
      </dgm:t>
    </dgm:pt>
    <dgm:pt modelId="{98AA6460-F793-42EB-8854-AC50BFE3E7FF}" type="sibTrans" cxnId="{550E8C86-B8B0-4D03-BB7E-7FD8A3C640F0}">
      <dgm:prSet/>
      <dgm:spPr/>
      <dgm:t>
        <a:bodyPr/>
        <a:lstStyle/>
        <a:p>
          <a:endParaRPr lang="pt-BR"/>
        </a:p>
      </dgm:t>
    </dgm:pt>
    <dgm:pt modelId="{E8EB8283-A64C-4520-AE87-07F6228BB8AE}">
      <dgm:prSet/>
      <dgm:spPr/>
      <dgm:t>
        <a:bodyPr/>
        <a:lstStyle/>
        <a:p>
          <a:r>
            <a:rPr lang="pt-BR" b="1" dirty="0" smtClean="0">
              <a:solidFill>
                <a:srgbClr val="7030A0"/>
              </a:solidFill>
            </a:rPr>
            <a:t>Jurisprudência</a:t>
          </a:r>
          <a:endParaRPr lang="pt-BR" b="1" dirty="0">
            <a:solidFill>
              <a:srgbClr val="7030A0"/>
            </a:solidFill>
          </a:endParaRPr>
        </a:p>
      </dgm:t>
    </dgm:pt>
    <dgm:pt modelId="{75BBBB85-F988-4187-B473-4D4FE19A1907}" type="parTrans" cxnId="{9FDC1F69-83CC-41CC-80E0-8946A3196FA5}">
      <dgm:prSet/>
      <dgm:spPr/>
      <dgm:t>
        <a:bodyPr/>
        <a:lstStyle/>
        <a:p>
          <a:endParaRPr lang="pt-BR"/>
        </a:p>
      </dgm:t>
    </dgm:pt>
    <dgm:pt modelId="{D1134D9C-B271-4028-AD67-3B4A00BB8AB8}" type="sibTrans" cxnId="{9FDC1F69-83CC-41CC-80E0-8946A3196FA5}">
      <dgm:prSet/>
      <dgm:spPr/>
      <dgm:t>
        <a:bodyPr/>
        <a:lstStyle/>
        <a:p>
          <a:endParaRPr lang="pt-BR"/>
        </a:p>
      </dgm:t>
    </dgm:pt>
    <dgm:pt modelId="{418AC964-B721-4BA9-B3BA-0D9EC9319AAE}" type="pres">
      <dgm:prSet presAssocID="{BB1C11FC-2641-42D9-8A3D-5EB6E10B361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4CDD2AA9-B584-44CE-8E8A-B5C9C6525993}" type="pres">
      <dgm:prSet presAssocID="{9FC37157-CF0C-4005-9DAD-34A772C96C6B}" presName="root1" presStyleCnt="0"/>
      <dgm:spPr/>
    </dgm:pt>
    <dgm:pt modelId="{1B20473A-82FA-4A10-B550-A66AC6492407}" type="pres">
      <dgm:prSet presAssocID="{9FC37157-CF0C-4005-9DAD-34A772C96C6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EFA1349C-CD23-4EEB-9B0A-F277BA1B6218}" type="pres">
      <dgm:prSet presAssocID="{9FC37157-CF0C-4005-9DAD-34A772C96C6B}" presName="level2hierChild" presStyleCnt="0"/>
      <dgm:spPr/>
    </dgm:pt>
    <dgm:pt modelId="{C7EA47BF-9018-4E1A-84F4-AB16CE6540E4}" type="pres">
      <dgm:prSet presAssocID="{7C8468A2-F917-43ED-8C63-28321707D5E5}" presName="conn2-1" presStyleLbl="parChTrans1D2" presStyleIdx="0" presStyleCnt="2"/>
      <dgm:spPr/>
      <dgm:t>
        <a:bodyPr/>
        <a:lstStyle/>
        <a:p>
          <a:endParaRPr lang="pt-BR"/>
        </a:p>
      </dgm:t>
    </dgm:pt>
    <dgm:pt modelId="{73119EE2-B7A1-47E3-A853-DC9309E98C31}" type="pres">
      <dgm:prSet presAssocID="{7C8468A2-F917-43ED-8C63-28321707D5E5}" presName="connTx" presStyleLbl="parChTrans1D2" presStyleIdx="0" presStyleCnt="2"/>
      <dgm:spPr/>
      <dgm:t>
        <a:bodyPr/>
        <a:lstStyle/>
        <a:p>
          <a:endParaRPr lang="pt-BR"/>
        </a:p>
      </dgm:t>
    </dgm:pt>
    <dgm:pt modelId="{8A64DB4E-9C81-4E5D-A9D2-1A9F5ED30CEC}" type="pres">
      <dgm:prSet presAssocID="{62F47F48-4856-46EB-AD57-7ED6DBAA70C0}" presName="root2" presStyleCnt="0"/>
      <dgm:spPr/>
    </dgm:pt>
    <dgm:pt modelId="{343A265B-907B-412E-835A-E180AFDF8346}" type="pres">
      <dgm:prSet presAssocID="{62F47F48-4856-46EB-AD57-7ED6DBAA70C0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906E9FBB-0AA0-4459-A9BF-710265B98F80}" type="pres">
      <dgm:prSet presAssocID="{62F47F48-4856-46EB-AD57-7ED6DBAA70C0}" presName="level3hierChild" presStyleCnt="0"/>
      <dgm:spPr/>
    </dgm:pt>
    <dgm:pt modelId="{C9D04A97-2459-4BEB-9C75-1EF99A837EE5}" type="pres">
      <dgm:prSet presAssocID="{2568AA65-A9F5-4640-8804-175DC90506B7}" presName="conn2-1" presStyleLbl="parChTrans1D3" presStyleIdx="0" presStyleCnt="4"/>
      <dgm:spPr/>
      <dgm:t>
        <a:bodyPr/>
        <a:lstStyle/>
        <a:p>
          <a:endParaRPr lang="pt-BR"/>
        </a:p>
      </dgm:t>
    </dgm:pt>
    <dgm:pt modelId="{4DF1E4CD-FB74-4EAD-8E89-768BE3E4330E}" type="pres">
      <dgm:prSet presAssocID="{2568AA65-A9F5-4640-8804-175DC90506B7}" presName="connTx" presStyleLbl="parChTrans1D3" presStyleIdx="0" presStyleCnt="4"/>
      <dgm:spPr/>
      <dgm:t>
        <a:bodyPr/>
        <a:lstStyle/>
        <a:p>
          <a:endParaRPr lang="pt-BR"/>
        </a:p>
      </dgm:t>
    </dgm:pt>
    <dgm:pt modelId="{F250C93A-EBCB-4689-88E3-C4452B9D5F28}" type="pres">
      <dgm:prSet presAssocID="{42E5B1E1-575F-43F0-AA96-A192FED2663E}" presName="root2" presStyleCnt="0"/>
      <dgm:spPr/>
    </dgm:pt>
    <dgm:pt modelId="{7B452034-B893-4309-948A-21643678C27D}" type="pres">
      <dgm:prSet presAssocID="{42E5B1E1-575F-43F0-AA96-A192FED2663E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77343AF-8908-4A07-9D0F-84C143A0CD86}" type="pres">
      <dgm:prSet presAssocID="{42E5B1E1-575F-43F0-AA96-A192FED2663E}" presName="level3hierChild" presStyleCnt="0"/>
      <dgm:spPr/>
    </dgm:pt>
    <dgm:pt modelId="{0FCD85D6-B586-44A0-82CB-5FA1492AB2E9}" type="pres">
      <dgm:prSet presAssocID="{53501277-8718-40FD-AC25-B622C83E2E7C}" presName="conn2-1" presStyleLbl="parChTrans1D3" presStyleIdx="1" presStyleCnt="4"/>
      <dgm:spPr/>
      <dgm:t>
        <a:bodyPr/>
        <a:lstStyle/>
        <a:p>
          <a:endParaRPr lang="pt-BR"/>
        </a:p>
      </dgm:t>
    </dgm:pt>
    <dgm:pt modelId="{AFC4486B-FB2F-4D01-9396-2B813403B57C}" type="pres">
      <dgm:prSet presAssocID="{53501277-8718-40FD-AC25-B622C83E2E7C}" presName="connTx" presStyleLbl="parChTrans1D3" presStyleIdx="1" presStyleCnt="4"/>
      <dgm:spPr/>
      <dgm:t>
        <a:bodyPr/>
        <a:lstStyle/>
        <a:p>
          <a:endParaRPr lang="pt-BR"/>
        </a:p>
      </dgm:t>
    </dgm:pt>
    <dgm:pt modelId="{00305434-16AE-41F9-A808-4F735903FACA}" type="pres">
      <dgm:prSet presAssocID="{B20A3F28-408F-460E-8DE0-E39F5E355A0B}" presName="root2" presStyleCnt="0"/>
      <dgm:spPr/>
    </dgm:pt>
    <dgm:pt modelId="{0AAD5736-D21F-4735-A9FB-04ABCF4641F6}" type="pres">
      <dgm:prSet presAssocID="{B20A3F28-408F-460E-8DE0-E39F5E355A0B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C6FD112-AB75-499D-BB59-0FDF84E3C062}" type="pres">
      <dgm:prSet presAssocID="{B20A3F28-408F-460E-8DE0-E39F5E355A0B}" presName="level3hierChild" presStyleCnt="0"/>
      <dgm:spPr/>
    </dgm:pt>
    <dgm:pt modelId="{4C4B289C-6EC3-42D4-8D57-B1E8F1FDE9A6}" type="pres">
      <dgm:prSet presAssocID="{89EAF770-9548-47FA-9006-8BAA539A4940}" presName="conn2-1" presStyleLbl="parChTrans1D2" presStyleIdx="1" presStyleCnt="2"/>
      <dgm:spPr/>
      <dgm:t>
        <a:bodyPr/>
        <a:lstStyle/>
        <a:p>
          <a:endParaRPr lang="pt-BR"/>
        </a:p>
      </dgm:t>
    </dgm:pt>
    <dgm:pt modelId="{3C80BB00-B5FE-4657-8AD9-3F69A1EBECCB}" type="pres">
      <dgm:prSet presAssocID="{89EAF770-9548-47FA-9006-8BAA539A4940}" presName="connTx" presStyleLbl="parChTrans1D2" presStyleIdx="1" presStyleCnt="2"/>
      <dgm:spPr/>
      <dgm:t>
        <a:bodyPr/>
        <a:lstStyle/>
        <a:p>
          <a:endParaRPr lang="pt-BR"/>
        </a:p>
      </dgm:t>
    </dgm:pt>
    <dgm:pt modelId="{12DFA541-FA1C-4A7A-B8CC-DA8F873AF640}" type="pres">
      <dgm:prSet presAssocID="{0B0C4002-76EB-4D23-8E22-1A21AF51AB5E}" presName="root2" presStyleCnt="0"/>
      <dgm:spPr/>
    </dgm:pt>
    <dgm:pt modelId="{A3DCE013-59E4-4A50-8A57-D9581F9C4A2E}" type="pres">
      <dgm:prSet presAssocID="{0B0C4002-76EB-4D23-8E22-1A21AF51AB5E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CDF7B46-9C7F-4068-A397-E03065C57CA1}" type="pres">
      <dgm:prSet presAssocID="{0B0C4002-76EB-4D23-8E22-1A21AF51AB5E}" presName="level3hierChild" presStyleCnt="0"/>
      <dgm:spPr/>
    </dgm:pt>
    <dgm:pt modelId="{191E913E-12DA-4DF4-98CD-AB12E010EE71}" type="pres">
      <dgm:prSet presAssocID="{0AAE42CF-8F6C-42BD-8519-0D9CBD1B27CD}" presName="conn2-1" presStyleLbl="parChTrans1D3" presStyleIdx="2" presStyleCnt="4"/>
      <dgm:spPr/>
      <dgm:t>
        <a:bodyPr/>
        <a:lstStyle/>
        <a:p>
          <a:endParaRPr lang="pt-BR"/>
        </a:p>
      </dgm:t>
    </dgm:pt>
    <dgm:pt modelId="{B270E6D5-6F3C-4BE2-9F33-7CD64990E089}" type="pres">
      <dgm:prSet presAssocID="{0AAE42CF-8F6C-42BD-8519-0D9CBD1B27CD}" presName="connTx" presStyleLbl="parChTrans1D3" presStyleIdx="2" presStyleCnt="4"/>
      <dgm:spPr/>
      <dgm:t>
        <a:bodyPr/>
        <a:lstStyle/>
        <a:p>
          <a:endParaRPr lang="pt-BR"/>
        </a:p>
      </dgm:t>
    </dgm:pt>
    <dgm:pt modelId="{AFDA0FB5-C0FE-43CA-8636-16BC714AD906}" type="pres">
      <dgm:prSet presAssocID="{644051C3-DBD8-4F1A-9C55-E90364A8F6CD}" presName="root2" presStyleCnt="0"/>
      <dgm:spPr/>
    </dgm:pt>
    <dgm:pt modelId="{3663AD8A-2187-431A-8CB0-3C7ADDD4FF54}" type="pres">
      <dgm:prSet presAssocID="{644051C3-DBD8-4F1A-9C55-E90364A8F6CD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A3CBA7C-417E-4431-8949-D42471D05572}" type="pres">
      <dgm:prSet presAssocID="{644051C3-DBD8-4F1A-9C55-E90364A8F6CD}" presName="level3hierChild" presStyleCnt="0"/>
      <dgm:spPr/>
    </dgm:pt>
    <dgm:pt modelId="{3362ABC6-5109-4AB2-A9BD-443F61E1CDE4}" type="pres">
      <dgm:prSet presAssocID="{75BBBB85-F988-4187-B473-4D4FE19A1907}" presName="conn2-1" presStyleLbl="parChTrans1D3" presStyleIdx="3" presStyleCnt="4"/>
      <dgm:spPr/>
      <dgm:t>
        <a:bodyPr/>
        <a:lstStyle/>
        <a:p>
          <a:endParaRPr lang="pt-BR"/>
        </a:p>
      </dgm:t>
    </dgm:pt>
    <dgm:pt modelId="{8F6FB19E-C106-45F7-BC57-62DF0C6B46ED}" type="pres">
      <dgm:prSet presAssocID="{75BBBB85-F988-4187-B473-4D4FE19A1907}" presName="connTx" presStyleLbl="parChTrans1D3" presStyleIdx="3" presStyleCnt="4"/>
      <dgm:spPr/>
      <dgm:t>
        <a:bodyPr/>
        <a:lstStyle/>
        <a:p>
          <a:endParaRPr lang="pt-BR"/>
        </a:p>
      </dgm:t>
    </dgm:pt>
    <dgm:pt modelId="{2E8899B2-6F52-4709-A666-55E064B67DE0}" type="pres">
      <dgm:prSet presAssocID="{E8EB8283-A64C-4520-AE87-07F6228BB8AE}" presName="root2" presStyleCnt="0"/>
      <dgm:spPr/>
    </dgm:pt>
    <dgm:pt modelId="{BDC94FD6-A2D2-4FC6-A71A-203DAD026830}" type="pres">
      <dgm:prSet presAssocID="{E8EB8283-A64C-4520-AE87-07F6228BB8AE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A75DDF48-1161-4043-B124-C7C8B4B31E9C}" type="pres">
      <dgm:prSet presAssocID="{E8EB8283-A64C-4520-AE87-07F6228BB8AE}" presName="level3hierChild" presStyleCnt="0"/>
      <dgm:spPr/>
    </dgm:pt>
  </dgm:ptLst>
  <dgm:cxnLst>
    <dgm:cxn modelId="{BA55534B-C5F3-4673-B44D-92DC30DF89B5}" type="presOf" srcId="{BB1C11FC-2641-42D9-8A3D-5EB6E10B3618}" destId="{418AC964-B721-4BA9-B3BA-0D9EC9319AAE}" srcOrd="0" destOrd="0" presId="urn:microsoft.com/office/officeart/2005/8/layout/hierarchy2"/>
    <dgm:cxn modelId="{550E8C86-B8B0-4D03-BB7E-7FD8A3C640F0}" srcId="{0B0C4002-76EB-4D23-8E22-1A21AF51AB5E}" destId="{644051C3-DBD8-4F1A-9C55-E90364A8F6CD}" srcOrd="0" destOrd="0" parTransId="{0AAE42CF-8F6C-42BD-8519-0D9CBD1B27CD}" sibTransId="{98AA6460-F793-42EB-8854-AC50BFE3E7FF}"/>
    <dgm:cxn modelId="{03D22E00-4471-4A17-9F9E-2B0186570B6C}" srcId="{9FC37157-CF0C-4005-9DAD-34A772C96C6B}" destId="{62F47F48-4856-46EB-AD57-7ED6DBAA70C0}" srcOrd="0" destOrd="0" parTransId="{7C8468A2-F917-43ED-8C63-28321707D5E5}" sibTransId="{5F7C69E1-666E-4EBC-8FAB-196947521CA7}"/>
    <dgm:cxn modelId="{0E92C50C-939D-42C1-848B-761DAEE2A684}" type="presOf" srcId="{0AAE42CF-8F6C-42BD-8519-0D9CBD1B27CD}" destId="{191E913E-12DA-4DF4-98CD-AB12E010EE71}" srcOrd="0" destOrd="0" presId="urn:microsoft.com/office/officeart/2005/8/layout/hierarchy2"/>
    <dgm:cxn modelId="{9FDC1F69-83CC-41CC-80E0-8946A3196FA5}" srcId="{0B0C4002-76EB-4D23-8E22-1A21AF51AB5E}" destId="{E8EB8283-A64C-4520-AE87-07F6228BB8AE}" srcOrd="1" destOrd="0" parTransId="{75BBBB85-F988-4187-B473-4D4FE19A1907}" sibTransId="{D1134D9C-B271-4028-AD67-3B4A00BB8AB8}"/>
    <dgm:cxn modelId="{301404A2-91E9-4296-AE84-1CD908BDB054}" type="presOf" srcId="{89EAF770-9548-47FA-9006-8BAA539A4940}" destId="{4C4B289C-6EC3-42D4-8D57-B1E8F1FDE9A6}" srcOrd="0" destOrd="0" presId="urn:microsoft.com/office/officeart/2005/8/layout/hierarchy2"/>
    <dgm:cxn modelId="{9E3676C7-FC03-437B-9630-FC8443D5BAB0}" type="presOf" srcId="{53501277-8718-40FD-AC25-B622C83E2E7C}" destId="{AFC4486B-FB2F-4D01-9396-2B813403B57C}" srcOrd="1" destOrd="0" presId="urn:microsoft.com/office/officeart/2005/8/layout/hierarchy2"/>
    <dgm:cxn modelId="{D099A0C4-2D1D-4641-883A-ED7223D89BFF}" type="presOf" srcId="{89EAF770-9548-47FA-9006-8BAA539A4940}" destId="{3C80BB00-B5FE-4657-8AD9-3F69A1EBECCB}" srcOrd="1" destOrd="0" presId="urn:microsoft.com/office/officeart/2005/8/layout/hierarchy2"/>
    <dgm:cxn modelId="{26EFE1BA-8327-40ED-8C55-ACC8E8530F6E}" type="presOf" srcId="{E8EB8283-A64C-4520-AE87-07F6228BB8AE}" destId="{BDC94FD6-A2D2-4FC6-A71A-203DAD026830}" srcOrd="0" destOrd="0" presId="urn:microsoft.com/office/officeart/2005/8/layout/hierarchy2"/>
    <dgm:cxn modelId="{A8A242B2-306F-4D22-888D-360920CF3E14}" type="presOf" srcId="{7C8468A2-F917-43ED-8C63-28321707D5E5}" destId="{73119EE2-B7A1-47E3-A853-DC9309E98C31}" srcOrd="1" destOrd="0" presId="urn:microsoft.com/office/officeart/2005/8/layout/hierarchy2"/>
    <dgm:cxn modelId="{8E45849C-BD28-42C6-ADF3-E038BF2CBAE4}" type="presOf" srcId="{42E5B1E1-575F-43F0-AA96-A192FED2663E}" destId="{7B452034-B893-4309-948A-21643678C27D}" srcOrd="0" destOrd="0" presId="urn:microsoft.com/office/officeart/2005/8/layout/hierarchy2"/>
    <dgm:cxn modelId="{A3BF1E2D-D1E2-4DED-A141-6A0125A03500}" srcId="{62F47F48-4856-46EB-AD57-7ED6DBAA70C0}" destId="{42E5B1E1-575F-43F0-AA96-A192FED2663E}" srcOrd="0" destOrd="0" parTransId="{2568AA65-A9F5-4640-8804-175DC90506B7}" sibTransId="{0A0A3004-10A6-4537-B104-5F6D00D27846}"/>
    <dgm:cxn modelId="{C126BA54-0139-411C-A6F4-11B17D867C2B}" type="presOf" srcId="{75BBBB85-F988-4187-B473-4D4FE19A1907}" destId="{8F6FB19E-C106-45F7-BC57-62DF0C6B46ED}" srcOrd="1" destOrd="0" presId="urn:microsoft.com/office/officeart/2005/8/layout/hierarchy2"/>
    <dgm:cxn modelId="{183B1AD1-94ED-41E2-B38F-73CE35028E9E}" type="presOf" srcId="{0B0C4002-76EB-4D23-8E22-1A21AF51AB5E}" destId="{A3DCE013-59E4-4A50-8A57-D9581F9C4A2E}" srcOrd="0" destOrd="0" presId="urn:microsoft.com/office/officeart/2005/8/layout/hierarchy2"/>
    <dgm:cxn modelId="{984AF318-2C0B-48A9-9E90-2C467B3CB03D}" type="presOf" srcId="{0AAE42CF-8F6C-42BD-8519-0D9CBD1B27CD}" destId="{B270E6D5-6F3C-4BE2-9F33-7CD64990E089}" srcOrd="1" destOrd="0" presId="urn:microsoft.com/office/officeart/2005/8/layout/hierarchy2"/>
    <dgm:cxn modelId="{38D19203-A9AE-428C-AF5E-E88B1A0064EE}" type="presOf" srcId="{2568AA65-A9F5-4640-8804-175DC90506B7}" destId="{4DF1E4CD-FB74-4EAD-8E89-768BE3E4330E}" srcOrd="1" destOrd="0" presId="urn:microsoft.com/office/officeart/2005/8/layout/hierarchy2"/>
    <dgm:cxn modelId="{B9648E35-E24C-485B-B467-D8120CC4726D}" type="presOf" srcId="{9FC37157-CF0C-4005-9DAD-34A772C96C6B}" destId="{1B20473A-82FA-4A10-B550-A66AC6492407}" srcOrd="0" destOrd="0" presId="urn:microsoft.com/office/officeart/2005/8/layout/hierarchy2"/>
    <dgm:cxn modelId="{EE18DDE8-A82D-4D15-88EA-33F74F16EEC5}" type="presOf" srcId="{53501277-8718-40FD-AC25-B622C83E2E7C}" destId="{0FCD85D6-B586-44A0-82CB-5FA1492AB2E9}" srcOrd="0" destOrd="0" presId="urn:microsoft.com/office/officeart/2005/8/layout/hierarchy2"/>
    <dgm:cxn modelId="{AAD4F04B-7CFB-487E-B98B-EAF708A63519}" srcId="{BB1C11FC-2641-42D9-8A3D-5EB6E10B3618}" destId="{9FC37157-CF0C-4005-9DAD-34A772C96C6B}" srcOrd="0" destOrd="0" parTransId="{DF4AA910-CD32-485F-9765-D1A85ABC4FE2}" sibTransId="{C15994A2-6911-45D3-BA58-F1994B1A623D}"/>
    <dgm:cxn modelId="{273411C4-BE19-483B-9201-5405FB5338B5}" srcId="{62F47F48-4856-46EB-AD57-7ED6DBAA70C0}" destId="{B20A3F28-408F-460E-8DE0-E39F5E355A0B}" srcOrd="1" destOrd="0" parTransId="{53501277-8718-40FD-AC25-B622C83E2E7C}" sibTransId="{02398E6D-A001-4FF5-9861-0593336B9BD5}"/>
    <dgm:cxn modelId="{04D01E41-662E-4352-966F-2B6449F4C408}" type="presOf" srcId="{B20A3F28-408F-460E-8DE0-E39F5E355A0B}" destId="{0AAD5736-D21F-4735-A9FB-04ABCF4641F6}" srcOrd="0" destOrd="0" presId="urn:microsoft.com/office/officeart/2005/8/layout/hierarchy2"/>
    <dgm:cxn modelId="{A8A629E3-5124-4163-89BC-07EE260C5B61}" srcId="{9FC37157-CF0C-4005-9DAD-34A772C96C6B}" destId="{0B0C4002-76EB-4D23-8E22-1A21AF51AB5E}" srcOrd="1" destOrd="0" parTransId="{89EAF770-9548-47FA-9006-8BAA539A4940}" sibTransId="{F1109086-985B-430D-8B6E-C00A29AB3282}"/>
    <dgm:cxn modelId="{28F463C3-9437-4E96-8FDF-394D5E9A9D21}" type="presOf" srcId="{7C8468A2-F917-43ED-8C63-28321707D5E5}" destId="{C7EA47BF-9018-4E1A-84F4-AB16CE6540E4}" srcOrd="0" destOrd="0" presId="urn:microsoft.com/office/officeart/2005/8/layout/hierarchy2"/>
    <dgm:cxn modelId="{3F25C445-5235-4577-B522-7DDA7C41493E}" type="presOf" srcId="{62F47F48-4856-46EB-AD57-7ED6DBAA70C0}" destId="{343A265B-907B-412E-835A-E180AFDF8346}" srcOrd="0" destOrd="0" presId="urn:microsoft.com/office/officeart/2005/8/layout/hierarchy2"/>
    <dgm:cxn modelId="{49FB4E1D-63CB-4028-899F-5B1D9549E2C6}" type="presOf" srcId="{75BBBB85-F988-4187-B473-4D4FE19A1907}" destId="{3362ABC6-5109-4AB2-A9BD-443F61E1CDE4}" srcOrd="0" destOrd="0" presId="urn:microsoft.com/office/officeart/2005/8/layout/hierarchy2"/>
    <dgm:cxn modelId="{534E7285-8358-4219-9F22-61D235886F4C}" type="presOf" srcId="{644051C3-DBD8-4F1A-9C55-E90364A8F6CD}" destId="{3663AD8A-2187-431A-8CB0-3C7ADDD4FF54}" srcOrd="0" destOrd="0" presId="urn:microsoft.com/office/officeart/2005/8/layout/hierarchy2"/>
    <dgm:cxn modelId="{847CD8A4-1CEE-4E26-B2C9-6CC9AA2FED2C}" type="presOf" srcId="{2568AA65-A9F5-4640-8804-175DC90506B7}" destId="{C9D04A97-2459-4BEB-9C75-1EF99A837EE5}" srcOrd="0" destOrd="0" presId="urn:microsoft.com/office/officeart/2005/8/layout/hierarchy2"/>
    <dgm:cxn modelId="{ACBC4C81-9A80-454E-9028-5D08385BB12F}" type="presParOf" srcId="{418AC964-B721-4BA9-B3BA-0D9EC9319AAE}" destId="{4CDD2AA9-B584-44CE-8E8A-B5C9C6525993}" srcOrd="0" destOrd="0" presId="urn:microsoft.com/office/officeart/2005/8/layout/hierarchy2"/>
    <dgm:cxn modelId="{F3144CF7-0F59-4CF9-9702-A766AE4783E5}" type="presParOf" srcId="{4CDD2AA9-B584-44CE-8E8A-B5C9C6525993}" destId="{1B20473A-82FA-4A10-B550-A66AC6492407}" srcOrd="0" destOrd="0" presId="urn:microsoft.com/office/officeart/2005/8/layout/hierarchy2"/>
    <dgm:cxn modelId="{2F86A467-579D-4120-B90D-EEC6AA0F11C7}" type="presParOf" srcId="{4CDD2AA9-B584-44CE-8E8A-B5C9C6525993}" destId="{EFA1349C-CD23-4EEB-9B0A-F277BA1B6218}" srcOrd="1" destOrd="0" presId="urn:microsoft.com/office/officeart/2005/8/layout/hierarchy2"/>
    <dgm:cxn modelId="{538B6B14-BBFA-470F-9F68-90A361B76C74}" type="presParOf" srcId="{EFA1349C-CD23-4EEB-9B0A-F277BA1B6218}" destId="{C7EA47BF-9018-4E1A-84F4-AB16CE6540E4}" srcOrd="0" destOrd="0" presId="urn:microsoft.com/office/officeart/2005/8/layout/hierarchy2"/>
    <dgm:cxn modelId="{DA241931-5A01-4DBD-95A3-100AC7CBA51A}" type="presParOf" srcId="{C7EA47BF-9018-4E1A-84F4-AB16CE6540E4}" destId="{73119EE2-B7A1-47E3-A853-DC9309E98C31}" srcOrd="0" destOrd="0" presId="urn:microsoft.com/office/officeart/2005/8/layout/hierarchy2"/>
    <dgm:cxn modelId="{F3CBD376-08C8-4FC4-9D6F-6DC69E399613}" type="presParOf" srcId="{EFA1349C-CD23-4EEB-9B0A-F277BA1B6218}" destId="{8A64DB4E-9C81-4E5D-A9D2-1A9F5ED30CEC}" srcOrd="1" destOrd="0" presId="urn:microsoft.com/office/officeart/2005/8/layout/hierarchy2"/>
    <dgm:cxn modelId="{72B369B5-6FF7-4368-9394-541E7893F8A3}" type="presParOf" srcId="{8A64DB4E-9C81-4E5D-A9D2-1A9F5ED30CEC}" destId="{343A265B-907B-412E-835A-E180AFDF8346}" srcOrd="0" destOrd="0" presId="urn:microsoft.com/office/officeart/2005/8/layout/hierarchy2"/>
    <dgm:cxn modelId="{6BCC5A14-2350-4BEA-B32F-366FA273C240}" type="presParOf" srcId="{8A64DB4E-9C81-4E5D-A9D2-1A9F5ED30CEC}" destId="{906E9FBB-0AA0-4459-A9BF-710265B98F80}" srcOrd="1" destOrd="0" presId="urn:microsoft.com/office/officeart/2005/8/layout/hierarchy2"/>
    <dgm:cxn modelId="{E32E9B18-DB38-4F8B-92D6-D6D940768149}" type="presParOf" srcId="{906E9FBB-0AA0-4459-A9BF-710265B98F80}" destId="{C9D04A97-2459-4BEB-9C75-1EF99A837EE5}" srcOrd="0" destOrd="0" presId="urn:microsoft.com/office/officeart/2005/8/layout/hierarchy2"/>
    <dgm:cxn modelId="{061633D1-D5AB-469F-9FB9-1ECBCAEA9319}" type="presParOf" srcId="{C9D04A97-2459-4BEB-9C75-1EF99A837EE5}" destId="{4DF1E4CD-FB74-4EAD-8E89-768BE3E4330E}" srcOrd="0" destOrd="0" presId="urn:microsoft.com/office/officeart/2005/8/layout/hierarchy2"/>
    <dgm:cxn modelId="{3F615BDE-06DE-4B5B-A7CA-29CDAD74FA7E}" type="presParOf" srcId="{906E9FBB-0AA0-4459-A9BF-710265B98F80}" destId="{F250C93A-EBCB-4689-88E3-C4452B9D5F28}" srcOrd="1" destOrd="0" presId="urn:microsoft.com/office/officeart/2005/8/layout/hierarchy2"/>
    <dgm:cxn modelId="{027D2E62-5D4D-47BA-864E-427D0E19A98B}" type="presParOf" srcId="{F250C93A-EBCB-4689-88E3-C4452B9D5F28}" destId="{7B452034-B893-4309-948A-21643678C27D}" srcOrd="0" destOrd="0" presId="urn:microsoft.com/office/officeart/2005/8/layout/hierarchy2"/>
    <dgm:cxn modelId="{4A694350-74B0-4FD1-9F84-5D7B88DED10F}" type="presParOf" srcId="{F250C93A-EBCB-4689-88E3-C4452B9D5F28}" destId="{F77343AF-8908-4A07-9D0F-84C143A0CD86}" srcOrd="1" destOrd="0" presId="urn:microsoft.com/office/officeart/2005/8/layout/hierarchy2"/>
    <dgm:cxn modelId="{3FE94FF9-C701-4F1C-B4C6-EE26CB55298F}" type="presParOf" srcId="{906E9FBB-0AA0-4459-A9BF-710265B98F80}" destId="{0FCD85D6-B586-44A0-82CB-5FA1492AB2E9}" srcOrd="2" destOrd="0" presId="urn:microsoft.com/office/officeart/2005/8/layout/hierarchy2"/>
    <dgm:cxn modelId="{2CA3FE18-4D02-4438-804B-A258AF0D1E98}" type="presParOf" srcId="{0FCD85D6-B586-44A0-82CB-5FA1492AB2E9}" destId="{AFC4486B-FB2F-4D01-9396-2B813403B57C}" srcOrd="0" destOrd="0" presId="urn:microsoft.com/office/officeart/2005/8/layout/hierarchy2"/>
    <dgm:cxn modelId="{92023E8D-3B36-48F1-AE90-1F8B7FE76979}" type="presParOf" srcId="{906E9FBB-0AA0-4459-A9BF-710265B98F80}" destId="{00305434-16AE-41F9-A808-4F735903FACA}" srcOrd="3" destOrd="0" presId="urn:microsoft.com/office/officeart/2005/8/layout/hierarchy2"/>
    <dgm:cxn modelId="{20526C63-9380-41BF-8B7D-582BECC0D860}" type="presParOf" srcId="{00305434-16AE-41F9-A808-4F735903FACA}" destId="{0AAD5736-D21F-4735-A9FB-04ABCF4641F6}" srcOrd="0" destOrd="0" presId="urn:microsoft.com/office/officeart/2005/8/layout/hierarchy2"/>
    <dgm:cxn modelId="{CBC37376-879E-4CC4-A974-92C6268CFDA2}" type="presParOf" srcId="{00305434-16AE-41F9-A808-4F735903FACA}" destId="{3C6FD112-AB75-499D-BB59-0FDF84E3C062}" srcOrd="1" destOrd="0" presId="urn:microsoft.com/office/officeart/2005/8/layout/hierarchy2"/>
    <dgm:cxn modelId="{32C4845D-D430-40E7-B493-AE6FB81444BC}" type="presParOf" srcId="{EFA1349C-CD23-4EEB-9B0A-F277BA1B6218}" destId="{4C4B289C-6EC3-42D4-8D57-B1E8F1FDE9A6}" srcOrd="2" destOrd="0" presId="urn:microsoft.com/office/officeart/2005/8/layout/hierarchy2"/>
    <dgm:cxn modelId="{0244DB45-2E31-4416-95FF-EB7FCED568BD}" type="presParOf" srcId="{4C4B289C-6EC3-42D4-8D57-B1E8F1FDE9A6}" destId="{3C80BB00-B5FE-4657-8AD9-3F69A1EBECCB}" srcOrd="0" destOrd="0" presId="urn:microsoft.com/office/officeart/2005/8/layout/hierarchy2"/>
    <dgm:cxn modelId="{A68C75E4-4D01-4606-A921-CEBF34974C39}" type="presParOf" srcId="{EFA1349C-CD23-4EEB-9B0A-F277BA1B6218}" destId="{12DFA541-FA1C-4A7A-B8CC-DA8F873AF640}" srcOrd="3" destOrd="0" presId="urn:microsoft.com/office/officeart/2005/8/layout/hierarchy2"/>
    <dgm:cxn modelId="{982C1C91-21D6-46DB-9F17-E4CCC12FB57F}" type="presParOf" srcId="{12DFA541-FA1C-4A7A-B8CC-DA8F873AF640}" destId="{A3DCE013-59E4-4A50-8A57-D9581F9C4A2E}" srcOrd="0" destOrd="0" presId="urn:microsoft.com/office/officeart/2005/8/layout/hierarchy2"/>
    <dgm:cxn modelId="{5937B50C-98A2-4082-9B8A-5B2C5B165181}" type="presParOf" srcId="{12DFA541-FA1C-4A7A-B8CC-DA8F873AF640}" destId="{3CDF7B46-9C7F-4068-A397-E03065C57CA1}" srcOrd="1" destOrd="0" presId="urn:microsoft.com/office/officeart/2005/8/layout/hierarchy2"/>
    <dgm:cxn modelId="{7935E164-D39D-45AB-A9BE-0093B2913977}" type="presParOf" srcId="{3CDF7B46-9C7F-4068-A397-E03065C57CA1}" destId="{191E913E-12DA-4DF4-98CD-AB12E010EE71}" srcOrd="0" destOrd="0" presId="urn:microsoft.com/office/officeart/2005/8/layout/hierarchy2"/>
    <dgm:cxn modelId="{97F632AA-081B-4F67-AFD9-BC10E18E593E}" type="presParOf" srcId="{191E913E-12DA-4DF4-98CD-AB12E010EE71}" destId="{B270E6D5-6F3C-4BE2-9F33-7CD64990E089}" srcOrd="0" destOrd="0" presId="urn:microsoft.com/office/officeart/2005/8/layout/hierarchy2"/>
    <dgm:cxn modelId="{611D090D-4E13-4CAC-A01A-8D9AEC9FAACB}" type="presParOf" srcId="{3CDF7B46-9C7F-4068-A397-E03065C57CA1}" destId="{AFDA0FB5-C0FE-43CA-8636-16BC714AD906}" srcOrd="1" destOrd="0" presId="urn:microsoft.com/office/officeart/2005/8/layout/hierarchy2"/>
    <dgm:cxn modelId="{73466E3B-59DB-439F-A135-812ABD5C4FC3}" type="presParOf" srcId="{AFDA0FB5-C0FE-43CA-8636-16BC714AD906}" destId="{3663AD8A-2187-431A-8CB0-3C7ADDD4FF54}" srcOrd="0" destOrd="0" presId="urn:microsoft.com/office/officeart/2005/8/layout/hierarchy2"/>
    <dgm:cxn modelId="{813E5829-2C83-4B2F-A595-D1AEEAB3C3C9}" type="presParOf" srcId="{AFDA0FB5-C0FE-43CA-8636-16BC714AD906}" destId="{DA3CBA7C-417E-4431-8949-D42471D05572}" srcOrd="1" destOrd="0" presId="urn:microsoft.com/office/officeart/2005/8/layout/hierarchy2"/>
    <dgm:cxn modelId="{E700C6A9-AD4D-4A8F-B406-3762682DB15E}" type="presParOf" srcId="{3CDF7B46-9C7F-4068-A397-E03065C57CA1}" destId="{3362ABC6-5109-4AB2-A9BD-443F61E1CDE4}" srcOrd="2" destOrd="0" presId="urn:microsoft.com/office/officeart/2005/8/layout/hierarchy2"/>
    <dgm:cxn modelId="{A679AD2D-94D3-47FB-8A7A-B55AFDFED692}" type="presParOf" srcId="{3362ABC6-5109-4AB2-A9BD-443F61E1CDE4}" destId="{8F6FB19E-C106-45F7-BC57-62DF0C6B46ED}" srcOrd="0" destOrd="0" presId="urn:microsoft.com/office/officeart/2005/8/layout/hierarchy2"/>
    <dgm:cxn modelId="{C08ECA6A-1CF4-44CB-A12C-71AC5B88F860}" type="presParOf" srcId="{3CDF7B46-9C7F-4068-A397-E03065C57CA1}" destId="{2E8899B2-6F52-4709-A666-55E064B67DE0}" srcOrd="3" destOrd="0" presId="urn:microsoft.com/office/officeart/2005/8/layout/hierarchy2"/>
    <dgm:cxn modelId="{D69CA122-A2C0-46D9-9901-9D9AAA618305}" type="presParOf" srcId="{2E8899B2-6F52-4709-A666-55E064B67DE0}" destId="{BDC94FD6-A2D2-4FC6-A71A-203DAD026830}" srcOrd="0" destOrd="0" presId="urn:microsoft.com/office/officeart/2005/8/layout/hierarchy2"/>
    <dgm:cxn modelId="{B5B294F1-D42E-4FA7-A335-D02920716E70}" type="presParOf" srcId="{2E8899B2-6F52-4709-A666-55E064B67DE0}" destId="{A75DDF48-1161-4043-B124-C7C8B4B31E9C}" srcOrd="1" destOrd="0" presId="urn:microsoft.com/office/officeart/2005/8/layout/hierarchy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4A4C89-428F-4049-B3FC-2810D3736BF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40104A28-7227-4D08-885E-304007F4EA5B}">
      <dgm:prSet phldrT="[Texto]"/>
      <dgm:spPr/>
      <dgm:t>
        <a:bodyPr/>
        <a:lstStyle/>
        <a:p>
          <a:r>
            <a:rPr lang="pt-BR" dirty="0" smtClean="0"/>
            <a:t>AVALIAÇÃO</a:t>
          </a:r>
        </a:p>
        <a:p>
          <a:r>
            <a:rPr lang="pt-BR" dirty="0" smtClean="0"/>
            <a:t>2º </a:t>
          </a:r>
          <a:r>
            <a:rPr lang="pt-BR" dirty="0" smtClean="0"/>
            <a:t>BIMESTRE</a:t>
          </a:r>
          <a:endParaRPr lang="pt-BR" dirty="0"/>
        </a:p>
      </dgm:t>
    </dgm:pt>
    <dgm:pt modelId="{85ECBAB3-D729-4D70-8CAD-3F35A28EF893}" type="parTrans" cxnId="{10A55B28-3EA2-42A6-91D7-1620D97129A0}">
      <dgm:prSet/>
      <dgm:spPr/>
      <dgm:t>
        <a:bodyPr/>
        <a:lstStyle/>
        <a:p>
          <a:endParaRPr lang="pt-BR"/>
        </a:p>
      </dgm:t>
    </dgm:pt>
    <dgm:pt modelId="{A3ACAD9A-2BB0-48E2-94F3-6E7BFAC0EA6E}" type="sibTrans" cxnId="{10A55B28-3EA2-42A6-91D7-1620D97129A0}">
      <dgm:prSet/>
      <dgm:spPr/>
      <dgm:t>
        <a:bodyPr/>
        <a:lstStyle/>
        <a:p>
          <a:endParaRPr lang="pt-BR"/>
        </a:p>
      </dgm:t>
    </dgm:pt>
    <dgm:pt modelId="{18DAD82A-3F10-4A08-9EC0-E99A2AA9EB7B}">
      <dgm:prSet phldrT="[Texto]" custT="1"/>
      <dgm:spPr/>
      <dgm:t>
        <a:bodyPr/>
        <a:lstStyle/>
        <a:p>
          <a:r>
            <a:rPr lang="pt-BR" sz="3000" dirty="0" smtClean="0"/>
            <a:t>Atividade</a:t>
          </a:r>
        </a:p>
        <a:p>
          <a:r>
            <a:rPr lang="pt-BR" sz="3000" dirty="0" smtClean="0"/>
            <a:t>Avaliativa</a:t>
          </a:r>
        </a:p>
        <a:p>
          <a:r>
            <a:rPr lang="pt-BR" sz="3000" dirty="0" smtClean="0"/>
            <a:t>10 pontos</a:t>
          </a:r>
        </a:p>
        <a:p>
          <a:r>
            <a:rPr lang="pt-BR" sz="2000" dirty="0" smtClean="0"/>
            <a:t>(sendo </a:t>
          </a:r>
          <a:r>
            <a:rPr lang="pt-BR" sz="2000" dirty="0" smtClean="0"/>
            <a:t>20%-40</a:t>
          </a:r>
          <a:r>
            <a:rPr lang="pt-BR" sz="2000" dirty="0" smtClean="0"/>
            <a:t>% da nota </a:t>
          </a:r>
          <a:r>
            <a:rPr lang="pt-BR" sz="2000" dirty="0" smtClean="0"/>
            <a:t>TT</a:t>
          </a:r>
          <a:r>
            <a:rPr lang="pt-BR" sz="2000" dirty="0" smtClean="0"/>
            <a:t>)</a:t>
          </a:r>
          <a:endParaRPr lang="pt-BR" sz="2000" dirty="0"/>
        </a:p>
      </dgm:t>
    </dgm:pt>
    <dgm:pt modelId="{16DCAB6D-F882-4C6B-8099-31C7A81151FA}" type="parTrans" cxnId="{BFB61CB9-1281-4227-B933-896357D65F32}">
      <dgm:prSet/>
      <dgm:spPr/>
      <dgm:t>
        <a:bodyPr/>
        <a:lstStyle/>
        <a:p>
          <a:endParaRPr lang="pt-BR"/>
        </a:p>
      </dgm:t>
    </dgm:pt>
    <dgm:pt modelId="{C61FA2AA-1520-4D0C-A0BC-ECF998DB53FE}" type="sibTrans" cxnId="{BFB61CB9-1281-4227-B933-896357D65F32}">
      <dgm:prSet/>
      <dgm:spPr/>
      <dgm:t>
        <a:bodyPr/>
        <a:lstStyle/>
        <a:p>
          <a:endParaRPr lang="pt-BR"/>
        </a:p>
      </dgm:t>
    </dgm:pt>
    <dgm:pt modelId="{950E1D9F-8879-4FF4-8728-14F54980CBF7}">
      <dgm:prSet phldrT="[Texto]"/>
      <dgm:spPr/>
      <dgm:t>
        <a:bodyPr/>
        <a:lstStyle/>
        <a:p>
          <a:r>
            <a:rPr lang="pt-BR" dirty="0" smtClean="0"/>
            <a:t>Prova </a:t>
          </a:r>
          <a:r>
            <a:rPr lang="pt-BR" dirty="0" smtClean="0"/>
            <a:t>Bimestral</a:t>
          </a:r>
        </a:p>
        <a:p>
          <a:r>
            <a:rPr lang="pt-BR" dirty="0" smtClean="0"/>
            <a:t>(</a:t>
          </a:r>
          <a:r>
            <a:rPr lang="pt-BR" dirty="0" err="1" smtClean="0"/>
            <a:t>P.I.</a:t>
          </a:r>
          <a:r>
            <a:rPr lang="pt-BR" dirty="0" smtClean="0"/>
            <a:t> 6 -10 SEM)</a:t>
          </a:r>
          <a:endParaRPr lang="pt-BR" dirty="0" smtClean="0"/>
        </a:p>
        <a:p>
          <a:r>
            <a:rPr lang="pt-BR" dirty="0" smtClean="0"/>
            <a:t>10 Pontos</a:t>
          </a:r>
          <a:endParaRPr lang="pt-BR" dirty="0"/>
        </a:p>
      </dgm:t>
    </dgm:pt>
    <dgm:pt modelId="{49FF0C7D-1C74-4EB8-9842-13234199FDB1}" type="parTrans" cxnId="{6E10525F-7017-4167-A0E5-EC53489AC0CE}">
      <dgm:prSet/>
      <dgm:spPr/>
      <dgm:t>
        <a:bodyPr/>
        <a:lstStyle/>
        <a:p>
          <a:endParaRPr lang="pt-BR"/>
        </a:p>
      </dgm:t>
    </dgm:pt>
    <dgm:pt modelId="{50CD0C1B-8911-4225-A1A3-87EF71E9C854}" type="sibTrans" cxnId="{6E10525F-7017-4167-A0E5-EC53489AC0CE}">
      <dgm:prSet/>
      <dgm:spPr/>
      <dgm:t>
        <a:bodyPr/>
        <a:lstStyle/>
        <a:p>
          <a:endParaRPr lang="pt-BR"/>
        </a:p>
      </dgm:t>
    </dgm:pt>
    <dgm:pt modelId="{F3862F55-CC50-43E8-80CE-D8EC0B0860E3}" type="pres">
      <dgm:prSet presAssocID="{DE4A4C89-428F-4049-B3FC-2810D3736BF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4F6821D-0D35-4CAC-B666-FE87E0EF4831}" type="pres">
      <dgm:prSet presAssocID="{40104A28-7227-4D08-885E-304007F4EA5B}" presName="roof" presStyleLbl="dkBgShp" presStyleIdx="0" presStyleCnt="2"/>
      <dgm:spPr/>
      <dgm:t>
        <a:bodyPr/>
        <a:lstStyle/>
        <a:p>
          <a:endParaRPr lang="pt-BR"/>
        </a:p>
      </dgm:t>
    </dgm:pt>
    <dgm:pt modelId="{D114A31F-0E47-4583-A2D6-4C44452946CE}" type="pres">
      <dgm:prSet presAssocID="{40104A28-7227-4D08-885E-304007F4EA5B}" presName="pillars" presStyleCnt="0"/>
      <dgm:spPr/>
    </dgm:pt>
    <dgm:pt modelId="{31AECCD9-77F2-4E39-A062-9E6D88623B3E}" type="pres">
      <dgm:prSet presAssocID="{40104A28-7227-4D08-885E-304007F4EA5B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C3B7939-0959-4896-A8F7-663C2A693BD6}" type="pres">
      <dgm:prSet presAssocID="{950E1D9F-8879-4FF4-8728-14F54980CBF7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BF6219A-57DD-4C88-948D-D101E6DC5A2A}" type="pres">
      <dgm:prSet presAssocID="{40104A28-7227-4D08-885E-304007F4EA5B}" presName="base" presStyleLbl="dkBgShp" presStyleIdx="1" presStyleCnt="2"/>
      <dgm:spPr/>
    </dgm:pt>
  </dgm:ptLst>
  <dgm:cxnLst>
    <dgm:cxn modelId="{63576FEC-98C6-44C2-AC7E-1B25F1B8BC4A}" type="presOf" srcId="{18DAD82A-3F10-4A08-9EC0-E99A2AA9EB7B}" destId="{31AECCD9-77F2-4E39-A062-9E6D88623B3E}" srcOrd="0" destOrd="0" presId="urn:microsoft.com/office/officeart/2005/8/layout/hList3"/>
    <dgm:cxn modelId="{BFB61CB9-1281-4227-B933-896357D65F32}" srcId="{40104A28-7227-4D08-885E-304007F4EA5B}" destId="{18DAD82A-3F10-4A08-9EC0-E99A2AA9EB7B}" srcOrd="0" destOrd="0" parTransId="{16DCAB6D-F882-4C6B-8099-31C7A81151FA}" sibTransId="{C61FA2AA-1520-4D0C-A0BC-ECF998DB53FE}"/>
    <dgm:cxn modelId="{6E10525F-7017-4167-A0E5-EC53489AC0CE}" srcId="{40104A28-7227-4D08-885E-304007F4EA5B}" destId="{950E1D9F-8879-4FF4-8728-14F54980CBF7}" srcOrd="1" destOrd="0" parTransId="{49FF0C7D-1C74-4EB8-9842-13234199FDB1}" sibTransId="{50CD0C1B-8911-4225-A1A3-87EF71E9C854}"/>
    <dgm:cxn modelId="{9ABD29DB-16CE-4F61-AA37-3130CB5075BC}" type="presOf" srcId="{DE4A4C89-428F-4049-B3FC-2810D3736BFE}" destId="{F3862F55-CC50-43E8-80CE-D8EC0B0860E3}" srcOrd="0" destOrd="0" presId="urn:microsoft.com/office/officeart/2005/8/layout/hList3"/>
    <dgm:cxn modelId="{2E60EC50-EBFF-4D06-A2A6-9BCD3EF8CEAB}" type="presOf" srcId="{950E1D9F-8879-4FF4-8728-14F54980CBF7}" destId="{4C3B7939-0959-4896-A8F7-663C2A693BD6}" srcOrd="0" destOrd="0" presId="urn:microsoft.com/office/officeart/2005/8/layout/hList3"/>
    <dgm:cxn modelId="{67385DCE-F0C3-4D62-AD47-FFC8A1FC16F8}" type="presOf" srcId="{40104A28-7227-4D08-885E-304007F4EA5B}" destId="{14F6821D-0D35-4CAC-B666-FE87E0EF4831}" srcOrd="0" destOrd="0" presId="urn:microsoft.com/office/officeart/2005/8/layout/hList3"/>
    <dgm:cxn modelId="{10A55B28-3EA2-42A6-91D7-1620D97129A0}" srcId="{DE4A4C89-428F-4049-B3FC-2810D3736BFE}" destId="{40104A28-7227-4D08-885E-304007F4EA5B}" srcOrd="0" destOrd="0" parTransId="{85ECBAB3-D729-4D70-8CAD-3F35A28EF893}" sibTransId="{A3ACAD9A-2BB0-48E2-94F3-6E7BFAC0EA6E}"/>
    <dgm:cxn modelId="{7DAC9821-FD45-4C47-A58D-B6C806E6288D}" type="presParOf" srcId="{F3862F55-CC50-43E8-80CE-D8EC0B0860E3}" destId="{14F6821D-0D35-4CAC-B666-FE87E0EF4831}" srcOrd="0" destOrd="0" presId="urn:microsoft.com/office/officeart/2005/8/layout/hList3"/>
    <dgm:cxn modelId="{6A934F23-043E-4ED1-9864-B71047185403}" type="presParOf" srcId="{F3862F55-CC50-43E8-80CE-D8EC0B0860E3}" destId="{D114A31F-0E47-4583-A2D6-4C44452946CE}" srcOrd="1" destOrd="0" presId="urn:microsoft.com/office/officeart/2005/8/layout/hList3"/>
    <dgm:cxn modelId="{7BC08E8A-E192-47EA-8C2A-51873816D68D}" type="presParOf" srcId="{D114A31F-0E47-4583-A2D6-4C44452946CE}" destId="{31AECCD9-77F2-4E39-A062-9E6D88623B3E}" srcOrd="0" destOrd="0" presId="urn:microsoft.com/office/officeart/2005/8/layout/hList3"/>
    <dgm:cxn modelId="{79AD09AC-BE06-4305-BA1D-50AEDD75889E}" type="presParOf" srcId="{D114A31F-0E47-4583-A2D6-4C44452946CE}" destId="{4C3B7939-0959-4896-A8F7-663C2A693BD6}" srcOrd="1" destOrd="0" presId="urn:microsoft.com/office/officeart/2005/8/layout/hList3"/>
    <dgm:cxn modelId="{0077C058-B417-4D7F-967F-93F55E0EF5E5}" type="presParOf" srcId="{F3862F55-CC50-43E8-80CE-D8EC0B0860E3}" destId="{BBF6219A-57DD-4C88-948D-D101E6DC5A2A}" srcOrd="2" destOrd="0" presId="urn:microsoft.com/office/officeart/2005/8/layout/hList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960363-3FB6-4775-BF8B-9A3D6F0B565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8F79D9D-3BB6-4731-9117-39606CF699B8}">
      <dgm:prSet phldrT="[Texto]"/>
      <dgm:spPr/>
      <dgm:t>
        <a:bodyPr/>
        <a:lstStyle/>
        <a:p>
          <a:r>
            <a:rPr lang="pt-BR" dirty="0" smtClean="0"/>
            <a:t>Autonomia</a:t>
          </a:r>
          <a:endParaRPr lang="pt-BR" dirty="0"/>
        </a:p>
      </dgm:t>
    </dgm:pt>
    <dgm:pt modelId="{DE1B87E9-9716-4E3F-93EA-154FE060CBF1}" type="parTrans" cxnId="{0CADB70D-A570-4797-B26F-516124148F6D}">
      <dgm:prSet/>
      <dgm:spPr/>
      <dgm:t>
        <a:bodyPr/>
        <a:lstStyle/>
        <a:p>
          <a:endParaRPr lang="pt-BR"/>
        </a:p>
      </dgm:t>
    </dgm:pt>
    <dgm:pt modelId="{270F7DF3-A541-4C21-A97A-5F4C1E333D37}" type="sibTrans" cxnId="{0CADB70D-A570-4797-B26F-516124148F6D}">
      <dgm:prSet/>
      <dgm:spPr/>
      <dgm:t>
        <a:bodyPr/>
        <a:lstStyle/>
        <a:p>
          <a:endParaRPr lang="pt-BR"/>
        </a:p>
      </dgm:t>
    </dgm:pt>
    <dgm:pt modelId="{B3A2F174-5300-481F-B96D-C971164C82E3}">
      <dgm:prSet phldrT="[Texto]"/>
      <dgm:spPr/>
      <dgm:t>
        <a:bodyPr/>
        <a:lstStyle/>
        <a:p>
          <a:r>
            <a:rPr lang="pt-BR" dirty="0" smtClean="0"/>
            <a:t>Legislativa</a:t>
          </a:r>
          <a:endParaRPr lang="pt-BR" dirty="0"/>
        </a:p>
      </dgm:t>
    </dgm:pt>
    <dgm:pt modelId="{D20B54CC-9CB3-487F-9CAE-7CFD3F2F278C}" type="parTrans" cxnId="{02DA855C-4B9E-477D-AEF2-F648556AB469}">
      <dgm:prSet/>
      <dgm:spPr/>
      <dgm:t>
        <a:bodyPr/>
        <a:lstStyle/>
        <a:p>
          <a:endParaRPr lang="pt-BR"/>
        </a:p>
      </dgm:t>
    </dgm:pt>
    <dgm:pt modelId="{A9AAC01B-5F0B-4235-81AF-EF4B358AA49E}" type="sibTrans" cxnId="{02DA855C-4B9E-477D-AEF2-F648556AB469}">
      <dgm:prSet/>
      <dgm:spPr/>
      <dgm:t>
        <a:bodyPr/>
        <a:lstStyle/>
        <a:p>
          <a:endParaRPr lang="pt-BR"/>
        </a:p>
      </dgm:t>
    </dgm:pt>
    <dgm:pt modelId="{8AF4EC16-06B9-4E41-928E-B8E4A1242B6D}">
      <dgm:prSet phldrT="[Texto]"/>
      <dgm:spPr/>
      <dgm:t>
        <a:bodyPr/>
        <a:lstStyle/>
        <a:p>
          <a:r>
            <a:rPr lang="pt-BR" dirty="0" smtClean="0"/>
            <a:t>Científica</a:t>
          </a:r>
          <a:endParaRPr lang="pt-BR" dirty="0"/>
        </a:p>
      </dgm:t>
    </dgm:pt>
    <dgm:pt modelId="{4E87FE80-BDDF-4EFD-9D4F-FA31476ED0D4}" type="parTrans" cxnId="{FD142AF3-68CF-4B40-A725-72CCEDEB25EE}">
      <dgm:prSet/>
      <dgm:spPr/>
      <dgm:t>
        <a:bodyPr/>
        <a:lstStyle/>
        <a:p>
          <a:endParaRPr lang="pt-BR"/>
        </a:p>
      </dgm:t>
    </dgm:pt>
    <dgm:pt modelId="{5AE018DD-6CDB-4A99-8E61-176FE32FF17D}" type="sibTrans" cxnId="{FD142AF3-68CF-4B40-A725-72CCEDEB25EE}">
      <dgm:prSet/>
      <dgm:spPr/>
      <dgm:t>
        <a:bodyPr/>
        <a:lstStyle/>
        <a:p>
          <a:endParaRPr lang="pt-BR"/>
        </a:p>
      </dgm:t>
    </dgm:pt>
    <dgm:pt modelId="{74548F98-F099-4151-90FD-4F2C0086B3AC}">
      <dgm:prSet phldrT="[Texto]"/>
      <dgm:spPr/>
      <dgm:t>
        <a:bodyPr/>
        <a:lstStyle/>
        <a:p>
          <a:r>
            <a:rPr lang="pt-BR" dirty="0" smtClean="0"/>
            <a:t>Didática</a:t>
          </a:r>
          <a:endParaRPr lang="pt-BR" dirty="0"/>
        </a:p>
      </dgm:t>
    </dgm:pt>
    <dgm:pt modelId="{179B2501-081D-4A14-A260-730256807FE4}" type="parTrans" cxnId="{9F9AF9A0-B170-4B12-B8BC-5AF8B9031A33}">
      <dgm:prSet/>
      <dgm:spPr/>
      <dgm:t>
        <a:bodyPr/>
        <a:lstStyle/>
        <a:p>
          <a:endParaRPr lang="pt-BR"/>
        </a:p>
      </dgm:t>
    </dgm:pt>
    <dgm:pt modelId="{05CC31CA-E7E8-4AAA-8A58-5F229CAF3321}" type="sibTrans" cxnId="{9F9AF9A0-B170-4B12-B8BC-5AF8B9031A33}">
      <dgm:prSet/>
      <dgm:spPr/>
      <dgm:t>
        <a:bodyPr/>
        <a:lstStyle/>
        <a:p>
          <a:endParaRPr lang="pt-BR"/>
        </a:p>
      </dgm:t>
    </dgm:pt>
    <dgm:pt modelId="{01AE0441-2675-41CF-B779-51479C834B2D}">
      <dgm:prSet phldrT="[Texto]" custT="1"/>
      <dgm:spPr/>
      <dgm:t>
        <a:bodyPr/>
        <a:lstStyle/>
        <a:p>
          <a:r>
            <a:rPr lang="pt-BR" sz="1300" dirty="0" smtClean="0"/>
            <a:t>Jurisdicional</a:t>
          </a:r>
        </a:p>
        <a:p>
          <a:r>
            <a:rPr lang="pt-BR" sz="1300" dirty="0" smtClean="0"/>
            <a:t>?</a:t>
          </a:r>
          <a:endParaRPr lang="pt-BR" sz="1300" dirty="0"/>
        </a:p>
      </dgm:t>
    </dgm:pt>
    <dgm:pt modelId="{52D6DB9E-6CE8-47AF-B648-C7D868A7867A}" type="parTrans" cxnId="{8D39D937-25A0-4C00-A1CC-E6FA370AC8C7}">
      <dgm:prSet/>
      <dgm:spPr/>
      <dgm:t>
        <a:bodyPr/>
        <a:lstStyle/>
        <a:p>
          <a:endParaRPr lang="pt-BR"/>
        </a:p>
      </dgm:t>
    </dgm:pt>
    <dgm:pt modelId="{CDB43380-CC34-4837-A466-DE69AEEEE40F}" type="sibTrans" cxnId="{8D39D937-25A0-4C00-A1CC-E6FA370AC8C7}">
      <dgm:prSet/>
      <dgm:spPr/>
      <dgm:t>
        <a:bodyPr/>
        <a:lstStyle/>
        <a:p>
          <a:endParaRPr lang="pt-BR"/>
        </a:p>
      </dgm:t>
    </dgm:pt>
    <dgm:pt modelId="{FD9628E9-79EF-468D-868A-95EC465405B4}" type="pres">
      <dgm:prSet presAssocID="{48960363-3FB6-4775-BF8B-9A3D6F0B565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BD2386C-3067-4732-BBA9-2463AA04F9AB}" type="pres">
      <dgm:prSet presAssocID="{F8F79D9D-3BB6-4731-9117-39606CF699B8}" presName="centerShape" presStyleLbl="node0" presStyleIdx="0" presStyleCnt="1"/>
      <dgm:spPr/>
      <dgm:t>
        <a:bodyPr/>
        <a:lstStyle/>
        <a:p>
          <a:endParaRPr lang="pt-BR"/>
        </a:p>
      </dgm:t>
    </dgm:pt>
    <dgm:pt modelId="{B50F47C6-7085-4855-8C22-A0F764470BC6}" type="pres">
      <dgm:prSet presAssocID="{B3A2F174-5300-481F-B96D-C971164C82E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3CEA398-1130-4C17-8066-9FDCB3F7CBE9}" type="pres">
      <dgm:prSet presAssocID="{B3A2F174-5300-481F-B96D-C971164C82E3}" presName="dummy" presStyleCnt="0"/>
      <dgm:spPr/>
    </dgm:pt>
    <dgm:pt modelId="{17875751-A2C0-42A5-AD26-5905E5626DD1}" type="pres">
      <dgm:prSet presAssocID="{A9AAC01B-5F0B-4235-81AF-EF4B358AA49E}" presName="sibTrans" presStyleLbl="sibTrans2D1" presStyleIdx="0" presStyleCnt="4"/>
      <dgm:spPr/>
      <dgm:t>
        <a:bodyPr/>
        <a:lstStyle/>
        <a:p>
          <a:endParaRPr lang="pt-BR"/>
        </a:p>
      </dgm:t>
    </dgm:pt>
    <dgm:pt modelId="{C3372136-BA42-4141-932E-669C93DE3317}" type="pres">
      <dgm:prSet presAssocID="{8AF4EC16-06B9-4E41-928E-B8E4A1242B6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BB70985-2A96-4671-BED8-F800FC207B7B}" type="pres">
      <dgm:prSet presAssocID="{8AF4EC16-06B9-4E41-928E-B8E4A1242B6D}" presName="dummy" presStyleCnt="0"/>
      <dgm:spPr/>
    </dgm:pt>
    <dgm:pt modelId="{73F3C6F8-E20D-4CB9-A2C4-C500D58BC25D}" type="pres">
      <dgm:prSet presAssocID="{5AE018DD-6CDB-4A99-8E61-176FE32FF17D}" presName="sibTrans" presStyleLbl="sibTrans2D1" presStyleIdx="1" presStyleCnt="4"/>
      <dgm:spPr/>
      <dgm:t>
        <a:bodyPr/>
        <a:lstStyle/>
        <a:p>
          <a:endParaRPr lang="pt-BR"/>
        </a:p>
      </dgm:t>
    </dgm:pt>
    <dgm:pt modelId="{6657ACE4-810E-4D09-8E40-03A2C56F70CC}" type="pres">
      <dgm:prSet presAssocID="{74548F98-F099-4151-90FD-4F2C0086B3A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0C8AD1E-9AED-4D0D-BAE0-C1CC6BA1418C}" type="pres">
      <dgm:prSet presAssocID="{74548F98-F099-4151-90FD-4F2C0086B3AC}" presName="dummy" presStyleCnt="0"/>
      <dgm:spPr/>
    </dgm:pt>
    <dgm:pt modelId="{E70F64EF-F5D2-47B1-A2D3-3F8423B7DD38}" type="pres">
      <dgm:prSet presAssocID="{05CC31CA-E7E8-4AAA-8A58-5F229CAF3321}" presName="sibTrans" presStyleLbl="sibTrans2D1" presStyleIdx="2" presStyleCnt="4"/>
      <dgm:spPr/>
      <dgm:t>
        <a:bodyPr/>
        <a:lstStyle/>
        <a:p>
          <a:endParaRPr lang="pt-BR"/>
        </a:p>
      </dgm:t>
    </dgm:pt>
    <dgm:pt modelId="{859DB14A-FF1D-4514-93E1-24E999D0647B}" type="pres">
      <dgm:prSet presAssocID="{01AE0441-2675-41CF-B779-51479C834B2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E9B7A69-A746-4924-9091-38278AE6B739}" type="pres">
      <dgm:prSet presAssocID="{01AE0441-2675-41CF-B779-51479C834B2D}" presName="dummy" presStyleCnt="0"/>
      <dgm:spPr/>
    </dgm:pt>
    <dgm:pt modelId="{D456B7C5-9B54-4D64-871A-52F7E728B4E9}" type="pres">
      <dgm:prSet presAssocID="{CDB43380-CC34-4837-A466-DE69AEEEE40F}" presName="sibTrans" presStyleLbl="sibTrans2D1" presStyleIdx="3" presStyleCnt="4"/>
      <dgm:spPr/>
      <dgm:t>
        <a:bodyPr/>
        <a:lstStyle/>
        <a:p>
          <a:endParaRPr lang="pt-BR"/>
        </a:p>
      </dgm:t>
    </dgm:pt>
  </dgm:ptLst>
  <dgm:cxnLst>
    <dgm:cxn modelId="{C6950C8C-3B09-4415-BBB8-CC8C3449A2DA}" type="presOf" srcId="{A9AAC01B-5F0B-4235-81AF-EF4B358AA49E}" destId="{17875751-A2C0-42A5-AD26-5905E5626DD1}" srcOrd="0" destOrd="0" presId="urn:microsoft.com/office/officeart/2005/8/layout/radial6"/>
    <dgm:cxn modelId="{209C51B1-8305-463B-8FB2-584BCABC4033}" type="presOf" srcId="{74548F98-F099-4151-90FD-4F2C0086B3AC}" destId="{6657ACE4-810E-4D09-8E40-03A2C56F70CC}" srcOrd="0" destOrd="0" presId="urn:microsoft.com/office/officeart/2005/8/layout/radial6"/>
    <dgm:cxn modelId="{C1F649CB-9FFB-494F-B3F8-5DB3F9D22E5C}" type="presOf" srcId="{B3A2F174-5300-481F-B96D-C971164C82E3}" destId="{B50F47C6-7085-4855-8C22-A0F764470BC6}" srcOrd="0" destOrd="0" presId="urn:microsoft.com/office/officeart/2005/8/layout/radial6"/>
    <dgm:cxn modelId="{02DA855C-4B9E-477D-AEF2-F648556AB469}" srcId="{F8F79D9D-3BB6-4731-9117-39606CF699B8}" destId="{B3A2F174-5300-481F-B96D-C971164C82E3}" srcOrd="0" destOrd="0" parTransId="{D20B54CC-9CB3-487F-9CAE-7CFD3F2F278C}" sibTransId="{A9AAC01B-5F0B-4235-81AF-EF4B358AA49E}"/>
    <dgm:cxn modelId="{DF9A76EC-7697-4B21-96E9-30EB55C8A334}" type="presOf" srcId="{48960363-3FB6-4775-BF8B-9A3D6F0B565C}" destId="{FD9628E9-79EF-468D-868A-95EC465405B4}" srcOrd="0" destOrd="0" presId="urn:microsoft.com/office/officeart/2005/8/layout/radial6"/>
    <dgm:cxn modelId="{C1427A31-E75E-4D2E-B5C8-4E15C089A63E}" type="presOf" srcId="{F8F79D9D-3BB6-4731-9117-39606CF699B8}" destId="{8BD2386C-3067-4732-BBA9-2463AA04F9AB}" srcOrd="0" destOrd="0" presId="urn:microsoft.com/office/officeart/2005/8/layout/radial6"/>
    <dgm:cxn modelId="{9F9AF9A0-B170-4B12-B8BC-5AF8B9031A33}" srcId="{F8F79D9D-3BB6-4731-9117-39606CF699B8}" destId="{74548F98-F099-4151-90FD-4F2C0086B3AC}" srcOrd="2" destOrd="0" parTransId="{179B2501-081D-4A14-A260-730256807FE4}" sibTransId="{05CC31CA-E7E8-4AAA-8A58-5F229CAF3321}"/>
    <dgm:cxn modelId="{8D39D937-25A0-4C00-A1CC-E6FA370AC8C7}" srcId="{F8F79D9D-3BB6-4731-9117-39606CF699B8}" destId="{01AE0441-2675-41CF-B779-51479C834B2D}" srcOrd="3" destOrd="0" parTransId="{52D6DB9E-6CE8-47AF-B648-C7D868A7867A}" sibTransId="{CDB43380-CC34-4837-A466-DE69AEEEE40F}"/>
    <dgm:cxn modelId="{0CADB70D-A570-4797-B26F-516124148F6D}" srcId="{48960363-3FB6-4775-BF8B-9A3D6F0B565C}" destId="{F8F79D9D-3BB6-4731-9117-39606CF699B8}" srcOrd="0" destOrd="0" parTransId="{DE1B87E9-9716-4E3F-93EA-154FE060CBF1}" sibTransId="{270F7DF3-A541-4C21-A97A-5F4C1E333D37}"/>
    <dgm:cxn modelId="{877E7272-31D0-4923-945A-433905EB3173}" type="presOf" srcId="{05CC31CA-E7E8-4AAA-8A58-5F229CAF3321}" destId="{E70F64EF-F5D2-47B1-A2D3-3F8423B7DD38}" srcOrd="0" destOrd="0" presId="urn:microsoft.com/office/officeart/2005/8/layout/radial6"/>
    <dgm:cxn modelId="{710903C8-5AB4-461C-9E4C-6BDA72B5C494}" type="presOf" srcId="{5AE018DD-6CDB-4A99-8E61-176FE32FF17D}" destId="{73F3C6F8-E20D-4CB9-A2C4-C500D58BC25D}" srcOrd="0" destOrd="0" presId="urn:microsoft.com/office/officeart/2005/8/layout/radial6"/>
    <dgm:cxn modelId="{85FAC884-1E62-4C37-AC1E-6861B2389ED2}" type="presOf" srcId="{CDB43380-CC34-4837-A466-DE69AEEEE40F}" destId="{D456B7C5-9B54-4D64-871A-52F7E728B4E9}" srcOrd="0" destOrd="0" presId="urn:microsoft.com/office/officeart/2005/8/layout/radial6"/>
    <dgm:cxn modelId="{FD142AF3-68CF-4B40-A725-72CCEDEB25EE}" srcId="{F8F79D9D-3BB6-4731-9117-39606CF699B8}" destId="{8AF4EC16-06B9-4E41-928E-B8E4A1242B6D}" srcOrd="1" destOrd="0" parTransId="{4E87FE80-BDDF-4EFD-9D4F-FA31476ED0D4}" sibTransId="{5AE018DD-6CDB-4A99-8E61-176FE32FF17D}"/>
    <dgm:cxn modelId="{CF9163FE-B501-4897-97D6-309898ACB4B5}" type="presOf" srcId="{8AF4EC16-06B9-4E41-928E-B8E4A1242B6D}" destId="{C3372136-BA42-4141-932E-669C93DE3317}" srcOrd="0" destOrd="0" presId="urn:microsoft.com/office/officeart/2005/8/layout/radial6"/>
    <dgm:cxn modelId="{9D4B2198-40B9-40BF-8365-5A1ED66388DB}" type="presOf" srcId="{01AE0441-2675-41CF-B779-51479C834B2D}" destId="{859DB14A-FF1D-4514-93E1-24E999D0647B}" srcOrd="0" destOrd="0" presId="urn:microsoft.com/office/officeart/2005/8/layout/radial6"/>
    <dgm:cxn modelId="{86ECE63C-9654-489F-8407-5C0BE7461BED}" type="presParOf" srcId="{FD9628E9-79EF-468D-868A-95EC465405B4}" destId="{8BD2386C-3067-4732-BBA9-2463AA04F9AB}" srcOrd="0" destOrd="0" presId="urn:microsoft.com/office/officeart/2005/8/layout/radial6"/>
    <dgm:cxn modelId="{46C6A30A-BEC5-4F21-AF1F-0EA0483B2E92}" type="presParOf" srcId="{FD9628E9-79EF-468D-868A-95EC465405B4}" destId="{B50F47C6-7085-4855-8C22-A0F764470BC6}" srcOrd="1" destOrd="0" presId="urn:microsoft.com/office/officeart/2005/8/layout/radial6"/>
    <dgm:cxn modelId="{DCC23F35-D591-4E37-8E16-10FA94AED24E}" type="presParOf" srcId="{FD9628E9-79EF-468D-868A-95EC465405B4}" destId="{73CEA398-1130-4C17-8066-9FDCB3F7CBE9}" srcOrd="2" destOrd="0" presId="urn:microsoft.com/office/officeart/2005/8/layout/radial6"/>
    <dgm:cxn modelId="{F9210388-BC63-4038-BE4B-E56685764ACC}" type="presParOf" srcId="{FD9628E9-79EF-468D-868A-95EC465405B4}" destId="{17875751-A2C0-42A5-AD26-5905E5626DD1}" srcOrd="3" destOrd="0" presId="urn:microsoft.com/office/officeart/2005/8/layout/radial6"/>
    <dgm:cxn modelId="{28205507-67B3-4C34-896E-A2B0FD6F7428}" type="presParOf" srcId="{FD9628E9-79EF-468D-868A-95EC465405B4}" destId="{C3372136-BA42-4141-932E-669C93DE3317}" srcOrd="4" destOrd="0" presId="urn:microsoft.com/office/officeart/2005/8/layout/radial6"/>
    <dgm:cxn modelId="{E236D879-1997-40C6-AC3A-7F9194122C0E}" type="presParOf" srcId="{FD9628E9-79EF-468D-868A-95EC465405B4}" destId="{EBB70985-2A96-4671-BED8-F800FC207B7B}" srcOrd="5" destOrd="0" presId="urn:microsoft.com/office/officeart/2005/8/layout/radial6"/>
    <dgm:cxn modelId="{26F33C29-767C-4A17-9060-C1B7B40DFEF2}" type="presParOf" srcId="{FD9628E9-79EF-468D-868A-95EC465405B4}" destId="{73F3C6F8-E20D-4CB9-A2C4-C500D58BC25D}" srcOrd="6" destOrd="0" presId="urn:microsoft.com/office/officeart/2005/8/layout/radial6"/>
    <dgm:cxn modelId="{6C01B9C7-2C51-490C-A955-16B6C3796B9D}" type="presParOf" srcId="{FD9628E9-79EF-468D-868A-95EC465405B4}" destId="{6657ACE4-810E-4D09-8E40-03A2C56F70CC}" srcOrd="7" destOrd="0" presId="urn:microsoft.com/office/officeart/2005/8/layout/radial6"/>
    <dgm:cxn modelId="{FD6F3DF7-363E-440B-971F-D3F6F6F1E550}" type="presParOf" srcId="{FD9628E9-79EF-468D-868A-95EC465405B4}" destId="{00C8AD1E-9AED-4D0D-BAE0-C1CC6BA1418C}" srcOrd="8" destOrd="0" presId="urn:microsoft.com/office/officeart/2005/8/layout/radial6"/>
    <dgm:cxn modelId="{385C29B1-F6DC-42B0-B289-312CBAAF7697}" type="presParOf" srcId="{FD9628E9-79EF-468D-868A-95EC465405B4}" destId="{E70F64EF-F5D2-47B1-A2D3-3F8423B7DD38}" srcOrd="9" destOrd="0" presId="urn:microsoft.com/office/officeart/2005/8/layout/radial6"/>
    <dgm:cxn modelId="{40938D81-1557-4E2F-A56D-D547A3F7CE54}" type="presParOf" srcId="{FD9628E9-79EF-468D-868A-95EC465405B4}" destId="{859DB14A-FF1D-4514-93E1-24E999D0647B}" srcOrd="10" destOrd="0" presId="urn:microsoft.com/office/officeart/2005/8/layout/radial6"/>
    <dgm:cxn modelId="{AFD2F335-09BA-4CA4-96C0-82ABE82DB9E0}" type="presParOf" srcId="{FD9628E9-79EF-468D-868A-95EC465405B4}" destId="{6E9B7A69-A746-4924-9091-38278AE6B739}" srcOrd="11" destOrd="0" presId="urn:microsoft.com/office/officeart/2005/8/layout/radial6"/>
    <dgm:cxn modelId="{760AA517-7D23-4EFA-852E-F67FFFFA25FB}" type="presParOf" srcId="{FD9628E9-79EF-468D-868A-95EC465405B4}" destId="{D456B7C5-9B54-4D64-871A-52F7E728B4E9}" srcOrd="12" destOrd="0" presId="urn:microsoft.com/office/officeart/2005/8/layout/radial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960363-3FB6-4775-BF8B-9A3D6F0B565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8F79D9D-3BB6-4731-9117-39606CF699B8}">
      <dgm:prSet phldrT="[Texto]"/>
      <dgm:spPr/>
      <dgm:t>
        <a:bodyPr/>
        <a:lstStyle/>
        <a:p>
          <a:r>
            <a:rPr lang="pt-BR" dirty="0" smtClean="0"/>
            <a:t>AUTONOMIA</a:t>
          </a:r>
        </a:p>
        <a:p>
          <a:r>
            <a:rPr lang="pt-BR" dirty="0" smtClean="0"/>
            <a:t>CIENTÍFICA</a:t>
          </a:r>
          <a:endParaRPr lang="pt-BR" dirty="0"/>
        </a:p>
      </dgm:t>
    </dgm:pt>
    <dgm:pt modelId="{DE1B87E9-9716-4E3F-93EA-154FE060CBF1}" type="parTrans" cxnId="{0CADB70D-A570-4797-B26F-516124148F6D}">
      <dgm:prSet/>
      <dgm:spPr/>
      <dgm:t>
        <a:bodyPr/>
        <a:lstStyle/>
        <a:p>
          <a:endParaRPr lang="pt-BR"/>
        </a:p>
      </dgm:t>
    </dgm:pt>
    <dgm:pt modelId="{270F7DF3-A541-4C21-A97A-5F4C1E333D37}" type="sibTrans" cxnId="{0CADB70D-A570-4797-B26F-516124148F6D}">
      <dgm:prSet/>
      <dgm:spPr/>
      <dgm:t>
        <a:bodyPr/>
        <a:lstStyle/>
        <a:p>
          <a:endParaRPr lang="pt-BR"/>
        </a:p>
      </dgm:t>
    </dgm:pt>
    <dgm:pt modelId="{B3A2F174-5300-481F-B96D-C971164C82E3}">
      <dgm:prSet phldrT="[Texto]"/>
      <dgm:spPr/>
      <dgm:t>
        <a:bodyPr/>
        <a:lstStyle/>
        <a:p>
          <a:r>
            <a:rPr lang="pt-BR" dirty="0" smtClean="0"/>
            <a:t>NORMAS</a:t>
          </a:r>
        </a:p>
        <a:p>
          <a:r>
            <a:rPr lang="pt-BR" dirty="0" smtClean="0"/>
            <a:t>PRÓPRIAS</a:t>
          </a:r>
          <a:endParaRPr lang="pt-BR" dirty="0"/>
        </a:p>
      </dgm:t>
    </dgm:pt>
    <dgm:pt modelId="{D20B54CC-9CB3-487F-9CAE-7CFD3F2F278C}" type="parTrans" cxnId="{02DA855C-4B9E-477D-AEF2-F648556AB469}">
      <dgm:prSet/>
      <dgm:spPr/>
      <dgm:t>
        <a:bodyPr/>
        <a:lstStyle/>
        <a:p>
          <a:endParaRPr lang="pt-BR"/>
        </a:p>
      </dgm:t>
    </dgm:pt>
    <dgm:pt modelId="{A9AAC01B-5F0B-4235-81AF-EF4B358AA49E}" type="sibTrans" cxnId="{02DA855C-4B9E-477D-AEF2-F648556AB469}">
      <dgm:prSet/>
      <dgm:spPr/>
      <dgm:t>
        <a:bodyPr/>
        <a:lstStyle/>
        <a:p>
          <a:endParaRPr lang="pt-BR"/>
        </a:p>
      </dgm:t>
    </dgm:pt>
    <dgm:pt modelId="{8AF4EC16-06B9-4E41-928E-B8E4A1242B6D}">
      <dgm:prSet phldrT="[Texto]"/>
      <dgm:spPr/>
      <dgm:t>
        <a:bodyPr/>
        <a:lstStyle/>
        <a:p>
          <a:r>
            <a:rPr lang="pt-BR" dirty="0" smtClean="0"/>
            <a:t>PRINCÍPIOS</a:t>
          </a:r>
        </a:p>
        <a:p>
          <a:r>
            <a:rPr lang="pt-BR" dirty="0" smtClean="0"/>
            <a:t>PRÓPRIOS</a:t>
          </a:r>
          <a:endParaRPr lang="pt-BR" dirty="0"/>
        </a:p>
      </dgm:t>
    </dgm:pt>
    <dgm:pt modelId="{4E87FE80-BDDF-4EFD-9D4F-FA31476ED0D4}" type="parTrans" cxnId="{FD142AF3-68CF-4B40-A725-72CCEDEB25EE}">
      <dgm:prSet/>
      <dgm:spPr/>
      <dgm:t>
        <a:bodyPr/>
        <a:lstStyle/>
        <a:p>
          <a:endParaRPr lang="pt-BR"/>
        </a:p>
      </dgm:t>
    </dgm:pt>
    <dgm:pt modelId="{5AE018DD-6CDB-4A99-8E61-176FE32FF17D}" type="sibTrans" cxnId="{FD142AF3-68CF-4B40-A725-72CCEDEB25EE}">
      <dgm:prSet/>
      <dgm:spPr/>
      <dgm:t>
        <a:bodyPr/>
        <a:lstStyle/>
        <a:p>
          <a:endParaRPr lang="pt-BR"/>
        </a:p>
      </dgm:t>
    </dgm:pt>
    <dgm:pt modelId="{84735D2F-C47B-4555-B1E8-76CBAF9AF4ED}">
      <dgm:prSet/>
      <dgm:spPr/>
      <dgm:t>
        <a:bodyPr/>
        <a:lstStyle/>
        <a:p>
          <a:r>
            <a:rPr lang="pt-BR" dirty="0" smtClean="0"/>
            <a:t>OBJETO</a:t>
          </a:r>
        </a:p>
        <a:p>
          <a:r>
            <a:rPr lang="pt-BR" dirty="0" smtClean="0"/>
            <a:t>PRÓPRIO</a:t>
          </a:r>
          <a:endParaRPr lang="pt-BR" dirty="0"/>
        </a:p>
      </dgm:t>
    </dgm:pt>
    <dgm:pt modelId="{AD136A6E-6262-4118-838B-6A7AE75B1B7B}" type="parTrans" cxnId="{FC9C3E33-6D7B-4C2E-B99D-183CE2F792BA}">
      <dgm:prSet/>
      <dgm:spPr/>
      <dgm:t>
        <a:bodyPr/>
        <a:lstStyle/>
        <a:p>
          <a:endParaRPr lang="pt-BR"/>
        </a:p>
      </dgm:t>
    </dgm:pt>
    <dgm:pt modelId="{65CBC16C-576A-4E4B-B4C8-0D6CF4DD5E7B}" type="sibTrans" cxnId="{FC9C3E33-6D7B-4C2E-B99D-183CE2F792BA}">
      <dgm:prSet/>
      <dgm:spPr/>
      <dgm:t>
        <a:bodyPr/>
        <a:lstStyle/>
        <a:p>
          <a:endParaRPr lang="pt-BR"/>
        </a:p>
      </dgm:t>
    </dgm:pt>
    <dgm:pt modelId="{FD9628E9-79EF-468D-868A-95EC465405B4}" type="pres">
      <dgm:prSet presAssocID="{48960363-3FB6-4775-BF8B-9A3D6F0B565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BD2386C-3067-4732-BBA9-2463AA04F9AB}" type="pres">
      <dgm:prSet presAssocID="{F8F79D9D-3BB6-4731-9117-39606CF699B8}" presName="centerShape" presStyleLbl="node0" presStyleIdx="0" presStyleCnt="1"/>
      <dgm:spPr/>
      <dgm:t>
        <a:bodyPr/>
        <a:lstStyle/>
        <a:p>
          <a:endParaRPr lang="pt-BR"/>
        </a:p>
      </dgm:t>
    </dgm:pt>
    <dgm:pt modelId="{EC6C924A-75C4-4CB6-8ACD-123CB2C5E6A0}" type="pres">
      <dgm:prSet presAssocID="{84735D2F-C47B-4555-B1E8-76CBAF9AF4E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C7EDD39-E09C-4154-ACD9-260DBD4D50AF}" type="pres">
      <dgm:prSet presAssocID="{84735D2F-C47B-4555-B1E8-76CBAF9AF4ED}" presName="dummy" presStyleCnt="0"/>
      <dgm:spPr/>
    </dgm:pt>
    <dgm:pt modelId="{3EA78C9D-B399-4ADF-8FF5-33A18E688EC1}" type="pres">
      <dgm:prSet presAssocID="{65CBC16C-576A-4E4B-B4C8-0D6CF4DD5E7B}" presName="sibTrans" presStyleLbl="sibTrans2D1" presStyleIdx="0" presStyleCnt="3"/>
      <dgm:spPr/>
      <dgm:t>
        <a:bodyPr/>
        <a:lstStyle/>
        <a:p>
          <a:endParaRPr lang="pt-BR"/>
        </a:p>
      </dgm:t>
    </dgm:pt>
    <dgm:pt modelId="{B50F47C6-7085-4855-8C22-A0F764470BC6}" type="pres">
      <dgm:prSet presAssocID="{B3A2F174-5300-481F-B96D-C971164C82E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3CEA398-1130-4C17-8066-9FDCB3F7CBE9}" type="pres">
      <dgm:prSet presAssocID="{B3A2F174-5300-481F-B96D-C971164C82E3}" presName="dummy" presStyleCnt="0"/>
      <dgm:spPr/>
    </dgm:pt>
    <dgm:pt modelId="{17875751-A2C0-42A5-AD26-5905E5626DD1}" type="pres">
      <dgm:prSet presAssocID="{A9AAC01B-5F0B-4235-81AF-EF4B358AA49E}" presName="sibTrans" presStyleLbl="sibTrans2D1" presStyleIdx="1" presStyleCnt="3"/>
      <dgm:spPr/>
      <dgm:t>
        <a:bodyPr/>
        <a:lstStyle/>
        <a:p>
          <a:endParaRPr lang="pt-BR"/>
        </a:p>
      </dgm:t>
    </dgm:pt>
    <dgm:pt modelId="{C3372136-BA42-4141-932E-669C93DE3317}" type="pres">
      <dgm:prSet presAssocID="{8AF4EC16-06B9-4E41-928E-B8E4A1242B6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BB70985-2A96-4671-BED8-F800FC207B7B}" type="pres">
      <dgm:prSet presAssocID="{8AF4EC16-06B9-4E41-928E-B8E4A1242B6D}" presName="dummy" presStyleCnt="0"/>
      <dgm:spPr/>
    </dgm:pt>
    <dgm:pt modelId="{73F3C6F8-E20D-4CB9-A2C4-C500D58BC25D}" type="pres">
      <dgm:prSet presAssocID="{5AE018DD-6CDB-4A99-8E61-176FE32FF17D}" presName="sibTrans" presStyleLbl="sibTrans2D1" presStyleIdx="2" presStyleCnt="3"/>
      <dgm:spPr/>
      <dgm:t>
        <a:bodyPr/>
        <a:lstStyle/>
        <a:p>
          <a:endParaRPr lang="pt-BR"/>
        </a:p>
      </dgm:t>
    </dgm:pt>
  </dgm:ptLst>
  <dgm:cxnLst>
    <dgm:cxn modelId="{490CAB7A-3E9D-4EEB-BFDD-2CE5A24344A0}" type="presOf" srcId="{A9AAC01B-5F0B-4235-81AF-EF4B358AA49E}" destId="{17875751-A2C0-42A5-AD26-5905E5626DD1}" srcOrd="0" destOrd="0" presId="urn:microsoft.com/office/officeart/2005/8/layout/radial6"/>
    <dgm:cxn modelId="{02DA855C-4B9E-477D-AEF2-F648556AB469}" srcId="{F8F79D9D-3BB6-4731-9117-39606CF699B8}" destId="{B3A2F174-5300-481F-B96D-C971164C82E3}" srcOrd="1" destOrd="0" parTransId="{D20B54CC-9CB3-487F-9CAE-7CFD3F2F278C}" sibTransId="{A9AAC01B-5F0B-4235-81AF-EF4B358AA49E}"/>
    <dgm:cxn modelId="{4F72D559-2E0F-42E0-AA29-64CFD4EF2C6E}" type="presOf" srcId="{B3A2F174-5300-481F-B96D-C971164C82E3}" destId="{B50F47C6-7085-4855-8C22-A0F764470BC6}" srcOrd="0" destOrd="0" presId="urn:microsoft.com/office/officeart/2005/8/layout/radial6"/>
    <dgm:cxn modelId="{FAAA06D5-3A6B-482D-BDAE-C64F94717E90}" type="presOf" srcId="{65CBC16C-576A-4E4B-B4C8-0D6CF4DD5E7B}" destId="{3EA78C9D-B399-4ADF-8FF5-33A18E688EC1}" srcOrd="0" destOrd="0" presId="urn:microsoft.com/office/officeart/2005/8/layout/radial6"/>
    <dgm:cxn modelId="{AF1BEE30-E92E-4E45-B0D2-6BDE588685E0}" type="presOf" srcId="{8AF4EC16-06B9-4E41-928E-B8E4A1242B6D}" destId="{C3372136-BA42-4141-932E-669C93DE3317}" srcOrd="0" destOrd="0" presId="urn:microsoft.com/office/officeart/2005/8/layout/radial6"/>
    <dgm:cxn modelId="{FC9C3E33-6D7B-4C2E-B99D-183CE2F792BA}" srcId="{F8F79D9D-3BB6-4731-9117-39606CF699B8}" destId="{84735D2F-C47B-4555-B1E8-76CBAF9AF4ED}" srcOrd="0" destOrd="0" parTransId="{AD136A6E-6262-4118-838B-6A7AE75B1B7B}" sibTransId="{65CBC16C-576A-4E4B-B4C8-0D6CF4DD5E7B}"/>
    <dgm:cxn modelId="{AE8AEBED-E236-4536-A5E6-1312347E052C}" type="presOf" srcId="{5AE018DD-6CDB-4A99-8E61-176FE32FF17D}" destId="{73F3C6F8-E20D-4CB9-A2C4-C500D58BC25D}" srcOrd="0" destOrd="0" presId="urn:microsoft.com/office/officeart/2005/8/layout/radial6"/>
    <dgm:cxn modelId="{0CADB70D-A570-4797-B26F-516124148F6D}" srcId="{48960363-3FB6-4775-BF8B-9A3D6F0B565C}" destId="{F8F79D9D-3BB6-4731-9117-39606CF699B8}" srcOrd="0" destOrd="0" parTransId="{DE1B87E9-9716-4E3F-93EA-154FE060CBF1}" sibTransId="{270F7DF3-A541-4C21-A97A-5F4C1E333D37}"/>
    <dgm:cxn modelId="{D1847DBE-2CBB-4EFA-81DE-AD3AA7E4E5BD}" type="presOf" srcId="{84735D2F-C47B-4555-B1E8-76CBAF9AF4ED}" destId="{EC6C924A-75C4-4CB6-8ACD-123CB2C5E6A0}" srcOrd="0" destOrd="0" presId="urn:microsoft.com/office/officeart/2005/8/layout/radial6"/>
    <dgm:cxn modelId="{AFBE3DD1-CED4-4482-B43C-4C1BB40CBD81}" type="presOf" srcId="{48960363-3FB6-4775-BF8B-9A3D6F0B565C}" destId="{FD9628E9-79EF-468D-868A-95EC465405B4}" srcOrd="0" destOrd="0" presId="urn:microsoft.com/office/officeart/2005/8/layout/radial6"/>
    <dgm:cxn modelId="{FD142AF3-68CF-4B40-A725-72CCEDEB25EE}" srcId="{F8F79D9D-3BB6-4731-9117-39606CF699B8}" destId="{8AF4EC16-06B9-4E41-928E-B8E4A1242B6D}" srcOrd="2" destOrd="0" parTransId="{4E87FE80-BDDF-4EFD-9D4F-FA31476ED0D4}" sibTransId="{5AE018DD-6CDB-4A99-8E61-176FE32FF17D}"/>
    <dgm:cxn modelId="{85B32CE6-02EE-4728-9D42-C2FA5908273E}" type="presOf" srcId="{F8F79D9D-3BB6-4731-9117-39606CF699B8}" destId="{8BD2386C-3067-4732-BBA9-2463AA04F9AB}" srcOrd="0" destOrd="0" presId="urn:microsoft.com/office/officeart/2005/8/layout/radial6"/>
    <dgm:cxn modelId="{69DF090A-1BE1-4B4C-BA55-66C056CC8C80}" type="presParOf" srcId="{FD9628E9-79EF-468D-868A-95EC465405B4}" destId="{8BD2386C-3067-4732-BBA9-2463AA04F9AB}" srcOrd="0" destOrd="0" presId="urn:microsoft.com/office/officeart/2005/8/layout/radial6"/>
    <dgm:cxn modelId="{3F133ADE-BD1D-4B50-B0C3-E07D761ECB56}" type="presParOf" srcId="{FD9628E9-79EF-468D-868A-95EC465405B4}" destId="{EC6C924A-75C4-4CB6-8ACD-123CB2C5E6A0}" srcOrd="1" destOrd="0" presId="urn:microsoft.com/office/officeart/2005/8/layout/radial6"/>
    <dgm:cxn modelId="{D861D4C9-8ED8-43BA-9C0C-D943AE738801}" type="presParOf" srcId="{FD9628E9-79EF-468D-868A-95EC465405B4}" destId="{CC7EDD39-E09C-4154-ACD9-260DBD4D50AF}" srcOrd="2" destOrd="0" presId="urn:microsoft.com/office/officeart/2005/8/layout/radial6"/>
    <dgm:cxn modelId="{77B7EC2F-FCC1-44F8-9B6B-897D79B982E3}" type="presParOf" srcId="{FD9628E9-79EF-468D-868A-95EC465405B4}" destId="{3EA78C9D-B399-4ADF-8FF5-33A18E688EC1}" srcOrd="3" destOrd="0" presId="urn:microsoft.com/office/officeart/2005/8/layout/radial6"/>
    <dgm:cxn modelId="{039BE2CC-B79C-4E1B-AEF6-84607F294580}" type="presParOf" srcId="{FD9628E9-79EF-468D-868A-95EC465405B4}" destId="{B50F47C6-7085-4855-8C22-A0F764470BC6}" srcOrd="4" destOrd="0" presId="urn:microsoft.com/office/officeart/2005/8/layout/radial6"/>
    <dgm:cxn modelId="{2BC27FF1-0EE6-46CA-B923-6CD46E387AA2}" type="presParOf" srcId="{FD9628E9-79EF-468D-868A-95EC465405B4}" destId="{73CEA398-1130-4C17-8066-9FDCB3F7CBE9}" srcOrd="5" destOrd="0" presId="urn:microsoft.com/office/officeart/2005/8/layout/radial6"/>
    <dgm:cxn modelId="{BA31591F-FF50-42C5-B957-440FC6A7B0E7}" type="presParOf" srcId="{FD9628E9-79EF-468D-868A-95EC465405B4}" destId="{17875751-A2C0-42A5-AD26-5905E5626DD1}" srcOrd="6" destOrd="0" presId="urn:microsoft.com/office/officeart/2005/8/layout/radial6"/>
    <dgm:cxn modelId="{4D9E00F7-59F6-4DAA-93A7-06986210EC28}" type="presParOf" srcId="{FD9628E9-79EF-468D-868A-95EC465405B4}" destId="{C3372136-BA42-4141-932E-669C93DE3317}" srcOrd="7" destOrd="0" presId="urn:microsoft.com/office/officeart/2005/8/layout/radial6"/>
    <dgm:cxn modelId="{AB57DE86-1A22-45EA-8ECC-2A78D65EEE7A}" type="presParOf" srcId="{FD9628E9-79EF-468D-868A-95EC465405B4}" destId="{EBB70985-2A96-4671-BED8-F800FC207B7B}" srcOrd="8" destOrd="0" presId="urn:microsoft.com/office/officeart/2005/8/layout/radial6"/>
    <dgm:cxn modelId="{14427454-C981-4175-BB6C-2D139278B0AD}" type="presParOf" srcId="{FD9628E9-79EF-468D-868A-95EC465405B4}" destId="{73F3C6F8-E20D-4CB9-A2C4-C500D58BC25D}" srcOrd="9" destOrd="0" presId="urn:microsoft.com/office/officeart/2005/8/layout/radial6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8960363-3FB6-4775-BF8B-9A3D6F0B565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8F79D9D-3BB6-4731-9117-39606CF699B8}">
      <dgm:prSet phldrT="[Texto]" custT="1"/>
      <dgm:spPr/>
      <dgm:t>
        <a:bodyPr/>
        <a:lstStyle/>
        <a:p>
          <a:r>
            <a:rPr lang="pt-BR" sz="2200" dirty="0" smtClean="0"/>
            <a:t>Direito Agrário</a:t>
          </a:r>
          <a:endParaRPr lang="pt-BR" sz="2200" dirty="0"/>
        </a:p>
      </dgm:t>
    </dgm:pt>
    <dgm:pt modelId="{DE1B87E9-9716-4E3F-93EA-154FE060CBF1}" type="parTrans" cxnId="{0CADB70D-A570-4797-B26F-516124148F6D}">
      <dgm:prSet/>
      <dgm:spPr/>
      <dgm:t>
        <a:bodyPr/>
        <a:lstStyle/>
        <a:p>
          <a:endParaRPr lang="pt-BR"/>
        </a:p>
      </dgm:t>
    </dgm:pt>
    <dgm:pt modelId="{270F7DF3-A541-4C21-A97A-5F4C1E333D37}" type="sibTrans" cxnId="{0CADB70D-A570-4797-B26F-516124148F6D}">
      <dgm:prSet/>
      <dgm:spPr/>
      <dgm:t>
        <a:bodyPr/>
        <a:lstStyle/>
        <a:p>
          <a:endParaRPr lang="pt-BR"/>
        </a:p>
      </dgm:t>
    </dgm:pt>
    <dgm:pt modelId="{B3A2F174-5300-481F-B96D-C971164C82E3}">
      <dgm:prSet phldrT="[Texto]" custT="1"/>
      <dgm:spPr/>
      <dgm:t>
        <a:bodyPr/>
        <a:lstStyle/>
        <a:p>
          <a:r>
            <a:rPr lang="pt-BR" sz="1800" dirty="0" smtClean="0"/>
            <a:t>Direito</a:t>
          </a:r>
        </a:p>
        <a:p>
          <a:r>
            <a:rPr lang="pt-BR" sz="1800" dirty="0" smtClean="0"/>
            <a:t>Civil</a:t>
          </a:r>
          <a:endParaRPr lang="pt-BR" sz="1800" dirty="0"/>
        </a:p>
      </dgm:t>
    </dgm:pt>
    <dgm:pt modelId="{D20B54CC-9CB3-487F-9CAE-7CFD3F2F278C}" type="parTrans" cxnId="{02DA855C-4B9E-477D-AEF2-F648556AB469}">
      <dgm:prSet/>
      <dgm:spPr/>
      <dgm:t>
        <a:bodyPr/>
        <a:lstStyle/>
        <a:p>
          <a:endParaRPr lang="pt-BR"/>
        </a:p>
      </dgm:t>
    </dgm:pt>
    <dgm:pt modelId="{A9AAC01B-5F0B-4235-81AF-EF4B358AA49E}" type="sibTrans" cxnId="{02DA855C-4B9E-477D-AEF2-F648556AB469}">
      <dgm:prSet/>
      <dgm:spPr/>
      <dgm:t>
        <a:bodyPr/>
        <a:lstStyle/>
        <a:p>
          <a:endParaRPr lang="pt-BR"/>
        </a:p>
      </dgm:t>
    </dgm:pt>
    <dgm:pt modelId="{8AF4EC16-06B9-4E41-928E-B8E4A1242B6D}">
      <dgm:prSet phldrT="[Texto]" custT="1"/>
      <dgm:spPr/>
      <dgm:t>
        <a:bodyPr/>
        <a:lstStyle/>
        <a:p>
          <a:r>
            <a:rPr lang="pt-BR" sz="1500" dirty="0" smtClean="0"/>
            <a:t>Direito Trabalhista</a:t>
          </a:r>
          <a:endParaRPr lang="pt-BR" sz="1500" dirty="0"/>
        </a:p>
      </dgm:t>
    </dgm:pt>
    <dgm:pt modelId="{4E87FE80-BDDF-4EFD-9D4F-FA31476ED0D4}" type="parTrans" cxnId="{FD142AF3-68CF-4B40-A725-72CCEDEB25EE}">
      <dgm:prSet/>
      <dgm:spPr/>
      <dgm:t>
        <a:bodyPr/>
        <a:lstStyle/>
        <a:p>
          <a:endParaRPr lang="pt-BR"/>
        </a:p>
      </dgm:t>
    </dgm:pt>
    <dgm:pt modelId="{5AE018DD-6CDB-4A99-8E61-176FE32FF17D}" type="sibTrans" cxnId="{FD142AF3-68CF-4B40-A725-72CCEDEB25EE}">
      <dgm:prSet/>
      <dgm:spPr/>
      <dgm:t>
        <a:bodyPr/>
        <a:lstStyle/>
        <a:p>
          <a:endParaRPr lang="pt-BR"/>
        </a:p>
      </dgm:t>
    </dgm:pt>
    <dgm:pt modelId="{74548F98-F099-4151-90FD-4F2C0086B3AC}">
      <dgm:prSet phldrT="[Texto]" custT="1"/>
      <dgm:spPr/>
      <dgm:t>
        <a:bodyPr/>
        <a:lstStyle/>
        <a:p>
          <a:r>
            <a:rPr lang="pt-BR" sz="1700" dirty="0" smtClean="0"/>
            <a:t>Direito Tributário</a:t>
          </a:r>
          <a:endParaRPr lang="pt-BR" sz="1700" dirty="0"/>
        </a:p>
      </dgm:t>
    </dgm:pt>
    <dgm:pt modelId="{179B2501-081D-4A14-A260-730256807FE4}" type="parTrans" cxnId="{9F9AF9A0-B170-4B12-B8BC-5AF8B9031A33}">
      <dgm:prSet/>
      <dgm:spPr/>
      <dgm:t>
        <a:bodyPr/>
        <a:lstStyle/>
        <a:p>
          <a:endParaRPr lang="pt-BR"/>
        </a:p>
      </dgm:t>
    </dgm:pt>
    <dgm:pt modelId="{05CC31CA-E7E8-4AAA-8A58-5F229CAF3321}" type="sibTrans" cxnId="{9F9AF9A0-B170-4B12-B8BC-5AF8B9031A33}">
      <dgm:prSet/>
      <dgm:spPr/>
      <dgm:t>
        <a:bodyPr/>
        <a:lstStyle/>
        <a:p>
          <a:endParaRPr lang="pt-BR"/>
        </a:p>
      </dgm:t>
    </dgm:pt>
    <dgm:pt modelId="{01AE0441-2675-41CF-B779-51479C834B2D}">
      <dgm:prSet phldrT="[Texto]" custT="1"/>
      <dgm:spPr/>
      <dgm:t>
        <a:bodyPr/>
        <a:lstStyle/>
        <a:p>
          <a:r>
            <a:rPr lang="pt-BR" sz="1600" dirty="0" smtClean="0"/>
            <a:t>Direito</a:t>
          </a:r>
        </a:p>
        <a:p>
          <a:r>
            <a:rPr lang="pt-BR" sz="1600" dirty="0" smtClean="0"/>
            <a:t>Ambiental</a:t>
          </a:r>
          <a:endParaRPr lang="pt-BR" sz="1600" dirty="0"/>
        </a:p>
      </dgm:t>
    </dgm:pt>
    <dgm:pt modelId="{52D6DB9E-6CE8-47AF-B648-C7D868A7867A}" type="parTrans" cxnId="{8D39D937-25A0-4C00-A1CC-E6FA370AC8C7}">
      <dgm:prSet/>
      <dgm:spPr/>
      <dgm:t>
        <a:bodyPr/>
        <a:lstStyle/>
        <a:p>
          <a:endParaRPr lang="pt-BR"/>
        </a:p>
      </dgm:t>
    </dgm:pt>
    <dgm:pt modelId="{CDB43380-CC34-4837-A466-DE69AEEEE40F}" type="sibTrans" cxnId="{8D39D937-25A0-4C00-A1CC-E6FA370AC8C7}">
      <dgm:prSet/>
      <dgm:spPr/>
      <dgm:t>
        <a:bodyPr/>
        <a:lstStyle/>
        <a:p>
          <a:endParaRPr lang="pt-BR"/>
        </a:p>
      </dgm:t>
    </dgm:pt>
    <dgm:pt modelId="{84735D2F-C47B-4555-B1E8-76CBAF9AF4ED}">
      <dgm:prSet/>
      <dgm:spPr/>
      <dgm:t>
        <a:bodyPr/>
        <a:lstStyle/>
        <a:p>
          <a:r>
            <a:rPr lang="pt-BR" dirty="0" smtClean="0"/>
            <a:t>Direito Administrativo</a:t>
          </a:r>
          <a:endParaRPr lang="pt-BR" dirty="0"/>
        </a:p>
      </dgm:t>
    </dgm:pt>
    <dgm:pt modelId="{AD136A6E-6262-4118-838B-6A7AE75B1B7B}" type="parTrans" cxnId="{FC9C3E33-6D7B-4C2E-B99D-183CE2F792BA}">
      <dgm:prSet/>
      <dgm:spPr/>
      <dgm:t>
        <a:bodyPr/>
        <a:lstStyle/>
        <a:p>
          <a:endParaRPr lang="pt-BR"/>
        </a:p>
      </dgm:t>
    </dgm:pt>
    <dgm:pt modelId="{65CBC16C-576A-4E4B-B4C8-0D6CF4DD5E7B}" type="sibTrans" cxnId="{FC9C3E33-6D7B-4C2E-B99D-183CE2F792BA}">
      <dgm:prSet/>
      <dgm:spPr/>
      <dgm:t>
        <a:bodyPr/>
        <a:lstStyle/>
        <a:p>
          <a:endParaRPr lang="pt-BR"/>
        </a:p>
      </dgm:t>
    </dgm:pt>
    <dgm:pt modelId="{EB371AF3-3205-4CA3-9BB8-1EE03FF917EF}">
      <dgm:prSet custT="1"/>
      <dgm:spPr/>
      <dgm:t>
        <a:bodyPr/>
        <a:lstStyle/>
        <a:p>
          <a:r>
            <a:rPr lang="pt-BR" sz="1100" dirty="0" smtClean="0"/>
            <a:t>Direito Constitucional</a:t>
          </a:r>
          <a:endParaRPr lang="pt-BR" sz="1100" dirty="0"/>
        </a:p>
      </dgm:t>
    </dgm:pt>
    <dgm:pt modelId="{361A65D2-D66E-4823-9645-531A87D0554F}" type="parTrans" cxnId="{57E8F541-072F-4952-81A0-E62A5B402D86}">
      <dgm:prSet/>
      <dgm:spPr/>
      <dgm:t>
        <a:bodyPr/>
        <a:lstStyle/>
        <a:p>
          <a:endParaRPr lang="pt-BR"/>
        </a:p>
      </dgm:t>
    </dgm:pt>
    <dgm:pt modelId="{85A408B1-155A-4CB0-B3E9-0E97CC9F4C49}" type="sibTrans" cxnId="{57E8F541-072F-4952-81A0-E62A5B402D86}">
      <dgm:prSet/>
      <dgm:spPr/>
      <dgm:t>
        <a:bodyPr/>
        <a:lstStyle/>
        <a:p>
          <a:endParaRPr lang="pt-BR"/>
        </a:p>
      </dgm:t>
    </dgm:pt>
    <dgm:pt modelId="{CC4C35CD-D9F2-4F62-898C-FCF7B5D1FBC0}">
      <dgm:prSet custT="1"/>
      <dgm:spPr/>
      <dgm:t>
        <a:bodyPr/>
        <a:lstStyle/>
        <a:p>
          <a:r>
            <a:rPr lang="pt-BR" sz="1600" dirty="0" smtClean="0"/>
            <a:t>Direito</a:t>
          </a:r>
        </a:p>
        <a:p>
          <a:r>
            <a:rPr lang="pt-BR" sz="1600" dirty="0" smtClean="0"/>
            <a:t>Penal</a:t>
          </a:r>
          <a:endParaRPr lang="pt-BR" sz="1600" dirty="0"/>
        </a:p>
      </dgm:t>
    </dgm:pt>
    <dgm:pt modelId="{DE9F874D-5159-4C41-82BD-E07E4FF39938}" type="sibTrans" cxnId="{14FFC1C1-BC82-4035-B647-5E97AE898F71}">
      <dgm:prSet/>
      <dgm:spPr/>
      <dgm:t>
        <a:bodyPr/>
        <a:lstStyle/>
        <a:p>
          <a:endParaRPr lang="pt-BR"/>
        </a:p>
      </dgm:t>
    </dgm:pt>
    <dgm:pt modelId="{2B01F293-CAAA-48CA-8DAE-53A3FDB419FB}" type="parTrans" cxnId="{14FFC1C1-BC82-4035-B647-5E97AE898F71}">
      <dgm:prSet/>
      <dgm:spPr/>
      <dgm:t>
        <a:bodyPr/>
        <a:lstStyle/>
        <a:p>
          <a:endParaRPr lang="pt-BR"/>
        </a:p>
      </dgm:t>
    </dgm:pt>
    <dgm:pt modelId="{FD9628E9-79EF-468D-868A-95EC465405B4}" type="pres">
      <dgm:prSet presAssocID="{48960363-3FB6-4775-BF8B-9A3D6F0B565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BD2386C-3067-4732-BBA9-2463AA04F9AB}" type="pres">
      <dgm:prSet presAssocID="{F8F79D9D-3BB6-4731-9117-39606CF699B8}" presName="centerShape" presStyleLbl="node0" presStyleIdx="0" presStyleCnt="1"/>
      <dgm:spPr/>
      <dgm:t>
        <a:bodyPr/>
        <a:lstStyle/>
        <a:p>
          <a:endParaRPr lang="pt-BR"/>
        </a:p>
      </dgm:t>
    </dgm:pt>
    <dgm:pt modelId="{EC6C924A-75C4-4CB6-8ACD-123CB2C5E6A0}" type="pres">
      <dgm:prSet presAssocID="{84735D2F-C47B-4555-B1E8-76CBAF9AF4ED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C7EDD39-E09C-4154-ACD9-260DBD4D50AF}" type="pres">
      <dgm:prSet presAssocID="{84735D2F-C47B-4555-B1E8-76CBAF9AF4ED}" presName="dummy" presStyleCnt="0"/>
      <dgm:spPr/>
    </dgm:pt>
    <dgm:pt modelId="{3EA78C9D-B399-4ADF-8FF5-33A18E688EC1}" type="pres">
      <dgm:prSet presAssocID="{65CBC16C-576A-4E4B-B4C8-0D6CF4DD5E7B}" presName="sibTrans" presStyleLbl="sibTrans2D1" presStyleIdx="0" presStyleCnt="7"/>
      <dgm:spPr/>
      <dgm:t>
        <a:bodyPr/>
        <a:lstStyle/>
        <a:p>
          <a:endParaRPr lang="pt-BR"/>
        </a:p>
      </dgm:t>
    </dgm:pt>
    <dgm:pt modelId="{B50F47C6-7085-4855-8C22-A0F764470BC6}" type="pres">
      <dgm:prSet presAssocID="{B3A2F174-5300-481F-B96D-C971164C82E3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3CEA398-1130-4C17-8066-9FDCB3F7CBE9}" type="pres">
      <dgm:prSet presAssocID="{B3A2F174-5300-481F-B96D-C971164C82E3}" presName="dummy" presStyleCnt="0"/>
      <dgm:spPr/>
    </dgm:pt>
    <dgm:pt modelId="{17875751-A2C0-42A5-AD26-5905E5626DD1}" type="pres">
      <dgm:prSet presAssocID="{A9AAC01B-5F0B-4235-81AF-EF4B358AA49E}" presName="sibTrans" presStyleLbl="sibTrans2D1" presStyleIdx="1" presStyleCnt="7"/>
      <dgm:spPr/>
      <dgm:t>
        <a:bodyPr/>
        <a:lstStyle/>
        <a:p>
          <a:endParaRPr lang="pt-BR"/>
        </a:p>
      </dgm:t>
    </dgm:pt>
    <dgm:pt modelId="{669D5FF2-9406-4666-B1EA-8503CEFA2142}" type="pres">
      <dgm:prSet presAssocID="{CC4C35CD-D9F2-4F62-898C-FCF7B5D1FBC0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FDA9B03-0881-45B4-987E-A695B39B5633}" type="pres">
      <dgm:prSet presAssocID="{CC4C35CD-D9F2-4F62-898C-FCF7B5D1FBC0}" presName="dummy" presStyleCnt="0"/>
      <dgm:spPr/>
    </dgm:pt>
    <dgm:pt modelId="{62F7E161-43ED-4B83-897D-8EFFE8A8D72E}" type="pres">
      <dgm:prSet presAssocID="{DE9F874D-5159-4C41-82BD-E07E4FF39938}" presName="sibTrans" presStyleLbl="sibTrans2D1" presStyleIdx="2" presStyleCnt="7"/>
      <dgm:spPr/>
      <dgm:t>
        <a:bodyPr/>
        <a:lstStyle/>
        <a:p>
          <a:endParaRPr lang="pt-BR"/>
        </a:p>
      </dgm:t>
    </dgm:pt>
    <dgm:pt modelId="{C3372136-BA42-4141-932E-669C93DE3317}" type="pres">
      <dgm:prSet presAssocID="{8AF4EC16-06B9-4E41-928E-B8E4A1242B6D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BB70985-2A96-4671-BED8-F800FC207B7B}" type="pres">
      <dgm:prSet presAssocID="{8AF4EC16-06B9-4E41-928E-B8E4A1242B6D}" presName="dummy" presStyleCnt="0"/>
      <dgm:spPr/>
    </dgm:pt>
    <dgm:pt modelId="{73F3C6F8-E20D-4CB9-A2C4-C500D58BC25D}" type="pres">
      <dgm:prSet presAssocID="{5AE018DD-6CDB-4A99-8E61-176FE32FF17D}" presName="sibTrans" presStyleLbl="sibTrans2D1" presStyleIdx="3" presStyleCnt="7"/>
      <dgm:spPr/>
      <dgm:t>
        <a:bodyPr/>
        <a:lstStyle/>
        <a:p>
          <a:endParaRPr lang="pt-BR"/>
        </a:p>
      </dgm:t>
    </dgm:pt>
    <dgm:pt modelId="{6657ACE4-810E-4D09-8E40-03A2C56F70CC}" type="pres">
      <dgm:prSet presAssocID="{74548F98-F099-4151-90FD-4F2C0086B3AC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0C8AD1E-9AED-4D0D-BAE0-C1CC6BA1418C}" type="pres">
      <dgm:prSet presAssocID="{74548F98-F099-4151-90FD-4F2C0086B3AC}" presName="dummy" presStyleCnt="0"/>
      <dgm:spPr/>
    </dgm:pt>
    <dgm:pt modelId="{E70F64EF-F5D2-47B1-A2D3-3F8423B7DD38}" type="pres">
      <dgm:prSet presAssocID="{05CC31CA-E7E8-4AAA-8A58-5F229CAF3321}" presName="sibTrans" presStyleLbl="sibTrans2D1" presStyleIdx="4" presStyleCnt="7"/>
      <dgm:spPr/>
      <dgm:t>
        <a:bodyPr/>
        <a:lstStyle/>
        <a:p>
          <a:endParaRPr lang="pt-BR"/>
        </a:p>
      </dgm:t>
    </dgm:pt>
    <dgm:pt modelId="{FD088836-EAA8-46C9-B0FB-EAA3C43DCCA4}" type="pres">
      <dgm:prSet presAssocID="{EB371AF3-3205-4CA3-9BB8-1EE03FF917EF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09F21A1-CFE1-47BC-ACEA-57214B3EB030}" type="pres">
      <dgm:prSet presAssocID="{EB371AF3-3205-4CA3-9BB8-1EE03FF917EF}" presName="dummy" presStyleCnt="0"/>
      <dgm:spPr/>
    </dgm:pt>
    <dgm:pt modelId="{60CD24D6-705D-47B1-BD93-6458A1475AEE}" type="pres">
      <dgm:prSet presAssocID="{85A408B1-155A-4CB0-B3E9-0E97CC9F4C49}" presName="sibTrans" presStyleLbl="sibTrans2D1" presStyleIdx="5" presStyleCnt="7"/>
      <dgm:spPr/>
      <dgm:t>
        <a:bodyPr/>
        <a:lstStyle/>
        <a:p>
          <a:endParaRPr lang="pt-BR"/>
        </a:p>
      </dgm:t>
    </dgm:pt>
    <dgm:pt modelId="{859DB14A-FF1D-4514-93E1-24E999D0647B}" type="pres">
      <dgm:prSet presAssocID="{01AE0441-2675-41CF-B779-51479C834B2D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E9B7A69-A746-4924-9091-38278AE6B739}" type="pres">
      <dgm:prSet presAssocID="{01AE0441-2675-41CF-B779-51479C834B2D}" presName="dummy" presStyleCnt="0"/>
      <dgm:spPr/>
    </dgm:pt>
    <dgm:pt modelId="{D456B7C5-9B54-4D64-871A-52F7E728B4E9}" type="pres">
      <dgm:prSet presAssocID="{CDB43380-CC34-4837-A466-DE69AEEEE40F}" presName="sibTrans" presStyleLbl="sibTrans2D1" presStyleIdx="6" presStyleCnt="7"/>
      <dgm:spPr/>
      <dgm:t>
        <a:bodyPr/>
        <a:lstStyle/>
        <a:p>
          <a:endParaRPr lang="pt-BR"/>
        </a:p>
      </dgm:t>
    </dgm:pt>
  </dgm:ptLst>
  <dgm:cxnLst>
    <dgm:cxn modelId="{FC9C3E33-6D7B-4C2E-B99D-183CE2F792BA}" srcId="{F8F79D9D-3BB6-4731-9117-39606CF699B8}" destId="{84735D2F-C47B-4555-B1E8-76CBAF9AF4ED}" srcOrd="0" destOrd="0" parTransId="{AD136A6E-6262-4118-838B-6A7AE75B1B7B}" sibTransId="{65CBC16C-576A-4E4B-B4C8-0D6CF4DD5E7B}"/>
    <dgm:cxn modelId="{660F087B-EE46-40C8-96C6-398245AEDC5E}" type="presOf" srcId="{A9AAC01B-5F0B-4235-81AF-EF4B358AA49E}" destId="{17875751-A2C0-42A5-AD26-5905E5626DD1}" srcOrd="0" destOrd="0" presId="urn:microsoft.com/office/officeart/2005/8/layout/radial6"/>
    <dgm:cxn modelId="{4F2C659A-ACD6-4C4E-B150-E8E08F559303}" type="presOf" srcId="{01AE0441-2675-41CF-B779-51479C834B2D}" destId="{859DB14A-FF1D-4514-93E1-24E999D0647B}" srcOrd="0" destOrd="0" presId="urn:microsoft.com/office/officeart/2005/8/layout/radial6"/>
    <dgm:cxn modelId="{D5CD2375-49E3-495D-8BC2-F4144707924B}" type="presOf" srcId="{CDB43380-CC34-4837-A466-DE69AEEEE40F}" destId="{D456B7C5-9B54-4D64-871A-52F7E728B4E9}" srcOrd="0" destOrd="0" presId="urn:microsoft.com/office/officeart/2005/8/layout/radial6"/>
    <dgm:cxn modelId="{FD142AF3-68CF-4B40-A725-72CCEDEB25EE}" srcId="{F8F79D9D-3BB6-4731-9117-39606CF699B8}" destId="{8AF4EC16-06B9-4E41-928E-B8E4A1242B6D}" srcOrd="3" destOrd="0" parTransId="{4E87FE80-BDDF-4EFD-9D4F-FA31476ED0D4}" sibTransId="{5AE018DD-6CDB-4A99-8E61-176FE32FF17D}"/>
    <dgm:cxn modelId="{6F7FD3A1-516D-42B7-9B48-107D1D0EFFAC}" type="presOf" srcId="{85A408B1-155A-4CB0-B3E9-0E97CC9F4C49}" destId="{60CD24D6-705D-47B1-BD93-6458A1475AEE}" srcOrd="0" destOrd="0" presId="urn:microsoft.com/office/officeart/2005/8/layout/radial6"/>
    <dgm:cxn modelId="{7B070AC5-F37D-4C9F-B7F0-7D0E17760E3E}" type="presOf" srcId="{84735D2F-C47B-4555-B1E8-76CBAF9AF4ED}" destId="{EC6C924A-75C4-4CB6-8ACD-123CB2C5E6A0}" srcOrd="0" destOrd="0" presId="urn:microsoft.com/office/officeart/2005/8/layout/radial6"/>
    <dgm:cxn modelId="{022C66B7-42C8-441F-B294-F17C8EE7B1AD}" type="presOf" srcId="{05CC31CA-E7E8-4AAA-8A58-5F229CAF3321}" destId="{E70F64EF-F5D2-47B1-A2D3-3F8423B7DD38}" srcOrd="0" destOrd="0" presId="urn:microsoft.com/office/officeart/2005/8/layout/radial6"/>
    <dgm:cxn modelId="{51656842-A773-42FA-B57D-708D77FADF1C}" type="presOf" srcId="{B3A2F174-5300-481F-B96D-C971164C82E3}" destId="{B50F47C6-7085-4855-8C22-A0F764470BC6}" srcOrd="0" destOrd="0" presId="urn:microsoft.com/office/officeart/2005/8/layout/radial6"/>
    <dgm:cxn modelId="{35BCDD85-2A07-42D3-9035-77E09C88B38C}" type="presOf" srcId="{48960363-3FB6-4775-BF8B-9A3D6F0B565C}" destId="{FD9628E9-79EF-468D-868A-95EC465405B4}" srcOrd="0" destOrd="0" presId="urn:microsoft.com/office/officeart/2005/8/layout/radial6"/>
    <dgm:cxn modelId="{45F3BEC8-074F-4987-84F7-1FFB80BA98AC}" type="presOf" srcId="{F8F79D9D-3BB6-4731-9117-39606CF699B8}" destId="{8BD2386C-3067-4732-BBA9-2463AA04F9AB}" srcOrd="0" destOrd="0" presId="urn:microsoft.com/office/officeart/2005/8/layout/radial6"/>
    <dgm:cxn modelId="{4BE0746A-2AA3-41D5-9608-B6EAE830DC64}" type="presOf" srcId="{CC4C35CD-D9F2-4F62-898C-FCF7B5D1FBC0}" destId="{669D5FF2-9406-4666-B1EA-8503CEFA2142}" srcOrd="0" destOrd="0" presId="urn:microsoft.com/office/officeart/2005/8/layout/radial6"/>
    <dgm:cxn modelId="{0CADB70D-A570-4797-B26F-516124148F6D}" srcId="{48960363-3FB6-4775-BF8B-9A3D6F0B565C}" destId="{F8F79D9D-3BB6-4731-9117-39606CF699B8}" srcOrd="0" destOrd="0" parTransId="{DE1B87E9-9716-4E3F-93EA-154FE060CBF1}" sibTransId="{270F7DF3-A541-4C21-A97A-5F4C1E333D37}"/>
    <dgm:cxn modelId="{0A6E3E9D-565B-4FD2-B299-D294B678CE25}" type="presOf" srcId="{DE9F874D-5159-4C41-82BD-E07E4FF39938}" destId="{62F7E161-43ED-4B83-897D-8EFFE8A8D72E}" srcOrd="0" destOrd="0" presId="urn:microsoft.com/office/officeart/2005/8/layout/radial6"/>
    <dgm:cxn modelId="{14FFC1C1-BC82-4035-B647-5E97AE898F71}" srcId="{F8F79D9D-3BB6-4731-9117-39606CF699B8}" destId="{CC4C35CD-D9F2-4F62-898C-FCF7B5D1FBC0}" srcOrd="2" destOrd="0" parTransId="{2B01F293-CAAA-48CA-8DAE-53A3FDB419FB}" sibTransId="{DE9F874D-5159-4C41-82BD-E07E4FF39938}"/>
    <dgm:cxn modelId="{7F84B52F-5FA6-4621-B98A-5765488561E4}" type="presOf" srcId="{EB371AF3-3205-4CA3-9BB8-1EE03FF917EF}" destId="{FD088836-EAA8-46C9-B0FB-EAA3C43DCCA4}" srcOrd="0" destOrd="0" presId="urn:microsoft.com/office/officeart/2005/8/layout/radial6"/>
    <dgm:cxn modelId="{9F9AF9A0-B170-4B12-B8BC-5AF8B9031A33}" srcId="{F8F79D9D-3BB6-4731-9117-39606CF699B8}" destId="{74548F98-F099-4151-90FD-4F2C0086B3AC}" srcOrd="4" destOrd="0" parTransId="{179B2501-081D-4A14-A260-730256807FE4}" sibTransId="{05CC31CA-E7E8-4AAA-8A58-5F229CAF3321}"/>
    <dgm:cxn modelId="{91448F3D-7D64-4D61-9621-679ABEA3E10A}" type="presOf" srcId="{65CBC16C-576A-4E4B-B4C8-0D6CF4DD5E7B}" destId="{3EA78C9D-B399-4ADF-8FF5-33A18E688EC1}" srcOrd="0" destOrd="0" presId="urn:microsoft.com/office/officeart/2005/8/layout/radial6"/>
    <dgm:cxn modelId="{8D39D937-25A0-4C00-A1CC-E6FA370AC8C7}" srcId="{F8F79D9D-3BB6-4731-9117-39606CF699B8}" destId="{01AE0441-2675-41CF-B779-51479C834B2D}" srcOrd="6" destOrd="0" parTransId="{52D6DB9E-6CE8-47AF-B648-C7D868A7867A}" sibTransId="{CDB43380-CC34-4837-A466-DE69AEEEE40F}"/>
    <dgm:cxn modelId="{57E8F541-072F-4952-81A0-E62A5B402D86}" srcId="{F8F79D9D-3BB6-4731-9117-39606CF699B8}" destId="{EB371AF3-3205-4CA3-9BB8-1EE03FF917EF}" srcOrd="5" destOrd="0" parTransId="{361A65D2-D66E-4823-9645-531A87D0554F}" sibTransId="{85A408B1-155A-4CB0-B3E9-0E97CC9F4C49}"/>
    <dgm:cxn modelId="{02DA855C-4B9E-477D-AEF2-F648556AB469}" srcId="{F8F79D9D-3BB6-4731-9117-39606CF699B8}" destId="{B3A2F174-5300-481F-B96D-C971164C82E3}" srcOrd="1" destOrd="0" parTransId="{D20B54CC-9CB3-487F-9CAE-7CFD3F2F278C}" sibTransId="{A9AAC01B-5F0B-4235-81AF-EF4B358AA49E}"/>
    <dgm:cxn modelId="{EB02395E-B6D3-47EF-9499-DE1F3108F351}" type="presOf" srcId="{5AE018DD-6CDB-4A99-8E61-176FE32FF17D}" destId="{73F3C6F8-E20D-4CB9-A2C4-C500D58BC25D}" srcOrd="0" destOrd="0" presId="urn:microsoft.com/office/officeart/2005/8/layout/radial6"/>
    <dgm:cxn modelId="{9127487D-254B-44B1-AE23-086F046EDDD4}" type="presOf" srcId="{74548F98-F099-4151-90FD-4F2C0086B3AC}" destId="{6657ACE4-810E-4D09-8E40-03A2C56F70CC}" srcOrd="0" destOrd="0" presId="urn:microsoft.com/office/officeart/2005/8/layout/radial6"/>
    <dgm:cxn modelId="{F6E26260-6E5B-464E-A28C-DD50DFB44565}" type="presOf" srcId="{8AF4EC16-06B9-4E41-928E-B8E4A1242B6D}" destId="{C3372136-BA42-4141-932E-669C93DE3317}" srcOrd="0" destOrd="0" presId="urn:microsoft.com/office/officeart/2005/8/layout/radial6"/>
    <dgm:cxn modelId="{E066262C-3D4A-4731-9B5F-6E85516B6799}" type="presParOf" srcId="{FD9628E9-79EF-468D-868A-95EC465405B4}" destId="{8BD2386C-3067-4732-BBA9-2463AA04F9AB}" srcOrd="0" destOrd="0" presId="urn:microsoft.com/office/officeart/2005/8/layout/radial6"/>
    <dgm:cxn modelId="{6965F243-05A3-48DA-9CE5-03F9C22C09AD}" type="presParOf" srcId="{FD9628E9-79EF-468D-868A-95EC465405B4}" destId="{EC6C924A-75C4-4CB6-8ACD-123CB2C5E6A0}" srcOrd="1" destOrd="0" presId="urn:microsoft.com/office/officeart/2005/8/layout/radial6"/>
    <dgm:cxn modelId="{E7DA1721-7F80-414A-A2F0-853178058FE3}" type="presParOf" srcId="{FD9628E9-79EF-468D-868A-95EC465405B4}" destId="{CC7EDD39-E09C-4154-ACD9-260DBD4D50AF}" srcOrd="2" destOrd="0" presId="urn:microsoft.com/office/officeart/2005/8/layout/radial6"/>
    <dgm:cxn modelId="{BEB9B83C-7DFE-4650-8F16-446123B97047}" type="presParOf" srcId="{FD9628E9-79EF-468D-868A-95EC465405B4}" destId="{3EA78C9D-B399-4ADF-8FF5-33A18E688EC1}" srcOrd="3" destOrd="0" presId="urn:microsoft.com/office/officeart/2005/8/layout/radial6"/>
    <dgm:cxn modelId="{B41CB3CC-A5CE-49AA-9B08-074BAB011A6D}" type="presParOf" srcId="{FD9628E9-79EF-468D-868A-95EC465405B4}" destId="{B50F47C6-7085-4855-8C22-A0F764470BC6}" srcOrd="4" destOrd="0" presId="urn:microsoft.com/office/officeart/2005/8/layout/radial6"/>
    <dgm:cxn modelId="{AA12B03C-84F5-4DA5-A9BA-947D0E25C37C}" type="presParOf" srcId="{FD9628E9-79EF-468D-868A-95EC465405B4}" destId="{73CEA398-1130-4C17-8066-9FDCB3F7CBE9}" srcOrd="5" destOrd="0" presId="urn:microsoft.com/office/officeart/2005/8/layout/radial6"/>
    <dgm:cxn modelId="{C0669DEE-FC25-4E44-AEBE-7C2617F8F522}" type="presParOf" srcId="{FD9628E9-79EF-468D-868A-95EC465405B4}" destId="{17875751-A2C0-42A5-AD26-5905E5626DD1}" srcOrd="6" destOrd="0" presId="urn:microsoft.com/office/officeart/2005/8/layout/radial6"/>
    <dgm:cxn modelId="{C0E10FE4-0207-496B-9797-23308D8968CE}" type="presParOf" srcId="{FD9628E9-79EF-468D-868A-95EC465405B4}" destId="{669D5FF2-9406-4666-B1EA-8503CEFA2142}" srcOrd="7" destOrd="0" presId="urn:microsoft.com/office/officeart/2005/8/layout/radial6"/>
    <dgm:cxn modelId="{EEAEBA3B-0DEE-453E-B0EC-32871D994E64}" type="presParOf" srcId="{FD9628E9-79EF-468D-868A-95EC465405B4}" destId="{AFDA9B03-0881-45B4-987E-A695B39B5633}" srcOrd="8" destOrd="0" presId="urn:microsoft.com/office/officeart/2005/8/layout/radial6"/>
    <dgm:cxn modelId="{1AEA7186-9E97-49F3-A069-5384970547DD}" type="presParOf" srcId="{FD9628E9-79EF-468D-868A-95EC465405B4}" destId="{62F7E161-43ED-4B83-897D-8EFFE8A8D72E}" srcOrd="9" destOrd="0" presId="urn:microsoft.com/office/officeart/2005/8/layout/radial6"/>
    <dgm:cxn modelId="{45B98D21-BBD3-42B5-AA04-F95DB90BE0F7}" type="presParOf" srcId="{FD9628E9-79EF-468D-868A-95EC465405B4}" destId="{C3372136-BA42-4141-932E-669C93DE3317}" srcOrd="10" destOrd="0" presId="urn:microsoft.com/office/officeart/2005/8/layout/radial6"/>
    <dgm:cxn modelId="{944B1B1B-636B-4561-85A0-F1574596CAE3}" type="presParOf" srcId="{FD9628E9-79EF-468D-868A-95EC465405B4}" destId="{EBB70985-2A96-4671-BED8-F800FC207B7B}" srcOrd="11" destOrd="0" presId="urn:microsoft.com/office/officeart/2005/8/layout/radial6"/>
    <dgm:cxn modelId="{3F0665A1-B25A-417A-8D5A-26B0E1011D73}" type="presParOf" srcId="{FD9628E9-79EF-468D-868A-95EC465405B4}" destId="{73F3C6F8-E20D-4CB9-A2C4-C500D58BC25D}" srcOrd="12" destOrd="0" presId="urn:microsoft.com/office/officeart/2005/8/layout/radial6"/>
    <dgm:cxn modelId="{F0A76170-AB0E-481B-85B2-C9C2C92A8C5A}" type="presParOf" srcId="{FD9628E9-79EF-468D-868A-95EC465405B4}" destId="{6657ACE4-810E-4D09-8E40-03A2C56F70CC}" srcOrd="13" destOrd="0" presId="urn:microsoft.com/office/officeart/2005/8/layout/radial6"/>
    <dgm:cxn modelId="{988C844A-2743-4502-B544-65304F319E3F}" type="presParOf" srcId="{FD9628E9-79EF-468D-868A-95EC465405B4}" destId="{00C8AD1E-9AED-4D0D-BAE0-C1CC6BA1418C}" srcOrd="14" destOrd="0" presId="urn:microsoft.com/office/officeart/2005/8/layout/radial6"/>
    <dgm:cxn modelId="{66672833-6E53-4207-AD6A-D467188DDAD4}" type="presParOf" srcId="{FD9628E9-79EF-468D-868A-95EC465405B4}" destId="{E70F64EF-F5D2-47B1-A2D3-3F8423B7DD38}" srcOrd="15" destOrd="0" presId="urn:microsoft.com/office/officeart/2005/8/layout/radial6"/>
    <dgm:cxn modelId="{A38851E6-C8EB-49C2-9441-0FDBABB34AAA}" type="presParOf" srcId="{FD9628E9-79EF-468D-868A-95EC465405B4}" destId="{FD088836-EAA8-46C9-B0FB-EAA3C43DCCA4}" srcOrd="16" destOrd="0" presId="urn:microsoft.com/office/officeart/2005/8/layout/radial6"/>
    <dgm:cxn modelId="{D1A29344-FD46-40DA-8343-1093C8BFDB11}" type="presParOf" srcId="{FD9628E9-79EF-468D-868A-95EC465405B4}" destId="{109F21A1-CFE1-47BC-ACEA-57214B3EB030}" srcOrd="17" destOrd="0" presId="urn:microsoft.com/office/officeart/2005/8/layout/radial6"/>
    <dgm:cxn modelId="{7B667188-6C14-49AC-B3A3-C24392D15983}" type="presParOf" srcId="{FD9628E9-79EF-468D-868A-95EC465405B4}" destId="{60CD24D6-705D-47B1-BD93-6458A1475AEE}" srcOrd="18" destOrd="0" presId="urn:microsoft.com/office/officeart/2005/8/layout/radial6"/>
    <dgm:cxn modelId="{A71B038C-1E2B-4425-BE37-1C67D5A5E099}" type="presParOf" srcId="{FD9628E9-79EF-468D-868A-95EC465405B4}" destId="{859DB14A-FF1D-4514-93E1-24E999D0647B}" srcOrd="19" destOrd="0" presId="urn:microsoft.com/office/officeart/2005/8/layout/radial6"/>
    <dgm:cxn modelId="{E3775834-F52F-4D95-8D4F-3D87C7C15E97}" type="presParOf" srcId="{FD9628E9-79EF-468D-868A-95EC465405B4}" destId="{6E9B7A69-A746-4924-9091-38278AE6B739}" srcOrd="20" destOrd="0" presId="urn:microsoft.com/office/officeart/2005/8/layout/radial6"/>
    <dgm:cxn modelId="{04824FE3-5325-4480-944F-1FDFF8681C08}" type="presParOf" srcId="{FD9628E9-79EF-468D-868A-95EC465405B4}" destId="{D456B7C5-9B54-4D64-871A-52F7E728B4E9}" srcOrd="21" destOrd="0" presId="urn:microsoft.com/office/officeart/2005/8/layout/radial6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83DC164-8BE5-4F0A-99BE-0C2AC2D22AF5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D96BACF6-5982-4CC9-A36E-EE2B45421DE7}">
      <dgm:prSet phldrT="[Texto]" custT="1"/>
      <dgm:spPr/>
      <dgm:t>
        <a:bodyPr/>
        <a:lstStyle/>
        <a:p>
          <a:r>
            <a:rPr lang="pt-BR" sz="1400" b="1" dirty="0" smtClean="0">
              <a:solidFill>
                <a:srgbClr val="FFFF00"/>
              </a:solidFill>
            </a:rPr>
            <a:t>DENOMINAÇÕES</a:t>
          </a:r>
          <a:endParaRPr lang="pt-BR" sz="1400" b="1" dirty="0">
            <a:solidFill>
              <a:srgbClr val="FFFF00"/>
            </a:solidFill>
          </a:endParaRPr>
        </a:p>
      </dgm:t>
    </dgm:pt>
    <dgm:pt modelId="{F04A3B56-516D-4123-9281-1483F075F42D}" type="parTrans" cxnId="{D7BF62CC-6BBD-447D-8654-F620BD65CE4B}">
      <dgm:prSet/>
      <dgm:spPr/>
      <dgm:t>
        <a:bodyPr/>
        <a:lstStyle/>
        <a:p>
          <a:endParaRPr lang="pt-BR"/>
        </a:p>
      </dgm:t>
    </dgm:pt>
    <dgm:pt modelId="{8B41D0C6-0428-4517-9E3B-FF2F297F5D0C}" type="sibTrans" cxnId="{D7BF62CC-6BBD-447D-8654-F620BD65CE4B}">
      <dgm:prSet/>
      <dgm:spPr/>
      <dgm:t>
        <a:bodyPr/>
        <a:lstStyle/>
        <a:p>
          <a:endParaRPr lang="pt-BR"/>
        </a:p>
      </dgm:t>
    </dgm:pt>
    <dgm:pt modelId="{4F959C67-FE1C-4C12-93CC-9807746F4166}">
      <dgm:prSet phldrT="[Texto]" custT="1"/>
      <dgm:spPr/>
      <dgm:t>
        <a:bodyPr/>
        <a:lstStyle/>
        <a:p>
          <a:r>
            <a:rPr lang="pt-BR" sz="2100" b="1" u="sng" dirty="0" smtClean="0"/>
            <a:t>Direito</a:t>
          </a:r>
        </a:p>
        <a:p>
          <a:r>
            <a:rPr lang="pt-BR" sz="2100" b="1" u="sng" dirty="0" smtClean="0"/>
            <a:t>Agrário</a:t>
          </a:r>
          <a:endParaRPr lang="pt-BR" sz="2100" b="1" u="sng" dirty="0"/>
        </a:p>
      </dgm:t>
    </dgm:pt>
    <dgm:pt modelId="{AA38A331-070C-4123-9925-4ECD294CA73F}" type="parTrans" cxnId="{6A75A855-0C75-4CF1-BF01-C35B337E7503}">
      <dgm:prSet/>
      <dgm:spPr/>
      <dgm:t>
        <a:bodyPr/>
        <a:lstStyle/>
        <a:p>
          <a:endParaRPr lang="pt-BR"/>
        </a:p>
      </dgm:t>
    </dgm:pt>
    <dgm:pt modelId="{6855E250-73EB-410B-AF6E-5F769A9E26A6}" type="sibTrans" cxnId="{6A75A855-0C75-4CF1-BF01-C35B337E7503}">
      <dgm:prSet/>
      <dgm:spPr/>
      <dgm:t>
        <a:bodyPr/>
        <a:lstStyle/>
        <a:p>
          <a:endParaRPr lang="pt-BR"/>
        </a:p>
      </dgm:t>
    </dgm:pt>
    <dgm:pt modelId="{E763789F-5553-4D39-873B-99829503AA1F}">
      <dgm:prSet phldrT="[Texto]" custT="1"/>
      <dgm:spPr/>
      <dgm:t>
        <a:bodyPr/>
        <a:lstStyle/>
        <a:p>
          <a:r>
            <a:rPr lang="pt-BR" sz="2100" dirty="0" smtClean="0"/>
            <a:t>Direito</a:t>
          </a:r>
        </a:p>
        <a:p>
          <a:r>
            <a:rPr lang="pt-BR" sz="2100" dirty="0" smtClean="0"/>
            <a:t>Rural</a:t>
          </a:r>
          <a:endParaRPr lang="pt-BR" sz="2100" dirty="0"/>
        </a:p>
      </dgm:t>
    </dgm:pt>
    <dgm:pt modelId="{1BD82CFA-268D-441E-A7FE-30F11A0AB5F9}" type="parTrans" cxnId="{8A03F209-BB60-4495-9596-00AB7A3BDC65}">
      <dgm:prSet/>
      <dgm:spPr/>
      <dgm:t>
        <a:bodyPr/>
        <a:lstStyle/>
        <a:p>
          <a:endParaRPr lang="pt-BR"/>
        </a:p>
      </dgm:t>
    </dgm:pt>
    <dgm:pt modelId="{C2167980-C4F9-4648-968F-0A0211CF71F5}" type="sibTrans" cxnId="{8A03F209-BB60-4495-9596-00AB7A3BDC65}">
      <dgm:prSet/>
      <dgm:spPr/>
      <dgm:t>
        <a:bodyPr/>
        <a:lstStyle/>
        <a:p>
          <a:endParaRPr lang="pt-BR"/>
        </a:p>
      </dgm:t>
    </dgm:pt>
    <dgm:pt modelId="{5B1A4A30-E58B-4E03-87B4-DB33A64B955C}">
      <dgm:prSet phldrT="[Texto]" custT="1"/>
      <dgm:spPr/>
      <dgm:t>
        <a:bodyPr/>
        <a:lstStyle/>
        <a:p>
          <a:r>
            <a:rPr lang="pt-BR" sz="1900" dirty="0" smtClean="0"/>
            <a:t>Direito</a:t>
          </a:r>
        </a:p>
        <a:p>
          <a:r>
            <a:rPr lang="pt-BR" sz="1900" dirty="0" smtClean="0"/>
            <a:t>Agrícola</a:t>
          </a:r>
          <a:endParaRPr lang="pt-BR" sz="1900" dirty="0"/>
        </a:p>
      </dgm:t>
    </dgm:pt>
    <dgm:pt modelId="{9205B3C6-80EE-40E5-8881-782346D2436A}" type="parTrans" cxnId="{48494537-87BA-4E1F-8ED4-750586844857}">
      <dgm:prSet/>
      <dgm:spPr/>
      <dgm:t>
        <a:bodyPr/>
        <a:lstStyle/>
        <a:p>
          <a:endParaRPr lang="pt-BR"/>
        </a:p>
      </dgm:t>
    </dgm:pt>
    <dgm:pt modelId="{B4419F05-9538-4A24-BFBA-94583CF0517C}" type="sibTrans" cxnId="{48494537-87BA-4E1F-8ED4-750586844857}">
      <dgm:prSet/>
      <dgm:spPr/>
      <dgm:t>
        <a:bodyPr/>
        <a:lstStyle/>
        <a:p>
          <a:endParaRPr lang="pt-BR"/>
        </a:p>
      </dgm:t>
    </dgm:pt>
    <dgm:pt modelId="{33EA1E82-85D8-4027-88CB-BEE80C0E12DD}">
      <dgm:prSet phldrT="[Texto]" custT="1"/>
      <dgm:spPr/>
      <dgm:t>
        <a:bodyPr/>
        <a:lstStyle/>
        <a:p>
          <a:r>
            <a:rPr lang="pt-BR" sz="1600" dirty="0" smtClean="0"/>
            <a:t>Direito da</a:t>
          </a:r>
        </a:p>
        <a:p>
          <a:r>
            <a:rPr lang="pt-BR" sz="1600" dirty="0" smtClean="0"/>
            <a:t>Reforma</a:t>
          </a:r>
        </a:p>
        <a:p>
          <a:r>
            <a:rPr lang="pt-BR" sz="1600" dirty="0" smtClean="0"/>
            <a:t>Agrária</a:t>
          </a:r>
          <a:endParaRPr lang="pt-BR" sz="1600" dirty="0"/>
        </a:p>
      </dgm:t>
    </dgm:pt>
    <dgm:pt modelId="{DBC71EBB-760D-45E2-A196-41158274B102}" type="parTrans" cxnId="{0F782ED6-0FE9-4317-A475-CAE7218F13E2}">
      <dgm:prSet/>
      <dgm:spPr/>
      <dgm:t>
        <a:bodyPr/>
        <a:lstStyle/>
        <a:p>
          <a:endParaRPr lang="pt-BR"/>
        </a:p>
      </dgm:t>
    </dgm:pt>
    <dgm:pt modelId="{D9BDD64E-6866-4CD8-A05A-ECBF30657F57}" type="sibTrans" cxnId="{0F782ED6-0FE9-4317-A475-CAE7218F13E2}">
      <dgm:prSet/>
      <dgm:spPr/>
      <dgm:t>
        <a:bodyPr/>
        <a:lstStyle/>
        <a:p>
          <a:endParaRPr lang="pt-BR"/>
        </a:p>
      </dgm:t>
    </dgm:pt>
    <dgm:pt modelId="{A678182E-A804-4C2F-A6DE-EC76F5201362}" type="pres">
      <dgm:prSet presAssocID="{683DC164-8BE5-4F0A-99BE-0C2AC2D22AF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0DED804A-C75E-49DD-9D1B-81C5DD1C0290}" type="pres">
      <dgm:prSet presAssocID="{D96BACF6-5982-4CC9-A36E-EE2B45421DE7}" presName="centerShape" presStyleLbl="node0" presStyleIdx="0" presStyleCnt="1"/>
      <dgm:spPr/>
      <dgm:t>
        <a:bodyPr/>
        <a:lstStyle/>
        <a:p>
          <a:endParaRPr lang="pt-BR"/>
        </a:p>
      </dgm:t>
    </dgm:pt>
    <dgm:pt modelId="{B1EEBA7D-A496-4752-A775-BDEBDB348BA5}" type="pres">
      <dgm:prSet presAssocID="{4F959C67-FE1C-4C12-93CC-9807746F416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EBA0D4F-45FC-4B7D-AA0A-187689867474}" type="pres">
      <dgm:prSet presAssocID="{4F959C67-FE1C-4C12-93CC-9807746F4166}" presName="dummy" presStyleCnt="0"/>
      <dgm:spPr/>
    </dgm:pt>
    <dgm:pt modelId="{F7ABC3BB-143A-43B6-B296-68297A8177EA}" type="pres">
      <dgm:prSet presAssocID="{6855E250-73EB-410B-AF6E-5F769A9E26A6}" presName="sibTrans" presStyleLbl="sibTrans2D1" presStyleIdx="0" presStyleCnt="4"/>
      <dgm:spPr/>
      <dgm:t>
        <a:bodyPr/>
        <a:lstStyle/>
        <a:p>
          <a:endParaRPr lang="pt-BR"/>
        </a:p>
      </dgm:t>
    </dgm:pt>
    <dgm:pt modelId="{31816C8D-EB9C-4BE8-9BAE-E664206C2F3A}" type="pres">
      <dgm:prSet presAssocID="{E763789F-5553-4D39-873B-99829503AA1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19B4AB9-2DE3-4F2F-A6C1-453C020F3158}" type="pres">
      <dgm:prSet presAssocID="{E763789F-5553-4D39-873B-99829503AA1F}" presName="dummy" presStyleCnt="0"/>
      <dgm:spPr/>
    </dgm:pt>
    <dgm:pt modelId="{3B72A286-AFB0-4257-AF10-C90E657CAA53}" type="pres">
      <dgm:prSet presAssocID="{C2167980-C4F9-4648-968F-0A0211CF71F5}" presName="sibTrans" presStyleLbl="sibTrans2D1" presStyleIdx="1" presStyleCnt="4"/>
      <dgm:spPr/>
      <dgm:t>
        <a:bodyPr/>
        <a:lstStyle/>
        <a:p>
          <a:endParaRPr lang="pt-BR"/>
        </a:p>
      </dgm:t>
    </dgm:pt>
    <dgm:pt modelId="{2AC17E76-1909-4CD8-887D-8F667D6CE58E}" type="pres">
      <dgm:prSet presAssocID="{5B1A4A30-E58B-4E03-87B4-DB33A64B955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6D345AD-30BF-4D6A-B3EE-366713656BF8}" type="pres">
      <dgm:prSet presAssocID="{5B1A4A30-E58B-4E03-87B4-DB33A64B955C}" presName="dummy" presStyleCnt="0"/>
      <dgm:spPr/>
    </dgm:pt>
    <dgm:pt modelId="{FB521E87-ABE7-45F7-B8BA-FA9969EE02E0}" type="pres">
      <dgm:prSet presAssocID="{B4419F05-9538-4A24-BFBA-94583CF0517C}" presName="sibTrans" presStyleLbl="sibTrans2D1" presStyleIdx="2" presStyleCnt="4"/>
      <dgm:spPr/>
      <dgm:t>
        <a:bodyPr/>
        <a:lstStyle/>
        <a:p>
          <a:endParaRPr lang="pt-BR"/>
        </a:p>
      </dgm:t>
    </dgm:pt>
    <dgm:pt modelId="{5C57990A-870C-42C8-BD59-B85EBDEBFC8E}" type="pres">
      <dgm:prSet presAssocID="{33EA1E82-85D8-4027-88CB-BEE80C0E12D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52BDC8F-4C8F-48DA-88CF-6C0064AE7561}" type="pres">
      <dgm:prSet presAssocID="{33EA1E82-85D8-4027-88CB-BEE80C0E12DD}" presName="dummy" presStyleCnt="0"/>
      <dgm:spPr/>
    </dgm:pt>
    <dgm:pt modelId="{0075A3BB-7065-40FB-93F7-4F178B3F275E}" type="pres">
      <dgm:prSet presAssocID="{D9BDD64E-6866-4CD8-A05A-ECBF30657F57}" presName="sibTrans" presStyleLbl="sibTrans2D1" presStyleIdx="3" presStyleCnt="4"/>
      <dgm:spPr/>
      <dgm:t>
        <a:bodyPr/>
        <a:lstStyle/>
        <a:p>
          <a:endParaRPr lang="pt-BR"/>
        </a:p>
      </dgm:t>
    </dgm:pt>
  </dgm:ptLst>
  <dgm:cxnLst>
    <dgm:cxn modelId="{55F11FB8-8328-43BD-BE1D-8D08FF4C8EBB}" type="presOf" srcId="{6855E250-73EB-410B-AF6E-5F769A9E26A6}" destId="{F7ABC3BB-143A-43B6-B296-68297A8177EA}" srcOrd="0" destOrd="0" presId="urn:microsoft.com/office/officeart/2005/8/layout/radial6"/>
    <dgm:cxn modelId="{2BEB54BE-F252-4651-AF21-839A9751BA55}" type="presOf" srcId="{4F959C67-FE1C-4C12-93CC-9807746F4166}" destId="{B1EEBA7D-A496-4752-A775-BDEBDB348BA5}" srcOrd="0" destOrd="0" presId="urn:microsoft.com/office/officeart/2005/8/layout/radial6"/>
    <dgm:cxn modelId="{B153CB05-AD44-414E-A4EA-13D6B155C05B}" type="presOf" srcId="{D96BACF6-5982-4CC9-A36E-EE2B45421DE7}" destId="{0DED804A-C75E-49DD-9D1B-81C5DD1C0290}" srcOrd="0" destOrd="0" presId="urn:microsoft.com/office/officeart/2005/8/layout/radial6"/>
    <dgm:cxn modelId="{0D156BCA-9C23-4ECD-9F13-7A884AA5ED92}" type="presOf" srcId="{33EA1E82-85D8-4027-88CB-BEE80C0E12DD}" destId="{5C57990A-870C-42C8-BD59-B85EBDEBFC8E}" srcOrd="0" destOrd="0" presId="urn:microsoft.com/office/officeart/2005/8/layout/radial6"/>
    <dgm:cxn modelId="{48494537-87BA-4E1F-8ED4-750586844857}" srcId="{D96BACF6-5982-4CC9-A36E-EE2B45421DE7}" destId="{5B1A4A30-E58B-4E03-87B4-DB33A64B955C}" srcOrd="2" destOrd="0" parTransId="{9205B3C6-80EE-40E5-8881-782346D2436A}" sibTransId="{B4419F05-9538-4A24-BFBA-94583CF0517C}"/>
    <dgm:cxn modelId="{C823EA24-0398-427F-9D46-533AC7ACBFB2}" type="presOf" srcId="{C2167980-C4F9-4648-968F-0A0211CF71F5}" destId="{3B72A286-AFB0-4257-AF10-C90E657CAA53}" srcOrd="0" destOrd="0" presId="urn:microsoft.com/office/officeart/2005/8/layout/radial6"/>
    <dgm:cxn modelId="{8A03F209-BB60-4495-9596-00AB7A3BDC65}" srcId="{D96BACF6-5982-4CC9-A36E-EE2B45421DE7}" destId="{E763789F-5553-4D39-873B-99829503AA1F}" srcOrd="1" destOrd="0" parTransId="{1BD82CFA-268D-441E-A7FE-30F11A0AB5F9}" sibTransId="{C2167980-C4F9-4648-968F-0A0211CF71F5}"/>
    <dgm:cxn modelId="{8875238E-459F-4C25-AE07-BC4806E48AFE}" type="presOf" srcId="{D9BDD64E-6866-4CD8-A05A-ECBF30657F57}" destId="{0075A3BB-7065-40FB-93F7-4F178B3F275E}" srcOrd="0" destOrd="0" presId="urn:microsoft.com/office/officeart/2005/8/layout/radial6"/>
    <dgm:cxn modelId="{D7BF62CC-6BBD-447D-8654-F620BD65CE4B}" srcId="{683DC164-8BE5-4F0A-99BE-0C2AC2D22AF5}" destId="{D96BACF6-5982-4CC9-A36E-EE2B45421DE7}" srcOrd="0" destOrd="0" parTransId="{F04A3B56-516D-4123-9281-1483F075F42D}" sibTransId="{8B41D0C6-0428-4517-9E3B-FF2F297F5D0C}"/>
    <dgm:cxn modelId="{8EBFAF1F-4330-46D6-B71A-0615D6276183}" type="presOf" srcId="{683DC164-8BE5-4F0A-99BE-0C2AC2D22AF5}" destId="{A678182E-A804-4C2F-A6DE-EC76F5201362}" srcOrd="0" destOrd="0" presId="urn:microsoft.com/office/officeart/2005/8/layout/radial6"/>
    <dgm:cxn modelId="{128C6825-F231-4902-9C07-6733B3C4E3D4}" type="presOf" srcId="{5B1A4A30-E58B-4E03-87B4-DB33A64B955C}" destId="{2AC17E76-1909-4CD8-887D-8F667D6CE58E}" srcOrd="0" destOrd="0" presId="urn:microsoft.com/office/officeart/2005/8/layout/radial6"/>
    <dgm:cxn modelId="{6A75A855-0C75-4CF1-BF01-C35B337E7503}" srcId="{D96BACF6-5982-4CC9-A36E-EE2B45421DE7}" destId="{4F959C67-FE1C-4C12-93CC-9807746F4166}" srcOrd="0" destOrd="0" parTransId="{AA38A331-070C-4123-9925-4ECD294CA73F}" sibTransId="{6855E250-73EB-410B-AF6E-5F769A9E26A6}"/>
    <dgm:cxn modelId="{FBC58F67-CC00-4812-9D2E-3743DADC5B13}" type="presOf" srcId="{E763789F-5553-4D39-873B-99829503AA1F}" destId="{31816C8D-EB9C-4BE8-9BAE-E664206C2F3A}" srcOrd="0" destOrd="0" presId="urn:microsoft.com/office/officeart/2005/8/layout/radial6"/>
    <dgm:cxn modelId="{A866C3CD-8F2D-44E2-9682-518003900A73}" type="presOf" srcId="{B4419F05-9538-4A24-BFBA-94583CF0517C}" destId="{FB521E87-ABE7-45F7-B8BA-FA9969EE02E0}" srcOrd="0" destOrd="0" presId="urn:microsoft.com/office/officeart/2005/8/layout/radial6"/>
    <dgm:cxn modelId="{0F782ED6-0FE9-4317-A475-CAE7218F13E2}" srcId="{D96BACF6-5982-4CC9-A36E-EE2B45421DE7}" destId="{33EA1E82-85D8-4027-88CB-BEE80C0E12DD}" srcOrd="3" destOrd="0" parTransId="{DBC71EBB-760D-45E2-A196-41158274B102}" sibTransId="{D9BDD64E-6866-4CD8-A05A-ECBF30657F57}"/>
    <dgm:cxn modelId="{B74300BF-C8A6-43F0-B207-B2CE81415C05}" type="presParOf" srcId="{A678182E-A804-4C2F-A6DE-EC76F5201362}" destId="{0DED804A-C75E-49DD-9D1B-81C5DD1C0290}" srcOrd="0" destOrd="0" presId="urn:microsoft.com/office/officeart/2005/8/layout/radial6"/>
    <dgm:cxn modelId="{5F114120-3840-4C72-BCEB-01C030166CB2}" type="presParOf" srcId="{A678182E-A804-4C2F-A6DE-EC76F5201362}" destId="{B1EEBA7D-A496-4752-A775-BDEBDB348BA5}" srcOrd="1" destOrd="0" presId="urn:microsoft.com/office/officeart/2005/8/layout/radial6"/>
    <dgm:cxn modelId="{B06C4EBC-BEC1-471C-B4BC-2F988EE50F48}" type="presParOf" srcId="{A678182E-A804-4C2F-A6DE-EC76F5201362}" destId="{1EBA0D4F-45FC-4B7D-AA0A-187689867474}" srcOrd="2" destOrd="0" presId="urn:microsoft.com/office/officeart/2005/8/layout/radial6"/>
    <dgm:cxn modelId="{7D1AEA3E-A39E-4E49-AEBC-374C35325AF4}" type="presParOf" srcId="{A678182E-A804-4C2F-A6DE-EC76F5201362}" destId="{F7ABC3BB-143A-43B6-B296-68297A8177EA}" srcOrd="3" destOrd="0" presId="urn:microsoft.com/office/officeart/2005/8/layout/radial6"/>
    <dgm:cxn modelId="{22102B11-F418-44B5-AA04-6CF7F25759E8}" type="presParOf" srcId="{A678182E-A804-4C2F-A6DE-EC76F5201362}" destId="{31816C8D-EB9C-4BE8-9BAE-E664206C2F3A}" srcOrd="4" destOrd="0" presId="urn:microsoft.com/office/officeart/2005/8/layout/radial6"/>
    <dgm:cxn modelId="{AB91D913-5414-4098-93C7-432AAC4549EA}" type="presParOf" srcId="{A678182E-A804-4C2F-A6DE-EC76F5201362}" destId="{019B4AB9-2DE3-4F2F-A6C1-453C020F3158}" srcOrd="5" destOrd="0" presId="urn:microsoft.com/office/officeart/2005/8/layout/radial6"/>
    <dgm:cxn modelId="{BFE3AA20-D771-4E47-A40D-C772EDCC572E}" type="presParOf" srcId="{A678182E-A804-4C2F-A6DE-EC76F5201362}" destId="{3B72A286-AFB0-4257-AF10-C90E657CAA53}" srcOrd="6" destOrd="0" presId="urn:microsoft.com/office/officeart/2005/8/layout/radial6"/>
    <dgm:cxn modelId="{FF3A85D4-F54C-4363-8686-F5EF027675CD}" type="presParOf" srcId="{A678182E-A804-4C2F-A6DE-EC76F5201362}" destId="{2AC17E76-1909-4CD8-887D-8F667D6CE58E}" srcOrd="7" destOrd="0" presId="urn:microsoft.com/office/officeart/2005/8/layout/radial6"/>
    <dgm:cxn modelId="{1A32E222-6688-4F4F-8708-BD44456E86FE}" type="presParOf" srcId="{A678182E-A804-4C2F-A6DE-EC76F5201362}" destId="{76D345AD-30BF-4D6A-B3EE-366713656BF8}" srcOrd="8" destOrd="0" presId="urn:microsoft.com/office/officeart/2005/8/layout/radial6"/>
    <dgm:cxn modelId="{4ECE7255-86D9-45FF-933A-38540B076666}" type="presParOf" srcId="{A678182E-A804-4C2F-A6DE-EC76F5201362}" destId="{FB521E87-ABE7-45F7-B8BA-FA9969EE02E0}" srcOrd="9" destOrd="0" presId="urn:microsoft.com/office/officeart/2005/8/layout/radial6"/>
    <dgm:cxn modelId="{C5D3DA21-64E5-40F6-85F6-21F2C08FE978}" type="presParOf" srcId="{A678182E-A804-4C2F-A6DE-EC76F5201362}" destId="{5C57990A-870C-42C8-BD59-B85EBDEBFC8E}" srcOrd="10" destOrd="0" presId="urn:microsoft.com/office/officeart/2005/8/layout/radial6"/>
    <dgm:cxn modelId="{6C6B193E-5B1A-4284-A260-A2C06810BC11}" type="presParOf" srcId="{A678182E-A804-4C2F-A6DE-EC76F5201362}" destId="{C52BDC8F-4C8F-48DA-88CF-6C0064AE7561}" srcOrd="11" destOrd="0" presId="urn:microsoft.com/office/officeart/2005/8/layout/radial6"/>
    <dgm:cxn modelId="{F9EB4225-265C-4333-92FC-FEE0FC3774B1}" type="presParOf" srcId="{A678182E-A804-4C2F-A6DE-EC76F5201362}" destId="{0075A3BB-7065-40FB-93F7-4F178B3F275E}" srcOrd="12" destOrd="0" presId="urn:microsoft.com/office/officeart/2005/8/layout/radial6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DB50776-2C11-4A77-AD7E-9D35C3EC1386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C2709A7A-0F02-4ACC-85FA-4E7027A98FFC}">
      <dgm:prSet phldrT="[Texto]" custT="1"/>
      <dgm:spPr/>
      <dgm:t>
        <a:bodyPr/>
        <a:lstStyle/>
        <a:p>
          <a:r>
            <a:rPr lang="pt-BR" sz="2800" i="1" dirty="0" err="1" smtClean="0"/>
            <a:t>Agrarius</a:t>
          </a:r>
          <a:r>
            <a:rPr lang="pt-BR" sz="2800" dirty="0" smtClean="0"/>
            <a:t> = Campo</a:t>
          </a:r>
        </a:p>
        <a:p>
          <a:r>
            <a:rPr lang="pt-BR" sz="2800" dirty="0" smtClean="0"/>
            <a:t>Campo destinado à produção</a:t>
          </a:r>
          <a:endParaRPr lang="pt-BR" sz="2800" dirty="0"/>
        </a:p>
      </dgm:t>
    </dgm:pt>
    <dgm:pt modelId="{103A8F7D-6D55-46E5-A10E-B9BFCE878E20}" type="parTrans" cxnId="{20E5BD2F-DF32-4E34-9245-42E5A6AA0A3C}">
      <dgm:prSet/>
      <dgm:spPr/>
      <dgm:t>
        <a:bodyPr/>
        <a:lstStyle/>
        <a:p>
          <a:endParaRPr lang="pt-BR"/>
        </a:p>
      </dgm:t>
    </dgm:pt>
    <dgm:pt modelId="{CE5E896D-20C5-46FD-B7B3-67ACF316A6C3}" type="sibTrans" cxnId="{20E5BD2F-DF32-4E34-9245-42E5A6AA0A3C}">
      <dgm:prSet/>
      <dgm:spPr/>
      <dgm:t>
        <a:bodyPr/>
        <a:lstStyle/>
        <a:p>
          <a:endParaRPr lang="pt-BR"/>
        </a:p>
      </dgm:t>
    </dgm:pt>
    <dgm:pt modelId="{6DE7752B-1B4B-4964-B3BE-F91CC9D57DA9}">
      <dgm:prSet phldrT="[Texto]" custT="1"/>
      <dgm:spPr/>
      <dgm:t>
        <a:bodyPr/>
        <a:lstStyle/>
        <a:p>
          <a:r>
            <a:rPr lang="pt-BR" sz="2800" i="1" dirty="0" err="1" smtClean="0"/>
            <a:t>Ruralis</a:t>
          </a:r>
          <a:r>
            <a:rPr lang="pt-BR" sz="2800" i="0" dirty="0" smtClean="0"/>
            <a:t> = Campo</a:t>
          </a:r>
        </a:p>
        <a:p>
          <a:r>
            <a:rPr lang="pt-BR" sz="2800" i="1" dirty="0" err="1" smtClean="0"/>
            <a:t>Ruaralis</a:t>
          </a:r>
          <a:r>
            <a:rPr lang="pt-BR" sz="2800" i="0" dirty="0" smtClean="0"/>
            <a:t> </a:t>
          </a:r>
          <a:r>
            <a:rPr lang="pt-BR" sz="2800" i="0" dirty="0" smtClean="0">
              <a:latin typeface="Calibri"/>
            </a:rPr>
            <a:t>≠ </a:t>
          </a:r>
          <a:r>
            <a:rPr lang="pt-BR" sz="2800" i="1" dirty="0" err="1" smtClean="0">
              <a:latin typeface="Calibri"/>
            </a:rPr>
            <a:t>Urbs</a:t>
          </a:r>
          <a:endParaRPr lang="pt-BR" sz="2800" i="1" dirty="0" smtClean="0">
            <a:latin typeface="Calibri"/>
          </a:endParaRPr>
        </a:p>
        <a:p>
          <a:r>
            <a:rPr lang="pt-BR" sz="2800" i="1" dirty="0" smtClean="0">
              <a:latin typeface="Calibri"/>
            </a:rPr>
            <a:t>Espaço rural</a:t>
          </a:r>
          <a:endParaRPr lang="pt-BR" sz="2800" i="1" dirty="0"/>
        </a:p>
      </dgm:t>
    </dgm:pt>
    <dgm:pt modelId="{07F023C7-96D8-4C7C-8C13-891E2B28045E}" type="parTrans" cxnId="{8007D087-749A-41DD-8879-6A126DC2791C}">
      <dgm:prSet/>
      <dgm:spPr/>
      <dgm:t>
        <a:bodyPr/>
        <a:lstStyle/>
        <a:p>
          <a:endParaRPr lang="pt-BR"/>
        </a:p>
      </dgm:t>
    </dgm:pt>
    <dgm:pt modelId="{D0595DB4-E331-40BB-B44C-B3FBA860809C}" type="sibTrans" cxnId="{8007D087-749A-41DD-8879-6A126DC2791C}">
      <dgm:prSet/>
      <dgm:spPr/>
      <dgm:t>
        <a:bodyPr/>
        <a:lstStyle/>
        <a:p>
          <a:endParaRPr lang="pt-BR"/>
        </a:p>
      </dgm:t>
    </dgm:pt>
    <dgm:pt modelId="{AEE25C30-A387-4969-9963-5DC8219F5AE5}" type="pres">
      <dgm:prSet presAssocID="{8DB50776-2C11-4A77-AD7E-9D35C3EC1386}" presName="Name0" presStyleCnt="0">
        <dgm:presLayoutVars>
          <dgm:dir/>
          <dgm:resizeHandles val="exact"/>
        </dgm:presLayoutVars>
      </dgm:prSet>
      <dgm:spPr/>
    </dgm:pt>
    <dgm:pt modelId="{EC27EFB6-D3A0-4FE2-ACDF-C4D3E990BC3C}" type="pres">
      <dgm:prSet presAssocID="{8DB50776-2C11-4A77-AD7E-9D35C3EC1386}" presName="fgShape" presStyleLbl="fgShp" presStyleIdx="0" presStyleCnt="1"/>
      <dgm:spPr/>
    </dgm:pt>
    <dgm:pt modelId="{6AFC23F9-939F-4A45-B36E-26C2DED7D051}" type="pres">
      <dgm:prSet presAssocID="{8DB50776-2C11-4A77-AD7E-9D35C3EC1386}" presName="linComp" presStyleCnt="0"/>
      <dgm:spPr/>
    </dgm:pt>
    <dgm:pt modelId="{E5959560-0B3E-4E5C-BB2D-125553325466}" type="pres">
      <dgm:prSet presAssocID="{C2709A7A-0F02-4ACC-85FA-4E7027A98FFC}" presName="compNode" presStyleCnt="0"/>
      <dgm:spPr/>
    </dgm:pt>
    <dgm:pt modelId="{8A17329B-C27C-4AAA-B30F-7D63EB1D93D6}" type="pres">
      <dgm:prSet presAssocID="{C2709A7A-0F02-4ACC-85FA-4E7027A98FFC}" presName="bkgdShape" presStyleLbl="node1" presStyleIdx="0" presStyleCnt="2"/>
      <dgm:spPr/>
      <dgm:t>
        <a:bodyPr/>
        <a:lstStyle/>
        <a:p>
          <a:endParaRPr lang="pt-BR"/>
        </a:p>
      </dgm:t>
    </dgm:pt>
    <dgm:pt modelId="{C58D8E16-A358-44B8-AE27-B69E7158D3D3}" type="pres">
      <dgm:prSet presAssocID="{C2709A7A-0F02-4ACC-85FA-4E7027A98FFC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75C0B74-D050-491F-810A-FA78573B3DA0}" type="pres">
      <dgm:prSet presAssocID="{C2709A7A-0F02-4ACC-85FA-4E7027A98FFC}" presName="invisiNode" presStyleLbl="node1" presStyleIdx="0" presStyleCnt="2"/>
      <dgm:spPr/>
    </dgm:pt>
    <dgm:pt modelId="{F280D54A-77C1-44AB-A3FC-DB969BAA8E96}" type="pres">
      <dgm:prSet presAssocID="{C2709A7A-0F02-4ACC-85FA-4E7027A98FFC}" presName="imagNode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43F3E9C-D011-43AA-BB64-42D4820C901A}" type="pres">
      <dgm:prSet presAssocID="{CE5E896D-20C5-46FD-B7B3-67ACF316A6C3}" presName="sibTrans" presStyleLbl="sibTrans2D1" presStyleIdx="0" presStyleCnt="0"/>
      <dgm:spPr/>
      <dgm:t>
        <a:bodyPr/>
        <a:lstStyle/>
        <a:p>
          <a:endParaRPr lang="pt-BR"/>
        </a:p>
      </dgm:t>
    </dgm:pt>
    <dgm:pt modelId="{B6EE991B-2178-4659-9E01-643EF1996C76}" type="pres">
      <dgm:prSet presAssocID="{6DE7752B-1B4B-4964-B3BE-F91CC9D57DA9}" presName="compNode" presStyleCnt="0"/>
      <dgm:spPr/>
    </dgm:pt>
    <dgm:pt modelId="{0CA25433-9CBF-4AFD-99F8-78DB1C5FF64B}" type="pres">
      <dgm:prSet presAssocID="{6DE7752B-1B4B-4964-B3BE-F91CC9D57DA9}" presName="bkgdShape" presStyleLbl="node1" presStyleIdx="1" presStyleCnt="2"/>
      <dgm:spPr/>
      <dgm:t>
        <a:bodyPr/>
        <a:lstStyle/>
        <a:p>
          <a:endParaRPr lang="pt-BR"/>
        </a:p>
      </dgm:t>
    </dgm:pt>
    <dgm:pt modelId="{16FA2DA7-A89C-41AC-8483-92078367D328}" type="pres">
      <dgm:prSet presAssocID="{6DE7752B-1B4B-4964-B3BE-F91CC9D57DA9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63FEEFD-8656-48FD-8BE5-77C4B35D2C3A}" type="pres">
      <dgm:prSet presAssocID="{6DE7752B-1B4B-4964-B3BE-F91CC9D57DA9}" presName="invisiNode" presStyleLbl="node1" presStyleIdx="1" presStyleCnt="2"/>
      <dgm:spPr/>
    </dgm:pt>
    <dgm:pt modelId="{75793CD4-7489-42A2-96F4-01ACB7E3D1CE}" type="pres">
      <dgm:prSet presAssocID="{6DE7752B-1B4B-4964-B3BE-F91CC9D57DA9}" presName="imagNode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8007D087-749A-41DD-8879-6A126DC2791C}" srcId="{8DB50776-2C11-4A77-AD7E-9D35C3EC1386}" destId="{6DE7752B-1B4B-4964-B3BE-F91CC9D57DA9}" srcOrd="1" destOrd="0" parTransId="{07F023C7-96D8-4C7C-8C13-891E2B28045E}" sibTransId="{D0595DB4-E331-40BB-B44C-B3FBA860809C}"/>
    <dgm:cxn modelId="{6CF74BFC-A660-47F4-AA4C-3CA51B2E6522}" type="presOf" srcId="{C2709A7A-0F02-4ACC-85FA-4E7027A98FFC}" destId="{C58D8E16-A358-44B8-AE27-B69E7158D3D3}" srcOrd="1" destOrd="0" presId="urn:microsoft.com/office/officeart/2005/8/layout/hList7"/>
    <dgm:cxn modelId="{F1FF1F27-58CA-4451-8E76-AED340C8DEE1}" type="presOf" srcId="{C2709A7A-0F02-4ACC-85FA-4E7027A98FFC}" destId="{8A17329B-C27C-4AAA-B30F-7D63EB1D93D6}" srcOrd="0" destOrd="0" presId="urn:microsoft.com/office/officeart/2005/8/layout/hList7"/>
    <dgm:cxn modelId="{2D5181BB-F6DC-4D79-ACF1-6747C3AB7B52}" type="presOf" srcId="{8DB50776-2C11-4A77-AD7E-9D35C3EC1386}" destId="{AEE25C30-A387-4969-9963-5DC8219F5AE5}" srcOrd="0" destOrd="0" presId="urn:microsoft.com/office/officeart/2005/8/layout/hList7"/>
    <dgm:cxn modelId="{64373F09-0896-46DF-9340-BDE9C167FCEB}" type="presOf" srcId="{CE5E896D-20C5-46FD-B7B3-67ACF316A6C3}" destId="{843F3E9C-D011-43AA-BB64-42D4820C901A}" srcOrd="0" destOrd="0" presId="urn:microsoft.com/office/officeart/2005/8/layout/hList7"/>
    <dgm:cxn modelId="{6E7D3AE6-D807-4337-A4F4-05EC633A18B5}" type="presOf" srcId="{6DE7752B-1B4B-4964-B3BE-F91CC9D57DA9}" destId="{0CA25433-9CBF-4AFD-99F8-78DB1C5FF64B}" srcOrd="0" destOrd="0" presId="urn:microsoft.com/office/officeart/2005/8/layout/hList7"/>
    <dgm:cxn modelId="{B961855F-254E-419E-94CF-6F701B2563C6}" type="presOf" srcId="{6DE7752B-1B4B-4964-B3BE-F91CC9D57DA9}" destId="{16FA2DA7-A89C-41AC-8483-92078367D328}" srcOrd="1" destOrd="0" presId="urn:microsoft.com/office/officeart/2005/8/layout/hList7"/>
    <dgm:cxn modelId="{20E5BD2F-DF32-4E34-9245-42E5A6AA0A3C}" srcId="{8DB50776-2C11-4A77-AD7E-9D35C3EC1386}" destId="{C2709A7A-0F02-4ACC-85FA-4E7027A98FFC}" srcOrd="0" destOrd="0" parTransId="{103A8F7D-6D55-46E5-A10E-B9BFCE878E20}" sibTransId="{CE5E896D-20C5-46FD-B7B3-67ACF316A6C3}"/>
    <dgm:cxn modelId="{4F453343-BFB9-4111-9897-12B957A4D3BD}" type="presParOf" srcId="{AEE25C30-A387-4969-9963-5DC8219F5AE5}" destId="{EC27EFB6-D3A0-4FE2-ACDF-C4D3E990BC3C}" srcOrd="0" destOrd="0" presId="urn:microsoft.com/office/officeart/2005/8/layout/hList7"/>
    <dgm:cxn modelId="{CB63F2AC-FB3E-4504-8543-43905934DDEA}" type="presParOf" srcId="{AEE25C30-A387-4969-9963-5DC8219F5AE5}" destId="{6AFC23F9-939F-4A45-B36E-26C2DED7D051}" srcOrd="1" destOrd="0" presId="urn:microsoft.com/office/officeart/2005/8/layout/hList7"/>
    <dgm:cxn modelId="{FB08799B-6D3E-409D-B14C-15EA07914983}" type="presParOf" srcId="{6AFC23F9-939F-4A45-B36E-26C2DED7D051}" destId="{E5959560-0B3E-4E5C-BB2D-125553325466}" srcOrd="0" destOrd="0" presId="urn:microsoft.com/office/officeart/2005/8/layout/hList7"/>
    <dgm:cxn modelId="{D49BF1AF-0FE7-4ED2-B1C4-25D84B023713}" type="presParOf" srcId="{E5959560-0B3E-4E5C-BB2D-125553325466}" destId="{8A17329B-C27C-4AAA-B30F-7D63EB1D93D6}" srcOrd="0" destOrd="0" presId="urn:microsoft.com/office/officeart/2005/8/layout/hList7"/>
    <dgm:cxn modelId="{6F0BB8DC-F1EB-4CB4-B8F5-A49185D4EA2D}" type="presParOf" srcId="{E5959560-0B3E-4E5C-BB2D-125553325466}" destId="{C58D8E16-A358-44B8-AE27-B69E7158D3D3}" srcOrd="1" destOrd="0" presId="urn:microsoft.com/office/officeart/2005/8/layout/hList7"/>
    <dgm:cxn modelId="{FBA73DAF-D765-4C28-A9B8-2A0E472F03E7}" type="presParOf" srcId="{E5959560-0B3E-4E5C-BB2D-125553325466}" destId="{675C0B74-D050-491F-810A-FA78573B3DA0}" srcOrd="2" destOrd="0" presId="urn:microsoft.com/office/officeart/2005/8/layout/hList7"/>
    <dgm:cxn modelId="{5D74C208-AA89-4548-AD2D-8DBA81A90165}" type="presParOf" srcId="{E5959560-0B3E-4E5C-BB2D-125553325466}" destId="{F280D54A-77C1-44AB-A3FC-DB969BAA8E96}" srcOrd="3" destOrd="0" presId="urn:microsoft.com/office/officeart/2005/8/layout/hList7"/>
    <dgm:cxn modelId="{B7B9D825-1C78-49F1-BE60-08FBBE7130BE}" type="presParOf" srcId="{6AFC23F9-939F-4A45-B36E-26C2DED7D051}" destId="{843F3E9C-D011-43AA-BB64-42D4820C901A}" srcOrd="1" destOrd="0" presId="urn:microsoft.com/office/officeart/2005/8/layout/hList7"/>
    <dgm:cxn modelId="{B594429A-E803-4908-8F0D-A90C39D6A493}" type="presParOf" srcId="{6AFC23F9-939F-4A45-B36E-26C2DED7D051}" destId="{B6EE991B-2178-4659-9E01-643EF1996C76}" srcOrd="2" destOrd="0" presId="urn:microsoft.com/office/officeart/2005/8/layout/hList7"/>
    <dgm:cxn modelId="{A9AD5913-F4ED-4D7E-B091-BB96EE6589C9}" type="presParOf" srcId="{B6EE991B-2178-4659-9E01-643EF1996C76}" destId="{0CA25433-9CBF-4AFD-99F8-78DB1C5FF64B}" srcOrd="0" destOrd="0" presId="urn:microsoft.com/office/officeart/2005/8/layout/hList7"/>
    <dgm:cxn modelId="{40D41704-CA8F-4D3C-BFE7-DE6C2897F5A6}" type="presParOf" srcId="{B6EE991B-2178-4659-9E01-643EF1996C76}" destId="{16FA2DA7-A89C-41AC-8483-92078367D328}" srcOrd="1" destOrd="0" presId="urn:microsoft.com/office/officeart/2005/8/layout/hList7"/>
    <dgm:cxn modelId="{24CF2A6A-C9B9-4D53-B681-66895EA90DAA}" type="presParOf" srcId="{B6EE991B-2178-4659-9E01-643EF1996C76}" destId="{963FEEFD-8656-48FD-8BE5-77C4B35D2C3A}" srcOrd="2" destOrd="0" presId="urn:microsoft.com/office/officeart/2005/8/layout/hList7"/>
    <dgm:cxn modelId="{E498F480-FE2F-4B92-8C34-672AA0CC7470}" type="presParOf" srcId="{B6EE991B-2178-4659-9E01-643EF1996C76}" destId="{75793CD4-7489-42A2-96F4-01ACB7E3D1CE}" srcOrd="3" destOrd="0" presId="urn:microsoft.com/office/officeart/2005/8/layout/hList7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092B1E6-0417-4183-9B29-4B145303D4A0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94FFAC7E-58E6-4A62-A244-E211BAD7FCF0}">
      <dgm:prSet phldrT="[Texto]" custT="1"/>
      <dgm:spPr/>
      <dgm:t>
        <a:bodyPr/>
        <a:lstStyle/>
        <a:p>
          <a:r>
            <a:rPr lang="pt-BR" sz="2200" b="1" u="sng" dirty="0" smtClean="0">
              <a:solidFill>
                <a:schemeClr val="tx1"/>
              </a:solidFill>
            </a:rPr>
            <a:t>Explorações rurais típicas</a:t>
          </a:r>
          <a:r>
            <a:rPr lang="pt-BR" sz="2200" dirty="0" smtClean="0">
              <a:solidFill>
                <a:schemeClr val="tx1"/>
              </a:solidFill>
            </a:rPr>
            <a:t>:</a:t>
          </a:r>
        </a:p>
        <a:p>
          <a:r>
            <a:rPr lang="pt-BR" sz="2200" dirty="0" smtClean="0"/>
            <a:t>Lavoura, pecuária, extrativismo e </a:t>
          </a:r>
          <a:r>
            <a:rPr lang="pt-BR" sz="2200" dirty="0" err="1" smtClean="0"/>
            <a:t>hortigranjearia</a:t>
          </a:r>
          <a:endParaRPr lang="pt-BR" sz="2200" dirty="0"/>
        </a:p>
      </dgm:t>
    </dgm:pt>
    <dgm:pt modelId="{9A801455-85D3-4708-B6C1-4E4055C61E7D}" type="parTrans" cxnId="{7CC85EF7-D404-4E91-9CDA-16CB963AB529}">
      <dgm:prSet/>
      <dgm:spPr/>
      <dgm:t>
        <a:bodyPr/>
        <a:lstStyle/>
        <a:p>
          <a:endParaRPr lang="pt-BR"/>
        </a:p>
      </dgm:t>
    </dgm:pt>
    <dgm:pt modelId="{9BD94430-9312-405B-BDE3-22790C2AA899}" type="sibTrans" cxnId="{7CC85EF7-D404-4E91-9CDA-16CB963AB529}">
      <dgm:prSet/>
      <dgm:spPr/>
      <dgm:t>
        <a:bodyPr/>
        <a:lstStyle/>
        <a:p>
          <a:endParaRPr lang="pt-BR"/>
        </a:p>
      </dgm:t>
    </dgm:pt>
    <dgm:pt modelId="{D25DD722-EF3B-40B8-AE11-C38E0B766630}">
      <dgm:prSet phldrT="[Texto]" custT="1"/>
      <dgm:spPr/>
      <dgm:t>
        <a:bodyPr/>
        <a:lstStyle/>
        <a:p>
          <a:r>
            <a:rPr lang="pt-BR" sz="2200" b="1" u="sng" dirty="0" smtClean="0">
              <a:solidFill>
                <a:schemeClr val="tx1"/>
              </a:solidFill>
            </a:rPr>
            <a:t>Exploração rural atípica:</a:t>
          </a:r>
        </a:p>
        <a:p>
          <a:endParaRPr lang="pt-BR" sz="2200" dirty="0" smtClean="0"/>
        </a:p>
        <a:p>
          <a:r>
            <a:rPr lang="pt-BR" sz="2200" dirty="0" smtClean="0"/>
            <a:t>Agroindústria</a:t>
          </a:r>
        </a:p>
      </dgm:t>
    </dgm:pt>
    <dgm:pt modelId="{490A04CF-63C3-4A0F-B9E2-05A15039D4CB}" type="parTrans" cxnId="{6F7C9B80-F57E-4C00-9232-F152F3CCC432}">
      <dgm:prSet/>
      <dgm:spPr/>
      <dgm:t>
        <a:bodyPr/>
        <a:lstStyle/>
        <a:p>
          <a:endParaRPr lang="pt-BR"/>
        </a:p>
      </dgm:t>
    </dgm:pt>
    <dgm:pt modelId="{D4ACE5E7-44E8-47B9-A38D-00F0CB94A2DA}" type="sibTrans" cxnId="{6F7C9B80-F57E-4C00-9232-F152F3CCC432}">
      <dgm:prSet/>
      <dgm:spPr/>
      <dgm:t>
        <a:bodyPr/>
        <a:lstStyle/>
        <a:p>
          <a:endParaRPr lang="pt-BR"/>
        </a:p>
      </dgm:t>
    </dgm:pt>
    <dgm:pt modelId="{7F443A9F-E45B-42B8-A824-BDB3C9AD69E7}">
      <dgm:prSet phldrT="[Texto]" custT="1"/>
      <dgm:spPr/>
      <dgm:t>
        <a:bodyPr/>
        <a:lstStyle/>
        <a:p>
          <a:r>
            <a:rPr lang="pt-BR" sz="2200" b="1" u="sng" dirty="0" smtClean="0">
              <a:solidFill>
                <a:schemeClr val="tx1"/>
              </a:solidFill>
            </a:rPr>
            <a:t>Atividade complementar da exploração rural:</a:t>
          </a:r>
        </a:p>
        <a:p>
          <a:r>
            <a:rPr lang="pt-BR" sz="2200" dirty="0" smtClean="0"/>
            <a:t>Transporte e comercialização</a:t>
          </a:r>
        </a:p>
      </dgm:t>
    </dgm:pt>
    <dgm:pt modelId="{432EC0B5-1C5C-4415-A357-D223232B3A6D}" type="parTrans" cxnId="{F2743411-E056-4962-A05A-EEAD0E3E6B35}">
      <dgm:prSet/>
      <dgm:spPr/>
      <dgm:t>
        <a:bodyPr/>
        <a:lstStyle/>
        <a:p>
          <a:endParaRPr lang="pt-BR"/>
        </a:p>
      </dgm:t>
    </dgm:pt>
    <dgm:pt modelId="{EDBBB54F-4751-423F-AFA2-198E2AD69D8A}" type="sibTrans" cxnId="{F2743411-E056-4962-A05A-EEAD0E3E6B35}">
      <dgm:prSet/>
      <dgm:spPr/>
      <dgm:t>
        <a:bodyPr/>
        <a:lstStyle/>
        <a:p>
          <a:endParaRPr lang="pt-BR"/>
        </a:p>
      </dgm:t>
    </dgm:pt>
    <dgm:pt modelId="{19475470-AF05-4561-AC8D-DFCC558E5BE7}" type="pres">
      <dgm:prSet presAssocID="{C092B1E6-0417-4183-9B29-4B145303D4A0}" presName="Name0" presStyleCnt="0">
        <dgm:presLayoutVars>
          <dgm:dir/>
          <dgm:resizeHandles val="exact"/>
        </dgm:presLayoutVars>
      </dgm:prSet>
      <dgm:spPr/>
    </dgm:pt>
    <dgm:pt modelId="{C921B88D-7357-4B1E-B522-90D1F8D51E82}" type="pres">
      <dgm:prSet presAssocID="{C092B1E6-0417-4183-9B29-4B145303D4A0}" presName="fgShape" presStyleLbl="fgShp" presStyleIdx="0" presStyleCnt="1"/>
      <dgm:spPr/>
    </dgm:pt>
    <dgm:pt modelId="{79D21D11-08B9-4178-93EB-F9070E5F38D8}" type="pres">
      <dgm:prSet presAssocID="{C092B1E6-0417-4183-9B29-4B145303D4A0}" presName="linComp" presStyleCnt="0"/>
      <dgm:spPr/>
    </dgm:pt>
    <dgm:pt modelId="{46AA3FCB-2A11-4F57-8F3B-BD3AAF68997C}" type="pres">
      <dgm:prSet presAssocID="{94FFAC7E-58E6-4A62-A244-E211BAD7FCF0}" presName="compNode" presStyleCnt="0"/>
      <dgm:spPr/>
    </dgm:pt>
    <dgm:pt modelId="{15A77F06-67B3-4501-B6AE-FC94ACA210A6}" type="pres">
      <dgm:prSet presAssocID="{94FFAC7E-58E6-4A62-A244-E211BAD7FCF0}" presName="bkgdShape" presStyleLbl="node1" presStyleIdx="0" presStyleCnt="3"/>
      <dgm:spPr/>
      <dgm:t>
        <a:bodyPr/>
        <a:lstStyle/>
        <a:p>
          <a:endParaRPr lang="pt-BR"/>
        </a:p>
      </dgm:t>
    </dgm:pt>
    <dgm:pt modelId="{966A0ACC-E76F-4FE5-9D76-B7537DB72293}" type="pres">
      <dgm:prSet presAssocID="{94FFAC7E-58E6-4A62-A244-E211BAD7FCF0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EB2080D-C52B-45CA-A523-56713EB66BB3}" type="pres">
      <dgm:prSet presAssocID="{94FFAC7E-58E6-4A62-A244-E211BAD7FCF0}" presName="invisiNode" presStyleLbl="node1" presStyleIdx="0" presStyleCnt="3"/>
      <dgm:spPr/>
    </dgm:pt>
    <dgm:pt modelId="{6DCFC028-DE74-431F-929C-646CE5FD0B41}" type="pres">
      <dgm:prSet presAssocID="{94FFAC7E-58E6-4A62-A244-E211BAD7FCF0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D3D54BE-7D2D-4CE3-B038-B32DE9DA6B0A}" type="pres">
      <dgm:prSet presAssocID="{9BD94430-9312-405B-BDE3-22790C2AA899}" presName="sibTrans" presStyleLbl="sibTrans2D1" presStyleIdx="0" presStyleCnt="0"/>
      <dgm:spPr/>
      <dgm:t>
        <a:bodyPr/>
        <a:lstStyle/>
        <a:p>
          <a:endParaRPr lang="pt-BR"/>
        </a:p>
      </dgm:t>
    </dgm:pt>
    <dgm:pt modelId="{61AF01FB-CD43-48DA-8718-3494B8E6F540}" type="pres">
      <dgm:prSet presAssocID="{D25DD722-EF3B-40B8-AE11-C38E0B766630}" presName="compNode" presStyleCnt="0"/>
      <dgm:spPr/>
    </dgm:pt>
    <dgm:pt modelId="{9BB8009D-D77C-4032-AA2B-BCFC3131E352}" type="pres">
      <dgm:prSet presAssocID="{D25DD722-EF3B-40B8-AE11-C38E0B766630}" presName="bkgdShape" presStyleLbl="node1" presStyleIdx="1" presStyleCnt="3"/>
      <dgm:spPr/>
      <dgm:t>
        <a:bodyPr/>
        <a:lstStyle/>
        <a:p>
          <a:endParaRPr lang="pt-BR"/>
        </a:p>
      </dgm:t>
    </dgm:pt>
    <dgm:pt modelId="{F0B63CBE-E308-4DE8-9B1A-E4EF7B35AD57}" type="pres">
      <dgm:prSet presAssocID="{D25DD722-EF3B-40B8-AE11-C38E0B766630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7CADBD0-FC09-4E80-B351-82E78FE5632E}" type="pres">
      <dgm:prSet presAssocID="{D25DD722-EF3B-40B8-AE11-C38E0B766630}" presName="invisiNode" presStyleLbl="node1" presStyleIdx="1" presStyleCnt="3"/>
      <dgm:spPr/>
    </dgm:pt>
    <dgm:pt modelId="{98913DF3-1C9E-4EDE-8E1F-CFA09B53B638}" type="pres">
      <dgm:prSet presAssocID="{D25DD722-EF3B-40B8-AE11-C38E0B766630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FC02503-7AF7-43AD-8384-B93E676EBEE8}" type="pres">
      <dgm:prSet presAssocID="{D4ACE5E7-44E8-47B9-A38D-00F0CB94A2DA}" presName="sibTrans" presStyleLbl="sibTrans2D1" presStyleIdx="0" presStyleCnt="0"/>
      <dgm:spPr/>
      <dgm:t>
        <a:bodyPr/>
        <a:lstStyle/>
        <a:p>
          <a:endParaRPr lang="pt-BR"/>
        </a:p>
      </dgm:t>
    </dgm:pt>
    <dgm:pt modelId="{DD9207D4-3B9E-4570-84DB-A0C182E120AA}" type="pres">
      <dgm:prSet presAssocID="{7F443A9F-E45B-42B8-A824-BDB3C9AD69E7}" presName="compNode" presStyleCnt="0"/>
      <dgm:spPr/>
    </dgm:pt>
    <dgm:pt modelId="{BCEA4FF7-C49F-4ACB-B680-9BCA1914503D}" type="pres">
      <dgm:prSet presAssocID="{7F443A9F-E45B-42B8-A824-BDB3C9AD69E7}" presName="bkgdShape" presStyleLbl="node1" presStyleIdx="2" presStyleCnt="3"/>
      <dgm:spPr/>
      <dgm:t>
        <a:bodyPr/>
        <a:lstStyle/>
        <a:p>
          <a:endParaRPr lang="pt-BR"/>
        </a:p>
      </dgm:t>
    </dgm:pt>
    <dgm:pt modelId="{AB961321-C017-45F2-87E5-B3C9BA55A8C7}" type="pres">
      <dgm:prSet presAssocID="{7F443A9F-E45B-42B8-A824-BDB3C9AD69E7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8345FB3-BDC5-4BCF-A2D5-3D1EE408D058}" type="pres">
      <dgm:prSet presAssocID="{7F443A9F-E45B-42B8-A824-BDB3C9AD69E7}" presName="invisiNode" presStyleLbl="node1" presStyleIdx="2" presStyleCnt="3"/>
      <dgm:spPr/>
    </dgm:pt>
    <dgm:pt modelId="{6AFDBD76-F3B1-411B-A049-64DA33557207}" type="pres">
      <dgm:prSet presAssocID="{7F443A9F-E45B-42B8-A824-BDB3C9AD69E7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2B9C6E7C-CDD1-4AA2-8007-E5DC7E6E3D5E}" type="presOf" srcId="{94FFAC7E-58E6-4A62-A244-E211BAD7FCF0}" destId="{15A77F06-67B3-4501-B6AE-FC94ACA210A6}" srcOrd="0" destOrd="0" presId="urn:microsoft.com/office/officeart/2005/8/layout/hList7"/>
    <dgm:cxn modelId="{7CC85EF7-D404-4E91-9CDA-16CB963AB529}" srcId="{C092B1E6-0417-4183-9B29-4B145303D4A0}" destId="{94FFAC7E-58E6-4A62-A244-E211BAD7FCF0}" srcOrd="0" destOrd="0" parTransId="{9A801455-85D3-4708-B6C1-4E4055C61E7D}" sibTransId="{9BD94430-9312-405B-BDE3-22790C2AA899}"/>
    <dgm:cxn modelId="{0AE53CD5-78FE-4A93-9686-372F38F48C83}" type="presOf" srcId="{C092B1E6-0417-4183-9B29-4B145303D4A0}" destId="{19475470-AF05-4561-AC8D-DFCC558E5BE7}" srcOrd="0" destOrd="0" presId="urn:microsoft.com/office/officeart/2005/8/layout/hList7"/>
    <dgm:cxn modelId="{B120E751-BE95-46C0-B665-CCB484F27215}" type="presOf" srcId="{9BD94430-9312-405B-BDE3-22790C2AA899}" destId="{5D3D54BE-7D2D-4CE3-B038-B32DE9DA6B0A}" srcOrd="0" destOrd="0" presId="urn:microsoft.com/office/officeart/2005/8/layout/hList7"/>
    <dgm:cxn modelId="{F2743411-E056-4962-A05A-EEAD0E3E6B35}" srcId="{C092B1E6-0417-4183-9B29-4B145303D4A0}" destId="{7F443A9F-E45B-42B8-A824-BDB3C9AD69E7}" srcOrd="2" destOrd="0" parTransId="{432EC0B5-1C5C-4415-A357-D223232B3A6D}" sibTransId="{EDBBB54F-4751-423F-AFA2-198E2AD69D8A}"/>
    <dgm:cxn modelId="{DE04D627-5D34-46E1-BDFE-FFA6AFFAF6B8}" type="presOf" srcId="{7F443A9F-E45B-42B8-A824-BDB3C9AD69E7}" destId="{AB961321-C017-45F2-87E5-B3C9BA55A8C7}" srcOrd="1" destOrd="0" presId="urn:microsoft.com/office/officeart/2005/8/layout/hList7"/>
    <dgm:cxn modelId="{368A5CE2-F25E-4089-95CE-37FF2B7A2407}" type="presOf" srcId="{94FFAC7E-58E6-4A62-A244-E211BAD7FCF0}" destId="{966A0ACC-E76F-4FE5-9D76-B7537DB72293}" srcOrd="1" destOrd="0" presId="urn:microsoft.com/office/officeart/2005/8/layout/hList7"/>
    <dgm:cxn modelId="{A63D0055-77C2-4694-AC1B-E8BAC33A437B}" type="presOf" srcId="{D4ACE5E7-44E8-47B9-A38D-00F0CB94A2DA}" destId="{4FC02503-7AF7-43AD-8384-B93E676EBEE8}" srcOrd="0" destOrd="0" presId="urn:microsoft.com/office/officeart/2005/8/layout/hList7"/>
    <dgm:cxn modelId="{6F7C9B80-F57E-4C00-9232-F152F3CCC432}" srcId="{C092B1E6-0417-4183-9B29-4B145303D4A0}" destId="{D25DD722-EF3B-40B8-AE11-C38E0B766630}" srcOrd="1" destOrd="0" parTransId="{490A04CF-63C3-4A0F-B9E2-05A15039D4CB}" sibTransId="{D4ACE5E7-44E8-47B9-A38D-00F0CB94A2DA}"/>
    <dgm:cxn modelId="{B8861B14-2FCA-4C6C-B147-38F2E1179C8E}" type="presOf" srcId="{7F443A9F-E45B-42B8-A824-BDB3C9AD69E7}" destId="{BCEA4FF7-C49F-4ACB-B680-9BCA1914503D}" srcOrd="0" destOrd="0" presId="urn:microsoft.com/office/officeart/2005/8/layout/hList7"/>
    <dgm:cxn modelId="{2AE9BEC0-6B57-4E71-AFCA-87003FDCAAAC}" type="presOf" srcId="{D25DD722-EF3B-40B8-AE11-C38E0B766630}" destId="{F0B63CBE-E308-4DE8-9B1A-E4EF7B35AD57}" srcOrd="1" destOrd="0" presId="urn:microsoft.com/office/officeart/2005/8/layout/hList7"/>
    <dgm:cxn modelId="{978FA07E-93A2-4763-A29B-54224D990E22}" type="presOf" srcId="{D25DD722-EF3B-40B8-AE11-C38E0B766630}" destId="{9BB8009D-D77C-4032-AA2B-BCFC3131E352}" srcOrd="0" destOrd="0" presId="urn:microsoft.com/office/officeart/2005/8/layout/hList7"/>
    <dgm:cxn modelId="{7DB9426F-8748-4A43-8ACF-D4EA3D53C7AF}" type="presParOf" srcId="{19475470-AF05-4561-AC8D-DFCC558E5BE7}" destId="{C921B88D-7357-4B1E-B522-90D1F8D51E82}" srcOrd="0" destOrd="0" presId="urn:microsoft.com/office/officeart/2005/8/layout/hList7"/>
    <dgm:cxn modelId="{F482C461-FD36-452E-B72B-A6253AEECE36}" type="presParOf" srcId="{19475470-AF05-4561-AC8D-DFCC558E5BE7}" destId="{79D21D11-08B9-4178-93EB-F9070E5F38D8}" srcOrd="1" destOrd="0" presId="urn:microsoft.com/office/officeart/2005/8/layout/hList7"/>
    <dgm:cxn modelId="{59CAEB9B-49AD-4A5B-A6A7-F18222EC79FF}" type="presParOf" srcId="{79D21D11-08B9-4178-93EB-F9070E5F38D8}" destId="{46AA3FCB-2A11-4F57-8F3B-BD3AAF68997C}" srcOrd="0" destOrd="0" presId="urn:microsoft.com/office/officeart/2005/8/layout/hList7"/>
    <dgm:cxn modelId="{67572E1E-0991-481C-9049-F23C12A15862}" type="presParOf" srcId="{46AA3FCB-2A11-4F57-8F3B-BD3AAF68997C}" destId="{15A77F06-67B3-4501-B6AE-FC94ACA210A6}" srcOrd="0" destOrd="0" presId="urn:microsoft.com/office/officeart/2005/8/layout/hList7"/>
    <dgm:cxn modelId="{B2FF97AA-0F27-40E1-A231-C04D221CA112}" type="presParOf" srcId="{46AA3FCB-2A11-4F57-8F3B-BD3AAF68997C}" destId="{966A0ACC-E76F-4FE5-9D76-B7537DB72293}" srcOrd="1" destOrd="0" presId="urn:microsoft.com/office/officeart/2005/8/layout/hList7"/>
    <dgm:cxn modelId="{7CBB014C-BA28-4973-8ABA-2FE1F957B690}" type="presParOf" srcId="{46AA3FCB-2A11-4F57-8F3B-BD3AAF68997C}" destId="{4EB2080D-C52B-45CA-A523-56713EB66BB3}" srcOrd="2" destOrd="0" presId="urn:microsoft.com/office/officeart/2005/8/layout/hList7"/>
    <dgm:cxn modelId="{50326C1F-633C-45B9-AC02-B6F614560BD5}" type="presParOf" srcId="{46AA3FCB-2A11-4F57-8F3B-BD3AAF68997C}" destId="{6DCFC028-DE74-431F-929C-646CE5FD0B41}" srcOrd="3" destOrd="0" presId="urn:microsoft.com/office/officeart/2005/8/layout/hList7"/>
    <dgm:cxn modelId="{418D51E6-D541-4279-B6A1-54A06FDBC9B9}" type="presParOf" srcId="{79D21D11-08B9-4178-93EB-F9070E5F38D8}" destId="{5D3D54BE-7D2D-4CE3-B038-B32DE9DA6B0A}" srcOrd="1" destOrd="0" presId="urn:microsoft.com/office/officeart/2005/8/layout/hList7"/>
    <dgm:cxn modelId="{548BBDFE-FB5D-41E5-A40F-7A4B513907FC}" type="presParOf" srcId="{79D21D11-08B9-4178-93EB-F9070E5F38D8}" destId="{61AF01FB-CD43-48DA-8718-3494B8E6F540}" srcOrd="2" destOrd="0" presId="urn:microsoft.com/office/officeart/2005/8/layout/hList7"/>
    <dgm:cxn modelId="{2290ABD6-E75F-4DE8-9916-EFD893B642E8}" type="presParOf" srcId="{61AF01FB-CD43-48DA-8718-3494B8E6F540}" destId="{9BB8009D-D77C-4032-AA2B-BCFC3131E352}" srcOrd="0" destOrd="0" presId="urn:microsoft.com/office/officeart/2005/8/layout/hList7"/>
    <dgm:cxn modelId="{091ED56C-A68E-4EF9-8D24-A03B903386FB}" type="presParOf" srcId="{61AF01FB-CD43-48DA-8718-3494B8E6F540}" destId="{F0B63CBE-E308-4DE8-9B1A-E4EF7B35AD57}" srcOrd="1" destOrd="0" presId="urn:microsoft.com/office/officeart/2005/8/layout/hList7"/>
    <dgm:cxn modelId="{8E32C186-7DBF-48A9-8775-E457A5830F20}" type="presParOf" srcId="{61AF01FB-CD43-48DA-8718-3494B8E6F540}" destId="{97CADBD0-FC09-4E80-B351-82E78FE5632E}" srcOrd="2" destOrd="0" presId="urn:microsoft.com/office/officeart/2005/8/layout/hList7"/>
    <dgm:cxn modelId="{0B8BD6F1-EEFE-42E7-8438-183AEB9A8551}" type="presParOf" srcId="{61AF01FB-CD43-48DA-8718-3494B8E6F540}" destId="{98913DF3-1C9E-4EDE-8E1F-CFA09B53B638}" srcOrd="3" destOrd="0" presId="urn:microsoft.com/office/officeart/2005/8/layout/hList7"/>
    <dgm:cxn modelId="{10CE839C-5F08-4D60-B0D3-0F4C6D68D3BE}" type="presParOf" srcId="{79D21D11-08B9-4178-93EB-F9070E5F38D8}" destId="{4FC02503-7AF7-43AD-8384-B93E676EBEE8}" srcOrd="3" destOrd="0" presId="urn:microsoft.com/office/officeart/2005/8/layout/hList7"/>
    <dgm:cxn modelId="{4805E0F6-856C-4E93-8CE4-F0F7F6DA12AB}" type="presParOf" srcId="{79D21D11-08B9-4178-93EB-F9070E5F38D8}" destId="{DD9207D4-3B9E-4570-84DB-A0C182E120AA}" srcOrd="4" destOrd="0" presId="urn:microsoft.com/office/officeart/2005/8/layout/hList7"/>
    <dgm:cxn modelId="{5CC6126B-3E53-4176-828C-837EEE133519}" type="presParOf" srcId="{DD9207D4-3B9E-4570-84DB-A0C182E120AA}" destId="{BCEA4FF7-C49F-4ACB-B680-9BCA1914503D}" srcOrd="0" destOrd="0" presId="urn:microsoft.com/office/officeart/2005/8/layout/hList7"/>
    <dgm:cxn modelId="{7B6A9FD5-2FF3-4BA1-9169-4DBD9B9A8371}" type="presParOf" srcId="{DD9207D4-3B9E-4570-84DB-A0C182E120AA}" destId="{AB961321-C017-45F2-87E5-B3C9BA55A8C7}" srcOrd="1" destOrd="0" presId="urn:microsoft.com/office/officeart/2005/8/layout/hList7"/>
    <dgm:cxn modelId="{BB415C76-47CE-47F9-BFA0-2348D1E30BE0}" type="presParOf" srcId="{DD9207D4-3B9E-4570-84DB-A0C182E120AA}" destId="{78345FB3-BDC5-4BCF-A2D5-3D1EE408D058}" srcOrd="2" destOrd="0" presId="urn:microsoft.com/office/officeart/2005/8/layout/hList7"/>
    <dgm:cxn modelId="{4D6D217B-1A89-4CE6-92AA-E2787F59255F}" type="presParOf" srcId="{DD9207D4-3B9E-4570-84DB-A0C182E120AA}" destId="{6AFDBD76-F3B1-411B-A049-64DA33557207}" srcOrd="3" destOrd="0" presId="urn:microsoft.com/office/officeart/2005/8/layout/hList7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1440D51-3723-4067-83B3-E796F2E28967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01BC73A-1641-4C3B-AD73-C67EEA444654}">
      <dgm:prSet phldrT="[Texto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Explorações rurais típicas</a:t>
          </a:r>
          <a:endParaRPr lang="pt-BR" b="1" dirty="0"/>
        </a:p>
      </dgm:t>
    </dgm:pt>
    <dgm:pt modelId="{07D1C176-F9B5-45EA-8540-99D62CA1B27B}" type="parTrans" cxnId="{9A001741-E1D3-44B8-BCE6-E596B3C9A2C1}">
      <dgm:prSet/>
      <dgm:spPr/>
      <dgm:t>
        <a:bodyPr/>
        <a:lstStyle/>
        <a:p>
          <a:endParaRPr lang="pt-BR"/>
        </a:p>
      </dgm:t>
    </dgm:pt>
    <dgm:pt modelId="{05BCA65D-C84F-4065-89D0-A131093E02C9}" type="sibTrans" cxnId="{9A001741-E1D3-44B8-BCE6-E596B3C9A2C1}">
      <dgm:prSet/>
      <dgm:spPr/>
      <dgm:t>
        <a:bodyPr/>
        <a:lstStyle/>
        <a:p>
          <a:endParaRPr lang="pt-BR"/>
        </a:p>
      </dgm:t>
    </dgm:pt>
    <dgm:pt modelId="{BE18F83F-E50B-45FA-8F08-36D9F27DA77B}">
      <dgm:prSet phldrT="[Texto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Lavoura</a:t>
          </a:r>
          <a:endParaRPr lang="pt-BR" b="1" dirty="0"/>
        </a:p>
      </dgm:t>
    </dgm:pt>
    <dgm:pt modelId="{C56A4D12-EE19-475B-94D3-740265D88FF0}" type="parTrans" cxnId="{781EC1A0-0BDD-4CBE-A8A4-DF7323DA7A91}">
      <dgm:prSet/>
      <dgm:spPr/>
      <dgm:t>
        <a:bodyPr/>
        <a:lstStyle/>
        <a:p>
          <a:endParaRPr lang="pt-BR"/>
        </a:p>
      </dgm:t>
    </dgm:pt>
    <dgm:pt modelId="{DA2DD41F-EFAB-4FCC-A733-1A345A3C1BE5}" type="sibTrans" cxnId="{781EC1A0-0BDD-4CBE-A8A4-DF7323DA7A91}">
      <dgm:prSet/>
      <dgm:spPr/>
      <dgm:t>
        <a:bodyPr/>
        <a:lstStyle/>
        <a:p>
          <a:endParaRPr lang="pt-BR"/>
        </a:p>
      </dgm:t>
    </dgm:pt>
    <dgm:pt modelId="{72CAACE4-27B1-4620-A70C-BA82FE096370}">
      <dgm:prSet phldrT="[Texto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Pecuária</a:t>
          </a:r>
          <a:endParaRPr lang="pt-BR" b="1" dirty="0"/>
        </a:p>
      </dgm:t>
    </dgm:pt>
    <dgm:pt modelId="{3367CD69-A878-4C09-88FF-6302990861DB}" type="parTrans" cxnId="{8659FAC7-526B-423F-8119-48E08DEBD361}">
      <dgm:prSet/>
      <dgm:spPr/>
      <dgm:t>
        <a:bodyPr/>
        <a:lstStyle/>
        <a:p>
          <a:endParaRPr lang="pt-BR"/>
        </a:p>
      </dgm:t>
    </dgm:pt>
    <dgm:pt modelId="{9834AF3B-CA79-496B-942F-177F4F35DB9E}" type="sibTrans" cxnId="{8659FAC7-526B-423F-8119-48E08DEBD361}">
      <dgm:prSet/>
      <dgm:spPr/>
      <dgm:t>
        <a:bodyPr/>
        <a:lstStyle/>
        <a:p>
          <a:endParaRPr lang="pt-BR"/>
        </a:p>
      </dgm:t>
    </dgm:pt>
    <dgm:pt modelId="{58B10C70-3477-422A-80D4-4EC1C64CDC23}">
      <dgm:prSet phldrT="[Texto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Pequeno Porte</a:t>
          </a:r>
          <a:endParaRPr lang="pt-BR" b="1" dirty="0"/>
        </a:p>
      </dgm:t>
    </dgm:pt>
    <dgm:pt modelId="{38B64308-F4CD-4B24-8E88-C327C46F48D9}" type="parTrans" cxnId="{BD70A062-69A5-4EC7-8260-0A386EFF3D14}">
      <dgm:prSet/>
      <dgm:spPr/>
      <dgm:t>
        <a:bodyPr/>
        <a:lstStyle/>
        <a:p>
          <a:endParaRPr lang="pt-BR"/>
        </a:p>
      </dgm:t>
    </dgm:pt>
    <dgm:pt modelId="{EBDC3DEE-C4DB-45FB-8F0F-3067EF58BF90}" type="sibTrans" cxnId="{BD70A062-69A5-4EC7-8260-0A386EFF3D14}">
      <dgm:prSet/>
      <dgm:spPr/>
      <dgm:t>
        <a:bodyPr/>
        <a:lstStyle/>
        <a:p>
          <a:endParaRPr lang="pt-BR"/>
        </a:p>
      </dgm:t>
    </dgm:pt>
    <dgm:pt modelId="{EC89B62C-4E99-47B9-8564-A5E045875DE4}">
      <dgm:prSet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pt-BR" b="1" dirty="0" err="1" smtClean="0"/>
            <a:t>Hortigranjearia</a:t>
          </a:r>
          <a:endParaRPr lang="pt-BR" b="1" dirty="0"/>
        </a:p>
      </dgm:t>
    </dgm:pt>
    <dgm:pt modelId="{A760479D-602A-41CB-833C-14A76CCCEC90}" type="parTrans" cxnId="{84DC7068-A882-49E9-AF15-E5D77BE7D24F}">
      <dgm:prSet/>
      <dgm:spPr/>
      <dgm:t>
        <a:bodyPr/>
        <a:lstStyle/>
        <a:p>
          <a:endParaRPr lang="pt-BR"/>
        </a:p>
      </dgm:t>
    </dgm:pt>
    <dgm:pt modelId="{2A3DFD17-44CF-4443-910F-46D155836CC5}" type="sibTrans" cxnId="{84DC7068-A882-49E9-AF15-E5D77BE7D24F}">
      <dgm:prSet/>
      <dgm:spPr/>
      <dgm:t>
        <a:bodyPr/>
        <a:lstStyle/>
        <a:p>
          <a:endParaRPr lang="pt-BR"/>
        </a:p>
      </dgm:t>
    </dgm:pt>
    <dgm:pt modelId="{94C7A2C0-4964-4582-B48D-378CA08E7719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Extrativismo</a:t>
          </a:r>
          <a:endParaRPr lang="pt-BR" b="1" dirty="0"/>
        </a:p>
      </dgm:t>
    </dgm:pt>
    <dgm:pt modelId="{6456F5FB-54AA-461E-BDA9-8297C2810B49}" type="parTrans" cxnId="{44ABC7CD-3D58-48A1-A52E-430D74A88193}">
      <dgm:prSet/>
      <dgm:spPr/>
      <dgm:t>
        <a:bodyPr/>
        <a:lstStyle/>
        <a:p>
          <a:endParaRPr lang="pt-BR"/>
        </a:p>
      </dgm:t>
    </dgm:pt>
    <dgm:pt modelId="{6CA842AE-93A1-4FFB-A49C-CCBFD7C0A135}" type="sibTrans" cxnId="{44ABC7CD-3D58-48A1-A52E-430D74A88193}">
      <dgm:prSet/>
      <dgm:spPr/>
      <dgm:t>
        <a:bodyPr/>
        <a:lstStyle/>
        <a:p>
          <a:endParaRPr lang="pt-BR"/>
        </a:p>
      </dgm:t>
    </dgm:pt>
    <dgm:pt modelId="{3DD581D1-3A39-4728-B959-C0CEE2BB8A6E}">
      <dgm:prSet phldrT="[Texto]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Temporária</a:t>
          </a:r>
          <a:endParaRPr lang="pt-BR" b="1" dirty="0"/>
        </a:p>
      </dgm:t>
    </dgm:pt>
    <dgm:pt modelId="{25C2977E-89BF-4CE9-91B8-F10D7BD823DD}" type="sibTrans" cxnId="{544888CF-0E5E-41E7-A138-79B84D973221}">
      <dgm:prSet/>
      <dgm:spPr/>
      <dgm:t>
        <a:bodyPr/>
        <a:lstStyle/>
        <a:p>
          <a:endParaRPr lang="pt-BR"/>
        </a:p>
      </dgm:t>
    </dgm:pt>
    <dgm:pt modelId="{FC75777E-F73B-43AE-A96D-F81FC61282A7}" type="parTrans" cxnId="{544888CF-0E5E-41E7-A138-79B84D973221}">
      <dgm:prSet/>
      <dgm:spPr/>
      <dgm:t>
        <a:bodyPr/>
        <a:lstStyle/>
        <a:p>
          <a:endParaRPr lang="pt-BR"/>
        </a:p>
      </dgm:t>
    </dgm:pt>
    <dgm:pt modelId="{1F1C8441-621A-4747-BF3E-52FD4D50E149}">
      <dgm:prSet phldrT="[Texto]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Permanente</a:t>
          </a:r>
          <a:endParaRPr lang="pt-BR" b="1" dirty="0"/>
        </a:p>
      </dgm:t>
    </dgm:pt>
    <dgm:pt modelId="{5459DD41-8924-4D9A-B75A-C361F03FA55F}" type="parTrans" cxnId="{4E76CFC4-FC5A-43DF-9413-471C2808E5F8}">
      <dgm:prSet/>
      <dgm:spPr/>
      <dgm:t>
        <a:bodyPr/>
        <a:lstStyle/>
        <a:p>
          <a:endParaRPr lang="pt-BR"/>
        </a:p>
      </dgm:t>
    </dgm:pt>
    <dgm:pt modelId="{117681E5-A089-44FB-8E1E-6BA6D064E7FB}" type="sibTrans" cxnId="{4E76CFC4-FC5A-43DF-9413-471C2808E5F8}">
      <dgm:prSet/>
      <dgm:spPr/>
      <dgm:t>
        <a:bodyPr/>
        <a:lstStyle/>
        <a:p>
          <a:endParaRPr lang="pt-BR"/>
        </a:p>
      </dgm:t>
    </dgm:pt>
    <dgm:pt modelId="{1BA80E31-C1B3-45D1-B506-2868FDEBC4EF}">
      <dgm:prSet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Médio Porte</a:t>
          </a:r>
          <a:endParaRPr lang="pt-BR" dirty="0"/>
        </a:p>
      </dgm:t>
    </dgm:pt>
    <dgm:pt modelId="{E63E2F57-E369-48A4-A831-C87BE76A15A4}" type="parTrans" cxnId="{2B90FA7C-0B63-41BB-A94F-FB6F9062E846}">
      <dgm:prSet/>
      <dgm:spPr/>
      <dgm:t>
        <a:bodyPr/>
        <a:lstStyle/>
        <a:p>
          <a:endParaRPr lang="pt-BR"/>
        </a:p>
      </dgm:t>
    </dgm:pt>
    <dgm:pt modelId="{5960D3E6-ABCC-4C17-B81A-A1CDBF60A976}" type="sibTrans" cxnId="{2B90FA7C-0B63-41BB-A94F-FB6F9062E846}">
      <dgm:prSet/>
      <dgm:spPr/>
      <dgm:t>
        <a:bodyPr/>
        <a:lstStyle/>
        <a:p>
          <a:endParaRPr lang="pt-BR"/>
        </a:p>
      </dgm:t>
    </dgm:pt>
    <dgm:pt modelId="{F7A3624C-46C4-4DA2-9514-87F97056DD90}">
      <dgm:prSet/>
      <dgm:spPr>
        <a:blipFill rotWithShape="0">
          <a:blip xmlns:r="http://schemas.openxmlformats.org/officeDocument/2006/relationships" r:embed="rId10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Grande Porte</a:t>
          </a:r>
          <a:endParaRPr lang="pt-BR" b="1" dirty="0"/>
        </a:p>
      </dgm:t>
    </dgm:pt>
    <dgm:pt modelId="{94657151-43D7-4D0C-ABEC-46444E25570F}" type="parTrans" cxnId="{A129D5F8-9F95-4A95-AAFE-DC98A87229A1}">
      <dgm:prSet/>
      <dgm:spPr/>
      <dgm:t>
        <a:bodyPr/>
        <a:lstStyle/>
        <a:p>
          <a:endParaRPr lang="pt-BR"/>
        </a:p>
      </dgm:t>
    </dgm:pt>
    <dgm:pt modelId="{3C14A2FD-14CD-4500-85DF-877DB4C8477B}" type="sibTrans" cxnId="{A129D5F8-9F95-4A95-AAFE-DC98A87229A1}">
      <dgm:prSet/>
      <dgm:spPr/>
      <dgm:t>
        <a:bodyPr/>
        <a:lstStyle/>
        <a:p>
          <a:endParaRPr lang="pt-BR"/>
        </a:p>
      </dgm:t>
    </dgm:pt>
    <dgm:pt modelId="{F5A8AA6C-23BA-44D2-B93A-0E8E33E87002}">
      <dgm:prSet/>
      <dgm:spPr>
        <a:blipFill rotWithShape="0">
          <a:blip xmlns:r="http://schemas.openxmlformats.org/officeDocument/2006/relationships" r:embed="rId11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Hortaliças</a:t>
          </a:r>
          <a:endParaRPr lang="pt-BR" b="1" dirty="0"/>
        </a:p>
      </dgm:t>
    </dgm:pt>
    <dgm:pt modelId="{DA810F2C-44FA-4756-9498-A9E092189DB6}" type="parTrans" cxnId="{E6DB6595-7350-4A86-A554-3354D0C9AA48}">
      <dgm:prSet/>
      <dgm:spPr/>
      <dgm:t>
        <a:bodyPr/>
        <a:lstStyle/>
        <a:p>
          <a:endParaRPr lang="pt-BR"/>
        </a:p>
      </dgm:t>
    </dgm:pt>
    <dgm:pt modelId="{319CD086-34FC-479B-AB75-B26FA4FE2F76}" type="sibTrans" cxnId="{E6DB6595-7350-4A86-A554-3354D0C9AA48}">
      <dgm:prSet/>
      <dgm:spPr/>
      <dgm:t>
        <a:bodyPr/>
        <a:lstStyle/>
        <a:p>
          <a:endParaRPr lang="pt-BR"/>
        </a:p>
      </dgm:t>
    </dgm:pt>
    <dgm:pt modelId="{CC31CED6-8D02-4062-9BF6-812C2B2EF163}">
      <dgm:prSet/>
      <dgm:spPr>
        <a:blipFill rotWithShape="0">
          <a:blip xmlns:r="http://schemas.openxmlformats.org/officeDocument/2006/relationships" r:embed="rId12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Frutas</a:t>
          </a:r>
          <a:endParaRPr lang="pt-BR" b="1" dirty="0"/>
        </a:p>
      </dgm:t>
    </dgm:pt>
    <dgm:pt modelId="{BA80851A-E8E3-4228-BEC1-92248F02FD14}" type="parTrans" cxnId="{95D9C5F5-0105-47B9-8497-85EBEF60F231}">
      <dgm:prSet/>
      <dgm:spPr/>
      <dgm:t>
        <a:bodyPr/>
        <a:lstStyle/>
        <a:p>
          <a:endParaRPr lang="pt-BR"/>
        </a:p>
      </dgm:t>
    </dgm:pt>
    <dgm:pt modelId="{0CEC1EF0-2965-4431-8C6A-AE0D7E3B1424}" type="sibTrans" cxnId="{95D9C5F5-0105-47B9-8497-85EBEF60F231}">
      <dgm:prSet/>
      <dgm:spPr/>
      <dgm:t>
        <a:bodyPr/>
        <a:lstStyle/>
        <a:p>
          <a:endParaRPr lang="pt-BR"/>
        </a:p>
      </dgm:t>
    </dgm:pt>
    <dgm:pt modelId="{92DFC2A4-A79C-4008-8D21-9A835DBD7742}">
      <dgm:prSet/>
      <dgm:spPr>
        <a:blipFill rotWithShape="0">
          <a:blip xmlns:r="http://schemas.openxmlformats.org/officeDocument/2006/relationships" r:embed="rId13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Ovos</a:t>
          </a:r>
          <a:endParaRPr lang="pt-BR" b="1" dirty="0"/>
        </a:p>
      </dgm:t>
    </dgm:pt>
    <dgm:pt modelId="{E3AD523F-9D1A-4EEF-9CF4-116F4DBA948E}" type="parTrans" cxnId="{E049C8EC-4062-42BF-9F9D-036DC721E83B}">
      <dgm:prSet/>
      <dgm:spPr/>
      <dgm:t>
        <a:bodyPr/>
        <a:lstStyle/>
        <a:p>
          <a:endParaRPr lang="pt-BR"/>
        </a:p>
      </dgm:t>
    </dgm:pt>
    <dgm:pt modelId="{17EAAB9F-16EB-4A5E-8D3C-F93B4DFC0A5F}" type="sibTrans" cxnId="{E049C8EC-4062-42BF-9F9D-036DC721E83B}">
      <dgm:prSet/>
      <dgm:spPr/>
      <dgm:t>
        <a:bodyPr/>
        <a:lstStyle/>
        <a:p>
          <a:endParaRPr lang="pt-BR"/>
        </a:p>
      </dgm:t>
    </dgm:pt>
    <dgm:pt modelId="{CC14485F-DC03-4850-85C6-DDD94A810901}">
      <dgm:prSet/>
      <dgm:spPr>
        <a:blipFill rotWithShape="0">
          <a:blip xmlns:r="http://schemas.openxmlformats.org/officeDocument/2006/relationships" r:embed="rId14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Animal</a:t>
          </a:r>
          <a:endParaRPr lang="pt-BR" b="1" dirty="0"/>
        </a:p>
      </dgm:t>
    </dgm:pt>
    <dgm:pt modelId="{3F5EF94A-2915-43B0-B6BF-AA0DBA72C19F}" type="parTrans" cxnId="{F53EB7EF-D193-456B-992E-2B34791DF74E}">
      <dgm:prSet/>
      <dgm:spPr/>
      <dgm:t>
        <a:bodyPr/>
        <a:lstStyle/>
        <a:p>
          <a:endParaRPr lang="pt-BR"/>
        </a:p>
      </dgm:t>
    </dgm:pt>
    <dgm:pt modelId="{4BF45E5D-FB80-4D91-8560-7334D99A1561}" type="sibTrans" cxnId="{F53EB7EF-D193-456B-992E-2B34791DF74E}">
      <dgm:prSet/>
      <dgm:spPr/>
      <dgm:t>
        <a:bodyPr/>
        <a:lstStyle/>
        <a:p>
          <a:endParaRPr lang="pt-BR"/>
        </a:p>
      </dgm:t>
    </dgm:pt>
    <dgm:pt modelId="{F64B5C8C-87F8-4A31-B732-A8FA136DFF4F}">
      <dgm:prSet/>
      <dgm:spPr>
        <a:blipFill rotWithShape="0">
          <a:blip xmlns:r="http://schemas.openxmlformats.org/officeDocument/2006/relationships" r:embed="rId15"/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E0800E7D-28EB-4BCF-A094-8760D7395CD0}" type="parTrans" cxnId="{41EA790A-934D-4B52-98A0-63C0E29BDAC5}">
      <dgm:prSet/>
      <dgm:spPr/>
      <dgm:t>
        <a:bodyPr/>
        <a:lstStyle/>
        <a:p>
          <a:endParaRPr lang="pt-BR"/>
        </a:p>
      </dgm:t>
    </dgm:pt>
    <dgm:pt modelId="{1AE9E1E0-F2AC-44C8-AE79-8D3BB94A2918}" type="sibTrans" cxnId="{41EA790A-934D-4B52-98A0-63C0E29BDAC5}">
      <dgm:prSet/>
      <dgm:spPr/>
      <dgm:t>
        <a:bodyPr/>
        <a:lstStyle/>
        <a:p>
          <a:endParaRPr lang="pt-BR"/>
        </a:p>
      </dgm:t>
    </dgm:pt>
    <dgm:pt modelId="{E497E059-3EE3-4612-9911-FCC374854F9E}">
      <dgm:prSet/>
      <dgm:spPr>
        <a:blipFill rotWithShape="0">
          <a:blip xmlns:r="http://schemas.openxmlformats.org/officeDocument/2006/relationships" r:embed="rId16"/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21C68DED-DBC3-421F-8B80-0B879FAA61BF}" type="parTrans" cxnId="{C548624C-27A9-4CD5-83A3-B72192CF86E3}">
      <dgm:prSet/>
      <dgm:spPr/>
      <dgm:t>
        <a:bodyPr/>
        <a:lstStyle/>
        <a:p>
          <a:endParaRPr lang="pt-BR"/>
        </a:p>
      </dgm:t>
    </dgm:pt>
    <dgm:pt modelId="{573CC47F-C390-4F76-A081-489382000B45}" type="sibTrans" cxnId="{C548624C-27A9-4CD5-83A3-B72192CF86E3}">
      <dgm:prSet/>
      <dgm:spPr/>
      <dgm:t>
        <a:bodyPr/>
        <a:lstStyle/>
        <a:p>
          <a:endParaRPr lang="pt-BR"/>
        </a:p>
      </dgm:t>
    </dgm:pt>
    <dgm:pt modelId="{881F6DC0-A65D-4998-BAE0-5B2BA7670129}">
      <dgm:prSet/>
      <dgm:spPr>
        <a:blipFill rotWithShape="0">
          <a:blip xmlns:r="http://schemas.openxmlformats.org/officeDocument/2006/relationships" r:embed="rId17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Pesca</a:t>
          </a:r>
          <a:endParaRPr lang="pt-BR" b="1" dirty="0"/>
        </a:p>
      </dgm:t>
    </dgm:pt>
    <dgm:pt modelId="{F652B43F-51BD-4C1F-8C10-8644A3FC992F}" type="parTrans" cxnId="{B4836344-924A-4D19-BF22-5D05C4B191BE}">
      <dgm:prSet/>
      <dgm:spPr/>
      <dgm:t>
        <a:bodyPr/>
        <a:lstStyle/>
        <a:p>
          <a:endParaRPr lang="pt-BR"/>
        </a:p>
      </dgm:t>
    </dgm:pt>
    <dgm:pt modelId="{A8455D16-C9B2-455F-BAD1-F1F844C83CBD}" type="sibTrans" cxnId="{B4836344-924A-4D19-BF22-5D05C4B191BE}">
      <dgm:prSet/>
      <dgm:spPr/>
      <dgm:t>
        <a:bodyPr/>
        <a:lstStyle/>
        <a:p>
          <a:endParaRPr lang="pt-BR"/>
        </a:p>
      </dgm:t>
    </dgm:pt>
    <dgm:pt modelId="{4BF869F8-254E-4CC4-B8EC-A214DE645F2F}">
      <dgm:prSet/>
      <dgm:spPr>
        <a:blipFill rotWithShape="0">
          <a:blip xmlns:r="http://schemas.openxmlformats.org/officeDocument/2006/relationships" r:embed="rId18"/>
          <a:stretch>
            <a:fillRect/>
          </a:stretch>
        </a:blipFill>
      </dgm:spPr>
      <dgm:t>
        <a:bodyPr/>
        <a:lstStyle/>
        <a:p>
          <a:r>
            <a:rPr lang="pt-BR" b="1" dirty="0" smtClean="0"/>
            <a:t>Vegetal</a:t>
          </a:r>
          <a:endParaRPr lang="pt-BR" b="1" dirty="0"/>
        </a:p>
      </dgm:t>
    </dgm:pt>
    <dgm:pt modelId="{275AC80A-B39D-42A8-ACE1-2A40AFADB77C}" type="sibTrans" cxnId="{74FDD618-E8B8-4974-9EF3-EC9E59BF5BC4}">
      <dgm:prSet/>
      <dgm:spPr/>
      <dgm:t>
        <a:bodyPr/>
        <a:lstStyle/>
        <a:p>
          <a:endParaRPr lang="pt-BR"/>
        </a:p>
      </dgm:t>
    </dgm:pt>
    <dgm:pt modelId="{CACBC3CC-140B-4755-AA76-6FF572515E54}" type="parTrans" cxnId="{74FDD618-E8B8-4974-9EF3-EC9E59BF5BC4}">
      <dgm:prSet/>
      <dgm:spPr/>
      <dgm:t>
        <a:bodyPr/>
        <a:lstStyle/>
        <a:p>
          <a:endParaRPr lang="pt-BR"/>
        </a:p>
      </dgm:t>
    </dgm:pt>
    <dgm:pt modelId="{CCF3E2E9-92CF-445B-83B6-C6B2005898A7}" type="pres">
      <dgm:prSet presAssocID="{A1440D51-3723-4067-83B3-E796F2E2896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31BAD229-A429-4FE7-96F8-54AE643C7325}" type="pres">
      <dgm:prSet presAssocID="{501BC73A-1641-4C3B-AD73-C67EEA444654}" presName="hierRoot1" presStyleCnt="0"/>
      <dgm:spPr/>
    </dgm:pt>
    <dgm:pt modelId="{3790BC23-4199-4683-972C-684117FAD79A}" type="pres">
      <dgm:prSet presAssocID="{501BC73A-1641-4C3B-AD73-C67EEA444654}" presName="composite" presStyleCnt="0"/>
      <dgm:spPr/>
    </dgm:pt>
    <dgm:pt modelId="{FF308A09-4C8F-4383-8B1D-4ECD6DBC740D}" type="pres">
      <dgm:prSet presAssocID="{501BC73A-1641-4C3B-AD73-C67EEA444654}" presName="background" presStyleLbl="node0" presStyleIdx="0" presStyleCnt="1"/>
      <dgm:spPr/>
    </dgm:pt>
    <dgm:pt modelId="{FCDD0088-EEA3-4B81-9801-D1D1A92AE280}" type="pres">
      <dgm:prSet presAssocID="{501BC73A-1641-4C3B-AD73-C67EEA444654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F0A3949-1B34-443C-8D34-C03687F37BAA}" type="pres">
      <dgm:prSet presAssocID="{501BC73A-1641-4C3B-AD73-C67EEA444654}" presName="hierChild2" presStyleCnt="0"/>
      <dgm:spPr/>
    </dgm:pt>
    <dgm:pt modelId="{E75BE31C-C92B-47CF-BC06-76B80965B9BC}" type="pres">
      <dgm:prSet presAssocID="{C56A4D12-EE19-475B-94D3-740265D88FF0}" presName="Name10" presStyleLbl="parChTrans1D2" presStyleIdx="0" presStyleCnt="4"/>
      <dgm:spPr/>
      <dgm:t>
        <a:bodyPr/>
        <a:lstStyle/>
        <a:p>
          <a:endParaRPr lang="pt-BR"/>
        </a:p>
      </dgm:t>
    </dgm:pt>
    <dgm:pt modelId="{A8799649-39FD-4E98-B42B-32C35CDE94A8}" type="pres">
      <dgm:prSet presAssocID="{BE18F83F-E50B-45FA-8F08-36D9F27DA77B}" presName="hierRoot2" presStyleCnt="0"/>
      <dgm:spPr/>
    </dgm:pt>
    <dgm:pt modelId="{60121B72-F9E7-4290-9F51-C7E13220635D}" type="pres">
      <dgm:prSet presAssocID="{BE18F83F-E50B-45FA-8F08-36D9F27DA77B}" presName="composite2" presStyleCnt="0"/>
      <dgm:spPr/>
    </dgm:pt>
    <dgm:pt modelId="{BB7C7FB8-5031-4029-9D03-2C0316C4CB07}" type="pres">
      <dgm:prSet presAssocID="{BE18F83F-E50B-45FA-8F08-36D9F27DA77B}" presName="background2" presStyleLbl="node2" presStyleIdx="0" presStyleCnt="4"/>
      <dgm:spPr/>
    </dgm:pt>
    <dgm:pt modelId="{85C01D1F-1DAA-4140-AB72-50B215BBD7C2}" type="pres">
      <dgm:prSet presAssocID="{BE18F83F-E50B-45FA-8F08-36D9F27DA77B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EA3952F-5BBC-4E8C-B375-E4E5DA766B1C}" type="pres">
      <dgm:prSet presAssocID="{BE18F83F-E50B-45FA-8F08-36D9F27DA77B}" presName="hierChild3" presStyleCnt="0"/>
      <dgm:spPr/>
    </dgm:pt>
    <dgm:pt modelId="{F625DB17-85DE-4415-BDED-97874051F7ED}" type="pres">
      <dgm:prSet presAssocID="{FC75777E-F73B-43AE-A96D-F81FC61282A7}" presName="Name17" presStyleLbl="parChTrans1D3" presStyleIdx="0" presStyleCnt="5"/>
      <dgm:spPr/>
      <dgm:t>
        <a:bodyPr/>
        <a:lstStyle/>
        <a:p>
          <a:endParaRPr lang="pt-BR"/>
        </a:p>
      </dgm:t>
    </dgm:pt>
    <dgm:pt modelId="{7F060189-45A3-476F-A997-14D09810086C}" type="pres">
      <dgm:prSet presAssocID="{3DD581D1-3A39-4728-B959-C0CEE2BB8A6E}" presName="hierRoot3" presStyleCnt="0"/>
      <dgm:spPr/>
    </dgm:pt>
    <dgm:pt modelId="{CB42644A-6466-45CE-92C7-8A50B2C25E94}" type="pres">
      <dgm:prSet presAssocID="{3DD581D1-3A39-4728-B959-C0CEE2BB8A6E}" presName="composite3" presStyleCnt="0"/>
      <dgm:spPr/>
    </dgm:pt>
    <dgm:pt modelId="{F9DF2758-8B58-4B35-A48E-79819ADFD947}" type="pres">
      <dgm:prSet presAssocID="{3DD581D1-3A39-4728-B959-C0CEE2BB8A6E}" presName="background3" presStyleLbl="node3" presStyleIdx="0" presStyleCnt="5"/>
      <dgm:spPr/>
    </dgm:pt>
    <dgm:pt modelId="{E5B6EF42-9100-4DCE-8692-B56545E15AEE}" type="pres">
      <dgm:prSet presAssocID="{3DD581D1-3A39-4728-B959-C0CEE2BB8A6E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21D7E90-0136-4CB3-9F0B-5B90B34BB046}" type="pres">
      <dgm:prSet presAssocID="{3DD581D1-3A39-4728-B959-C0CEE2BB8A6E}" presName="hierChild4" presStyleCnt="0"/>
      <dgm:spPr/>
    </dgm:pt>
    <dgm:pt modelId="{AFCADF8D-7B86-4C5E-8644-9BD465C548D3}" type="pres">
      <dgm:prSet presAssocID="{5459DD41-8924-4D9A-B75A-C361F03FA55F}" presName="Name23" presStyleLbl="parChTrans1D4" presStyleIdx="0" presStyleCnt="8"/>
      <dgm:spPr/>
      <dgm:t>
        <a:bodyPr/>
        <a:lstStyle/>
        <a:p>
          <a:endParaRPr lang="pt-BR"/>
        </a:p>
      </dgm:t>
    </dgm:pt>
    <dgm:pt modelId="{A104D316-1B80-4471-9D0E-B6914C79D83B}" type="pres">
      <dgm:prSet presAssocID="{1F1C8441-621A-4747-BF3E-52FD4D50E149}" presName="hierRoot4" presStyleCnt="0"/>
      <dgm:spPr/>
    </dgm:pt>
    <dgm:pt modelId="{98E42B1E-832A-4B9D-AA56-E87448237B1C}" type="pres">
      <dgm:prSet presAssocID="{1F1C8441-621A-4747-BF3E-52FD4D50E149}" presName="composite4" presStyleCnt="0"/>
      <dgm:spPr/>
    </dgm:pt>
    <dgm:pt modelId="{6C228FDE-56A4-45C5-B54A-3D75D2D7208C}" type="pres">
      <dgm:prSet presAssocID="{1F1C8441-621A-4747-BF3E-52FD4D50E149}" presName="background4" presStyleLbl="node4" presStyleIdx="0" presStyleCnt="8"/>
      <dgm:spPr/>
    </dgm:pt>
    <dgm:pt modelId="{8AAADD41-912A-4444-B8BA-8192FDF1BD77}" type="pres">
      <dgm:prSet presAssocID="{1F1C8441-621A-4747-BF3E-52FD4D50E149}" presName="text4" presStyleLbl="fgAcc4" presStyleIdx="0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4CEC2F8B-5C51-4E9B-89FC-D7C36B39B2C1}" type="pres">
      <dgm:prSet presAssocID="{1F1C8441-621A-4747-BF3E-52FD4D50E149}" presName="hierChild5" presStyleCnt="0"/>
      <dgm:spPr/>
    </dgm:pt>
    <dgm:pt modelId="{50D531D8-5DFF-47A0-8511-4EA07EC6CEC5}" type="pres">
      <dgm:prSet presAssocID="{3367CD69-A878-4C09-88FF-6302990861DB}" presName="Name10" presStyleLbl="parChTrans1D2" presStyleIdx="1" presStyleCnt="4"/>
      <dgm:spPr/>
      <dgm:t>
        <a:bodyPr/>
        <a:lstStyle/>
        <a:p>
          <a:endParaRPr lang="pt-BR"/>
        </a:p>
      </dgm:t>
    </dgm:pt>
    <dgm:pt modelId="{5D9B710A-465B-4E2D-AEEB-B26284F83FB5}" type="pres">
      <dgm:prSet presAssocID="{72CAACE4-27B1-4620-A70C-BA82FE096370}" presName="hierRoot2" presStyleCnt="0"/>
      <dgm:spPr/>
    </dgm:pt>
    <dgm:pt modelId="{FB88204F-7C16-47DD-AFE3-3E59586D295F}" type="pres">
      <dgm:prSet presAssocID="{72CAACE4-27B1-4620-A70C-BA82FE096370}" presName="composite2" presStyleCnt="0"/>
      <dgm:spPr/>
    </dgm:pt>
    <dgm:pt modelId="{B5481CBA-0DA2-40DA-9558-2CBA85BADD11}" type="pres">
      <dgm:prSet presAssocID="{72CAACE4-27B1-4620-A70C-BA82FE096370}" presName="background2" presStyleLbl="node2" presStyleIdx="1" presStyleCnt="4"/>
      <dgm:spPr/>
    </dgm:pt>
    <dgm:pt modelId="{3BE71A42-C7C2-4969-9C5C-A68F7A694771}" type="pres">
      <dgm:prSet presAssocID="{72CAACE4-27B1-4620-A70C-BA82FE096370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DEFED55-B219-4289-B4EA-A7B6695C2C16}" type="pres">
      <dgm:prSet presAssocID="{72CAACE4-27B1-4620-A70C-BA82FE096370}" presName="hierChild3" presStyleCnt="0"/>
      <dgm:spPr/>
    </dgm:pt>
    <dgm:pt modelId="{638DC210-2B22-4ED4-B504-68F3581DBAEE}" type="pres">
      <dgm:prSet presAssocID="{38B64308-F4CD-4B24-8E88-C327C46F48D9}" presName="Name17" presStyleLbl="parChTrans1D3" presStyleIdx="1" presStyleCnt="5"/>
      <dgm:spPr/>
      <dgm:t>
        <a:bodyPr/>
        <a:lstStyle/>
        <a:p>
          <a:endParaRPr lang="pt-BR"/>
        </a:p>
      </dgm:t>
    </dgm:pt>
    <dgm:pt modelId="{65952E17-77CE-4DA2-AD1B-3ADAE3280B39}" type="pres">
      <dgm:prSet presAssocID="{58B10C70-3477-422A-80D4-4EC1C64CDC23}" presName="hierRoot3" presStyleCnt="0"/>
      <dgm:spPr/>
    </dgm:pt>
    <dgm:pt modelId="{49328FFE-578B-4F50-90EF-89A4F7DD63BD}" type="pres">
      <dgm:prSet presAssocID="{58B10C70-3477-422A-80D4-4EC1C64CDC23}" presName="composite3" presStyleCnt="0"/>
      <dgm:spPr/>
    </dgm:pt>
    <dgm:pt modelId="{F124C06E-CDF4-4223-A05F-0031FD5012D0}" type="pres">
      <dgm:prSet presAssocID="{58B10C70-3477-422A-80D4-4EC1C64CDC23}" presName="background3" presStyleLbl="node3" presStyleIdx="1" presStyleCnt="5"/>
      <dgm:spPr/>
    </dgm:pt>
    <dgm:pt modelId="{B53FA4E4-8359-4F83-9AAB-4A97054217E3}" type="pres">
      <dgm:prSet presAssocID="{58B10C70-3477-422A-80D4-4EC1C64CDC23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8FBC6D0-6074-4E73-B7A6-06F86CE28A3A}" type="pres">
      <dgm:prSet presAssocID="{58B10C70-3477-422A-80D4-4EC1C64CDC23}" presName="hierChild4" presStyleCnt="0"/>
      <dgm:spPr/>
    </dgm:pt>
    <dgm:pt modelId="{1804DA0D-8985-4A5F-B54B-B041BC5CEDEE}" type="pres">
      <dgm:prSet presAssocID="{E63E2F57-E369-48A4-A831-C87BE76A15A4}" presName="Name23" presStyleLbl="parChTrans1D4" presStyleIdx="1" presStyleCnt="8"/>
      <dgm:spPr/>
      <dgm:t>
        <a:bodyPr/>
        <a:lstStyle/>
        <a:p>
          <a:endParaRPr lang="pt-BR"/>
        </a:p>
      </dgm:t>
    </dgm:pt>
    <dgm:pt modelId="{584AF08C-CFC0-4B87-9F4E-0D005960E4C9}" type="pres">
      <dgm:prSet presAssocID="{1BA80E31-C1B3-45D1-B506-2868FDEBC4EF}" presName="hierRoot4" presStyleCnt="0"/>
      <dgm:spPr/>
    </dgm:pt>
    <dgm:pt modelId="{2020F571-4D65-4C1A-BA31-686025D8A1A3}" type="pres">
      <dgm:prSet presAssocID="{1BA80E31-C1B3-45D1-B506-2868FDEBC4EF}" presName="composite4" presStyleCnt="0"/>
      <dgm:spPr/>
    </dgm:pt>
    <dgm:pt modelId="{8DB50A3B-25EB-4734-BD88-D2E8FBC3D53E}" type="pres">
      <dgm:prSet presAssocID="{1BA80E31-C1B3-45D1-B506-2868FDEBC4EF}" presName="background4" presStyleLbl="node4" presStyleIdx="1" presStyleCnt="8"/>
      <dgm:spPr/>
    </dgm:pt>
    <dgm:pt modelId="{E1A460AC-9D95-4285-AA96-7D25C86FA7CC}" type="pres">
      <dgm:prSet presAssocID="{1BA80E31-C1B3-45D1-B506-2868FDEBC4EF}" presName="text4" presStyleLbl="fgAcc4" presStyleIdx="1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9718BD20-6514-49C3-9038-63A67790E62D}" type="pres">
      <dgm:prSet presAssocID="{1BA80E31-C1B3-45D1-B506-2868FDEBC4EF}" presName="hierChild5" presStyleCnt="0"/>
      <dgm:spPr/>
    </dgm:pt>
    <dgm:pt modelId="{79AFA3A9-089C-4919-BF6F-9686E61242A0}" type="pres">
      <dgm:prSet presAssocID="{94657151-43D7-4D0C-ABEC-46444E25570F}" presName="Name23" presStyleLbl="parChTrans1D4" presStyleIdx="2" presStyleCnt="8"/>
      <dgm:spPr/>
      <dgm:t>
        <a:bodyPr/>
        <a:lstStyle/>
        <a:p>
          <a:endParaRPr lang="pt-BR"/>
        </a:p>
      </dgm:t>
    </dgm:pt>
    <dgm:pt modelId="{B488E047-105E-4178-A72E-9F6520460586}" type="pres">
      <dgm:prSet presAssocID="{F7A3624C-46C4-4DA2-9514-87F97056DD90}" presName="hierRoot4" presStyleCnt="0"/>
      <dgm:spPr/>
    </dgm:pt>
    <dgm:pt modelId="{460589AA-1F18-4DD6-BAEC-0B1FCAE3446F}" type="pres">
      <dgm:prSet presAssocID="{F7A3624C-46C4-4DA2-9514-87F97056DD90}" presName="composite4" presStyleCnt="0"/>
      <dgm:spPr/>
    </dgm:pt>
    <dgm:pt modelId="{B981590F-EDA9-451A-8532-0C0129B05945}" type="pres">
      <dgm:prSet presAssocID="{F7A3624C-46C4-4DA2-9514-87F97056DD90}" presName="background4" presStyleLbl="node4" presStyleIdx="2" presStyleCnt="8"/>
      <dgm:spPr/>
    </dgm:pt>
    <dgm:pt modelId="{BFC61C77-FA27-423E-9AF3-A65962B6DD50}" type="pres">
      <dgm:prSet presAssocID="{F7A3624C-46C4-4DA2-9514-87F97056DD90}" presName="text4" presStyleLbl="fgAcc4" presStyleIdx="2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DC160D5-247C-4B6D-8E51-7F4836F69A85}" type="pres">
      <dgm:prSet presAssocID="{F7A3624C-46C4-4DA2-9514-87F97056DD90}" presName="hierChild5" presStyleCnt="0"/>
      <dgm:spPr/>
    </dgm:pt>
    <dgm:pt modelId="{0A0411A0-E617-499C-A720-8EA93BAEC0AF}" type="pres">
      <dgm:prSet presAssocID="{A760479D-602A-41CB-833C-14A76CCCEC90}" presName="Name10" presStyleLbl="parChTrans1D2" presStyleIdx="2" presStyleCnt="4"/>
      <dgm:spPr/>
      <dgm:t>
        <a:bodyPr/>
        <a:lstStyle/>
        <a:p>
          <a:endParaRPr lang="pt-BR"/>
        </a:p>
      </dgm:t>
    </dgm:pt>
    <dgm:pt modelId="{48585339-66DF-4FCB-A458-F5E19D5A2963}" type="pres">
      <dgm:prSet presAssocID="{EC89B62C-4E99-47B9-8564-A5E045875DE4}" presName="hierRoot2" presStyleCnt="0"/>
      <dgm:spPr/>
    </dgm:pt>
    <dgm:pt modelId="{E69128F6-FF07-40D7-A51D-A815A7BADEF2}" type="pres">
      <dgm:prSet presAssocID="{EC89B62C-4E99-47B9-8564-A5E045875DE4}" presName="composite2" presStyleCnt="0"/>
      <dgm:spPr/>
    </dgm:pt>
    <dgm:pt modelId="{A8DCB6E2-BBA7-4967-BE6F-8B00B0C812E7}" type="pres">
      <dgm:prSet presAssocID="{EC89B62C-4E99-47B9-8564-A5E045875DE4}" presName="background2" presStyleLbl="node2" presStyleIdx="2" presStyleCnt="4"/>
      <dgm:spPr/>
    </dgm:pt>
    <dgm:pt modelId="{06EBD2F9-64A9-4943-BD47-040DB26E8655}" type="pres">
      <dgm:prSet presAssocID="{EC89B62C-4E99-47B9-8564-A5E045875DE4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498AD7C6-8850-491F-8337-07E36EC7CD0E}" type="pres">
      <dgm:prSet presAssocID="{EC89B62C-4E99-47B9-8564-A5E045875DE4}" presName="hierChild3" presStyleCnt="0"/>
      <dgm:spPr/>
    </dgm:pt>
    <dgm:pt modelId="{97F7CA9E-4FEF-483A-8C6B-4CA6E49CBDF0}" type="pres">
      <dgm:prSet presAssocID="{DA810F2C-44FA-4756-9498-A9E092189DB6}" presName="Name17" presStyleLbl="parChTrans1D3" presStyleIdx="2" presStyleCnt="5"/>
      <dgm:spPr/>
      <dgm:t>
        <a:bodyPr/>
        <a:lstStyle/>
        <a:p>
          <a:endParaRPr lang="pt-BR"/>
        </a:p>
      </dgm:t>
    </dgm:pt>
    <dgm:pt modelId="{344DE376-FD0B-4449-A370-AEDEA2526DBA}" type="pres">
      <dgm:prSet presAssocID="{F5A8AA6C-23BA-44D2-B93A-0E8E33E87002}" presName="hierRoot3" presStyleCnt="0"/>
      <dgm:spPr/>
    </dgm:pt>
    <dgm:pt modelId="{681A746C-AC60-48BF-A380-F77F773CB19D}" type="pres">
      <dgm:prSet presAssocID="{F5A8AA6C-23BA-44D2-B93A-0E8E33E87002}" presName="composite3" presStyleCnt="0"/>
      <dgm:spPr/>
    </dgm:pt>
    <dgm:pt modelId="{D452471A-B84F-45BC-A89B-027D8A6CA1DF}" type="pres">
      <dgm:prSet presAssocID="{F5A8AA6C-23BA-44D2-B93A-0E8E33E87002}" presName="background3" presStyleLbl="node3" presStyleIdx="2" presStyleCnt="5"/>
      <dgm:spPr/>
    </dgm:pt>
    <dgm:pt modelId="{98973803-4B4F-499B-9493-BBF43D4604D1}" type="pres">
      <dgm:prSet presAssocID="{F5A8AA6C-23BA-44D2-B93A-0E8E33E87002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99F6273-03D5-4D99-8576-02EE369A286E}" type="pres">
      <dgm:prSet presAssocID="{F5A8AA6C-23BA-44D2-B93A-0E8E33E87002}" presName="hierChild4" presStyleCnt="0"/>
      <dgm:spPr/>
    </dgm:pt>
    <dgm:pt modelId="{DA19F9AC-C919-47B3-9325-FA8E7D7158C9}" type="pres">
      <dgm:prSet presAssocID="{BA80851A-E8E3-4228-BEC1-92248F02FD14}" presName="Name23" presStyleLbl="parChTrans1D4" presStyleIdx="3" presStyleCnt="8"/>
      <dgm:spPr/>
      <dgm:t>
        <a:bodyPr/>
        <a:lstStyle/>
        <a:p>
          <a:endParaRPr lang="pt-BR"/>
        </a:p>
      </dgm:t>
    </dgm:pt>
    <dgm:pt modelId="{76C82AAE-42C2-4DB3-A1D4-9711CF302F25}" type="pres">
      <dgm:prSet presAssocID="{CC31CED6-8D02-4062-9BF6-812C2B2EF163}" presName="hierRoot4" presStyleCnt="0"/>
      <dgm:spPr/>
    </dgm:pt>
    <dgm:pt modelId="{834590B2-0C7A-4615-8827-75F588C19D76}" type="pres">
      <dgm:prSet presAssocID="{CC31CED6-8D02-4062-9BF6-812C2B2EF163}" presName="composite4" presStyleCnt="0"/>
      <dgm:spPr/>
    </dgm:pt>
    <dgm:pt modelId="{1291310F-267C-4831-A623-A364BE371F78}" type="pres">
      <dgm:prSet presAssocID="{CC31CED6-8D02-4062-9BF6-812C2B2EF163}" presName="background4" presStyleLbl="node4" presStyleIdx="3" presStyleCnt="8"/>
      <dgm:spPr/>
    </dgm:pt>
    <dgm:pt modelId="{D8FCB942-5C09-492A-8124-2EFF71E84771}" type="pres">
      <dgm:prSet presAssocID="{CC31CED6-8D02-4062-9BF6-812C2B2EF163}" presName="text4" presStyleLbl="fgAcc4" presStyleIdx="3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416B9759-58FE-4473-880F-AC566B31EBDD}" type="pres">
      <dgm:prSet presAssocID="{CC31CED6-8D02-4062-9BF6-812C2B2EF163}" presName="hierChild5" presStyleCnt="0"/>
      <dgm:spPr/>
    </dgm:pt>
    <dgm:pt modelId="{DAECB281-F44A-4437-BBE1-102F29056C8E}" type="pres">
      <dgm:prSet presAssocID="{E3AD523F-9D1A-4EEF-9CF4-116F4DBA948E}" presName="Name23" presStyleLbl="parChTrans1D4" presStyleIdx="4" presStyleCnt="8"/>
      <dgm:spPr/>
      <dgm:t>
        <a:bodyPr/>
        <a:lstStyle/>
        <a:p>
          <a:endParaRPr lang="pt-BR"/>
        </a:p>
      </dgm:t>
    </dgm:pt>
    <dgm:pt modelId="{D27A08A4-10AC-40FF-9664-83E56AE026A7}" type="pres">
      <dgm:prSet presAssocID="{92DFC2A4-A79C-4008-8D21-9A835DBD7742}" presName="hierRoot4" presStyleCnt="0"/>
      <dgm:spPr/>
    </dgm:pt>
    <dgm:pt modelId="{49716DF3-89AE-43C4-B339-203907FD13DA}" type="pres">
      <dgm:prSet presAssocID="{92DFC2A4-A79C-4008-8D21-9A835DBD7742}" presName="composite4" presStyleCnt="0"/>
      <dgm:spPr/>
    </dgm:pt>
    <dgm:pt modelId="{520CDF6D-4FD3-4EC6-88E6-6190FEE449A8}" type="pres">
      <dgm:prSet presAssocID="{92DFC2A4-A79C-4008-8D21-9A835DBD7742}" presName="background4" presStyleLbl="node4" presStyleIdx="4" presStyleCnt="8"/>
      <dgm:spPr/>
    </dgm:pt>
    <dgm:pt modelId="{1D9D66FD-4A4A-4132-A460-DBCA35ED78B7}" type="pres">
      <dgm:prSet presAssocID="{92DFC2A4-A79C-4008-8D21-9A835DBD7742}" presName="text4" presStyleLbl="fgAcc4" presStyleIdx="4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EFBD76E-4F94-47CD-B833-72E447DE2206}" type="pres">
      <dgm:prSet presAssocID="{92DFC2A4-A79C-4008-8D21-9A835DBD7742}" presName="hierChild5" presStyleCnt="0"/>
      <dgm:spPr/>
    </dgm:pt>
    <dgm:pt modelId="{98C31A51-4267-467C-B8D8-B39EA59766D2}" type="pres">
      <dgm:prSet presAssocID="{6456F5FB-54AA-461E-BDA9-8297C2810B49}" presName="Name10" presStyleLbl="parChTrans1D2" presStyleIdx="3" presStyleCnt="4"/>
      <dgm:spPr/>
      <dgm:t>
        <a:bodyPr/>
        <a:lstStyle/>
        <a:p>
          <a:endParaRPr lang="pt-BR"/>
        </a:p>
      </dgm:t>
    </dgm:pt>
    <dgm:pt modelId="{F14006B0-8E9A-4CDD-97A8-E6D466DFE240}" type="pres">
      <dgm:prSet presAssocID="{94C7A2C0-4964-4582-B48D-378CA08E7719}" presName="hierRoot2" presStyleCnt="0"/>
      <dgm:spPr/>
    </dgm:pt>
    <dgm:pt modelId="{2D00BD86-4552-4098-9F75-47992764C23C}" type="pres">
      <dgm:prSet presAssocID="{94C7A2C0-4964-4582-B48D-378CA08E7719}" presName="composite2" presStyleCnt="0"/>
      <dgm:spPr/>
    </dgm:pt>
    <dgm:pt modelId="{79B7B8ED-A315-4704-8C08-A8C0A5F1A7F4}" type="pres">
      <dgm:prSet presAssocID="{94C7A2C0-4964-4582-B48D-378CA08E7719}" presName="background2" presStyleLbl="node2" presStyleIdx="3" presStyleCnt="4"/>
      <dgm:spPr/>
    </dgm:pt>
    <dgm:pt modelId="{121EDBDB-D7BA-4B89-A0E0-372AE7DBA6C8}" type="pres">
      <dgm:prSet presAssocID="{94C7A2C0-4964-4582-B48D-378CA08E7719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E8D09A0A-EE15-4503-88F1-152EF1893BB4}" type="pres">
      <dgm:prSet presAssocID="{94C7A2C0-4964-4582-B48D-378CA08E7719}" presName="hierChild3" presStyleCnt="0"/>
      <dgm:spPr/>
    </dgm:pt>
    <dgm:pt modelId="{2725A5D1-7E34-4710-A217-EB930C10669B}" type="pres">
      <dgm:prSet presAssocID="{CACBC3CC-140B-4755-AA76-6FF572515E54}" presName="Name17" presStyleLbl="parChTrans1D3" presStyleIdx="3" presStyleCnt="5"/>
      <dgm:spPr/>
      <dgm:t>
        <a:bodyPr/>
        <a:lstStyle/>
        <a:p>
          <a:endParaRPr lang="pt-BR"/>
        </a:p>
      </dgm:t>
    </dgm:pt>
    <dgm:pt modelId="{D2E7DCF5-527B-478D-95DA-12CB759C7BB7}" type="pres">
      <dgm:prSet presAssocID="{4BF869F8-254E-4CC4-B8EC-A214DE645F2F}" presName="hierRoot3" presStyleCnt="0"/>
      <dgm:spPr/>
    </dgm:pt>
    <dgm:pt modelId="{1D574414-0920-4476-AE16-DB84D8E0BB31}" type="pres">
      <dgm:prSet presAssocID="{4BF869F8-254E-4CC4-B8EC-A214DE645F2F}" presName="composite3" presStyleCnt="0"/>
      <dgm:spPr/>
    </dgm:pt>
    <dgm:pt modelId="{68A39F90-2EAA-4ED8-81F3-580C9C41179B}" type="pres">
      <dgm:prSet presAssocID="{4BF869F8-254E-4CC4-B8EC-A214DE645F2F}" presName="background3" presStyleLbl="node3" presStyleIdx="3" presStyleCnt="5"/>
      <dgm:spPr/>
    </dgm:pt>
    <dgm:pt modelId="{F37575BC-3885-4287-8297-B56946D513BE}" type="pres">
      <dgm:prSet presAssocID="{4BF869F8-254E-4CC4-B8EC-A214DE645F2F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88DC3A9-9C01-4F9C-80ED-890C7EFB20D3}" type="pres">
      <dgm:prSet presAssocID="{4BF869F8-254E-4CC4-B8EC-A214DE645F2F}" presName="hierChild4" presStyleCnt="0"/>
      <dgm:spPr/>
    </dgm:pt>
    <dgm:pt modelId="{215A3FF1-E9CF-4E96-8313-8D3E5710C7A6}" type="pres">
      <dgm:prSet presAssocID="{E0800E7D-28EB-4BCF-A094-8760D7395CD0}" presName="Name23" presStyleLbl="parChTrans1D4" presStyleIdx="5" presStyleCnt="8"/>
      <dgm:spPr/>
      <dgm:t>
        <a:bodyPr/>
        <a:lstStyle/>
        <a:p>
          <a:endParaRPr lang="pt-BR"/>
        </a:p>
      </dgm:t>
    </dgm:pt>
    <dgm:pt modelId="{A689D1E6-2DF6-4225-B47F-C15E30BAF73C}" type="pres">
      <dgm:prSet presAssocID="{F64B5C8C-87F8-4A31-B732-A8FA136DFF4F}" presName="hierRoot4" presStyleCnt="0"/>
      <dgm:spPr/>
    </dgm:pt>
    <dgm:pt modelId="{E9F1E6A1-AC9F-49DD-813C-A5D1F3403CB6}" type="pres">
      <dgm:prSet presAssocID="{F64B5C8C-87F8-4A31-B732-A8FA136DFF4F}" presName="composite4" presStyleCnt="0"/>
      <dgm:spPr/>
    </dgm:pt>
    <dgm:pt modelId="{5A035068-57F3-476A-9B13-0C00FAFE9DDD}" type="pres">
      <dgm:prSet presAssocID="{F64B5C8C-87F8-4A31-B732-A8FA136DFF4F}" presName="background4" presStyleLbl="node4" presStyleIdx="5" presStyleCnt="8"/>
      <dgm:spPr/>
    </dgm:pt>
    <dgm:pt modelId="{4F710806-4910-4A1E-A695-F77B3AE7BBDF}" type="pres">
      <dgm:prSet presAssocID="{F64B5C8C-87F8-4A31-B732-A8FA136DFF4F}" presName="text4" presStyleLbl="fgAcc4" presStyleIdx="5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0F86E01-240C-4F35-870A-8ED309BD2A0E}" type="pres">
      <dgm:prSet presAssocID="{F64B5C8C-87F8-4A31-B732-A8FA136DFF4F}" presName="hierChild5" presStyleCnt="0"/>
      <dgm:spPr/>
    </dgm:pt>
    <dgm:pt modelId="{C5B97CBC-59D2-4E80-9C0B-98883897F998}" type="pres">
      <dgm:prSet presAssocID="{21C68DED-DBC3-421F-8B80-0B879FAA61BF}" presName="Name23" presStyleLbl="parChTrans1D4" presStyleIdx="6" presStyleCnt="8"/>
      <dgm:spPr/>
      <dgm:t>
        <a:bodyPr/>
        <a:lstStyle/>
        <a:p>
          <a:endParaRPr lang="pt-BR"/>
        </a:p>
      </dgm:t>
    </dgm:pt>
    <dgm:pt modelId="{CA2C8348-0675-48A5-8A25-77DDED5524E8}" type="pres">
      <dgm:prSet presAssocID="{E497E059-3EE3-4612-9911-FCC374854F9E}" presName="hierRoot4" presStyleCnt="0"/>
      <dgm:spPr/>
    </dgm:pt>
    <dgm:pt modelId="{8D210D86-5EEE-41A3-82D1-AD0607EA4B1E}" type="pres">
      <dgm:prSet presAssocID="{E497E059-3EE3-4612-9911-FCC374854F9E}" presName="composite4" presStyleCnt="0"/>
      <dgm:spPr/>
    </dgm:pt>
    <dgm:pt modelId="{961B02C5-777B-4B13-A1D4-E3A9DA2EA886}" type="pres">
      <dgm:prSet presAssocID="{E497E059-3EE3-4612-9911-FCC374854F9E}" presName="background4" presStyleLbl="node4" presStyleIdx="6" presStyleCnt="8"/>
      <dgm:spPr/>
    </dgm:pt>
    <dgm:pt modelId="{1E68FF5E-A4EF-4FF1-904F-278E1EF9033D}" type="pres">
      <dgm:prSet presAssocID="{E497E059-3EE3-4612-9911-FCC374854F9E}" presName="text4" presStyleLbl="fgAcc4" presStyleIdx="6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9CC8B4F-AA58-4418-A409-500E16CFF5D2}" type="pres">
      <dgm:prSet presAssocID="{E497E059-3EE3-4612-9911-FCC374854F9E}" presName="hierChild5" presStyleCnt="0"/>
      <dgm:spPr/>
    </dgm:pt>
    <dgm:pt modelId="{581AB431-CF03-40CF-B437-F81B8708581D}" type="pres">
      <dgm:prSet presAssocID="{3F5EF94A-2915-43B0-B6BF-AA0DBA72C19F}" presName="Name17" presStyleLbl="parChTrans1D3" presStyleIdx="4" presStyleCnt="5"/>
      <dgm:spPr/>
      <dgm:t>
        <a:bodyPr/>
        <a:lstStyle/>
        <a:p>
          <a:endParaRPr lang="pt-BR"/>
        </a:p>
      </dgm:t>
    </dgm:pt>
    <dgm:pt modelId="{6001F291-3372-4D41-9478-5E535C54FDB7}" type="pres">
      <dgm:prSet presAssocID="{CC14485F-DC03-4850-85C6-DDD94A810901}" presName="hierRoot3" presStyleCnt="0"/>
      <dgm:spPr/>
    </dgm:pt>
    <dgm:pt modelId="{67259261-FF2C-4387-BB5E-CFDDAC6F5EAF}" type="pres">
      <dgm:prSet presAssocID="{CC14485F-DC03-4850-85C6-DDD94A810901}" presName="composite3" presStyleCnt="0"/>
      <dgm:spPr/>
    </dgm:pt>
    <dgm:pt modelId="{A78DD3F2-2289-46AB-9431-95227B60B154}" type="pres">
      <dgm:prSet presAssocID="{CC14485F-DC03-4850-85C6-DDD94A810901}" presName="background3" presStyleLbl="node3" presStyleIdx="4" presStyleCnt="5"/>
      <dgm:spPr/>
    </dgm:pt>
    <dgm:pt modelId="{6365BC46-4D28-42A8-A858-F9172B9E32EB}" type="pres">
      <dgm:prSet presAssocID="{CC14485F-DC03-4850-85C6-DDD94A810901}" presName="text3" presStyleLbl="fgAcc3" presStyleIdx="4" presStyleCnt="5" custLinFactNeighborX="205" custLinFactNeighborY="-263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72B078E4-C364-40CA-8BB4-1D3F4E550643}" type="pres">
      <dgm:prSet presAssocID="{CC14485F-DC03-4850-85C6-DDD94A810901}" presName="hierChild4" presStyleCnt="0"/>
      <dgm:spPr/>
    </dgm:pt>
    <dgm:pt modelId="{A1055FE0-268D-4BE1-B9C7-54491F1A084B}" type="pres">
      <dgm:prSet presAssocID="{F652B43F-51BD-4C1F-8C10-8644A3FC992F}" presName="Name23" presStyleLbl="parChTrans1D4" presStyleIdx="7" presStyleCnt="8"/>
      <dgm:spPr/>
      <dgm:t>
        <a:bodyPr/>
        <a:lstStyle/>
        <a:p>
          <a:endParaRPr lang="pt-BR"/>
        </a:p>
      </dgm:t>
    </dgm:pt>
    <dgm:pt modelId="{6602CD32-BBC9-4411-BAD3-DE07C645FAB5}" type="pres">
      <dgm:prSet presAssocID="{881F6DC0-A65D-4998-BAE0-5B2BA7670129}" presName="hierRoot4" presStyleCnt="0"/>
      <dgm:spPr/>
    </dgm:pt>
    <dgm:pt modelId="{3C33B93A-917D-4FF5-9AEA-122460C18E52}" type="pres">
      <dgm:prSet presAssocID="{881F6DC0-A65D-4998-BAE0-5B2BA7670129}" presName="composite4" presStyleCnt="0"/>
      <dgm:spPr/>
    </dgm:pt>
    <dgm:pt modelId="{3552CD38-94FC-4528-8B76-629C8B4C9BD0}" type="pres">
      <dgm:prSet presAssocID="{881F6DC0-A65D-4998-BAE0-5B2BA7670129}" presName="background4" presStyleLbl="node4" presStyleIdx="7" presStyleCnt="8"/>
      <dgm:spPr/>
    </dgm:pt>
    <dgm:pt modelId="{EC1A27A5-98A3-4057-8A1E-AC26ADBA1522}" type="pres">
      <dgm:prSet presAssocID="{881F6DC0-A65D-4998-BAE0-5B2BA7670129}" presName="text4" presStyleLbl="fgAcc4" presStyleIdx="7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D53BF9C-7C7A-4D79-8918-E34131D44EB8}" type="pres">
      <dgm:prSet presAssocID="{881F6DC0-A65D-4998-BAE0-5B2BA7670129}" presName="hierChild5" presStyleCnt="0"/>
      <dgm:spPr/>
    </dgm:pt>
  </dgm:ptLst>
  <dgm:cxnLst>
    <dgm:cxn modelId="{50F7B1A6-893D-426F-A12D-456D8250A7F3}" type="presOf" srcId="{C56A4D12-EE19-475B-94D3-740265D88FF0}" destId="{E75BE31C-C92B-47CF-BC06-76B80965B9BC}" srcOrd="0" destOrd="0" presId="urn:microsoft.com/office/officeart/2005/8/layout/hierarchy1"/>
    <dgm:cxn modelId="{36038E86-C2D5-4871-82F8-61B729DB2D8D}" type="presOf" srcId="{6456F5FB-54AA-461E-BDA9-8297C2810B49}" destId="{98C31A51-4267-467C-B8D8-B39EA59766D2}" srcOrd="0" destOrd="0" presId="urn:microsoft.com/office/officeart/2005/8/layout/hierarchy1"/>
    <dgm:cxn modelId="{214462F4-24D9-498C-A4B0-EEBBFDABAE23}" type="presOf" srcId="{F652B43F-51BD-4C1F-8C10-8644A3FC992F}" destId="{A1055FE0-268D-4BE1-B9C7-54491F1A084B}" srcOrd="0" destOrd="0" presId="urn:microsoft.com/office/officeart/2005/8/layout/hierarchy1"/>
    <dgm:cxn modelId="{24C80CE1-FCCB-495F-8B70-5D8B1889C0D0}" type="presOf" srcId="{94657151-43D7-4D0C-ABEC-46444E25570F}" destId="{79AFA3A9-089C-4919-BF6F-9686E61242A0}" srcOrd="0" destOrd="0" presId="urn:microsoft.com/office/officeart/2005/8/layout/hierarchy1"/>
    <dgm:cxn modelId="{FC1D4706-5EBE-4FC6-9AED-6770DE9D3318}" type="presOf" srcId="{881F6DC0-A65D-4998-BAE0-5B2BA7670129}" destId="{EC1A27A5-98A3-4057-8A1E-AC26ADBA1522}" srcOrd="0" destOrd="0" presId="urn:microsoft.com/office/officeart/2005/8/layout/hierarchy1"/>
    <dgm:cxn modelId="{41EA790A-934D-4B52-98A0-63C0E29BDAC5}" srcId="{4BF869F8-254E-4CC4-B8EC-A214DE645F2F}" destId="{F64B5C8C-87F8-4A31-B732-A8FA136DFF4F}" srcOrd="0" destOrd="0" parTransId="{E0800E7D-28EB-4BCF-A094-8760D7395CD0}" sibTransId="{1AE9E1E0-F2AC-44C8-AE79-8D3BB94A2918}"/>
    <dgm:cxn modelId="{6ABE5706-10A0-4DC7-A150-9A0814D9499F}" type="presOf" srcId="{72CAACE4-27B1-4620-A70C-BA82FE096370}" destId="{3BE71A42-C7C2-4969-9C5C-A68F7A694771}" srcOrd="0" destOrd="0" presId="urn:microsoft.com/office/officeart/2005/8/layout/hierarchy1"/>
    <dgm:cxn modelId="{B7EDF133-E931-4330-8C6C-21B230EF749D}" type="presOf" srcId="{92DFC2A4-A79C-4008-8D21-9A835DBD7742}" destId="{1D9D66FD-4A4A-4132-A460-DBCA35ED78B7}" srcOrd="0" destOrd="0" presId="urn:microsoft.com/office/officeart/2005/8/layout/hierarchy1"/>
    <dgm:cxn modelId="{4E76CFC4-FC5A-43DF-9413-471C2808E5F8}" srcId="{3DD581D1-3A39-4728-B959-C0CEE2BB8A6E}" destId="{1F1C8441-621A-4747-BF3E-52FD4D50E149}" srcOrd="0" destOrd="0" parTransId="{5459DD41-8924-4D9A-B75A-C361F03FA55F}" sibTransId="{117681E5-A089-44FB-8E1E-6BA6D064E7FB}"/>
    <dgm:cxn modelId="{2E991870-80A7-4D06-A75B-992C7A92BDF6}" type="presOf" srcId="{EC89B62C-4E99-47B9-8564-A5E045875DE4}" destId="{06EBD2F9-64A9-4943-BD47-040DB26E8655}" srcOrd="0" destOrd="0" presId="urn:microsoft.com/office/officeart/2005/8/layout/hierarchy1"/>
    <dgm:cxn modelId="{4CA2069C-E49D-4385-B095-C3FD93AF2163}" type="presOf" srcId="{A1440D51-3723-4067-83B3-E796F2E28967}" destId="{CCF3E2E9-92CF-445B-83B6-C6B2005898A7}" srcOrd="0" destOrd="0" presId="urn:microsoft.com/office/officeart/2005/8/layout/hierarchy1"/>
    <dgm:cxn modelId="{AC9BF433-83A6-4127-803E-D7A960910EB4}" type="presOf" srcId="{F64B5C8C-87F8-4A31-B732-A8FA136DFF4F}" destId="{4F710806-4910-4A1E-A695-F77B3AE7BBDF}" srcOrd="0" destOrd="0" presId="urn:microsoft.com/office/officeart/2005/8/layout/hierarchy1"/>
    <dgm:cxn modelId="{830A5353-DB10-452E-9423-80358F23F70F}" type="presOf" srcId="{3DD581D1-3A39-4728-B959-C0CEE2BB8A6E}" destId="{E5B6EF42-9100-4DCE-8692-B56545E15AEE}" srcOrd="0" destOrd="0" presId="urn:microsoft.com/office/officeart/2005/8/layout/hierarchy1"/>
    <dgm:cxn modelId="{88A8FB16-E1FD-4054-861E-8245ED378013}" type="presOf" srcId="{21C68DED-DBC3-421F-8B80-0B879FAA61BF}" destId="{C5B97CBC-59D2-4E80-9C0B-98883897F998}" srcOrd="0" destOrd="0" presId="urn:microsoft.com/office/officeart/2005/8/layout/hierarchy1"/>
    <dgm:cxn modelId="{6611C35D-82A6-4DF4-9044-DF75FE3D0292}" type="presOf" srcId="{CC31CED6-8D02-4062-9BF6-812C2B2EF163}" destId="{D8FCB942-5C09-492A-8124-2EFF71E84771}" srcOrd="0" destOrd="0" presId="urn:microsoft.com/office/officeart/2005/8/layout/hierarchy1"/>
    <dgm:cxn modelId="{C46CBB64-3424-4066-A908-4F826CDBEDBD}" type="presOf" srcId="{E3AD523F-9D1A-4EEF-9CF4-116F4DBA948E}" destId="{DAECB281-F44A-4437-BBE1-102F29056C8E}" srcOrd="0" destOrd="0" presId="urn:microsoft.com/office/officeart/2005/8/layout/hierarchy1"/>
    <dgm:cxn modelId="{547A53AA-AA2A-4923-B981-815534628487}" type="presOf" srcId="{1F1C8441-621A-4747-BF3E-52FD4D50E149}" destId="{8AAADD41-912A-4444-B8BA-8192FDF1BD77}" srcOrd="0" destOrd="0" presId="urn:microsoft.com/office/officeart/2005/8/layout/hierarchy1"/>
    <dgm:cxn modelId="{545E5AA9-3F41-4A68-8713-DCEB5E7DFAF9}" type="presOf" srcId="{38B64308-F4CD-4B24-8E88-C327C46F48D9}" destId="{638DC210-2B22-4ED4-B504-68F3581DBAEE}" srcOrd="0" destOrd="0" presId="urn:microsoft.com/office/officeart/2005/8/layout/hierarchy1"/>
    <dgm:cxn modelId="{84DC7068-A882-49E9-AF15-E5D77BE7D24F}" srcId="{501BC73A-1641-4C3B-AD73-C67EEA444654}" destId="{EC89B62C-4E99-47B9-8564-A5E045875DE4}" srcOrd="2" destOrd="0" parTransId="{A760479D-602A-41CB-833C-14A76CCCEC90}" sibTransId="{2A3DFD17-44CF-4443-910F-46D155836CC5}"/>
    <dgm:cxn modelId="{23D873EF-3865-4ABB-BA17-01725A234EAE}" type="presOf" srcId="{501BC73A-1641-4C3B-AD73-C67EEA444654}" destId="{FCDD0088-EEA3-4B81-9801-D1D1A92AE280}" srcOrd="0" destOrd="0" presId="urn:microsoft.com/office/officeart/2005/8/layout/hierarchy1"/>
    <dgm:cxn modelId="{74FDD618-E8B8-4974-9EF3-EC9E59BF5BC4}" srcId="{94C7A2C0-4964-4582-B48D-378CA08E7719}" destId="{4BF869F8-254E-4CC4-B8EC-A214DE645F2F}" srcOrd="0" destOrd="0" parTransId="{CACBC3CC-140B-4755-AA76-6FF572515E54}" sibTransId="{275AC80A-B39D-42A8-ACE1-2A40AFADB77C}"/>
    <dgm:cxn modelId="{DC37D477-F61C-4F43-8844-5CF6F23C18F9}" type="presOf" srcId="{1BA80E31-C1B3-45D1-B506-2868FDEBC4EF}" destId="{E1A460AC-9D95-4285-AA96-7D25C86FA7CC}" srcOrd="0" destOrd="0" presId="urn:microsoft.com/office/officeart/2005/8/layout/hierarchy1"/>
    <dgm:cxn modelId="{C548624C-27A9-4CD5-83A3-B72192CF86E3}" srcId="{F64B5C8C-87F8-4A31-B732-A8FA136DFF4F}" destId="{E497E059-3EE3-4612-9911-FCC374854F9E}" srcOrd="0" destOrd="0" parTransId="{21C68DED-DBC3-421F-8B80-0B879FAA61BF}" sibTransId="{573CC47F-C390-4F76-A081-489382000B45}"/>
    <dgm:cxn modelId="{E049C8EC-4062-42BF-9F9D-036DC721E83B}" srcId="{CC31CED6-8D02-4062-9BF6-812C2B2EF163}" destId="{92DFC2A4-A79C-4008-8D21-9A835DBD7742}" srcOrd="0" destOrd="0" parTransId="{E3AD523F-9D1A-4EEF-9CF4-116F4DBA948E}" sibTransId="{17EAAB9F-16EB-4A5E-8D3C-F93B4DFC0A5F}"/>
    <dgm:cxn modelId="{781EC1A0-0BDD-4CBE-A8A4-DF7323DA7A91}" srcId="{501BC73A-1641-4C3B-AD73-C67EEA444654}" destId="{BE18F83F-E50B-45FA-8F08-36D9F27DA77B}" srcOrd="0" destOrd="0" parTransId="{C56A4D12-EE19-475B-94D3-740265D88FF0}" sibTransId="{DA2DD41F-EFAB-4FCC-A733-1A345A3C1BE5}"/>
    <dgm:cxn modelId="{447689FD-89BC-4164-8D3B-7EFEC88EC887}" type="presOf" srcId="{5459DD41-8924-4D9A-B75A-C361F03FA55F}" destId="{AFCADF8D-7B86-4C5E-8644-9BD465C548D3}" srcOrd="0" destOrd="0" presId="urn:microsoft.com/office/officeart/2005/8/layout/hierarchy1"/>
    <dgm:cxn modelId="{56F16BA5-7574-4E5A-AE11-04812FF4B9D7}" type="presOf" srcId="{BA80851A-E8E3-4228-BEC1-92248F02FD14}" destId="{DA19F9AC-C919-47B3-9325-FA8E7D7158C9}" srcOrd="0" destOrd="0" presId="urn:microsoft.com/office/officeart/2005/8/layout/hierarchy1"/>
    <dgm:cxn modelId="{DB32AB17-272C-4C0D-9E7C-C622EA893D6F}" type="presOf" srcId="{CC14485F-DC03-4850-85C6-DDD94A810901}" destId="{6365BC46-4D28-42A8-A858-F9172B9E32EB}" srcOrd="0" destOrd="0" presId="urn:microsoft.com/office/officeart/2005/8/layout/hierarchy1"/>
    <dgm:cxn modelId="{544888CF-0E5E-41E7-A138-79B84D973221}" srcId="{BE18F83F-E50B-45FA-8F08-36D9F27DA77B}" destId="{3DD581D1-3A39-4728-B959-C0CEE2BB8A6E}" srcOrd="0" destOrd="0" parTransId="{FC75777E-F73B-43AE-A96D-F81FC61282A7}" sibTransId="{25C2977E-89BF-4CE9-91B8-F10D7BD823DD}"/>
    <dgm:cxn modelId="{57543017-78A1-425A-B35D-24C29DCD961A}" type="presOf" srcId="{A760479D-602A-41CB-833C-14A76CCCEC90}" destId="{0A0411A0-E617-499C-A720-8EA93BAEC0AF}" srcOrd="0" destOrd="0" presId="urn:microsoft.com/office/officeart/2005/8/layout/hierarchy1"/>
    <dgm:cxn modelId="{AF289B2A-D415-4459-8C49-4941A4B7EE6F}" type="presOf" srcId="{4BF869F8-254E-4CC4-B8EC-A214DE645F2F}" destId="{F37575BC-3885-4287-8297-B56946D513BE}" srcOrd="0" destOrd="0" presId="urn:microsoft.com/office/officeart/2005/8/layout/hierarchy1"/>
    <dgm:cxn modelId="{9A001741-E1D3-44B8-BCE6-E596B3C9A2C1}" srcId="{A1440D51-3723-4067-83B3-E796F2E28967}" destId="{501BC73A-1641-4C3B-AD73-C67EEA444654}" srcOrd="0" destOrd="0" parTransId="{07D1C176-F9B5-45EA-8540-99D62CA1B27B}" sibTransId="{05BCA65D-C84F-4065-89D0-A131093E02C9}"/>
    <dgm:cxn modelId="{8518BF7C-DFCC-4356-A27E-5938C3858FF9}" type="presOf" srcId="{58B10C70-3477-422A-80D4-4EC1C64CDC23}" destId="{B53FA4E4-8359-4F83-9AAB-4A97054217E3}" srcOrd="0" destOrd="0" presId="urn:microsoft.com/office/officeart/2005/8/layout/hierarchy1"/>
    <dgm:cxn modelId="{8BEFC066-CDF0-4872-8E28-4CB70B59D384}" type="presOf" srcId="{3367CD69-A878-4C09-88FF-6302990861DB}" destId="{50D531D8-5DFF-47A0-8511-4EA07EC6CEC5}" srcOrd="0" destOrd="0" presId="urn:microsoft.com/office/officeart/2005/8/layout/hierarchy1"/>
    <dgm:cxn modelId="{44ABC7CD-3D58-48A1-A52E-430D74A88193}" srcId="{501BC73A-1641-4C3B-AD73-C67EEA444654}" destId="{94C7A2C0-4964-4582-B48D-378CA08E7719}" srcOrd="3" destOrd="0" parTransId="{6456F5FB-54AA-461E-BDA9-8297C2810B49}" sibTransId="{6CA842AE-93A1-4FFB-A49C-CCBFD7C0A135}"/>
    <dgm:cxn modelId="{2B90FA7C-0B63-41BB-A94F-FB6F9062E846}" srcId="{58B10C70-3477-422A-80D4-4EC1C64CDC23}" destId="{1BA80E31-C1B3-45D1-B506-2868FDEBC4EF}" srcOrd="0" destOrd="0" parTransId="{E63E2F57-E369-48A4-A831-C87BE76A15A4}" sibTransId="{5960D3E6-ABCC-4C17-B81A-A1CDBF60A976}"/>
    <dgm:cxn modelId="{AFC72BF9-1911-4096-B9A6-32160AD6B33D}" type="presOf" srcId="{F7A3624C-46C4-4DA2-9514-87F97056DD90}" destId="{BFC61C77-FA27-423E-9AF3-A65962B6DD50}" srcOrd="0" destOrd="0" presId="urn:microsoft.com/office/officeart/2005/8/layout/hierarchy1"/>
    <dgm:cxn modelId="{F53EB7EF-D193-456B-992E-2B34791DF74E}" srcId="{94C7A2C0-4964-4582-B48D-378CA08E7719}" destId="{CC14485F-DC03-4850-85C6-DDD94A810901}" srcOrd="1" destOrd="0" parTransId="{3F5EF94A-2915-43B0-B6BF-AA0DBA72C19F}" sibTransId="{4BF45E5D-FB80-4D91-8560-7334D99A1561}"/>
    <dgm:cxn modelId="{0C3D0CFA-18B9-4057-BC16-1021E33C83E6}" type="presOf" srcId="{F5A8AA6C-23BA-44D2-B93A-0E8E33E87002}" destId="{98973803-4B4F-499B-9493-BBF43D4604D1}" srcOrd="0" destOrd="0" presId="urn:microsoft.com/office/officeart/2005/8/layout/hierarchy1"/>
    <dgm:cxn modelId="{C9569246-87DF-4AEB-9FAA-43B79CE640C6}" type="presOf" srcId="{E0800E7D-28EB-4BCF-A094-8760D7395CD0}" destId="{215A3FF1-E9CF-4E96-8313-8D3E5710C7A6}" srcOrd="0" destOrd="0" presId="urn:microsoft.com/office/officeart/2005/8/layout/hierarchy1"/>
    <dgm:cxn modelId="{315FFBF6-8D86-4BEF-8B65-A29B2354793B}" type="presOf" srcId="{FC75777E-F73B-43AE-A96D-F81FC61282A7}" destId="{F625DB17-85DE-4415-BDED-97874051F7ED}" srcOrd="0" destOrd="0" presId="urn:microsoft.com/office/officeart/2005/8/layout/hierarchy1"/>
    <dgm:cxn modelId="{8659FAC7-526B-423F-8119-48E08DEBD361}" srcId="{501BC73A-1641-4C3B-AD73-C67EEA444654}" destId="{72CAACE4-27B1-4620-A70C-BA82FE096370}" srcOrd="1" destOrd="0" parTransId="{3367CD69-A878-4C09-88FF-6302990861DB}" sibTransId="{9834AF3B-CA79-496B-942F-177F4F35DB9E}"/>
    <dgm:cxn modelId="{BA2D2E90-7891-4F97-AB71-0307C40B0CC5}" type="presOf" srcId="{CACBC3CC-140B-4755-AA76-6FF572515E54}" destId="{2725A5D1-7E34-4710-A217-EB930C10669B}" srcOrd="0" destOrd="0" presId="urn:microsoft.com/office/officeart/2005/8/layout/hierarchy1"/>
    <dgm:cxn modelId="{95D9C5F5-0105-47B9-8497-85EBEF60F231}" srcId="{F5A8AA6C-23BA-44D2-B93A-0E8E33E87002}" destId="{CC31CED6-8D02-4062-9BF6-812C2B2EF163}" srcOrd="0" destOrd="0" parTransId="{BA80851A-E8E3-4228-BEC1-92248F02FD14}" sibTransId="{0CEC1EF0-2965-4431-8C6A-AE0D7E3B1424}"/>
    <dgm:cxn modelId="{B4836344-924A-4D19-BF22-5D05C4B191BE}" srcId="{CC14485F-DC03-4850-85C6-DDD94A810901}" destId="{881F6DC0-A65D-4998-BAE0-5B2BA7670129}" srcOrd="0" destOrd="0" parTransId="{F652B43F-51BD-4C1F-8C10-8644A3FC992F}" sibTransId="{A8455D16-C9B2-455F-BAD1-F1F844C83CBD}"/>
    <dgm:cxn modelId="{3ADF1B8B-2F8E-4FD8-8C21-61EB9604C4A5}" type="presOf" srcId="{E497E059-3EE3-4612-9911-FCC374854F9E}" destId="{1E68FF5E-A4EF-4FF1-904F-278E1EF9033D}" srcOrd="0" destOrd="0" presId="urn:microsoft.com/office/officeart/2005/8/layout/hierarchy1"/>
    <dgm:cxn modelId="{E6DB6595-7350-4A86-A554-3354D0C9AA48}" srcId="{EC89B62C-4E99-47B9-8564-A5E045875DE4}" destId="{F5A8AA6C-23BA-44D2-B93A-0E8E33E87002}" srcOrd="0" destOrd="0" parTransId="{DA810F2C-44FA-4756-9498-A9E092189DB6}" sibTransId="{319CD086-34FC-479B-AB75-B26FA4FE2F76}"/>
    <dgm:cxn modelId="{BD70A062-69A5-4EC7-8260-0A386EFF3D14}" srcId="{72CAACE4-27B1-4620-A70C-BA82FE096370}" destId="{58B10C70-3477-422A-80D4-4EC1C64CDC23}" srcOrd="0" destOrd="0" parTransId="{38B64308-F4CD-4B24-8E88-C327C46F48D9}" sibTransId="{EBDC3DEE-C4DB-45FB-8F0F-3067EF58BF90}"/>
    <dgm:cxn modelId="{652C78D8-3B21-4476-B91C-C5293107E8C8}" type="presOf" srcId="{DA810F2C-44FA-4756-9498-A9E092189DB6}" destId="{97F7CA9E-4FEF-483A-8C6B-4CA6E49CBDF0}" srcOrd="0" destOrd="0" presId="urn:microsoft.com/office/officeart/2005/8/layout/hierarchy1"/>
    <dgm:cxn modelId="{C4F66586-980E-430D-B804-490B1234B6C2}" type="presOf" srcId="{94C7A2C0-4964-4582-B48D-378CA08E7719}" destId="{121EDBDB-D7BA-4B89-A0E0-372AE7DBA6C8}" srcOrd="0" destOrd="0" presId="urn:microsoft.com/office/officeart/2005/8/layout/hierarchy1"/>
    <dgm:cxn modelId="{FF992AE2-A61E-49D9-9B7B-EDEF1C8656E9}" type="presOf" srcId="{BE18F83F-E50B-45FA-8F08-36D9F27DA77B}" destId="{85C01D1F-1DAA-4140-AB72-50B215BBD7C2}" srcOrd="0" destOrd="0" presId="urn:microsoft.com/office/officeart/2005/8/layout/hierarchy1"/>
    <dgm:cxn modelId="{F775F090-FD8B-4E2D-A4DF-AE46C3049521}" type="presOf" srcId="{E63E2F57-E369-48A4-A831-C87BE76A15A4}" destId="{1804DA0D-8985-4A5F-B54B-B041BC5CEDEE}" srcOrd="0" destOrd="0" presId="urn:microsoft.com/office/officeart/2005/8/layout/hierarchy1"/>
    <dgm:cxn modelId="{A129D5F8-9F95-4A95-AAFE-DC98A87229A1}" srcId="{1BA80E31-C1B3-45D1-B506-2868FDEBC4EF}" destId="{F7A3624C-46C4-4DA2-9514-87F97056DD90}" srcOrd="0" destOrd="0" parTransId="{94657151-43D7-4D0C-ABEC-46444E25570F}" sibTransId="{3C14A2FD-14CD-4500-85DF-877DB4C8477B}"/>
    <dgm:cxn modelId="{737182BC-15A2-4871-9F11-C738C0C2E8F8}" type="presOf" srcId="{3F5EF94A-2915-43B0-B6BF-AA0DBA72C19F}" destId="{581AB431-CF03-40CF-B437-F81B8708581D}" srcOrd="0" destOrd="0" presId="urn:microsoft.com/office/officeart/2005/8/layout/hierarchy1"/>
    <dgm:cxn modelId="{3AAA9C07-38EB-4FB4-907B-D3A8DF2197CD}" type="presParOf" srcId="{CCF3E2E9-92CF-445B-83B6-C6B2005898A7}" destId="{31BAD229-A429-4FE7-96F8-54AE643C7325}" srcOrd="0" destOrd="0" presId="urn:microsoft.com/office/officeart/2005/8/layout/hierarchy1"/>
    <dgm:cxn modelId="{F3F6B02D-C18F-402E-8C08-17F2CA98F6EF}" type="presParOf" srcId="{31BAD229-A429-4FE7-96F8-54AE643C7325}" destId="{3790BC23-4199-4683-972C-684117FAD79A}" srcOrd="0" destOrd="0" presId="urn:microsoft.com/office/officeart/2005/8/layout/hierarchy1"/>
    <dgm:cxn modelId="{3B85178A-D849-4690-AF3B-F5BB0ED6E4AC}" type="presParOf" srcId="{3790BC23-4199-4683-972C-684117FAD79A}" destId="{FF308A09-4C8F-4383-8B1D-4ECD6DBC740D}" srcOrd="0" destOrd="0" presId="urn:microsoft.com/office/officeart/2005/8/layout/hierarchy1"/>
    <dgm:cxn modelId="{9C8495C9-9002-40B4-BC2A-BC6FBA87DB4C}" type="presParOf" srcId="{3790BC23-4199-4683-972C-684117FAD79A}" destId="{FCDD0088-EEA3-4B81-9801-D1D1A92AE280}" srcOrd="1" destOrd="0" presId="urn:microsoft.com/office/officeart/2005/8/layout/hierarchy1"/>
    <dgm:cxn modelId="{37F4D2C3-EB60-4BBA-B7E5-2C3B2240D705}" type="presParOf" srcId="{31BAD229-A429-4FE7-96F8-54AE643C7325}" destId="{1F0A3949-1B34-443C-8D34-C03687F37BAA}" srcOrd="1" destOrd="0" presId="urn:microsoft.com/office/officeart/2005/8/layout/hierarchy1"/>
    <dgm:cxn modelId="{66227721-F2C8-47C1-918D-CCC3D6463801}" type="presParOf" srcId="{1F0A3949-1B34-443C-8D34-C03687F37BAA}" destId="{E75BE31C-C92B-47CF-BC06-76B80965B9BC}" srcOrd="0" destOrd="0" presId="urn:microsoft.com/office/officeart/2005/8/layout/hierarchy1"/>
    <dgm:cxn modelId="{283968A5-A52E-4765-91ED-8C4B59B1F762}" type="presParOf" srcId="{1F0A3949-1B34-443C-8D34-C03687F37BAA}" destId="{A8799649-39FD-4E98-B42B-32C35CDE94A8}" srcOrd="1" destOrd="0" presId="urn:microsoft.com/office/officeart/2005/8/layout/hierarchy1"/>
    <dgm:cxn modelId="{507AC278-265F-4802-9DB2-F08E53C4884B}" type="presParOf" srcId="{A8799649-39FD-4E98-B42B-32C35CDE94A8}" destId="{60121B72-F9E7-4290-9F51-C7E13220635D}" srcOrd="0" destOrd="0" presId="urn:microsoft.com/office/officeart/2005/8/layout/hierarchy1"/>
    <dgm:cxn modelId="{CB54CA38-FFEB-47F0-8B64-68F3720C6EF6}" type="presParOf" srcId="{60121B72-F9E7-4290-9F51-C7E13220635D}" destId="{BB7C7FB8-5031-4029-9D03-2C0316C4CB07}" srcOrd="0" destOrd="0" presId="urn:microsoft.com/office/officeart/2005/8/layout/hierarchy1"/>
    <dgm:cxn modelId="{06B87D35-B8BB-4760-93C1-BB8ABEF6B0F5}" type="presParOf" srcId="{60121B72-F9E7-4290-9F51-C7E13220635D}" destId="{85C01D1F-1DAA-4140-AB72-50B215BBD7C2}" srcOrd="1" destOrd="0" presId="urn:microsoft.com/office/officeart/2005/8/layout/hierarchy1"/>
    <dgm:cxn modelId="{2DECD3F3-D3D5-42E7-A6DB-1117FFC72059}" type="presParOf" srcId="{A8799649-39FD-4E98-B42B-32C35CDE94A8}" destId="{DEA3952F-5BBC-4E8C-B375-E4E5DA766B1C}" srcOrd="1" destOrd="0" presId="urn:microsoft.com/office/officeart/2005/8/layout/hierarchy1"/>
    <dgm:cxn modelId="{943CF33A-34E0-4A29-99D0-36F509CBC2B7}" type="presParOf" srcId="{DEA3952F-5BBC-4E8C-B375-E4E5DA766B1C}" destId="{F625DB17-85DE-4415-BDED-97874051F7ED}" srcOrd="0" destOrd="0" presId="urn:microsoft.com/office/officeart/2005/8/layout/hierarchy1"/>
    <dgm:cxn modelId="{79ACC8A3-07E3-45EB-A34F-622C8F6A4515}" type="presParOf" srcId="{DEA3952F-5BBC-4E8C-B375-E4E5DA766B1C}" destId="{7F060189-45A3-476F-A997-14D09810086C}" srcOrd="1" destOrd="0" presId="urn:microsoft.com/office/officeart/2005/8/layout/hierarchy1"/>
    <dgm:cxn modelId="{7486807A-D25D-41A6-B8C4-D33B1ADC744C}" type="presParOf" srcId="{7F060189-45A3-476F-A997-14D09810086C}" destId="{CB42644A-6466-45CE-92C7-8A50B2C25E94}" srcOrd="0" destOrd="0" presId="urn:microsoft.com/office/officeart/2005/8/layout/hierarchy1"/>
    <dgm:cxn modelId="{610C18C6-4C66-4F4F-8CC6-0B5DAB153591}" type="presParOf" srcId="{CB42644A-6466-45CE-92C7-8A50B2C25E94}" destId="{F9DF2758-8B58-4B35-A48E-79819ADFD947}" srcOrd="0" destOrd="0" presId="urn:microsoft.com/office/officeart/2005/8/layout/hierarchy1"/>
    <dgm:cxn modelId="{D826A8E2-E688-4705-9F76-CFE58E6A4AFC}" type="presParOf" srcId="{CB42644A-6466-45CE-92C7-8A50B2C25E94}" destId="{E5B6EF42-9100-4DCE-8692-B56545E15AEE}" srcOrd="1" destOrd="0" presId="urn:microsoft.com/office/officeart/2005/8/layout/hierarchy1"/>
    <dgm:cxn modelId="{BDCDDDC3-06C0-4B8E-9AE4-20E35F666946}" type="presParOf" srcId="{7F060189-45A3-476F-A997-14D09810086C}" destId="{D21D7E90-0136-4CB3-9F0B-5B90B34BB046}" srcOrd="1" destOrd="0" presId="urn:microsoft.com/office/officeart/2005/8/layout/hierarchy1"/>
    <dgm:cxn modelId="{0FEDBBD5-9239-4872-A20A-9CF94914433D}" type="presParOf" srcId="{D21D7E90-0136-4CB3-9F0B-5B90B34BB046}" destId="{AFCADF8D-7B86-4C5E-8644-9BD465C548D3}" srcOrd="0" destOrd="0" presId="urn:microsoft.com/office/officeart/2005/8/layout/hierarchy1"/>
    <dgm:cxn modelId="{0CC04533-0D25-4902-AEC0-25B319EEC82F}" type="presParOf" srcId="{D21D7E90-0136-4CB3-9F0B-5B90B34BB046}" destId="{A104D316-1B80-4471-9D0E-B6914C79D83B}" srcOrd="1" destOrd="0" presId="urn:microsoft.com/office/officeart/2005/8/layout/hierarchy1"/>
    <dgm:cxn modelId="{3161148A-E121-4AF0-918D-9019341C9214}" type="presParOf" srcId="{A104D316-1B80-4471-9D0E-B6914C79D83B}" destId="{98E42B1E-832A-4B9D-AA56-E87448237B1C}" srcOrd="0" destOrd="0" presId="urn:microsoft.com/office/officeart/2005/8/layout/hierarchy1"/>
    <dgm:cxn modelId="{AF03BD91-BEA6-4C84-BA94-86C53DCC606C}" type="presParOf" srcId="{98E42B1E-832A-4B9D-AA56-E87448237B1C}" destId="{6C228FDE-56A4-45C5-B54A-3D75D2D7208C}" srcOrd="0" destOrd="0" presId="urn:microsoft.com/office/officeart/2005/8/layout/hierarchy1"/>
    <dgm:cxn modelId="{2C1CB659-3502-4992-8199-6B4AA2B340B7}" type="presParOf" srcId="{98E42B1E-832A-4B9D-AA56-E87448237B1C}" destId="{8AAADD41-912A-4444-B8BA-8192FDF1BD77}" srcOrd="1" destOrd="0" presId="urn:microsoft.com/office/officeart/2005/8/layout/hierarchy1"/>
    <dgm:cxn modelId="{B116C6BB-8CBB-419D-9EDF-BC7EBBA210F6}" type="presParOf" srcId="{A104D316-1B80-4471-9D0E-B6914C79D83B}" destId="{4CEC2F8B-5C51-4E9B-89FC-D7C36B39B2C1}" srcOrd="1" destOrd="0" presId="urn:microsoft.com/office/officeart/2005/8/layout/hierarchy1"/>
    <dgm:cxn modelId="{998B83C0-8671-4730-AB78-8C8D9002A172}" type="presParOf" srcId="{1F0A3949-1B34-443C-8D34-C03687F37BAA}" destId="{50D531D8-5DFF-47A0-8511-4EA07EC6CEC5}" srcOrd="2" destOrd="0" presId="urn:microsoft.com/office/officeart/2005/8/layout/hierarchy1"/>
    <dgm:cxn modelId="{02344703-1FF0-402E-8B8E-F83FDB6D2269}" type="presParOf" srcId="{1F0A3949-1B34-443C-8D34-C03687F37BAA}" destId="{5D9B710A-465B-4E2D-AEEB-B26284F83FB5}" srcOrd="3" destOrd="0" presId="urn:microsoft.com/office/officeart/2005/8/layout/hierarchy1"/>
    <dgm:cxn modelId="{B9E7717E-20D1-4CB5-B333-EE9CD9B7B151}" type="presParOf" srcId="{5D9B710A-465B-4E2D-AEEB-B26284F83FB5}" destId="{FB88204F-7C16-47DD-AFE3-3E59586D295F}" srcOrd="0" destOrd="0" presId="urn:microsoft.com/office/officeart/2005/8/layout/hierarchy1"/>
    <dgm:cxn modelId="{983DE76A-3396-4BB6-BFF8-B2C70D0B79D3}" type="presParOf" srcId="{FB88204F-7C16-47DD-AFE3-3E59586D295F}" destId="{B5481CBA-0DA2-40DA-9558-2CBA85BADD11}" srcOrd="0" destOrd="0" presId="urn:microsoft.com/office/officeart/2005/8/layout/hierarchy1"/>
    <dgm:cxn modelId="{A5FBCB84-F0A2-484C-97EB-BB79F92BF30B}" type="presParOf" srcId="{FB88204F-7C16-47DD-AFE3-3E59586D295F}" destId="{3BE71A42-C7C2-4969-9C5C-A68F7A694771}" srcOrd="1" destOrd="0" presId="urn:microsoft.com/office/officeart/2005/8/layout/hierarchy1"/>
    <dgm:cxn modelId="{6AC1E4B3-4E31-47E4-82F2-4B48F45060A6}" type="presParOf" srcId="{5D9B710A-465B-4E2D-AEEB-B26284F83FB5}" destId="{3DEFED55-B219-4289-B4EA-A7B6695C2C16}" srcOrd="1" destOrd="0" presId="urn:microsoft.com/office/officeart/2005/8/layout/hierarchy1"/>
    <dgm:cxn modelId="{FF0EECCE-1DDA-4FE1-B2F6-F0F1C0171949}" type="presParOf" srcId="{3DEFED55-B219-4289-B4EA-A7B6695C2C16}" destId="{638DC210-2B22-4ED4-B504-68F3581DBAEE}" srcOrd="0" destOrd="0" presId="urn:microsoft.com/office/officeart/2005/8/layout/hierarchy1"/>
    <dgm:cxn modelId="{A18E59C6-D281-430B-BDC5-B5C2DFF5B3AC}" type="presParOf" srcId="{3DEFED55-B219-4289-B4EA-A7B6695C2C16}" destId="{65952E17-77CE-4DA2-AD1B-3ADAE3280B39}" srcOrd="1" destOrd="0" presId="urn:microsoft.com/office/officeart/2005/8/layout/hierarchy1"/>
    <dgm:cxn modelId="{8911FF02-BBF5-49CC-8B51-79A34FEE7959}" type="presParOf" srcId="{65952E17-77CE-4DA2-AD1B-3ADAE3280B39}" destId="{49328FFE-578B-4F50-90EF-89A4F7DD63BD}" srcOrd="0" destOrd="0" presId="urn:microsoft.com/office/officeart/2005/8/layout/hierarchy1"/>
    <dgm:cxn modelId="{26FB0688-9CA8-4D90-AF43-9D907FD42B36}" type="presParOf" srcId="{49328FFE-578B-4F50-90EF-89A4F7DD63BD}" destId="{F124C06E-CDF4-4223-A05F-0031FD5012D0}" srcOrd="0" destOrd="0" presId="urn:microsoft.com/office/officeart/2005/8/layout/hierarchy1"/>
    <dgm:cxn modelId="{59500CDB-B27D-4BD6-9492-6F3C97C5280B}" type="presParOf" srcId="{49328FFE-578B-4F50-90EF-89A4F7DD63BD}" destId="{B53FA4E4-8359-4F83-9AAB-4A97054217E3}" srcOrd="1" destOrd="0" presId="urn:microsoft.com/office/officeart/2005/8/layout/hierarchy1"/>
    <dgm:cxn modelId="{18E7DC3E-471A-48B9-B0E3-104601607798}" type="presParOf" srcId="{65952E17-77CE-4DA2-AD1B-3ADAE3280B39}" destId="{B8FBC6D0-6074-4E73-B7A6-06F86CE28A3A}" srcOrd="1" destOrd="0" presId="urn:microsoft.com/office/officeart/2005/8/layout/hierarchy1"/>
    <dgm:cxn modelId="{C8AB18C0-5D0C-47DF-B127-286FEA980E56}" type="presParOf" srcId="{B8FBC6D0-6074-4E73-B7A6-06F86CE28A3A}" destId="{1804DA0D-8985-4A5F-B54B-B041BC5CEDEE}" srcOrd="0" destOrd="0" presId="urn:microsoft.com/office/officeart/2005/8/layout/hierarchy1"/>
    <dgm:cxn modelId="{B51D9013-4871-4503-B82C-97D06B49BB68}" type="presParOf" srcId="{B8FBC6D0-6074-4E73-B7A6-06F86CE28A3A}" destId="{584AF08C-CFC0-4B87-9F4E-0D005960E4C9}" srcOrd="1" destOrd="0" presId="urn:microsoft.com/office/officeart/2005/8/layout/hierarchy1"/>
    <dgm:cxn modelId="{97FD5E7E-9A40-412C-8AF2-A6711813E451}" type="presParOf" srcId="{584AF08C-CFC0-4B87-9F4E-0D005960E4C9}" destId="{2020F571-4D65-4C1A-BA31-686025D8A1A3}" srcOrd="0" destOrd="0" presId="urn:microsoft.com/office/officeart/2005/8/layout/hierarchy1"/>
    <dgm:cxn modelId="{48D85D39-1867-4A9C-9EB4-BFC14DCDFEDF}" type="presParOf" srcId="{2020F571-4D65-4C1A-BA31-686025D8A1A3}" destId="{8DB50A3B-25EB-4734-BD88-D2E8FBC3D53E}" srcOrd="0" destOrd="0" presId="urn:microsoft.com/office/officeart/2005/8/layout/hierarchy1"/>
    <dgm:cxn modelId="{2C2C21FC-8B8E-4AE6-8E15-DC56A65AA815}" type="presParOf" srcId="{2020F571-4D65-4C1A-BA31-686025D8A1A3}" destId="{E1A460AC-9D95-4285-AA96-7D25C86FA7CC}" srcOrd="1" destOrd="0" presId="urn:microsoft.com/office/officeart/2005/8/layout/hierarchy1"/>
    <dgm:cxn modelId="{17D4D557-3F99-42A0-BC7D-27634802671D}" type="presParOf" srcId="{584AF08C-CFC0-4B87-9F4E-0D005960E4C9}" destId="{9718BD20-6514-49C3-9038-63A67790E62D}" srcOrd="1" destOrd="0" presId="urn:microsoft.com/office/officeart/2005/8/layout/hierarchy1"/>
    <dgm:cxn modelId="{F177543F-BF9F-493D-9B05-3D3352C8856E}" type="presParOf" srcId="{9718BD20-6514-49C3-9038-63A67790E62D}" destId="{79AFA3A9-089C-4919-BF6F-9686E61242A0}" srcOrd="0" destOrd="0" presId="urn:microsoft.com/office/officeart/2005/8/layout/hierarchy1"/>
    <dgm:cxn modelId="{3A53C264-5CEE-4495-A79F-CD8E036031D4}" type="presParOf" srcId="{9718BD20-6514-49C3-9038-63A67790E62D}" destId="{B488E047-105E-4178-A72E-9F6520460586}" srcOrd="1" destOrd="0" presId="urn:microsoft.com/office/officeart/2005/8/layout/hierarchy1"/>
    <dgm:cxn modelId="{9BEBD261-9638-4828-9AA3-9F3572932401}" type="presParOf" srcId="{B488E047-105E-4178-A72E-9F6520460586}" destId="{460589AA-1F18-4DD6-BAEC-0B1FCAE3446F}" srcOrd="0" destOrd="0" presId="urn:microsoft.com/office/officeart/2005/8/layout/hierarchy1"/>
    <dgm:cxn modelId="{4C3FCCA7-AAAC-4472-852A-11A5322F7FAA}" type="presParOf" srcId="{460589AA-1F18-4DD6-BAEC-0B1FCAE3446F}" destId="{B981590F-EDA9-451A-8532-0C0129B05945}" srcOrd="0" destOrd="0" presId="urn:microsoft.com/office/officeart/2005/8/layout/hierarchy1"/>
    <dgm:cxn modelId="{02D0BB55-BD10-4495-9BEE-12C793994842}" type="presParOf" srcId="{460589AA-1F18-4DD6-BAEC-0B1FCAE3446F}" destId="{BFC61C77-FA27-423E-9AF3-A65962B6DD50}" srcOrd="1" destOrd="0" presId="urn:microsoft.com/office/officeart/2005/8/layout/hierarchy1"/>
    <dgm:cxn modelId="{0E4FFB5C-4748-4C54-8C50-4AB2FBB21F15}" type="presParOf" srcId="{B488E047-105E-4178-A72E-9F6520460586}" destId="{1DC160D5-247C-4B6D-8E51-7F4836F69A85}" srcOrd="1" destOrd="0" presId="urn:microsoft.com/office/officeart/2005/8/layout/hierarchy1"/>
    <dgm:cxn modelId="{DE1701B5-4DB2-4BEA-8E5A-EEB9A32FA982}" type="presParOf" srcId="{1F0A3949-1B34-443C-8D34-C03687F37BAA}" destId="{0A0411A0-E617-499C-A720-8EA93BAEC0AF}" srcOrd="4" destOrd="0" presId="urn:microsoft.com/office/officeart/2005/8/layout/hierarchy1"/>
    <dgm:cxn modelId="{913CA25D-554A-46E7-9EAF-A986CA0C122B}" type="presParOf" srcId="{1F0A3949-1B34-443C-8D34-C03687F37BAA}" destId="{48585339-66DF-4FCB-A458-F5E19D5A2963}" srcOrd="5" destOrd="0" presId="urn:microsoft.com/office/officeart/2005/8/layout/hierarchy1"/>
    <dgm:cxn modelId="{BA467BFA-3A39-470B-8C7A-C6AF2DF7C70E}" type="presParOf" srcId="{48585339-66DF-4FCB-A458-F5E19D5A2963}" destId="{E69128F6-FF07-40D7-A51D-A815A7BADEF2}" srcOrd="0" destOrd="0" presId="urn:microsoft.com/office/officeart/2005/8/layout/hierarchy1"/>
    <dgm:cxn modelId="{253B6A38-561F-46C9-88AF-2AABCC00C08C}" type="presParOf" srcId="{E69128F6-FF07-40D7-A51D-A815A7BADEF2}" destId="{A8DCB6E2-BBA7-4967-BE6F-8B00B0C812E7}" srcOrd="0" destOrd="0" presId="urn:microsoft.com/office/officeart/2005/8/layout/hierarchy1"/>
    <dgm:cxn modelId="{5BA62A51-27BA-43C9-8201-124DB09180F4}" type="presParOf" srcId="{E69128F6-FF07-40D7-A51D-A815A7BADEF2}" destId="{06EBD2F9-64A9-4943-BD47-040DB26E8655}" srcOrd="1" destOrd="0" presId="urn:microsoft.com/office/officeart/2005/8/layout/hierarchy1"/>
    <dgm:cxn modelId="{FC47A153-8B67-44B0-BA04-36F388E97824}" type="presParOf" srcId="{48585339-66DF-4FCB-A458-F5E19D5A2963}" destId="{498AD7C6-8850-491F-8337-07E36EC7CD0E}" srcOrd="1" destOrd="0" presId="urn:microsoft.com/office/officeart/2005/8/layout/hierarchy1"/>
    <dgm:cxn modelId="{93E1D48E-E8A7-4F1C-991F-4EC8C4DCA358}" type="presParOf" srcId="{498AD7C6-8850-491F-8337-07E36EC7CD0E}" destId="{97F7CA9E-4FEF-483A-8C6B-4CA6E49CBDF0}" srcOrd="0" destOrd="0" presId="urn:microsoft.com/office/officeart/2005/8/layout/hierarchy1"/>
    <dgm:cxn modelId="{930680E3-A355-40BB-8383-13BEA02C8B4D}" type="presParOf" srcId="{498AD7C6-8850-491F-8337-07E36EC7CD0E}" destId="{344DE376-FD0B-4449-A370-AEDEA2526DBA}" srcOrd="1" destOrd="0" presId="urn:microsoft.com/office/officeart/2005/8/layout/hierarchy1"/>
    <dgm:cxn modelId="{DAFFA7BA-16E7-4748-B1E3-CF8D119908B3}" type="presParOf" srcId="{344DE376-FD0B-4449-A370-AEDEA2526DBA}" destId="{681A746C-AC60-48BF-A380-F77F773CB19D}" srcOrd="0" destOrd="0" presId="urn:microsoft.com/office/officeart/2005/8/layout/hierarchy1"/>
    <dgm:cxn modelId="{358D4D23-53E7-44C4-ACBB-75AAFBD5D8B4}" type="presParOf" srcId="{681A746C-AC60-48BF-A380-F77F773CB19D}" destId="{D452471A-B84F-45BC-A89B-027D8A6CA1DF}" srcOrd="0" destOrd="0" presId="urn:microsoft.com/office/officeart/2005/8/layout/hierarchy1"/>
    <dgm:cxn modelId="{16AA3461-2BEE-4142-8DCA-FFCFF9F9447A}" type="presParOf" srcId="{681A746C-AC60-48BF-A380-F77F773CB19D}" destId="{98973803-4B4F-499B-9493-BBF43D4604D1}" srcOrd="1" destOrd="0" presId="urn:microsoft.com/office/officeart/2005/8/layout/hierarchy1"/>
    <dgm:cxn modelId="{5575873A-A9E2-4716-B2C9-D5083575855D}" type="presParOf" srcId="{344DE376-FD0B-4449-A370-AEDEA2526DBA}" destId="{699F6273-03D5-4D99-8576-02EE369A286E}" srcOrd="1" destOrd="0" presId="urn:microsoft.com/office/officeart/2005/8/layout/hierarchy1"/>
    <dgm:cxn modelId="{0D4C29D6-4C8F-48FF-9A3B-D574D23D9E44}" type="presParOf" srcId="{699F6273-03D5-4D99-8576-02EE369A286E}" destId="{DA19F9AC-C919-47B3-9325-FA8E7D7158C9}" srcOrd="0" destOrd="0" presId="urn:microsoft.com/office/officeart/2005/8/layout/hierarchy1"/>
    <dgm:cxn modelId="{8641D334-4C1E-4A45-8B54-09E86EB0B3A1}" type="presParOf" srcId="{699F6273-03D5-4D99-8576-02EE369A286E}" destId="{76C82AAE-42C2-4DB3-A1D4-9711CF302F25}" srcOrd="1" destOrd="0" presId="urn:microsoft.com/office/officeart/2005/8/layout/hierarchy1"/>
    <dgm:cxn modelId="{04580288-AB25-412D-BE90-F7DA3A140FC0}" type="presParOf" srcId="{76C82AAE-42C2-4DB3-A1D4-9711CF302F25}" destId="{834590B2-0C7A-4615-8827-75F588C19D76}" srcOrd="0" destOrd="0" presId="urn:microsoft.com/office/officeart/2005/8/layout/hierarchy1"/>
    <dgm:cxn modelId="{6150F6E6-B78C-4FF0-8EF2-10D58CE81F4E}" type="presParOf" srcId="{834590B2-0C7A-4615-8827-75F588C19D76}" destId="{1291310F-267C-4831-A623-A364BE371F78}" srcOrd="0" destOrd="0" presId="urn:microsoft.com/office/officeart/2005/8/layout/hierarchy1"/>
    <dgm:cxn modelId="{E79D286D-C83E-4810-8E7D-5900EF2E3774}" type="presParOf" srcId="{834590B2-0C7A-4615-8827-75F588C19D76}" destId="{D8FCB942-5C09-492A-8124-2EFF71E84771}" srcOrd="1" destOrd="0" presId="urn:microsoft.com/office/officeart/2005/8/layout/hierarchy1"/>
    <dgm:cxn modelId="{85041C43-A279-4FDC-80F2-C83AAE3DFC09}" type="presParOf" srcId="{76C82AAE-42C2-4DB3-A1D4-9711CF302F25}" destId="{416B9759-58FE-4473-880F-AC566B31EBDD}" srcOrd="1" destOrd="0" presId="urn:microsoft.com/office/officeart/2005/8/layout/hierarchy1"/>
    <dgm:cxn modelId="{0C984C4E-CFBF-4EEA-B427-77E8C1BE946F}" type="presParOf" srcId="{416B9759-58FE-4473-880F-AC566B31EBDD}" destId="{DAECB281-F44A-4437-BBE1-102F29056C8E}" srcOrd="0" destOrd="0" presId="urn:microsoft.com/office/officeart/2005/8/layout/hierarchy1"/>
    <dgm:cxn modelId="{B6941F2F-D1AC-45FB-9C56-CE3FE5513749}" type="presParOf" srcId="{416B9759-58FE-4473-880F-AC566B31EBDD}" destId="{D27A08A4-10AC-40FF-9664-83E56AE026A7}" srcOrd="1" destOrd="0" presId="urn:microsoft.com/office/officeart/2005/8/layout/hierarchy1"/>
    <dgm:cxn modelId="{110BA1AC-F866-4567-B115-D8764A70DB13}" type="presParOf" srcId="{D27A08A4-10AC-40FF-9664-83E56AE026A7}" destId="{49716DF3-89AE-43C4-B339-203907FD13DA}" srcOrd="0" destOrd="0" presId="urn:microsoft.com/office/officeart/2005/8/layout/hierarchy1"/>
    <dgm:cxn modelId="{1FC61B8B-A4B0-4738-B3D1-F915DE531E8C}" type="presParOf" srcId="{49716DF3-89AE-43C4-B339-203907FD13DA}" destId="{520CDF6D-4FD3-4EC6-88E6-6190FEE449A8}" srcOrd="0" destOrd="0" presId="urn:microsoft.com/office/officeart/2005/8/layout/hierarchy1"/>
    <dgm:cxn modelId="{6EEAF8E1-CA4C-477F-B727-430B4D891EB0}" type="presParOf" srcId="{49716DF3-89AE-43C4-B339-203907FD13DA}" destId="{1D9D66FD-4A4A-4132-A460-DBCA35ED78B7}" srcOrd="1" destOrd="0" presId="urn:microsoft.com/office/officeart/2005/8/layout/hierarchy1"/>
    <dgm:cxn modelId="{373CA7C9-0263-4F51-85EC-A110B6C4E48F}" type="presParOf" srcId="{D27A08A4-10AC-40FF-9664-83E56AE026A7}" destId="{BEFBD76E-4F94-47CD-B833-72E447DE2206}" srcOrd="1" destOrd="0" presId="urn:microsoft.com/office/officeart/2005/8/layout/hierarchy1"/>
    <dgm:cxn modelId="{AD313FA0-3F97-485F-8DB8-54DCD67C8DAE}" type="presParOf" srcId="{1F0A3949-1B34-443C-8D34-C03687F37BAA}" destId="{98C31A51-4267-467C-B8D8-B39EA59766D2}" srcOrd="6" destOrd="0" presId="urn:microsoft.com/office/officeart/2005/8/layout/hierarchy1"/>
    <dgm:cxn modelId="{05879BDA-C01D-49E4-ACFE-E84B92E922C9}" type="presParOf" srcId="{1F0A3949-1B34-443C-8D34-C03687F37BAA}" destId="{F14006B0-8E9A-4CDD-97A8-E6D466DFE240}" srcOrd="7" destOrd="0" presId="urn:microsoft.com/office/officeart/2005/8/layout/hierarchy1"/>
    <dgm:cxn modelId="{040B1845-A513-437A-8B37-1C961CA35D83}" type="presParOf" srcId="{F14006B0-8E9A-4CDD-97A8-E6D466DFE240}" destId="{2D00BD86-4552-4098-9F75-47992764C23C}" srcOrd="0" destOrd="0" presId="urn:microsoft.com/office/officeart/2005/8/layout/hierarchy1"/>
    <dgm:cxn modelId="{965EE721-FF8B-4FD7-903D-691F6874D8DF}" type="presParOf" srcId="{2D00BD86-4552-4098-9F75-47992764C23C}" destId="{79B7B8ED-A315-4704-8C08-A8C0A5F1A7F4}" srcOrd="0" destOrd="0" presId="urn:microsoft.com/office/officeart/2005/8/layout/hierarchy1"/>
    <dgm:cxn modelId="{324BBD26-12C5-4EEC-A69F-17907E643304}" type="presParOf" srcId="{2D00BD86-4552-4098-9F75-47992764C23C}" destId="{121EDBDB-D7BA-4B89-A0E0-372AE7DBA6C8}" srcOrd="1" destOrd="0" presId="urn:microsoft.com/office/officeart/2005/8/layout/hierarchy1"/>
    <dgm:cxn modelId="{D7972BE0-FDF8-4927-90FE-DCD79E48A81A}" type="presParOf" srcId="{F14006B0-8E9A-4CDD-97A8-E6D466DFE240}" destId="{E8D09A0A-EE15-4503-88F1-152EF1893BB4}" srcOrd="1" destOrd="0" presId="urn:microsoft.com/office/officeart/2005/8/layout/hierarchy1"/>
    <dgm:cxn modelId="{E4C2EFDD-D1D7-4F28-B934-4BB2548F9438}" type="presParOf" srcId="{E8D09A0A-EE15-4503-88F1-152EF1893BB4}" destId="{2725A5D1-7E34-4710-A217-EB930C10669B}" srcOrd="0" destOrd="0" presId="urn:microsoft.com/office/officeart/2005/8/layout/hierarchy1"/>
    <dgm:cxn modelId="{C895DD5F-837F-441F-901A-B130491A0704}" type="presParOf" srcId="{E8D09A0A-EE15-4503-88F1-152EF1893BB4}" destId="{D2E7DCF5-527B-478D-95DA-12CB759C7BB7}" srcOrd="1" destOrd="0" presId="urn:microsoft.com/office/officeart/2005/8/layout/hierarchy1"/>
    <dgm:cxn modelId="{101AB2EA-15B8-4F41-B063-DCD1FFFCC9E2}" type="presParOf" srcId="{D2E7DCF5-527B-478D-95DA-12CB759C7BB7}" destId="{1D574414-0920-4476-AE16-DB84D8E0BB31}" srcOrd="0" destOrd="0" presId="urn:microsoft.com/office/officeart/2005/8/layout/hierarchy1"/>
    <dgm:cxn modelId="{E405A578-5AE3-4B40-8D6A-D7ED2679EE18}" type="presParOf" srcId="{1D574414-0920-4476-AE16-DB84D8E0BB31}" destId="{68A39F90-2EAA-4ED8-81F3-580C9C41179B}" srcOrd="0" destOrd="0" presId="urn:microsoft.com/office/officeart/2005/8/layout/hierarchy1"/>
    <dgm:cxn modelId="{EDB6D9FB-4C88-4246-8A6D-C6074D645B38}" type="presParOf" srcId="{1D574414-0920-4476-AE16-DB84D8E0BB31}" destId="{F37575BC-3885-4287-8297-B56946D513BE}" srcOrd="1" destOrd="0" presId="urn:microsoft.com/office/officeart/2005/8/layout/hierarchy1"/>
    <dgm:cxn modelId="{84E251D0-874B-4DB5-855F-44410701840E}" type="presParOf" srcId="{D2E7DCF5-527B-478D-95DA-12CB759C7BB7}" destId="{388DC3A9-9C01-4F9C-80ED-890C7EFB20D3}" srcOrd="1" destOrd="0" presId="urn:microsoft.com/office/officeart/2005/8/layout/hierarchy1"/>
    <dgm:cxn modelId="{A3B48F44-E79A-4C0D-BC73-65BEBB1DC08F}" type="presParOf" srcId="{388DC3A9-9C01-4F9C-80ED-890C7EFB20D3}" destId="{215A3FF1-E9CF-4E96-8313-8D3E5710C7A6}" srcOrd="0" destOrd="0" presId="urn:microsoft.com/office/officeart/2005/8/layout/hierarchy1"/>
    <dgm:cxn modelId="{D8F8A5AC-D46B-431F-95C5-76EF729EBEC6}" type="presParOf" srcId="{388DC3A9-9C01-4F9C-80ED-890C7EFB20D3}" destId="{A689D1E6-2DF6-4225-B47F-C15E30BAF73C}" srcOrd="1" destOrd="0" presId="urn:microsoft.com/office/officeart/2005/8/layout/hierarchy1"/>
    <dgm:cxn modelId="{CC2AA789-9920-46AD-90F7-C62E7C6E2469}" type="presParOf" srcId="{A689D1E6-2DF6-4225-B47F-C15E30BAF73C}" destId="{E9F1E6A1-AC9F-49DD-813C-A5D1F3403CB6}" srcOrd="0" destOrd="0" presId="urn:microsoft.com/office/officeart/2005/8/layout/hierarchy1"/>
    <dgm:cxn modelId="{FB178B4E-7FB9-4487-BD51-06AC7485F280}" type="presParOf" srcId="{E9F1E6A1-AC9F-49DD-813C-A5D1F3403CB6}" destId="{5A035068-57F3-476A-9B13-0C00FAFE9DDD}" srcOrd="0" destOrd="0" presId="urn:microsoft.com/office/officeart/2005/8/layout/hierarchy1"/>
    <dgm:cxn modelId="{BEA14D55-665E-4894-A64A-30102FCEF2FA}" type="presParOf" srcId="{E9F1E6A1-AC9F-49DD-813C-A5D1F3403CB6}" destId="{4F710806-4910-4A1E-A695-F77B3AE7BBDF}" srcOrd="1" destOrd="0" presId="urn:microsoft.com/office/officeart/2005/8/layout/hierarchy1"/>
    <dgm:cxn modelId="{9A9BA0F0-D4DC-49E7-9C3D-F681503AD52A}" type="presParOf" srcId="{A689D1E6-2DF6-4225-B47F-C15E30BAF73C}" destId="{D0F86E01-240C-4F35-870A-8ED309BD2A0E}" srcOrd="1" destOrd="0" presId="urn:microsoft.com/office/officeart/2005/8/layout/hierarchy1"/>
    <dgm:cxn modelId="{B8228261-FF9B-4D6D-AB35-52E963C0E35E}" type="presParOf" srcId="{D0F86E01-240C-4F35-870A-8ED309BD2A0E}" destId="{C5B97CBC-59D2-4E80-9C0B-98883897F998}" srcOrd="0" destOrd="0" presId="urn:microsoft.com/office/officeart/2005/8/layout/hierarchy1"/>
    <dgm:cxn modelId="{D53F00CF-3987-457D-8E42-C0FD22579244}" type="presParOf" srcId="{D0F86E01-240C-4F35-870A-8ED309BD2A0E}" destId="{CA2C8348-0675-48A5-8A25-77DDED5524E8}" srcOrd="1" destOrd="0" presId="urn:microsoft.com/office/officeart/2005/8/layout/hierarchy1"/>
    <dgm:cxn modelId="{5EBA0A95-BABC-4015-BBBF-03CA585CB369}" type="presParOf" srcId="{CA2C8348-0675-48A5-8A25-77DDED5524E8}" destId="{8D210D86-5EEE-41A3-82D1-AD0607EA4B1E}" srcOrd="0" destOrd="0" presId="urn:microsoft.com/office/officeart/2005/8/layout/hierarchy1"/>
    <dgm:cxn modelId="{B52F737A-AEF7-49F7-AFAC-928975CE2427}" type="presParOf" srcId="{8D210D86-5EEE-41A3-82D1-AD0607EA4B1E}" destId="{961B02C5-777B-4B13-A1D4-E3A9DA2EA886}" srcOrd="0" destOrd="0" presId="urn:microsoft.com/office/officeart/2005/8/layout/hierarchy1"/>
    <dgm:cxn modelId="{902BA031-F722-4DD3-A4AB-16A813FF03E3}" type="presParOf" srcId="{8D210D86-5EEE-41A3-82D1-AD0607EA4B1E}" destId="{1E68FF5E-A4EF-4FF1-904F-278E1EF9033D}" srcOrd="1" destOrd="0" presId="urn:microsoft.com/office/officeart/2005/8/layout/hierarchy1"/>
    <dgm:cxn modelId="{8D306470-3FFB-4DD8-9EE7-C7399C2E055F}" type="presParOf" srcId="{CA2C8348-0675-48A5-8A25-77DDED5524E8}" destId="{D9CC8B4F-AA58-4418-A409-500E16CFF5D2}" srcOrd="1" destOrd="0" presId="urn:microsoft.com/office/officeart/2005/8/layout/hierarchy1"/>
    <dgm:cxn modelId="{EA5426FE-74AE-41A3-8851-07504B656951}" type="presParOf" srcId="{E8D09A0A-EE15-4503-88F1-152EF1893BB4}" destId="{581AB431-CF03-40CF-B437-F81B8708581D}" srcOrd="2" destOrd="0" presId="urn:microsoft.com/office/officeart/2005/8/layout/hierarchy1"/>
    <dgm:cxn modelId="{1935B5F0-2367-4E47-938D-754A09C3CB53}" type="presParOf" srcId="{E8D09A0A-EE15-4503-88F1-152EF1893BB4}" destId="{6001F291-3372-4D41-9478-5E535C54FDB7}" srcOrd="3" destOrd="0" presId="urn:microsoft.com/office/officeart/2005/8/layout/hierarchy1"/>
    <dgm:cxn modelId="{F11C01DD-A8C0-4ABA-93E3-B90570B504F0}" type="presParOf" srcId="{6001F291-3372-4D41-9478-5E535C54FDB7}" destId="{67259261-FF2C-4387-BB5E-CFDDAC6F5EAF}" srcOrd="0" destOrd="0" presId="urn:microsoft.com/office/officeart/2005/8/layout/hierarchy1"/>
    <dgm:cxn modelId="{0B9F7A6E-426A-4807-B905-ABBF6E41CF54}" type="presParOf" srcId="{67259261-FF2C-4387-BB5E-CFDDAC6F5EAF}" destId="{A78DD3F2-2289-46AB-9431-95227B60B154}" srcOrd="0" destOrd="0" presId="urn:microsoft.com/office/officeart/2005/8/layout/hierarchy1"/>
    <dgm:cxn modelId="{F811417D-886C-4211-A577-1C40D24B750B}" type="presParOf" srcId="{67259261-FF2C-4387-BB5E-CFDDAC6F5EAF}" destId="{6365BC46-4D28-42A8-A858-F9172B9E32EB}" srcOrd="1" destOrd="0" presId="urn:microsoft.com/office/officeart/2005/8/layout/hierarchy1"/>
    <dgm:cxn modelId="{3F726B14-D0CE-4B5D-85FC-81FB12A3363B}" type="presParOf" srcId="{6001F291-3372-4D41-9478-5E535C54FDB7}" destId="{72B078E4-C364-40CA-8BB4-1D3F4E550643}" srcOrd="1" destOrd="0" presId="urn:microsoft.com/office/officeart/2005/8/layout/hierarchy1"/>
    <dgm:cxn modelId="{4CF77A68-53F7-4CF6-92A3-2C6D0544122A}" type="presParOf" srcId="{72B078E4-C364-40CA-8BB4-1D3F4E550643}" destId="{A1055FE0-268D-4BE1-B9C7-54491F1A084B}" srcOrd="0" destOrd="0" presId="urn:microsoft.com/office/officeart/2005/8/layout/hierarchy1"/>
    <dgm:cxn modelId="{D2E3A8CF-9D0C-4E6D-9D4C-9C04CBFE7ACA}" type="presParOf" srcId="{72B078E4-C364-40CA-8BB4-1D3F4E550643}" destId="{6602CD32-BBC9-4411-BAD3-DE07C645FAB5}" srcOrd="1" destOrd="0" presId="urn:microsoft.com/office/officeart/2005/8/layout/hierarchy1"/>
    <dgm:cxn modelId="{0FD83C67-7C06-4EAF-A344-35B115BF2671}" type="presParOf" srcId="{6602CD32-BBC9-4411-BAD3-DE07C645FAB5}" destId="{3C33B93A-917D-4FF5-9AEA-122460C18E52}" srcOrd="0" destOrd="0" presId="urn:microsoft.com/office/officeart/2005/8/layout/hierarchy1"/>
    <dgm:cxn modelId="{A88FFBBE-4F18-42C8-B793-964D18CB4C32}" type="presParOf" srcId="{3C33B93A-917D-4FF5-9AEA-122460C18E52}" destId="{3552CD38-94FC-4528-8B76-629C8B4C9BD0}" srcOrd="0" destOrd="0" presId="urn:microsoft.com/office/officeart/2005/8/layout/hierarchy1"/>
    <dgm:cxn modelId="{C959A7D0-9A66-4B4C-807A-0D6B7A2A842F}" type="presParOf" srcId="{3C33B93A-917D-4FF5-9AEA-122460C18E52}" destId="{EC1A27A5-98A3-4057-8A1E-AC26ADBA1522}" srcOrd="1" destOrd="0" presId="urn:microsoft.com/office/officeart/2005/8/layout/hierarchy1"/>
    <dgm:cxn modelId="{B265715C-D5DC-4CE2-8414-0815BC5C4CBB}" type="presParOf" srcId="{6602CD32-BBC9-4411-BAD3-DE07C645FAB5}" destId="{8D53BF9C-7C7A-4D79-8918-E34131D44EB8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ctor reto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ctor reto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47C7D7-1D85-4A3D-8860-783729950D86}" type="datetimeFigureOut">
              <a:rPr lang="pt-BR" smtClean="0"/>
              <a:pPr/>
              <a:t>27/7/2012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10596AA-431F-49E8-90CD-2F8124DE399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ofessormiranda.blogspot.com/" TargetMode="External"/><Relationship Id="rId2" Type="http://schemas.openxmlformats.org/officeDocument/2006/relationships/hyperlink" Target="mailto:jpr.miranda@gmail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professormiranda.blogspot.com/2011/04/livro-do-prof-miranda-on-line.htm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Jo&#227;o%20Paulo\Meus%20documentos\V&#205;DEOS\Carta%20de%20So%20Paulo%20de%20Direito%20Agrrio.wm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.br/imgres?imgurl=http://www.blogflaviopereira.com.br/wp-content/uploads/2009/02/stockxpertcom_id6363061_size0-200808211355201.jpg&amp;imgrefurl=http://www.blogflaviopereira.com.br/carreira-e-corporacoes/etiqueta-no-trabalho/&amp;usg=__mKNVl31g2tPl5XuupmhLWrUOX8Q=&amp;h=283&amp;w=424&amp;sz=91&amp;hl=pt-BR&amp;start=2&amp;sig2=4L3W-jctix1KS5ntKkMLWw&amp;zoom=1&amp;itbs=1&amp;tbnid=HXDiERd5-IURnM:&amp;tbnh=84&amp;tbnw=126&amp;prev=/search?q=imagem+apresenta%C3%A7%C3%A3o+pessoal&amp;hl=pt-BR&amp;biw=1024&amp;bih=545&amp;tbm=isch&amp;ei=W6IlTqqPGqL00gHmj-G6C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google.com.br/imgres?imgurl=http://3.bp.blogspot.com/_eRrz16LzyVs/TJ1HkrzRfgI/AAAAAAAAAGQ/srYG7SfqzCc/s320/voto_sindical.gif&amp;imgrefurl=http://trabalhoegeografia.blogspot.com/2011/04/fordismo-taylorismo-e-toyotismo.html&amp;usg=__dUMD0tXaUncT6UaqJRfS0Jm-qIQ=&amp;h=189&amp;w=180&amp;sz=23&amp;hl=pt-BR&amp;start=4&amp;sig2=D5Ec5jE99Nuox5xSkrUzng&amp;zoom=1&amp;itbs=1&amp;tbnid=k25Jb9f0CRYF4M:&amp;tbnh=103&amp;tbnw=98&amp;prev=/search?q=IMAGEM+SINDICALISTAS&amp;hl=pt-BR&amp;sa=X&amp;biw=1024&amp;bih=545&amp;tbm=isch&amp;prmd=ivns&amp;ei=FbQlTpnNJ6Pm0QGCzP36C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642942"/>
          </a:xfrm>
        </p:spPr>
        <p:txBody>
          <a:bodyPr>
            <a:noAutofit/>
          </a:bodyPr>
          <a:lstStyle/>
          <a:p>
            <a:pPr algn="ctr"/>
            <a:r>
              <a:rPr lang="pt-BR" sz="3200" dirty="0" smtClean="0"/>
              <a:t>Disciplina: Direito Agrário</a:t>
            </a:r>
            <a:endParaRPr lang="pt-BR" sz="32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2844" y="1142984"/>
            <a:ext cx="8715436" cy="4143404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pt-BR" sz="2600" dirty="0" smtClean="0"/>
              <a:t>AULA 1 – </a:t>
            </a:r>
            <a:r>
              <a:rPr lang="pt-BR" sz="2600" b="1" dirty="0" smtClean="0"/>
              <a:t>Noções propedêuticas</a:t>
            </a:r>
            <a:r>
              <a:rPr lang="pt-BR" sz="2600" dirty="0" smtClean="0"/>
              <a:t>:</a:t>
            </a:r>
          </a:p>
          <a:p>
            <a:pPr algn="l"/>
            <a:endParaRPr lang="pt-BR" sz="2600" dirty="0" smtClean="0"/>
          </a:p>
          <a:p>
            <a:pPr algn="l"/>
            <a:r>
              <a:rPr lang="pt-BR" sz="4400" dirty="0" smtClean="0"/>
              <a:t>Prof. </a:t>
            </a:r>
            <a:r>
              <a:rPr lang="pt-BR" sz="4400" dirty="0" err="1" smtClean="0"/>
              <a:t>Msc</a:t>
            </a:r>
            <a:r>
              <a:rPr lang="pt-BR" sz="4400" dirty="0" smtClean="0"/>
              <a:t>. João Paulo Rocha de Miranda</a:t>
            </a:r>
          </a:p>
          <a:p>
            <a:pPr algn="l"/>
            <a:r>
              <a:rPr lang="pt-BR" sz="2800" dirty="0" smtClean="0"/>
              <a:t>Advogado (UFMT) e  </a:t>
            </a:r>
            <a:r>
              <a:rPr lang="pt-BR" sz="2800" dirty="0" err="1" smtClean="0"/>
              <a:t>Zootecnista</a:t>
            </a:r>
            <a:r>
              <a:rPr lang="pt-BR" sz="2800" dirty="0" smtClean="0"/>
              <a:t> (UFSM)</a:t>
            </a:r>
          </a:p>
          <a:p>
            <a:pPr algn="l"/>
            <a:r>
              <a:rPr lang="pt-BR" sz="2800" dirty="0" smtClean="0"/>
              <a:t>Mestre em Direito Agroambiental (UFMT)</a:t>
            </a:r>
          </a:p>
          <a:p>
            <a:pPr algn="l"/>
            <a:r>
              <a:rPr lang="pt-BR" sz="2800" dirty="0" smtClean="0"/>
              <a:t>Especialista em Sociedade e Desenvolvimento Regional (UFMT)</a:t>
            </a:r>
          </a:p>
          <a:p>
            <a:pPr algn="l"/>
            <a:r>
              <a:rPr lang="pt-BR" sz="2800" dirty="0" smtClean="0"/>
              <a:t>Especialista em Direito Ambiental e desenvolvimento Sustentável (FESPMP-MT/UNIC)</a:t>
            </a:r>
          </a:p>
          <a:p>
            <a:pPr algn="l"/>
            <a:r>
              <a:rPr lang="pt-BR" sz="2800" dirty="0" smtClean="0"/>
              <a:t>Membro Comissão Meio Ambiente OAB-MT</a:t>
            </a:r>
          </a:p>
          <a:p>
            <a:pPr algn="l"/>
            <a:r>
              <a:rPr lang="pt-BR" sz="2800" dirty="0" smtClean="0"/>
              <a:t>Membro da Comissão Nacional de Saúde Ambiental do CFMVZ</a:t>
            </a:r>
          </a:p>
          <a:p>
            <a:pPr algn="l"/>
            <a:r>
              <a:rPr lang="pt-BR" sz="2800" smtClean="0"/>
              <a:t>Presidente da Comissão de Saúde Ambiental e Animais Silvestres do CRMV-MT</a:t>
            </a:r>
          </a:p>
          <a:p>
            <a:pPr algn="l"/>
            <a:endParaRPr lang="pt-BR" sz="2800" dirty="0" smtClean="0"/>
          </a:p>
          <a:p>
            <a:pPr algn="l"/>
            <a:endParaRPr lang="pt-BR" sz="2800" dirty="0" smtClean="0"/>
          </a:p>
          <a:p>
            <a:pPr algn="l"/>
            <a:r>
              <a:rPr lang="pt-BR" sz="2800" dirty="0" smtClean="0"/>
              <a:t>CONTATOS:</a:t>
            </a:r>
          </a:p>
          <a:p>
            <a:pPr algn="l"/>
            <a:r>
              <a:rPr lang="pt-BR" sz="2800" dirty="0" err="1" smtClean="0"/>
              <a:t>E-mail</a:t>
            </a:r>
            <a:r>
              <a:rPr lang="pt-BR" sz="2800" dirty="0" smtClean="0"/>
              <a:t>: </a:t>
            </a:r>
            <a:r>
              <a:rPr lang="pt-BR" sz="2800" dirty="0" smtClean="0">
                <a:hlinkClick r:id="rId2"/>
              </a:rPr>
              <a:t>jpr.miranda@gmail.com</a:t>
            </a:r>
            <a:endParaRPr lang="pt-BR" sz="2800" dirty="0" smtClean="0"/>
          </a:p>
          <a:p>
            <a:pPr algn="l"/>
            <a:endParaRPr lang="pt-BR" sz="2800" dirty="0" smtClean="0"/>
          </a:p>
          <a:p>
            <a:pPr algn="l"/>
            <a:r>
              <a:rPr lang="pt-BR" sz="2800" dirty="0" err="1" smtClean="0"/>
              <a:t>Skype</a:t>
            </a:r>
            <a:r>
              <a:rPr lang="pt-BR" sz="2800" dirty="0" smtClean="0"/>
              <a:t>: </a:t>
            </a:r>
            <a:r>
              <a:rPr lang="pt-BR" sz="2800" dirty="0" err="1" smtClean="0"/>
              <a:t>jpr</a:t>
            </a:r>
            <a:r>
              <a:rPr lang="pt-BR" sz="2800" dirty="0" smtClean="0"/>
              <a:t>.</a:t>
            </a:r>
            <a:r>
              <a:rPr lang="pt-BR" sz="2800" dirty="0" err="1" smtClean="0"/>
              <a:t>miranda</a:t>
            </a:r>
            <a:endParaRPr lang="pt-BR" sz="2800" dirty="0" smtClean="0"/>
          </a:p>
          <a:p>
            <a:pPr algn="l"/>
            <a:endParaRPr lang="pt-BR" sz="2800" dirty="0" smtClean="0"/>
          </a:p>
          <a:p>
            <a:pPr algn="l"/>
            <a:r>
              <a:rPr lang="pt-BR" sz="2800" dirty="0" smtClean="0"/>
              <a:t>Blog: </a:t>
            </a:r>
            <a:r>
              <a:rPr lang="pt-BR" sz="2800" dirty="0" smtClean="0">
                <a:hlinkClick r:id="rId3"/>
              </a:rPr>
              <a:t>http://professormiranda.blogspot.com/</a:t>
            </a:r>
            <a:endParaRPr lang="pt-BR" sz="2800" dirty="0" smtClean="0"/>
          </a:p>
          <a:p>
            <a:pPr algn="l"/>
            <a:endParaRPr lang="pt-BR" sz="2800" dirty="0" smtClean="0"/>
          </a:p>
          <a:p>
            <a:pPr algn="l"/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EMENTA</a:t>
            </a:r>
            <a:endParaRPr lang="pt-BR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0" y="1571612"/>
            <a:ext cx="9001156" cy="5286388"/>
          </a:xfrm>
        </p:spPr>
        <p:txBody>
          <a:bodyPr>
            <a:normAutofit/>
          </a:bodyPr>
          <a:lstStyle/>
          <a:p>
            <a:pPr lvl="0"/>
            <a:r>
              <a:rPr lang="pt-BR" sz="2800" b="1" dirty="0" smtClean="0"/>
              <a:t>POLÍTICA AGRÍCOLA</a:t>
            </a:r>
            <a:endParaRPr lang="pt-BR" sz="3200" dirty="0" smtClean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pt-BR" sz="2400" b="1" dirty="0" smtClean="0"/>
              <a:t>A terminologia</a:t>
            </a:r>
            <a:endParaRPr lang="pt-BR" sz="2800" dirty="0" smtClean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pt-BR" sz="2400" b="1" dirty="0" smtClean="0"/>
              <a:t>Objetivos</a:t>
            </a:r>
            <a:endParaRPr lang="pt-BR" sz="2800" dirty="0" smtClean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pt-BR" sz="2400" b="1" dirty="0" smtClean="0"/>
              <a:t>Competência</a:t>
            </a:r>
            <a:endParaRPr lang="pt-BR" sz="2800" dirty="0" smtClean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pt-BR" sz="2400" b="1" dirty="0" smtClean="0"/>
              <a:t>Diretrizes da política agrícola</a:t>
            </a:r>
            <a:endParaRPr lang="pt-BR" sz="2800" dirty="0" smtClean="0"/>
          </a:p>
          <a:p>
            <a:pPr lvl="0"/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EMENTA</a:t>
            </a:r>
            <a:endParaRPr lang="pt-BR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0" y="1571612"/>
            <a:ext cx="9001156" cy="5286388"/>
          </a:xfrm>
        </p:spPr>
        <p:txBody>
          <a:bodyPr>
            <a:norm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pt-BR" sz="2800" b="1" dirty="0" smtClean="0"/>
              <a:t>ASSOCIATIVISMO E COOPERATIVISMO</a:t>
            </a:r>
            <a:endParaRPr lang="pt-BR" sz="2800" dirty="0" smtClean="0"/>
          </a:p>
          <a:p>
            <a:pPr>
              <a:spcBef>
                <a:spcPts val="1200"/>
              </a:spcBef>
              <a:spcAft>
                <a:spcPts val="1200"/>
              </a:spcAft>
              <a:buNone/>
            </a:pPr>
            <a:endParaRPr lang="pt-BR" sz="2800" dirty="0" smtClean="0"/>
          </a:p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pt-BR" sz="2800" b="1" dirty="0" smtClean="0"/>
              <a:t>CADSTRO E TRIBUTAÇÃO DO IMÓVEL RURAL</a:t>
            </a:r>
            <a:endParaRPr lang="pt-BR" sz="2800" dirty="0" smtClean="0"/>
          </a:p>
          <a:p>
            <a:pPr>
              <a:spcBef>
                <a:spcPts val="1200"/>
              </a:spcBef>
              <a:spcAft>
                <a:spcPts val="1200"/>
              </a:spcAft>
              <a:buNone/>
            </a:pPr>
            <a:endParaRPr lang="pt-BR" sz="2800" dirty="0" smtClean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sz="2800" b="1" dirty="0" smtClean="0"/>
              <a:t>CONTRATOS AGRÁRIOS</a:t>
            </a:r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Espaço Reservado para Conteúdo 11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Nuvem 13"/>
          <p:cNvSpPr/>
          <p:nvPr/>
        </p:nvSpPr>
        <p:spPr>
          <a:xfrm>
            <a:off x="714348" y="5357826"/>
            <a:ext cx="8215370" cy="12858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latin typeface="Calibri"/>
              </a:rPr>
              <a:t>NOTA BIM = ∑ (NOTA PROVA + NOTA ATIV. AVALIATIVA)</a:t>
            </a:r>
          </a:p>
          <a:p>
            <a:pPr algn="ctr"/>
            <a:r>
              <a:rPr lang="pt-BR" dirty="0" smtClean="0">
                <a:latin typeface="Calibri"/>
              </a:rPr>
              <a:t>____________________________________________</a:t>
            </a:r>
          </a:p>
          <a:p>
            <a:pPr algn="ctr"/>
            <a:r>
              <a:rPr lang="pt-BR" dirty="0" smtClean="0">
                <a:latin typeface="Calibri"/>
              </a:rPr>
              <a:t>2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Espaço Reservado para Conteúdo 11"/>
          <p:cNvGraphicFramePr>
            <a:graphicFrameLocks noGrp="1"/>
          </p:cNvGraphicFramePr>
          <p:nvPr>
            <p:ph idx="1"/>
          </p:nvPr>
        </p:nvGraphicFramePr>
        <p:xfrm>
          <a:off x="500034" y="785794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Nuvem 13"/>
          <p:cNvSpPr/>
          <p:nvPr/>
        </p:nvSpPr>
        <p:spPr>
          <a:xfrm>
            <a:off x="714348" y="5357826"/>
            <a:ext cx="8215370" cy="12858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latin typeface="Calibri"/>
              </a:rPr>
              <a:t>NOTA BIM = ∑ (NOTA PROVA + NOTA ATIV. AVALIATIVA)</a:t>
            </a:r>
          </a:p>
          <a:p>
            <a:pPr algn="ctr"/>
            <a:r>
              <a:rPr lang="pt-BR" dirty="0" smtClean="0">
                <a:latin typeface="Calibri"/>
              </a:rPr>
              <a:t>____________________________________________</a:t>
            </a:r>
          </a:p>
          <a:p>
            <a:pPr algn="ctr"/>
            <a:r>
              <a:rPr lang="pt-BR" dirty="0" smtClean="0">
                <a:latin typeface="Calibri"/>
              </a:rPr>
              <a:t>2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214974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pt-BR" b="1" u="sng" dirty="0" smtClean="0"/>
              <a:t>BIBLIOGRAFIA BÁSICA:</a:t>
            </a:r>
          </a:p>
          <a:p>
            <a:pPr lvl="0" algn="just">
              <a:buNone/>
            </a:pPr>
            <a:endParaRPr lang="pt-BR" b="1" u="sng" dirty="0" smtClean="0"/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MARQUES, Benedito Ferreira. </a:t>
            </a:r>
            <a:r>
              <a:rPr lang="pt-BR" b="1" dirty="0" smtClean="0"/>
              <a:t>Direito agrário brasileiro. </a:t>
            </a:r>
            <a:r>
              <a:rPr lang="pt-BR" dirty="0" smtClean="0"/>
              <a:t>7 ed. rev. e atual., São Paulo: Atlas, 2007. ISBN 978-85-224-4759-6;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MIRANDA, João Paulo Rocha de. </a:t>
            </a:r>
            <a:r>
              <a:rPr lang="pt-BR" b="1" dirty="0" smtClean="0"/>
              <a:t>Fundamentos do direito ambiental aplicado às ciências agrárias, ambientais e jurídica.</a:t>
            </a:r>
            <a:r>
              <a:rPr lang="pt-BR" dirty="0" smtClean="0"/>
              <a:t> Juina/MT: </a:t>
            </a:r>
            <a:r>
              <a:rPr lang="pt-BR" dirty="0" err="1" smtClean="0"/>
              <a:t>Amazoon</a:t>
            </a:r>
            <a:r>
              <a:rPr lang="pt-BR" dirty="0" smtClean="0"/>
              <a:t>, 2009. ISBN 978-85-61876-03-6. (Disponível </a:t>
            </a:r>
            <a:r>
              <a:rPr lang="pt-BR" i="1" dirty="0" smtClean="0"/>
              <a:t>on-line</a:t>
            </a:r>
            <a:r>
              <a:rPr lang="pt-BR" dirty="0" smtClean="0"/>
              <a:t> gratuitamente: </a:t>
            </a:r>
            <a:r>
              <a:rPr lang="pt-BR" u="sng" dirty="0" smtClean="0">
                <a:hlinkClick r:id="rId2"/>
              </a:rPr>
              <a:t>http://professormiranda.blogspot.com/2011/04/livro-do-prof-miranda-on-line.html</a:t>
            </a:r>
            <a:r>
              <a:rPr lang="pt-BR" dirty="0" smtClean="0"/>
              <a:t> );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OPITZ, Silva C. B.; OPITZ,Oswaldo. </a:t>
            </a:r>
            <a:r>
              <a:rPr lang="pt-BR" b="1" dirty="0" smtClean="0"/>
              <a:t>Curso completo de direito agrário.</a:t>
            </a:r>
            <a:r>
              <a:rPr lang="pt-BR" dirty="0" smtClean="0"/>
              <a:t> 5 ed. rev. e atual., São Paulo: Saraiva, 2011. ISBN 978-85-02-10268-2.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pt-BR" dirty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214974"/>
          </a:xfrm>
        </p:spPr>
        <p:txBody>
          <a:bodyPr>
            <a:normAutofit fontScale="85000" lnSpcReduction="10000"/>
          </a:bodyPr>
          <a:lstStyle/>
          <a:p>
            <a:pPr lvl="0">
              <a:buNone/>
            </a:pPr>
            <a:r>
              <a:rPr lang="pt-BR" b="1" u="sng" dirty="0" smtClean="0"/>
              <a:t>BIBLIOGRAFIA COMPLEMENTAR:</a:t>
            </a:r>
          </a:p>
          <a:p>
            <a:pPr lvl="0">
              <a:buNone/>
            </a:pPr>
            <a:endParaRPr lang="pt-BR" b="1" u="sng" dirty="0" smtClean="0"/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BARROS, Wellington Pacheco. </a:t>
            </a:r>
            <a:r>
              <a:rPr lang="pt-BR" b="1" dirty="0" smtClean="0"/>
              <a:t>Curso de direito agrário. </a:t>
            </a:r>
            <a:r>
              <a:rPr lang="pt-BR" dirty="0" smtClean="0"/>
              <a:t>7 ed. rev. e atual., Porto Alegre: Livraria do Advogado, 2012. ISBN 978-85-7348-765-7;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MIRANDA, João Paulo Rocha de. A reserva legal e o direito de propriedade. In CRIADO, Francisco de </a:t>
            </a:r>
            <a:r>
              <a:rPr lang="pt-BR" dirty="0" err="1" smtClean="0"/>
              <a:t>Asís</a:t>
            </a:r>
            <a:r>
              <a:rPr lang="pt-BR" dirty="0" smtClean="0"/>
              <a:t> </a:t>
            </a:r>
            <a:r>
              <a:rPr lang="pt-BR" dirty="0" err="1" smtClean="0"/>
              <a:t>Palacios</a:t>
            </a:r>
            <a:r>
              <a:rPr lang="pt-BR" dirty="0" smtClean="0"/>
              <a:t>; MELO, Marcelo Augusto Santana de; JACOMINO, Sérgio (org.). </a:t>
            </a:r>
            <a:r>
              <a:rPr lang="pt-BR" b="1" dirty="0" smtClean="0"/>
              <a:t>Registro de imóveis e meio ambiente. </a:t>
            </a:r>
            <a:r>
              <a:rPr lang="pt-BR" dirty="0" smtClean="0"/>
              <a:t>São Paulo: Saraiva, 2010. ISBN 978-85-02-08293-9;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NOBRE JÚNIOR, Edilson Pereira. </a:t>
            </a:r>
            <a:r>
              <a:rPr lang="pt-BR" b="1" dirty="0" smtClean="0"/>
              <a:t>Desapropriação para fins de reforma agrária. </a:t>
            </a:r>
            <a:r>
              <a:rPr lang="pt-BR" dirty="0" smtClean="0"/>
              <a:t>3 ed. rev. e atual., Curitiba: Juruá, 2008. ISBN 85-362-1372-8;</a:t>
            </a:r>
          </a:p>
          <a:p>
            <a:pPr lvl="0"/>
            <a:endParaRPr lang="pt-BR" dirty="0" smtClean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214974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pt-BR" b="1" u="sng" dirty="0" smtClean="0"/>
              <a:t>BIBLIOGRAFIA COMPLEMENTAR:</a:t>
            </a:r>
          </a:p>
          <a:p>
            <a:pPr lvl="0">
              <a:buNone/>
            </a:pPr>
            <a:endParaRPr lang="pt-BR" b="1" u="sng" dirty="0" smtClean="0"/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SCIORILLI, Marcelo. </a:t>
            </a:r>
            <a:r>
              <a:rPr lang="pt-BR" b="1" dirty="0" smtClean="0"/>
              <a:t>Direito de propriedade: evolução, aspectos gerais, restrições, proteção, função social; Política agrícola: conformação, instrumentos, limites. </a:t>
            </a:r>
            <a:r>
              <a:rPr lang="pt-BR" dirty="0" smtClean="0"/>
              <a:t>São Paulo: Juarez de Oliveira, 2007. ISBN 978-85-7453-629-3;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CAVEDON, Fernanda de Salles. </a:t>
            </a:r>
            <a:r>
              <a:rPr lang="pt-BR" b="1" dirty="0" smtClean="0"/>
              <a:t>Função social e ambiental da propriedade</a:t>
            </a:r>
            <a:r>
              <a:rPr lang="pt-BR" dirty="0" smtClean="0"/>
              <a:t>. Florianópolis: </a:t>
            </a:r>
            <a:r>
              <a:rPr lang="pt-BR" dirty="0" err="1" smtClean="0"/>
              <a:t>Visualbooks</a:t>
            </a:r>
            <a:r>
              <a:rPr lang="pt-BR" dirty="0" smtClean="0"/>
              <a:t>, 2003. ISBN 85-88681-12-9;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MARQUESI, Roberto Wagner. </a:t>
            </a:r>
            <a:r>
              <a:rPr lang="pt-BR" b="1" dirty="0" smtClean="0"/>
              <a:t>Direitos reais agrários &amp; função social</a:t>
            </a:r>
            <a:r>
              <a:rPr lang="pt-BR" dirty="0" smtClean="0"/>
              <a:t>. Curitiba: Juruá, 2001. ISBN 85-7394699-7.</a:t>
            </a: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Carta de So Paulo de Direito Agrrio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42910" y="1010821"/>
            <a:ext cx="7796238" cy="584717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Espaço Reservado para Conteúdo 10"/>
          <p:cNvGraphicFramePr>
            <a:graphicFrameLocks noGrp="1"/>
          </p:cNvGraphicFramePr>
          <p:nvPr>
            <p:ph idx="1"/>
          </p:nvPr>
        </p:nvGraphicFramePr>
        <p:xfrm>
          <a:off x="0" y="785794"/>
          <a:ext cx="914400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o explicativo em forma de nuvem 12"/>
          <p:cNvSpPr/>
          <p:nvPr/>
        </p:nvSpPr>
        <p:spPr>
          <a:xfrm>
            <a:off x="500034" y="785794"/>
            <a:ext cx="3500430" cy="221457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 smtClean="0"/>
              <a:t>Art. 126. Para dirimir conflitos fundiários, o Tribunal de Justiça proporá a criação de varas especializadas, com competência exclusiva para questões agrárias (CF/88)</a:t>
            </a:r>
            <a:endParaRPr lang="pt-B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21497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pt-BR" sz="2500" b="1" u="sng" dirty="0" smtClean="0"/>
              <a:t>AUTONOMIA LEGISLATIVA:</a:t>
            </a:r>
          </a:p>
          <a:p>
            <a:pPr lvl="0">
              <a:buNone/>
            </a:pPr>
            <a:endParaRPr lang="pt-BR" sz="2500" b="1" u="sng" dirty="0" smtClean="0"/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500" dirty="0" smtClean="0"/>
              <a:t>EC nº 10, de 10/11/1964 </a:t>
            </a:r>
            <a:r>
              <a:rPr lang="pt-BR" sz="1600" dirty="0" smtClean="0"/>
              <a:t>=inseriu</a:t>
            </a:r>
            <a:r>
              <a:rPr lang="pt-BR" sz="1600" dirty="0" smtClean="0">
                <a:cs typeface="Lucida Sans Unicode"/>
              </a:rPr>
              <a:t>⇛ alínea “a”⇛XV </a:t>
            </a:r>
            <a:r>
              <a:rPr lang="pt-BR" sz="1600" dirty="0" smtClean="0">
                <a:latin typeface="Lucida Sans Unicode"/>
                <a:cs typeface="Lucida Sans Unicode"/>
              </a:rPr>
              <a:t>⇛</a:t>
            </a:r>
            <a:r>
              <a:rPr lang="pt-BR" sz="1600" dirty="0" smtClean="0">
                <a:cs typeface="Lucida Sans Unicode"/>
              </a:rPr>
              <a:t>Art. 5º, CF/46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pt-BR" sz="2100" dirty="0" smtClean="0">
                <a:cs typeface="Lucida Sans Unicode"/>
              </a:rPr>
              <a:t>Competência legislativa União </a:t>
            </a:r>
            <a:r>
              <a:rPr lang="pt-BR" sz="2100" dirty="0" smtClean="0">
                <a:latin typeface="Lucida Sans Unicode"/>
                <a:cs typeface="Lucida Sans Unicode"/>
              </a:rPr>
              <a:t>⇛ Direito Agrário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pt-BR" sz="2100" dirty="0" smtClean="0">
                <a:latin typeface="Lucida Sans Unicode"/>
                <a:cs typeface="Lucida Sans Unicode"/>
              </a:rPr>
              <a:t>Autonomia Constitucional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  <a:buNone/>
            </a:pPr>
            <a:endParaRPr lang="pt-BR" sz="2100" dirty="0" smtClean="0">
              <a:cs typeface="Lucida Sans Unicode"/>
            </a:endParaRP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500" dirty="0" smtClean="0">
                <a:cs typeface="Lucida Sans Unicode"/>
              </a:rPr>
              <a:t>Estatuto da Terra (Lei n</a:t>
            </a:r>
            <a:r>
              <a:rPr lang="pt-BR" sz="2500" dirty="0" smtClean="0">
                <a:latin typeface="Calibri"/>
                <a:cs typeface="Lucida Sans Unicode"/>
              </a:rPr>
              <a:t>º 4.504/64)  </a:t>
            </a:r>
            <a:r>
              <a:rPr lang="pt-BR" sz="2500" dirty="0" smtClean="0">
                <a:latin typeface="Lucida Sans Unicode"/>
                <a:cs typeface="Lucida Sans Unicode"/>
              </a:rPr>
              <a:t>≅ </a:t>
            </a:r>
            <a:r>
              <a:rPr lang="pt-BR" sz="2500" dirty="0" smtClean="0">
                <a:latin typeface="Calibri"/>
                <a:cs typeface="Lucida Sans Unicode"/>
              </a:rPr>
              <a:t>“Código Agrário”</a:t>
            </a:r>
            <a:endParaRPr lang="pt-BR" sz="2500" dirty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APRESENTAÇÃO</a:t>
            </a:r>
            <a:endParaRPr lang="pt-BR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Ambiental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://t2.gstatic.com/images?q=tbn:ANd9GcQJ_3O5ehB7VEL2vRvQXP0Aj9xsVoMK0APo2UaDWju8j9NNRZEeuvTsS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238367"/>
            <a:ext cx="4679189" cy="311945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Espaço Reservado para Conteúdo 10"/>
          <p:cNvGraphicFramePr>
            <a:graphicFrameLocks noGrp="1"/>
          </p:cNvGraphicFramePr>
          <p:nvPr>
            <p:ph idx="1"/>
          </p:nvPr>
        </p:nvGraphicFramePr>
        <p:xfrm>
          <a:off x="0" y="785794"/>
          <a:ext cx="914400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21497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pt-BR" sz="2500" b="1" u="sng" dirty="0" smtClean="0"/>
              <a:t>AUTONOMIA DIDÁTICA:</a:t>
            </a:r>
          </a:p>
          <a:p>
            <a:pPr lvl="0">
              <a:buNone/>
            </a:pPr>
            <a:endParaRPr lang="pt-BR" sz="2500" b="1" u="sng" dirty="0" smtClean="0"/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500" dirty="0" smtClean="0"/>
              <a:t>1942 </a:t>
            </a:r>
            <a:r>
              <a:rPr lang="pt-BR" sz="2500" dirty="0" smtClean="0">
                <a:latin typeface="Lucida Sans Unicode"/>
                <a:cs typeface="Lucida Sans Unicode"/>
              </a:rPr>
              <a:t>⇛ Jurista Malta Cardozo ⇛ recomendou o ensino de Direito Rural nas Faculdades;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endParaRPr lang="pt-BR" sz="2500" dirty="0" smtClean="0">
              <a:latin typeface="Lucida Sans Unicode"/>
              <a:cs typeface="Lucida Sans Unicode"/>
            </a:endParaRP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500" dirty="0" smtClean="0">
                <a:latin typeface="Lucida Sans Unicode"/>
                <a:cs typeface="Lucida Sans Unicode"/>
              </a:rPr>
              <a:t>1972 ⇛ Resolução n</a:t>
            </a:r>
            <a:r>
              <a:rPr lang="pt-BR" sz="2500" dirty="0" smtClean="0">
                <a:latin typeface="Calibri"/>
                <a:cs typeface="Lucida Sans Unicode"/>
              </a:rPr>
              <a:t>º 3, Conselho Federal de Educação, de 25/02/1972 </a:t>
            </a:r>
            <a:r>
              <a:rPr lang="pt-BR" sz="2500" dirty="0" smtClean="0">
                <a:latin typeface="Lucida Sans Unicode"/>
                <a:cs typeface="Lucida Sans Unicode"/>
              </a:rPr>
              <a:t>⇛ Introdução da disciplina em caráter opcional ou eletivo.</a:t>
            </a:r>
            <a:endParaRPr lang="pt-BR" sz="2500" dirty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21497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pt-BR" sz="2500" b="1" u="sng" dirty="0" smtClean="0"/>
              <a:t>AUTONOMIA JURISDICIONAL:</a:t>
            </a:r>
          </a:p>
          <a:p>
            <a:pPr lvl="0">
              <a:buNone/>
            </a:pPr>
            <a:endParaRPr lang="pt-BR" sz="2500" b="1" u="sng" dirty="0" smtClean="0"/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500" dirty="0" smtClean="0"/>
              <a:t>Implantação da Justiça Agrária no Brasil (Federal)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500" dirty="0" smtClean="0"/>
              <a:t>Avanços: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pt-BR" sz="2100" dirty="0" smtClean="0"/>
              <a:t>Constituinte de 1988 </a:t>
            </a:r>
            <a:r>
              <a:rPr lang="pt-BR" sz="2100" dirty="0" smtClean="0">
                <a:latin typeface="Lucida Sans Unicode"/>
                <a:cs typeface="Lucida Sans Unicode"/>
              </a:rPr>
              <a:t>⇛ </a:t>
            </a:r>
            <a:r>
              <a:rPr lang="pt-BR" sz="2100" dirty="0" smtClean="0"/>
              <a:t>Art. 126 </a:t>
            </a:r>
            <a:r>
              <a:rPr lang="pt-BR" sz="2100" dirty="0" smtClean="0">
                <a:latin typeface="Lucida Sans Unicode"/>
                <a:cs typeface="Lucida Sans Unicode"/>
              </a:rPr>
              <a:t>⇛ </a:t>
            </a:r>
            <a:r>
              <a:rPr lang="pt-BR" sz="2100" b="1" u="sng" dirty="0" smtClean="0">
                <a:latin typeface="Lucida Sans Unicode"/>
                <a:cs typeface="Lucida Sans Unicode"/>
              </a:rPr>
              <a:t>recomendou</a:t>
            </a:r>
            <a:r>
              <a:rPr lang="pt-BR" sz="2100" dirty="0" smtClean="0">
                <a:latin typeface="Lucida Sans Unicode"/>
                <a:cs typeface="Lucida Sans Unicode"/>
              </a:rPr>
              <a:t> os TJ dos Estados instituírem  entrâncias especiais e designarem juízes com competência exclusiva para as questões agrárias;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pt-BR" sz="2100" dirty="0" smtClean="0">
                <a:latin typeface="Lucida Sans Unicode"/>
                <a:cs typeface="Lucida Sans Unicode"/>
              </a:rPr>
              <a:t>EC n</a:t>
            </a:r>
            <a:r>
              <a:rPr lang="pt-BR" sz="2100" dirty="0" smtClean="0">
                <a:latin typeface="Calibri"/>
                <a:cs typeface="Lucida Sans Unicode"/>
              </a:rPr>
              <a:t>º 45/04 =modifica</a:t>
            </a:r>
            <a:r>
              <a:rPr lang="pt-BR" sz="2100" dirty="0" smtClean="0">
                <a:latin typeface="Lucida Sans Unicode"/>
                <a:cs typeface="Lucida Sans Unicode"/>
              </a:rPr>
              <a:t>⇛ Art. 126 ⇛ </a:t>
            </a:r>
            <a:r>
              <a:rPr lang="pt-BR" sz="2100" dirty="0" smtClean="0">
                <a:latin typeface="Calibri"/>
                <a:cs typeface="Lucida Sans Unicode"/>
              </a:rPr>
              <a:t>Varas especializadas</a:t>
            </a:r>
            <a:endParaRPr lang="pt-BR" sz="2100" dirty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21497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pt-BR" sz="3200" dirty="0" smtClean="0"/>
              <a:t>	“Art. 126. Para dirimir conflitos fundiários, o Tribunal de Justiça proporá a </a:t>
            </a:r>
            <a:r>
              <a:rPr lang="pt-BR" sz="3200" u="sng" dirty="0" smtClean="0"/>
              <a:t>criação de varas especializadas</a:t>
            </a:r>
            <a:r>
              <a:rPr lang="pt-BR" sz="3200" dirty="0" smtClean="0"/>
              <a:t>, com </a:t>
            </a:r>
            <a:r>
              <a:rPr lang="pt-BR" sz="3200" u="sng" dirty="0" smtClean="0"/>
              <a:t>competência</a:t>
            </a:r>
            <a:r>
              <a:rPr lang="pt-BR" sz="3200" dirty="0" smtClean="0"/>
              <a:t> </a:t>
            </a:r>
            <a:r>
              <a:rPr lang="pt-BR" sz="3200" u="sng" dirty="0" smtClean="0"/>
              <a:t>exclusiva</a:t>
            </a:r>
            <a:r>
              <a:rPr lang="pt-BR" sz="3200" dirty="0" smtClean="0"/>
              <a:t> para </a:t>
            </a:r>
            <a:r>
              <a:rPr lang="pt-BR" sz="3200" u="sng" dirty="0" smtClean="0"/>
              <a:t>questões agrárias</a:t>
            </a:r>
            <a:r>
              <a:rPr lang="pt-BR" sz="3200" dirty="0" smtClean="0"/>
              <a:t>.”</a:t>
            </a:r>
          </a:p>
          <a:p>
            <a:pPr>
              <a:buNone/>
            </a:pPr>
            <a:endParaRPr lang="pt-BR" sz="2800" dirty="0" smtClean="0"/>
          </a:p>
          <a:p>
            <a:pPr algn="r">
              <a:buNone/>
            </a:pPr>
            <a:r>
              <a:rPr lang="pt-BR" sz="2800" dirty="0" smtClean="0"/>
              <a:t> (CF/88)</a:t>
            </a: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 txBox="1">
            <a:spLocks/>
          </p:cNvSpPr>
          <p:nvPr/>
        </p:nvSpPr>
        <p:spPr>
          <a:xfrm>
            <a:off x="0" y="1214422"/>
            <a:ext cx="1714480" cy="1214446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Interfaces do Direito Agrário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Espaço Reservado para Conteúdo 10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ol 5"/>
          <p:cNvSpPr/>
          <p:nvPr/>
        </p:nvSpPr>
        <p:spPr>
          <a:xfrm>
            <a:off x="1214414" y="1928802"/>
            <a:ext cx="4714908" cy="1571636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smtClean="0">
                <a:solidFill>
                  <a:srgbClr val="FFFF00"/>
                </a:solidFill>
              </a:rPr>
              <a:t>Direito</a:t>
            </a:r>
          </a:p>
          <a:p>
            <a:pPr algn="ctr"/>
            <a:r>
              <a:rPr lang="pt-BR" sz="1600" dirty="0" smtClean="0">
                <a:solidFill>
                  <a:srgbClr val="FFFF00"/>
                </a:solidFill>
              </a:rPr>
              <a:t>Agroambiental</a:t>
            </a:r>
            <a:endParaRPr lang="pt-BR" sz="1600" dirty="0">
              <a:solidFill>
                <a:srgbClr val="FFFF00"/>
              </a:solidFill>
            </a:endParaRPr>
          </a:p>
        </p:txBody>
      </p:sp>
      <p:sp>
        <p:nvSpPr>
          <p:cNvPr id="10" name="Texto explicativo em seta para a esquerda 9"/>
          <p:cNvSpPr/>
          <p:nvPr/>
        </p:nvSpPr>
        <p:spPr>
          <a:xfrm>
            <a:off x="6143636" y="2714620"/>
            <a:ext cx="2643206" cy="500066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Zootecnia</a:t>
            </a:r>
            <a:endParaRPr lang="pt-BR" dirty="0"/>
          </a:p>
        </p:txBody>
      </p:sp>
      <p:sp>
        <p:nvSpPr>
          <p:cNvPr id="12" name="Texto explicativo em seta para a esquerda 11"/>
          <p:cNvSpPr/>
          <p:nvPr/>
        </p:nvSpPr>
        <p:spPr>
          <a:xfrm>
            <a:off x="5500694" y="5000636"/>
            <a:ext cx="2643206" cy="500066"/>
          </a:xfrm>
          <a:prstGeom prst="leftArrowCallout">
            <a:avLst/>
          </a:prstGeom>
          <a:scene3d>
            <a:camera prst="orthographicFront">
              <a:rot lat="0" lon="0" rev="194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Agronomia</a:t>
            </a:r>
            <a:endParaRPr lang="pt-BR" dirty="0"/>
          </a:p>
        </p:txBody>
      </p:sp>
      <p:sp>
        <p:nvSpPr>
          <p:cNvPr id="13" name="Texto explicativo em seta para a esquerda 12"/>
          <p:cNvSpPr/>
          <p:nvPr/>
        </p:nvSpPr>
        <p:spPr>
          <a:xfrm>
            <a:off x="4429124" y="1071546"/>
            <a:ext cx="2643206" cy="500066"/>
          </a:xfrm>
          <a:prstGeom prst="leftArrowCallout">
            <a:avLst/>
          </a:prstGeom>
          <a:scene3d>
            <a:camera prst="orthographicFront">
              <a:rot lat="0" lon="0" rev="33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Eng. Florestal</a:t>
            </a:r>
            <a:endParaRPr lang="pt-BR" dirty="0"/>
          </a:p>
        </p:txBody>
      </p:sp>
      <p:sp>
        <p:nvSpPr>
          <p:cNvPr id="14" name="Texto explicativo em seta para a esquerda 13"/>
          <p:cNvSpPr/>
          <p:nvPr/>
        </p:nvSpPr>
        <p:spPr>
          <a:xfrm>
            <a:off x="3286116" y="5214950"/>
            <a:ext cx="2643206" cy="500066"/>
          </a:xfrm>
          <a:prstGeom prst="leftArrowCallou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err="1" smtClean="0"/>
              <a:t>Cienc</a:t>
            </a:r>
            <a:r>
              <a:rPr lang="pt-BR" dirty="0" smtClean="0"/>
              <a:t>. </a:t>
            </a:r>
            <a:r>
              <a:rPr lang="pt-BR" dirty="0" err="1" smtClean="0"/>
              <a:t>Amb</a:t>
            </a:r>
            <a:endParaRPr lang="pt-BR" dirty="0"/>
          </a:p>
        </p:txBody>
      </p:sp>
      <p:sp>
        <p:nvSpPr>
          <p:cNvPr id="15" name="Texto explicativo em seta para a esquerda 14"/>
          <p:cNvSpPr/>
          <p:nvPr/>
        </p:nvSpPr>
        <p:spPr>
          <a:xfrm>
            <a:off x="1214414" y="4929198"/>
            <a:ext cx="2643206" cy="500066"/>
          </a:xfrm>
          <a:prstGeom prst="leftArrowCallout">
            <a:avLst/>
          </a:prstGeom>
          <a:scene3d>
            <a:camera prst="orthographicFront">
              <a:rot lat="0" lon="0" rev="1290000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Sociologia</a:t>
            </a:r>
            <a:endParaRPr lang="pt-BR" dirty="0"/>
          </a:p>
        </p:txBody>
      </p:sp>
      <p:sp>
        <p:nvSpPr>
          <p:cNvPr id="16" name="Texto explicativo em seta para a esquerda 15"/>
          <p:cNvSpPr/>
          <p:nvPr/>
        </p:nvSpPr>
        <p:spPr>
          <a:xfrm>
            <a:off x="2071670" y="1000108"/>
            <a:ext cx="2643206" cy="500066"/>
          </a:xfrm>
          <a:prstGeom prst="leftArrowCallout">
            <a:avLst/>
          </a:prstGeom>
          <a:scene3d>
            <a:camera prst="orthographicFront">
              <a:rot lat="0" lon="0" rev="7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Antropologia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://www.guiavegano.com/vegan/images/stories/artigos/primordi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143116"/>
            <a:ext cx="3709994" cy="3798934"/>
          </a:xfrm>
          <a:prstGeom prst="rect">
            <a:avLst/>
          </a:prstGeom>
          <a:noFill/>
        </p:spPr>
      </p:pic>
      <p:sp>
        <p:nvSpPr>
          <p:cNvPr id="8" name="CaixaDeTexto 7"/>
          <p:cNvSpPr txBox="1"/>
          <p:nvPr/>
        </p:nvSpPr>
        <p:spPr>
          <a:xfrm>
            <a:off x="0" y="1357298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u="sng" dirty="0" smtClean="0"/>
              <a:t>Origem do Direito Agrário</a:t>
            </a:r>
          </a:p>
          <a:p>
            <a:pPr algn="ctr"/>
            <a:endParaRPr lang="pt-BR" sz="2800" dirty="0" smtClean="0"/>
          </a:p>
          <a:p>
            <a:pPr algn="ctr"/>
            <a:r>
              <a:rPr lang="pt-BR" sz="2800" dirty="0" smtClean="0"/>
              <a:t>Remonta os primórdios da civilização</a:t>
            </a:r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All Users\Documentos\Minhas imagens\Amostras de imagens\imagesCAUZ25A5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3051" y="2214553"/>
            <a:ext cx="5300717" cy="3975537"/>
          </a:xfrm>
          <a:prstGeom prst="rect">
            <a:avLst/>
          </a:prstGeom>
          <a:noFill/>
        </p:spPr>
      </p:pic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0" y="135729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u="sng" dirty="0" smtClean="0"/>
              <a:t>Origem do Direito Agrário</a:t>
            </a:r>
          </a:p>
          <a:p>
            <a:pPr algn="ctr"/>
            <a:endParaRPr lang="pt-BR" sz="2800" dirty="0" smtClean="0"/>
          </a:p>
          <a:p>
            <a:pPr algn="ctr"/>
            <a:r>
              <a:rPr lang="pt-BR" sz="2800" b="1" dirty="0" smtClean="0"/>
              <a:t>Homem começa a retirar da terra alimentos necessários à sobrevivência</a:t>
            </a:r>
            <a:endParaRPr lang="pt-BR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Documents and Settings\All Users\Documentos\Minhas imagens\Amostras de imagens\agropecuár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71678"/>
            <a:ext cx="6794086" cy="3988337"/>
          </a:xfrm>
          <a:prstGeom prst="rect">
            <a:avLst/>
          </a:prstGeom>
          <a:noFill/>
        </p:spPr>
      </p:pic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0" y="1214422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u="sng" dirty="0" smtClean="0"/>
              <a:t>Origem do Direito Agrário</a:t>
            </a:r>
          </a:p>
          <a:p>
            <a:pPr algn="ctr"/>
            <a:endParaRPr lang="pt-BR" sz="2800" dirty="0" smtClean="0"/>
          </a:p>
          <a:p>
            <a:pPr algn="ctr"/>
            <a:r>
              <a:rPr lang="pt-BR" sz="2800" b="1" dirty="0" smtClean="0"/>
              <a:t>Homens se organizam em tribos necessário </a:t>
            </a:r>
            <a:r>
              <a:rPr lang="pt-BR" sz="2800" b="1" dirty="0" smtClean="0">
                <a:cs typeface="Lucida Sans Unicode"/>
              </a:rPr>
              <a:t>⇛ </a:t>
            </a:r>
            <a:r>
              <a:rPr lang="pt-BR" sz="2800" b="1" dirty="0" smtClean="0"/>
              <a:t>criação de normas reguladoras da relação entre eles e a terra </a:t>
            </a:r>
            <a:r>
              <a:rPr lang="pt-BR" sz="2800" b="1" dirty="0" smtClean="0">
                <a:latin typeface="Lucida Sans Unicode"/>
                <a:cs typeface="Lucida Sans Unicode"/>
              </a:rPr>
              <a:t>⇛</a:t>
            </a:r>
          </a:p>
          <a:p>
            <a:pPr algn="ctr"/>
            <a:r>
              <a:rPr lang="pt-BR" sz="2800" b="1" u="sng" dirty="0" smtClean="0">
                <a:latin typeface="Lucida Sans Unicode"/>
                <a:cs typeface="Lucida Sans Unicode"/>
              </a:rPr>
              <a:t>Nasce </a:t>
            </a:r>
            <a:r>
              <a:rPr lang="pt-BR" sz="2800" b="1" u="sng" dirty="0" smtClean="0"/>
              <a:t>o ordenamento jurídico  agrário</a:t>
            </a:r>
            <a:endParaRPr lang="pt-BR" sz="2800" b="1" u="sng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62" name="Picture 2" descr="C:\Documents and Settings\All Users\Documentos\Minhas imagens\Amostras de imagens\historia_4[1]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714356"/>
            <a:ext cx="5531864" cy="53096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63" name="Picture 3" descr="C:\Documents and Settings\All Users\Documentos\Minhas imagens\Amostras de imagens\CodigoDeHammurabi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4283258" cy="3500462"/>
          </a:xfrm>
          <a:prstGeom prst="rect">
            <a:avLst/>
          </a:prstGeom>
          <a:noFill/>
        </p:spPr>
      </p:pic>
      <p:sp>
        <p:nvSpPr>
          <p:cNvPr id="9" name="Espaço Reservado para Conteúdo 9"/>
          <p:cNvSpPr>
            <a:spLocks noGrp="1"/>
          </p:cNvSpPr>
          <p:nvPr>
            <p:ph idx="1"/>
          </p:nvPr>
        </p:nvSpPr>
        <p:spPr>
          <a:xfrm>
            <a:off x="4429124" y="1071546"/>
            <a:ext cx="4572032" cy="5572164"/>
          </a:xfrm>
        </p:spPr>
        <p:txBody>
          <a:bodyPr>
            <a:normAutofit fontScale="92500" lnSpcReduction="20000"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100" dirty="0" smtClean="0"/>
              <a:t>1º Código Agrário da Humanidade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100" dirty="0" smtClean="0"/>
              <a:t>Séc. XVII a.C. </a:t>
            </a:r>
            <a:r>
              <a:rPr lang="pt-BR" sz="2100" dirty="0" smtClean="0">
                <a:cs typeface="Lucida Sans Unicode"/>
              </a:rPr>
              <a:t>⇛ </a:t>
            </a:r>
            <a:r>
              <a:rPr lang="pt-BR" sz="2100" dirty="0" smtClean="0"/>
              <a:t>Povo babilônico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100" dirty="0" smtClean="0"/>
              <a:t>280 § </a:t>
            </a:r>
            <a:r>
              <a:rPr lang="pt-BR" sz="2100" dirty="0" smtClean="0">
                <a:cs typeface="Lucida Sans Unicode"/>
              </a:rPr>
              <a:t>⇛ 65 temas agrários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100" b="1" u="sng" dirty="0" smtClean="0">
                <a:cs typeface="Lucida Sans Unicode"/>
              </a:rPr>
              <a:t>Capítulo V </a:t>
            </a:r>
            <a:r>
              <a:rPr lang="pt-BR" sz="2100" b="1" dirty="0" smtClean="0">
                <a:cs typeface="Lucida Sans Unicode"/>
              </a:rPr>
              <a:t>⇛</a:t>
            </a:r>
            <a:r>
              <a:rPr lang="pt-BR" sz="2100" dirty="0" smtClean="0">
                <a:cs typeface="Lucida Sans Unicode"/>
              </a:rPr>
              <a:t> locação e cultivo dos fundos rústicos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100" b="1" u="sng" dirty="0" smtClean="0">
                <a:cs typeface="Lucida Sans Unicode"/>
              </a:rPr>
              <a:t>Capítulo XII </a:t>
            </a:r>
            <a:r>
              <a:rPr lang="pt-BR" sz="2100" b="1" dirty="0" smtClean="0">
                <a:cs typeface="Lucida Sans Unicode"/>
              </a:rPr>
              <a:t>⇛</a:t>
            </a:r>
            <a:r>
              <a:rPr lang="pt-BR" sz="2100" dirty="0" smtClean="0">
                <a:cs typeface="Lucida Sans Unicode"/>
              </a:rPr>
              <a:t> empréstimo e locação de bois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100" b="1" u="sng" dirty="0" smtClean="0">
                <a:cs typeface="Lucida Sans Unicode"/>
              </a:rPr>
              <a:t>Capítulo XIV </a:t>
            </a:r>
            <a:r>
              <a:rPr lang="pt-BR" sz="2100" b="1" dirty="0" smtClean="0">
                <a:cs typeface="Lucida Sans Unicode"/>
              </a:rPr>
              <a:t>⇛</a:t>
            </a:r>
            <a:r>
              <a:rPr lang="pt-BR" sz="2100" dirty="0" smtClean="0">
                <a:cs typeface="Lucida Sans Unicode"/>
              </a:rPr>
              <a:t> tipificação da morte humana</a:t>
            </a:r>
            <a:r>
              <a:rPr lang="pt-BR" sz="2100" dirty="0" smtClean="0">
                <a:latin typeface="Lucida Sans Unicode"/>
                <a:cs typeface="Lucida Sans Unicode"/>
              </a:rPr>
              <a:t>⇛</a:t>
            </a:r>
            <a:r>
              <a:rPr lang="pt-BR" sz="2100" dirty="0" smtClean="0">
                <a:cs typeface="Lucida Sans Unicode"/>
              </a:rPr>
              <a:t>chifrada boi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100" b="1" u="sng" dirty="0" smtClean="0">
                <a:cs typeface="Lucida Sans Unicode"/>
              </a:rPr>
              <a:t>Capítulo XVI </a:t>
            </a:r>
            <a:r>
              <a:rPr lang="pt-BR" sz="2100" b="1" dirty="0" smtClean="0">
                <a:cs typeface="Lucida Sans Unicode"/>
              </a:rPr>
              <a:t>⇛</a:t>
            </a:r>
            <a:r>
              <a:rPr lang="pt-BR" sz="2100" dirty="0" smtClean="0">
                <a:cs typeface="Lucida Sans Unicode"/>
              </a:rPr>
              <a:t> regia situação dos agricultores</a:t>
            </a:r>
          </a:p>
          <a:p>
            <a:pPr lvl="0" algn="just">
              <a:spcBef>
                <a:spcPts val="1200"/>
              </a:spcBef>
              <a:spcAft>
                <a:spcPts val="1200"/>
              </a:spcAft>
            </a:pPr>
            <a:r>
              <a:rPr lang="pt-BR" sz="2100" b="1" u="sng" dirty="0" smtClean="0">
                <a:cs typeface="Lucida Sans Unicode"/>
              </a:rPr>
              <a:t>Capítulo XVII </a:t>
            </a:r>
            <a:r>
              <a:rPr lang="pt-BR" sz="2100" b="1" dirty="0" smtClean="0">
                <a:cs typeface="Lucida Sans Unicode"/>
              </a:rPr>
              <a:t>⇛</a:t>
            </a:r>
            <a:r>
              <a:rPr lang="pt-BR" sz="2100" dirty="0" smtClean="0">
                <a:cs typeface="Lucida Sans Unicode"/>
              </a:rPr>
              <a:t> situação pastores</a:t>
            </a:r>
            <a:endParaRPr lang="pt-BR" sz="2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EMENTA</a:t>
            </a:r>
            <a:endParaRPr lang="pt-BR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0" y="1571612"/>
            <a:ext cx="9001156" cy="5286388"/>
          </a:xfrm>
        </p:spPr>
        <p:txBody>
          <a:bodyPr>
            <a:normAutofit lnSpcReduction="10000"/>
          </a:bodyPr>
          <a:lstStyle/>
          <a:p>
            <a:pPr lvl="0"/>
            <a:r>
              <a:rPr lang="pt-BR" sz="2800" b="1" dirty="0" smtClean="0"/>
              <a:t>NOÇÕES PROPEDÊUTICAS</a:t>
            </a:r>
            <a:endParaRPr lang="pt-BR" sz="3200" dirty="0" smtClean="0"/>
          </a:p>
          <a:p>
            <a:pPr lvl="1"/>
            <a:r>
              <a:rPr lang="pt-BR" sz="2400" b="1" dirty="0" smtClean="0"/>
              <a:t>Direito Agrário enquanto ramo autônomo</a:t>
            </a:r>
            <a:endParaRPr lang="pt-BR" sz="2800" dirty="0" smtClean="0"/>
          </a:p>
          <a:p>
            <a:pPr lvl="2"/>
            <a:r>
              <a:rPr lang="pt-BR" sz="2400" dirty="0" smtClean="0"/>
              <a:t>Interfaces do Direito Agrário com outros ramos do Direito</a:t>
            </a:r>
            <a:endParaRPr lang="pt-BR" sz="2800" dirty="0" smtClean="0"/>
          </a:p>
          <a:p>
            <a:pPr lvl="2"/>
            <a:r>
              <a:rPr lang="pt-BR" sz="2400" dirty="0" smtClean="0"/>
              <a:t>Direito </a:t>
            </a:r>
            <a:r>
              <a:rPr lang="pt-BR" sz="2400" dirty="0" err="1" smtClean="0"/>
              <a:t>agroambiental</a:t>
            </a:r>
            <a:endParaRPr lang="pt-BR" sz="2400" dirty="0" smtClean="0"/>
          </a:p>
          <a:p>
            <a:pPr lvl="2"/>
            <a:endParaRPr lang="pt-BR" sz="2800" dirty="0" smtClean="0"/>
          </a:p>
          <a:p>
            <a:pPr lvl="1"/>
            <a:r>
              <a:rPr lang="pt-BR" sz="2400" b="1" dirty="0" smtClean="0"/>
              <a:t>Origens</a:t>
            </a:r>
            <a:endParaRPr lang="pt-BR" sz="2800" dirty="0" smtClean="0"/>
          </a:p>
          <a:p>
            <a:pPr lvl="1"/>
            <a:r>
              <a:rPr lang="pt-BR" sz="2400" b="1" dirty="0" smtClean="0"/>
              <a:t>Denominação</a:t>
            </a:r>
            <a:endParaRPr lang="pt-BR" sz="2800" dirty="0" smtClean="0"/>
          </a:p>
          <a:p>
            <a:pPr lvl="1"/>
            <a:r>
              <a:rPr lang="pt-BR" sz="2400" b="1" dirty="0" smtClean="0"/>
              <a:t>Definição</a:t>
            </a:r>
            <a:endParaRPr lang="pt-BR" sz="2800" dirty="0" smtClean="0"/>
          </a:p>
          <a:p>
            <a:pPr lvl="1"/>
            <a:r>
              <a:rPr lang="pt-BR" sz="2400" b="1" dirty="0" smtClean="0"/>
              <a:t>Natureza jurídica</a:t>
            </a:r>
            <a:endParaRPr lang="pt-BR" sz="2800" dirty="0" smtClean="0"/>
          </a:p>
          <a:p>
            <a:pPr lvl="1"/>
            <a:r>
              <a:rPr lang="pt-BR" sz="2400" b="1" dirty="0" smtClean="0"/>
              <a:t>Objeto</a:t>
            </a:r>
            <a:endParaRPr lang="pt-BR" sz="2800" dirty="0" smtClean="0"/>
          </a:p>
          <a:p>
            <a:pPr lvl="1"/>
            <a:r>
              <a:rPr lang="pt-BR" sz="2400" b="1" dirty="0" smtClean="0"/>
              <a:t>Fontes</a:t>
            </a:r>
            <a:endParaRPr lang="pt-BR" sz="2800" dirty="0" smtClean="0"/>
          </a:p>
          <a:p>
            <a:pPr lvl="1"/>
            <a:r>
              <a:rPr lang="pt-BR" sz="2400" b="1" dirty="0" smtClean="0"/>
              <a:t>Princípios</a:t>
            </a:r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65" name="Picture 5" descr="C:\Documents and Settings\All Users\Documentos\Minhas imagens\Amostras de imagens\LEI XII TÁBU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6516584" cy="344231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Espaço Reservado para Conteúdo 9"/>
          <p:cNvSpPr>
            <a:spLocks noGrp="1"/>
          </p:cNvSpPr>
          <p:nvPr>
            <p:ph idx="1"/>
          </p:nvPr>
        </p:nvSpPr>
        <p:spPr>
          <a:xfrm>
            <a:off x="4429124" y="1071546"/>
            <a:ext cx="4572032" cy="55721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sz="2400" b="1" dirty="0" smtClean="0"/>
              <a:t>TÁBUA SEGUNDA </a:t>
            </a:r>
          </a:p>
          <a:p>
            <a:pPr algn="ctr">
              <a:buNone/>
            </a:pPr>
            <a:r>
              <a:rPr lang="pt-BR" sz="2400" b="1" dirty="0" smtClean="0"/>
              <a:t>Dos julgamentos e dos furtos 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(...)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9. Se alguém, sem razão, cortar árvores de outrem, que seja condenado a indenizar à razão de 25 asses por árvore cortada. </a:t>
            </a:r>
            <a:endParaRPr lang="pt-BR" sz="2400" dirty="0"/>
          </a:p>
        </p:txBody>
      </p:sp>
      <p:pic>
        <p:nvPicPr>
          <p:cNvPr id="41986" name="Picture 2" descr="http://4.bp.blogspot.com/_vQwdxlOcydM/S9huSjD7nNI/AAAAAAAAAFA/HfM3oIxCQAI/s1600/tabu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3846723" cy="47149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Espaço Reservado para Conteúdo 9"/>
          <p:cNvSpPr>
            <a:spLocks noGrp="1"/>
          </p:cNvSpPr>
          <p:nvPr>
            <p:ph idx="1"/>
          </p:nvPr>
        </p:nvSpPr>
        <p:spPr>
          <a:xfrm>
            <a:off x="4429124" y="1071546"/>
            <a:ext cx="4572032" cy="55721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sz="2400" b="1" dirty="0" smtClean="0"/>
              <a:t>TÁBUA SEXTA </a:t>
            </a:r>
            <a:endParaRPr lang="pt-BR" sz="2400" dirty="0" smtClean="0"/>
          </a:p>
          <a:p>
            <a:pPr algn="ctr">
              <a:buNone/>
            </a:pPr>
            <a:r>
              <a:rPr lang="pt-BR" sz="2400" b="1" dirty="0" smtClean="0"/>
              <a:t>Do direito de propriedade e da posse </a:t>
            </a:r>
            <a:endParaRPr lang="pt-BR" sz="2400" dirty="0" smtClean="0"/>
          </a:p>
          <a:p>
            <a:pPr algn="ctr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(...)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5. As terras serão adquiridas por usucapião depois de dois anos de posse, as coisas móveis depois de um ano. </a:t>
            </a:r>
            <a:endParaRPr lang="pt-BR" sz="2400" dirty="0"/>
          </a:p>
        </p:txBody>
      </p:sp>
      <p:pic>
        <p:nvPicPr>
          <p:cNvPr id="41986" name="Picture 2" descr="http://4.bp.blogspot.com/_vQwdxlOcydM/S9huSjD7nNI/AAAAAAAAAFA/HfM3oIxCQAI/s1600/tabu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3846723" cy="47149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Espaço Reservado para Conteúdo 9"/>
          <p:cNvSpPr>
            <a:spLocks noGrp="1"/>
          </p:cNvSpPr>
          <p:nvPr>
            <p:ph idx="1"/>
          </p:nvPr>
        </p:nvSpPr>
        <p:spPr>
          <a:xfrm>
            <a:off x="4429124" y="1071546"/>
            <a:ext cx="4572032" cy="55721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sz="2400" b="1" dirty="0" smtClean="0"/>
              <a:t>TÁBUA DÉCIMA SEGUNDA </a:t>
            </a:r>
            <a:endParaRPr lang="pt-BR" sz="2400" dirty="0" smtClean="0"/>
          </a:p>
          <a:p>
            <a:pPr>
              <a:buNone/>
            </a:pPr>
            <a:endParaRPr lang="pt-BR" sz="2400" dirty="0" smtClean="0"/>
          </a:p>
          <a:p>
            <a:pPr>
              <a:buNone/>
            </a:pPr>
            <a:r>
              <a:rPr lang="pt-BR" sz="2400" dirty="0" smtClean="0"/>
              <a:t>1 . ...... do penhor ......  </a:t>
            </a:r>
            <a:endParaRPr lang="pt-BR" sz="2400" dirty="0"/>
          </a:p>
        </p:txBody>
      </p:sp>
      <p:pic>
        <p:nvPicPr>
          <p:cNvPr id="41986" name="Picture 2" descr="http://4.bp.blogspot.com/_vQwdxlOcydM/S9huSjD7nNI/AAAAAAAAAFA/HfM3oIxCQAI/s1600/tabu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3846723" cy="47149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Diagrama 6"/>
          <p:cNvGraphicFramePr/>
          <p:nvPr/>
        </p:nvGraphicFramePr>
        <p:xfrm>
          <a:off x="0" y="714356"/>
          <a:ext cx="914400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Diagrama 7"/>
          <p:cNvGraphicFramePr/>
          <p:nvPr/>
        </p:nvGraphicFramePr>
        <p:xfrm>
          <a:off x="214282" y="1000108"/>
          <a:ext cx="8715436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aixaDeTexto 8"/>
          <p:cNvSpPr txBox="1"/>
          <p:nvPr/>
        </p:nvSpPr>
        <p:spPr>
          <a:xfrm>
            <a:off x="1000100" y="5643578"/>
            <a:ext cx="71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u="sng" dirty="0" smtClean="0"/>
              <a:t>DIREITO AGRÁRIO</a:t>
            </a:r>
            <a:r>
              <a:rPr lang="pt-BR" sz="2800" b="1" dirty="0" smtClean="0"/>
              <a:t>   X     DIREITO RURAL</a:t>
            </a:r>
            <a:endParaRPr lang="pt-BR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21497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BR" sz="3200" dirty="0" smtClean="0"/>
              <a:t>	</a:t>
            </a:r>
            <a:r>
              <a:rPr lang="pt-BR" sz="3200" u="sng" dirty="0" smtClean="0"/>
              <a:t>DENOMINAÇÃO CONSTITUCIONAL:</a:t>
            </a:r>
          </a:p>
          <a:p>
            <a:pPr algn="just">
              <a:buNone/>
            </a:pPr>
            <a:endParaRPr lang="pt-BR" sz="3200" dirty="0" smtClean="0"/>
          </a:p>
          <a:p>
            <a:pPr algn="just">
              <a:buNone/>
            </a:pPr>
            <a:r>
              <a:rPr lang="pt-BR" sz="3200" dirty="0" smtClean="0"/>
              <a:t>	“Art. 22. Compete privativamente à União legislar sobre:</a:t>
            </a:r>
          </a:p>
          <a:p>
            <a:pPr algn="just">
              <a:buNone/>
            </a:pPr>
            <a:endParaRPr lang="pt-BR" sz="3200" dirty="0" smtClean="0"/>
          </a:p>
          <a:p>
            <a:pPr algn="just">
              <a:buNone/>
            </a:pPr>
            <a:r>
              <a:rPr lang="pt-BR" sz="3200" dirty="0" smtClean="0"/>
              <a:t>	I - direito civil, comercial, penal, processual, eleitoral, </a:t>
            </a:r>
            <a:r>
              <a:rPr lang="pt-BR" sz="3200" u="sng" dirty="0" smtClean="0"/>
              <a:t>agrário</a:t>
            </a:r>
            <a:r>
              <a:rPr lang="pt-BR" sz="3200" dirty="0" smtClean="0"/>
              <a:t>, marítimo, aeronáutico, espacial e do trabalho; (...)”</a:t>
            </a:r>
          </a:p>
          <a:p>
            <a:pPr>
              <a:buNone/>
            </a:pPr>
            <a:endParaRPr lang="pt-BR" sz="2800" dirty="0" smtClean="0"/>
          </a:p>
          <a:p>
            <a:pPr algn="r">
              <a:buNone/>
            </a:pPr>
            <a:r>
              <a:rPr lang="pt-BR" sz="2800" dirty="0" smtClean="0"/>
              <a:t> (CF/88)</a:t>
            </a: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2844" y="1357298"/>
            <a:ext cx="8786874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u="sng" dirty="0" smtClean="0"/>
              <a:t>Definições do Direito Agrário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“Direito Agrário é o </a:t>
            </a:r>
            <a:r>
              <a:rPr lang="pt-BR" sz="2800" u="sng" dirty="0" smtClean="0"/>
              <a:t>conjunto</a:t>
            </a:r>
            <a:r>
              <a:rPr lang="pt-BR" sz="2800" dirty="0" smtClean="0"/>
              <a:t> de </a:t>
            </a:r>
            <a:r>
              <a:rPr lang="pt-BR" sz="2800" u="sng" dirty="0" smtClean="0"/>
              <a:t>princípios</a:t>
            </a:r>
            <a:r>
              <a:rPr lang="pt-BR" sz="2800" dirty="0" smtClean="0"/>
              <a:t> e de </a:t>
            </a:r>
            <a:r>
              <a:rPr lang="pt-BR" sz="2800" u="sng" dirty="0" smtClean="0"/>
              <a:t>normas</a:t>
            </a:r>
            <a:r>
              <a:rPr lang="pt-BR" sz="2800" dirty="0" smtClean="0"/>
              <a:t>, de </a:t>
            </a:r>
            <a:r>
              <a:rPr lang="pt-BR" sz="2800" u="sng" dirty="0" smtClean="0"/>
              <a:t>Direito Público e de Direito Privado</a:t>
            </a:r>
            <a:r>
              <a:rPr lang="pt-BR" sz="2800" dirty="0" smtClean="0"/>
              <a:t>, que </a:t>
            </a:r>
            <a:r>
              <a:rPr lang="pt-BR" sz="2800" u="sng" dirty="0" smtClean="0"/>
              <a:t>visa</a:t>
            </a:r>
            <a:r>
              <a:rPr lang="pt-BR" sz="2800" dirty="0" smtClean="0"/>
              <a:t> a </a:t>
            </a:r>
            <a:r>
              <a:rPr lang="pt-BR" sz="2800" u="sng" dirty="0" smtClean="0"/>
              <a:t>disciplinar</a:t>
            </a:r>
            <a:r>
              <a:rPr lang="pt-BR" sz="2800" dirty="0" smtClean="0"/>
              <a:t> as </a:t>
            </a:r>
            <a:r>
              <a:rPr lang="pt-BR" sz="2800" u="sng" dirty="0" smtClean="0"/>
              <a:t>relações</a:t>
            </a:r>
            <a:r>
              <a:rPr lang="pt-BR" sz="2800" dirty="0" smtClean="0"/>
              <a:t> emergentes da </a:t>
            </a:r>
            <a:r>
              <a:rPr lang="pt-BR" sz="2800" u="sng" dirty="0" smtClean="0"/>
              <a:t>atividade rural</a:t>
            </a:r>
            <a:r>
              <a:rPr lang="pt-BR" sz="2800" dirty="0" smtClean="0"/>
              <a:t>, com </a:t>
            </a:r>
            <a:r>
              <a:rPr lang="pt-BR" sz="2800" u="sng" dirty="0" smtClean="0"/>
              <a:t>base na função social da terra</a:t>
            </a:r>
            <a:r>
              <a:rPr lang="pt-BR" sz="2800" dirty="0" smtClean="0"/>
              <a:t>.”</a:t>
            </a:r>
          </a:p>
          <a:p>
            <a:pPr algn="r">
              <a:lnSpc>
                <a:spcPct val="150000"/>
              </a:lnSpc>
            </a:pPr>
            <a:r>
              <a:rPr lang="pt-BR" sz="2800" dirty="0" smtClean="0"/>
              <a:t>(SODERO)</a:t>
            </a:r>
          </a:p>
          <a:p>
            <a:pPr algn="ctr"/>
            <a:endParaRPr lang="pt-BR" sz="2800" dirty="0" smtClean="0"/>
          </a:p>
          <a:p>
            <a:pPr algn="ctr"/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2844" y="1357298"/>
            <a:ext cx="878687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u="sng" dirty="0" smtClean="0"/>
              <a:t>Definições do Direito Agrário</a:t>
            </a:r>
          </a:p>
          <a:p>
            <a:pPr algn="ctr">
              <a:lnSpc>
                <a:spcPct val="150000"/>
              </a:lnSpc>
            </a:pPr>
            <a:endParaRPr lang="pt-BR" sz="2800" b="1" u="sng" dirty="0" smtClean="0"/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“Direito Agrário é o </a:t>
            </a:r>
            <a:r>
              <a:rPr lang="pt-BR" sz="2800" u="sng" dirty="0" smtClean="0"/>
              <a:t>conjunto</a:t>
            </a:r>
            <a:r>
              <a:rPr lang="pt-BR" sz="2800" dirty="0" smtClean="0"/>
              <a:t> de </a:t>
            </a:r>
            <a:r>
              <a:rPr lang="pt-BR" sz="2800" u="sng" dirty="0" smtClean="0"/>
              <a:t>normas jurídicas concernentes à economia agrária</a:t>
            </a:r>
            <a:r>
              <a:rPr lang="pt-BR" sz="2800" dirty="0" smtClean="0"/>
              <a:t>.”</a:t>
            </a:r>
          </a:p>
          <a:p>
            <a:pPr algn="r">
              <a:lnSpc>
                <a:spcPct val="150000"/>
              </a:lnSpc>
            </a:pPr>
            <a:r>
              <a:rPr lang="pt-BR" sz="2800" dirty="0" smtClean="0"/>
              <a:t>(OPTIZ)</a:t>
            </a:r>
          </a:p>
          <a:p>
            <a:pPr algn="ctr"/>
            <a:endParaRPr lang="pt-BR" sz="2800" dirty="0" smtClean="0"/>
          </a:p>
          <a:p>
            <a:pPr algn="ctr"/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2844" y="1357298"/>
            <a:ext cx="8786874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u="sng" dirty="0" smtClean="0"/>
              <a:t>Definições do Direito Agrário</a:t>
            </a:r>
          </a:p>
          <a:p>
            <a:pPr algn="ctr">
              <a:lnSpc>
                <a:spcPct val="150000"/>
              </a:lnSpc>
            </a:pPr>
            <a:endParaRPr lang="pt-BR" sz="2800" b="1" u="sng" dirty="0" smtClean="0"/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“Direito Rural é o </a:t>
            </a:r>
            <a:r>
              <a:rPr lang="pt-BR" sz="2800" u="sng" dirty="0" smtClean="0"/>
              <a:t>conjunto</a:t>
            </a:r>
            <a:r>
              <a:rPr lang="pt-BR" sz="2800" dirty="0" smtClean="0"/>
              <a:t> das </a:t>
            </a:r>
            <a:r>
              <a:rPr lang="pt-BR" sz="2800" u="sng" dirty="0" smtClean="0"/>
              <a:t>normas</a:t>
            </a:r>
            <a:r>
              <a:rPr lang="pt-BR" sz="2800" dirty="0" smtClean="0"/>
              <a:t> que </a:t>
            </a:r>
            <a:r>
              <a:rPr lang="pt-BR" sz="2800" u="sng" dirty="0" smtClean="0"/>
              <a:t>asseguram</a:t>
            </a:r>
            <a:r>
              <a:rPr lang="pt-BR" sz="2800" dirty="0" smtClean="0"/>
              <a:t> a </a:t>
            </a:r>
            <a:r>
              <a:rPr lang="pt-BR" sz="2800" u="sng" dirty="0" smtClean="0"/>
              <a:t>vida</a:t>
            </a:r>
            <a:r>
              <a:rPr lang="pt-BR" sz="2800" dirty="0" smtClean="0"/>
              <a:t> e o </a:t>
            </a:r>
            <a:r>
              <a:rPr lang="pt-BR" sz="2800" u="sng" dirty="0" smtClean="0"/>
              <a:t>desenvolvimento econômico da agricultura e das pessoas </a:t>
            </a:r>
            <a:r>
              <a:rPr lang="pt-BR" sz="2800" dirty="0" smtClean="0"/>
              <a:t>que a ela se dedicam profissionalmente.”</a:t>
            </a:r>
          </a:p>
          <a:p>
            <a:pPr algn="r">
              <a:lnSpc>
                <a:spcPct val="150000"/>
              </a:lnSpc>
            </a:pPr>
            <a:r>
              <a:rPr lang="pt-BR" sz="2800" dirty="0" smtClean="0"/>
              <a:t>(MALTA CARDOZO)</a:t>
            </a:r>
          </a:p>
          <a:p>
            <a:pPr algn="ctr"/>
            <a:endParaRPr lang="pt-BR" sz="2800" dirty="0" smtClean="0"/>
          </a:p>
          <a:p>
            <a:pPr algn="ctr"/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EMENTA</a:t>
            </a:r>
            <a:endParaRPr lang="pt-BR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0" y="1571612"/>
            <a:ext cx="9001156" cy="5286388"/>
          </a:xfrm>
        </p:spPr>
        <p:txBody>
          <a:bodyPr>
            <a:normAutofit/>
          </a:bodyPr>
          <a:lstStyle/>
          <a:p>
            <a:pPr lvl="0"/>
            <a:r>
              <a:rPr lang="pt-BR" sz="2800" b="1" dirty="0" smtClean="0"/>
              <a:t>A GÊNESE DO DIREITO AGRÁRIO NO BRASIL</a:t>
            </a:r>
            <a:endParaRPr lang="pt-BR" sz="3200" dirty="0" smtClean="0"/>
          </a:p>
          <a:p>
            <a:pPr lvl="1"/>
            <a:r>
              <a:rPr lang="pt-BR" sz="2400" b="1" dirty="0" smtClean="0"/>
              <a:t>Os primórdios do direito agrário no Brasil</a:t>
            </a:r>
            <a:endParaRPr lang="pt-BR" sz="2800" dirty="0" smtClean="0"/>
          </a:p>
          <a:p>
            <a:pPr lvl="2"/>
            <a:r>
              <a:rPr lang="pt-BR" sz="2400" dirty="0" smtClean="0"/>
              <a:t>O descobrimento do Brasil</a:t>
            </a:r>
            <a:endParaRPr lang="pt-BR" sz="2800" dirty="0" smtClean="0"/>
          </a:p>
          <a:p>
            <a:pPr lvl="2"/>
            <a:r>
              <a:rPr lang="pt-BR" sz="2400" dirty="0" smtClean="0"/>
              <a:t>As sesmarias</a:t>
            </a:r>
          </a:p>
          <a:p>
            <a:pPr lvl="2">
              <a:buNone/>
            </a:pPr>
            <a:endParaRPr lang="pt-BR" sz="2800" dirty="0" smtClean="0"/>
          </a:p>
          <a:p>
            <a:pPr lvl="1"/>
            <a:r>
              <a:rPr lang="pt-BR" sz="2400" b="1" dirty="0" smtClean="0"/>
              <a:t>O nascimento do direito agrário no Brasil</a:t>
            </a:r>
            <a:endParaRPr lang="pt-BR" sz="2800" dirty="0" smtClean="0"/>
          </a:p>
          <a:p>
            <a:pPr lvl="2"/>
            <a:r>
              <a:rPr lang="pt-BR" sz="2400" dirty="0" smtClean="0"/>
              <a:t>A Lei das Terras</a:t>
            </a:r>
            <a:endParaRPr lang="pt-BR" sz="2800" dirty="0" smtClean="0"/>
          </a:p>
          <a:p>
            <a:pPr lvl="2"/>
            <a:r>
              <a:rPr lang="pt-BR" sz="2400" dirty="0" smtClean="0"/>
              <a:t>O Estatuto da Terra</a:t>
            </a:r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2844" y="1357298"/>
            <a:ext cx="878687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u="sng" dirty="0" smtClean="0"/>
              <a:t>Definições do Direito Agrário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“O Direito Agrário é o </a:t>
            </a:r>
            <a:r>
              <a:rPr lang="pt-BR" sz="2800" u="sng" dirty="0" smtClean="0"/>
              <a:t>conjunto</a:t>
            </a:r>
            <a:r>
              <a:rPr lang="pt-BR" sz="2800" dirty="0" smtClean="0"/>
              <a:t> de </a:t>
            </a:r>
            <a:r>
              <a:rPr lang="pt-BR" sz="2800" u="sng" dirty="0" smtClean="0"/>
              <a:t>princípios</a:t>
            </a:r>
            <a:r>
              <a:rPr lang="pt-BR" sz="2800" dirty="0" smtClean="0"/>
              <a:t> e </a:t>
            </a:r>
            <a:r>
              <a:rPr lang="pt-BR" sz="2800" u="sng" dirty="0" smtClean="0"/>
              <a:t>normas</a:t>
            </a:r>
            <a:r>
              <a:rPr lang="pt-BR" sz="2800" dirty="0" smtClean="0"/>
              <a:t> que, </a:t>
            </a:r>
            <a:r>
              <a:rPr lang="pt-BR" sz="2800" u="sng" dirty="0" smtClean="0"/>
              <a:t>visando a imprimir função social à terra</a:t>
            </a:r>
            <a:r>
              <a:rPr lang="pt-BR" sz="2800" dirty="0" smtClean="0"/>
              <a:t>, </a:t>
            </a:r>
            <a:r>
              <a:rPr lang="pt-BR" sz="2800" u="sng" dirty="0" smtClean="0"/>
              <a:t>regulam</a:t>
            </a:r>
            <a:r>
              <a:rPr lang="pt-BR" sz="2800" dirty="0" smtClean="0"/>
              <a:t> </a:t>
            </a:r>
            <a:r>
              <a:rPr lang="pt-BR" sz="2800" u="sng" dirty="0" smtClean="0"/>
              <a:t>relações</a:t>
            </a:r>
            <a:r>
              <a:rPr lang="pt-BR" sz="2800" dirty="0" smtClean="0"/>
              <a:t> afeitas </a:t>
            </a:r>
            <a:r>
              <a:rPr lang="pt-BR" sz="2800" u="sng" dirty="0" smtClean="0"/>
              <a:t>à sua pertença e uso,</a:t>
            </a:r>
            <a:r>
              <a:rPr lang="pt-BR" sz="2800" dirty="0" smtClean="0"/>
              <a:t> e </a:t>
            </a:r>
            <a:r>
              <a:rPr lang="pt-BR" sz="2800" u="sng" dirty="0" smtClean="0"/>
              <a:t>disciplina a prática das explorações agrárias e da conservação dos recursos naturais</a:t>
            </a:r>
            <a:r>
              <a:rPr lang="pt-BR" sz="2800" dirty="0" smtClean="0"/>
              <a:t>.”</a:t>
            </a:r>
          </a:p>
          <a:p>
            <a:pPr algn="r">
              <a:lnSpc>
                <a:spcPct val="150000"/>
              </a:lnSpc>
            </a:pPr>
            <a:endParaRPr lang="pt-BR" sz="2800" dirty="0" smtClean="0"/>
          </a:p>
          <a:p>
            <a:pPr algn="r">
              <a:lnSpc>
                <a:spcPct val="150000"/>
              </a:lnSpc>
            </a:pPr>
            <a:r>
              <a:rPr lang="pt-BR" sz="2800" dirty="0" smtClean="0"/>
              <a:t>(RAYMUMDO LARANJEIRA)</a:t>
            </a:r>
          </a:p>
          <a:p>
            <a:pPr algn="ctr"/>
            <a:endParaRPr lang="pt-BR" sz="2800" dirty="0" smtClean="0"/>
          </a:p>
          <a:p>
            <a:pPr algn="ctr"/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2844" y="1357298"/>
            <a:ext cx="878687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u="sng" dirty="0" smtClean="0"/>
              <a:t>Definições do Direito Agrário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“Direito agrário é o </a:t>
            </a:r>
            <a:r>
              <a:rPr lang="pt-BR" sz="2800" u="sng" dirty="0" smtClean="0"/>
              <a:t>conjunto sistemático de normas jurídicas</a:t>
            </a:r>
            <a:r>
              <a:rPr lang="pt-BR" sz="2800" dirty="0" smtClean="0"/>
              <a:t> que </a:t>
            </a:r>
            <a:r>
              <a:rPr lang="pt-BR" sz="2800" u="sng" dirty="0" smtClean="0"/>
              <a:t>visam disciplinar as relações do homem com a terra</a:t>
            </a:r>
            <a:r>
              <a:rPr lang="pt-BR" sz="2800" dirty="0" smtClean="0"/>
              <a:t>, tendo </a:t>
            </a:r>
            <a:r>
              <a:rPr lang="pt-BR" sz="2800" u="sng" dirty="0" smtClean="0"/>
              <a:t>em vista o progresso social e econômico do rurícola</a:t>
            </a:r>
            <a:r>
              <a:rPr lang="pt-BR" sz="2800" dirty="0" smtClean="0"/>
              <a:t> e o enriquecimento da comunidade.”</a:t>
            </a:r>
          </a:p>
          <a:p>
            <a:pPr algn="r">
              <a:lnSpc>
                <a:spcPct val="150000"/>
              </a:lnSpc>
            </a:pPr>
            <a:endParaRPr lang="pt-BR" sz="2800" dirty="0" smtClean="0"/>
          </a:p>
          <a:p>
            <a:pPr algn="r">
              <a:lnSpc>
                <a:spcPct val="150000"/>
              </a:lnSpc>
            </a:pPr>
            <a:r>
              <a:rPr lang="pt-BR" sz="2800" dirty="0" smtClean="0"/>
              <a:t>(Paulo </a:t>
            </a:r>
            <a:r>
              <a:rPr lang="pt-BR" sz="2800" dirty="0" err="1" smtClean="0"/>
              <a:t>Torminn</a:t>
            </a:r>
            <a:r>
              <a:rPr lang="pt-BR" sz="2800" dirty="0" smtClean="0"/>
              <a:t> Borges)</a:t>
            </a:r>
          </a:p>
          <a:p>
            <a:pPr algn="ctr"/>
            <a:endParaRPr lang="pt-BR" sz="2800" dirty="0" smtClean="0"/>
          </a:p>
          <a:p>
            <a:pPr algn="ctr"/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2844" y="785794"/>
            <a:ext cx="8786874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u="sng" dirty="0" smtClean="0"/>
              <a:t>Definições do Direito Agrário</a:t>
            </a:r>
          </a:p>
          <a:p>
            <a:pPr algn="just">
              <a:lnSpc>
                <a:spcPct val="150000"/>
              </a:lnSpc>
            </a:pPr>
            <a:r>
              <a:rPr lang="pt-BR" sz="2200" dirty="0" smtClean="0"/>
              <a:t>“O Direito Agrário é a </a:t>
            </a:r>
            <a:r>
              <a:rPr lang="pt-BR" sz="2200" u="sng" dirty="0" smtClean="0"/>
              <a:t>ordem jurídica</a:t>
            </a:r>
            <a:r>
              <a:rPr lang="pt-BR" sz="2200" dirty="0" smtClean="0"/>
              <a:t> que </a:t>
            </a:r>
            <a:r>
              <a:rPr lang="pt-BR" sz="2200" u="sng" dirty="0" smtClean="0"/>
              <a:t>rege</a:t>
            </a:r>
            <a:r>
              <a:rPr lang="pt-BR" sz="2200" dirty="0" smtClean="0"/>
              <a:t> as </a:t>
            </a:r>
            <a:r>
              <a:rPr lang="pt-BR" sz="2200" u="sng" dirty="0" smtClean="0"/>
              <a:t>relações sociais e econômicas</a:t>
            </a:r>
            <a:r>
              <a:rPr lang="pt-BR" sz="2200" dirty="0" smtClean="0"/>
              <a:t> que surgem </a:t>
            </a:r>
            <a:r>
              <a:rPr lang="pt-BR" sz="2200" u="sng" dirty="0" smtClean="0"/>
              <a:t>entre os sujeitos intervenientes na atividade agrária</a:t>
            </a:r>
            <a:r>
              <a:rPr lang="pt-BR" sz="2200" dirty="0" smtClean="0"/>
              <a:t>. A expressão </a:t>
            </a:r>
            <a:r>
              <a:rPr lang="pt-BR" sz="2200" u="sng" dirty="0" smtClean="0"/>
              <a:t>Direito Agrário implica a união</a:t>
            </a:r>
            <a:r>
              <a:rPr lang="pt-BR" sz="2200" dirty="0" smtClean="0"/>
              <a:t> dos conceitos fundamentais: o de </a:t>
            </a:r>
            <a:r>
              <a:rPr lang="pt-BR" sz="2200" i="1" u="sng" dirty="0" smtClean="0"/>
              <a:t>Direito </a:t>
            </a:r>
            <a:r>
              <a:rPr lang="pt-BR" sz="2200" u="sng" dirty="0" smtClean="0"/>
              <a:t>e o de </a:t>
            </a:r>
            <a:r>
              <a:rPr lang="pt-BR" sz="2200" i="1" u="sng" dirty="0" smtClean="0"/>
              <a:t>Agrário</a:t>
            </a:r>
            <a:r>
              <a:rPr lang="pt-BR" sz="2200" dirty="0" smtClean="0"/>
              <a:t>. Por </a:t>
            </a:r>
            <a:r>
              <a:rPr lang="pt-BR" sz="2200" u="sng" dirty="0" smtClean="0"/>
              <a:t>direito</a:t>
            </a:r>
            <a:r>
              <a:rPr lang="pt-BR" sz="2200" dirty="0" smtClean="0"/>
              <a:t> se entende </a:t>
            </a:r>
            <a:r>
              <a:rPr lang="pt-BR" sz="2200" u="sng" dirty="0" smtClean="0"/>
              <a:t>toda ordem normativa e coativa</a:t>
            </a:r>
            <a:r>
              <a:rPr lang="pt-BR" sz="2200" dirty="0" smtClean="0"/>
              <a:t>, tendente a </a:t>
            </a:r>
            <a:r>
              <a:rPr lang="pt-BR" sz="2200" u="sng" dirty="0" smtClean="0"/>
              <a:t>regular a conduta humana </a:t>
            </a:r>
            <a:r>
              <a:rPr lang="pt-BR" sz="2200" dirty="0" smtClean="0"/>
              <a:t>dentro do grupo social; e </a:t>
            </a:r>
            <a:r>
              <a:rPr lang="pt-BR" sz="2200" i="1" u="sng" dirty="0" smtClean="0"/>
              <a:t>agrário</a:t>
            </a:r>
            <a:r>
              <a:rPr lang="pt-BR" sz="2200" i="1" dirty="0" smtClean="0"/>
              <a:t>, </a:t>
            </a:r>
            <a:r>
              <a:rPr lang="pt-BR" sz="2200" dirty="0" smtClean="0"/>
              <a:t>significa a </a:t>
            </a:r>
            <a:r>
              <a:rPr lang="pt-BR" sz="2200" u="sng" dirty="0" smtClean="0"/>
              <a:t>terra com aptidão produtiva e toda atividade vinculada com a produção agropecuária</a:t>
            </a:r>
            <a:r>
              <a:rPr lang="pt-BR" sz="2200" dirty="0" smtClean="0"/>
              <a:t>.”</a:t>
            </a:r>
          </a:p>
          <a:p>
            <a:pPr algn="r">
              <a:lnSpc>
                <a:spcPct val="150000"/>
              </a:lnSpc>
            </a:pPr>
            <a:r>
              <a:rPr lang="pt-BR" sz="2200" dirty="0" smtClean="0"/>
              <a:t>(Antonino </a:t>
            </a:r>
            <a:r>
              <a:rPr lang="pt-BR" sz="2200" dirty="0" err="1" smtClean="0"/>
              <a:t>Vivanco</a:t>
            </a:r>
            <a:r>
              <a:rPr lang="pt-BR" sz="2200" dirty="0" smtClean="0"/>
              <a:t>)</a:t>
            </a:r>
          </a:p>
          <a:p>
            <a:pPr algn="ctr"/>
            <a:endParaRPr lang="pt-BR" sz="2800" dirty="0" smtClean="0"/>
          </a:p>
          <a:p>
            <a:pPr algn="ctr"/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2844" y="857232"/>
            <a:ext cx="8786874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u="sng" dirty="0" smtClean="0"/>
              <a:t>Definições do Direito Agrário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“Direito Agrário é o </a:t>
            </a:r>
            <a:r>
              <a:rPr lang="pt-BR" sz="2800" u="sng" dirty="0" smtClean="0"/>
              <a:t>conjunto de normas</a:t>
            </a:r>
            <a:r>
              <a:rPr lang="pt-BR" sz="2800" dirty="0" smtClean="0"/>
              <a:t> (teóricas e práticas) que se referem ao tipicamente jurídico, </a:t>
            </a:r>
            <a:r>
              <a:rPr lang="pt-BR" sz="2800" u="sng" dirty="0" smtClean="0"/>
              <a:t>enfocado ao cultivo do campo</a:t>
            </a:r>
            <a:r>
              <a:rPr lang="pt-BR" sz="2800" dirty="0" smtClean="0"/>
              <a:t> e ao sistema normativo que regula </a:t>
            </a:r>
            <a:r>
              <a:rPr lang="pt-BR" sz="2800" u="sng" dirty="0" smtClean="0"/>
              <a:t>o que é relativo à organização territorial rústica</a:t>
            </a:r>
            <a:r>
              <a:rPr lang="pt-BR" sz="2800" dirty="0" smtClean="0"/>
              <a:t> e às </a:t>
            </a:r>
            <a:r>
              <a:rPr lang="pt-BR" sz="2800" u="sng" dirty="0" smtClean="0"/>
              <a:t>explorações caracterizadas como agrícolas, pecuárias, florestais</a:t>
            </a:r>
            <a:r>
              <a:rPr lang="pt-BR" sz="2800" dirty="0" smtClean="0"/>
              <a:t>.”</a:t>
            </a:r>
          </a:p>
          <a:p>
            <a:pPr algn="r">
              <a:lnSpc>
                <a:spcPct val="150000"/>
              </a:lnSpc>
            </a:pPr>
            <a:r>
              <a:rPr lang="pt-BR" sz="2800" dirty="0" smtClean="0"/>
              <a:t>(</a:t>
            </a:r>
            <a:r>
              <a:rPr lang="fr-FR" sz="2800" dirty="0" smtClean="0"/>
              <a:t>R. Malèzieux e R. Randier</a:t>
            </a:r>
            <a:r>
              <a:rPr lang="pt-BR" sz="2800" dirty="0" smtClean="0"/>
              <a:t>)</a:t>
            </a:r>
          </a:p>
          <a:p>
            <a:pPr algn="ctr"/>
            <a:endParaRPr lang="pt-BR" sz="2800" dirty="0" smtClean="0"/>
          </a:p>
          <a:p>
            <a:pPr algn="ctr"/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 descr="C:\Documents and Settings\All Users\Documentos\Minhas imagens\Amostras de imagens\fazenda-modelo-b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1750" dist="25400" dir="5400000" algn="tl" rotWithShape="0">
                    <a:schemeClr val="tx1">
                      <a:alpha val="2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1750" dist="25400" dir="5400000" algn="tl" rotWithShape="0">
                  <a:schemeClr val="tx1">
                    <a:alpha val="2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2844" y="1357298"/>
            <a:ext cx="878687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OBJETO DO DIREITO AGRÁRIO:</a:t>
            </a:r>
          </a:p>
          <a:p>
            <a:pPr algn="ctr"/>
            <a:endParaRPr lang="pt-BR" sz="2800" b="1" u="sng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  <a:p>
            <a:pPr algn="just">
              <a:lnSpc>
                <a:spcPct val="150000"/>
              </a:lnSpc>
            </a:pP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“É toda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ação humana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orientada no sentido da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produção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, cantando com a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participação ativa da natureza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, sem descurar da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conservação das fontes produtivas naturais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.”</a:t>
            </a:r>
          </a:p>
          <a:p>
            <a:pPr algn="r">
              <a:lnSpc>
                <a:spcPct val="150000"/>
              </a:lnSpc>
            </a:pP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(ALVARENGA)</a:t>
            </a:r>
            <a:endParaRPr lang="pt-BR" sz="28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All Users\Documentos\Minhas imagens\Amostras de imagens\$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55784" cy="6858001"/>
          </a:xfrm>
          <a:prstGeom prst="rect">
            <a:avLst/>
          </a:prstGeom>
          <a:noFill/>
        </p:spPr>
      </p:pic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1750" dist="25400" dir="5400000" algn="tl" rotWithShape="0">
                    <a:schemeClr val="tx1">
                      <a:alpha val="2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1750" dist="25400" dir="5400000" algn="tl" rotWithShape="0">
                  <a:schemeClr val="tx1">
                    <a:alpha val="2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2844" y="1357298"/>
            <a:ext cx="87868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OBJETO DO DIREITO AGRÁRIO:</a:t>
            </a:r>
          </a:p>
          <a:p>
            <a:pPr algn="ctr"/>
            <a:endParaRPr lang="pt-BR" sz="2800" b="1" u="sng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  <a:p>
            <a:pPr algn="just">
              <a:lnSpc>
                <a:spcPct val="150000"/>
              </a:lnSpc>
            </a:pP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“Seriam, assim, os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fatos jurídicos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que emergem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do campo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, conseqüência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da atividade agrária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,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da estrutura agrária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,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da empresa agrária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e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da política agrária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; o que caracteriza a relação jurídica agrária .”</a:t>
            </a:r>
          </a:p>
          <a:p>
            <a:pPr algn="r">
              <a:lnSpc>
                <a:spcPct val="150000"/>
              </a:lnSpc>
            </a:pP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(MIRANDA)</a:t>
            </a:r>
            <a:endParaRPr lang="pt-BR" sz="28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 descr="C:\Documents and Settings\All Users\Documentos\Minhas imagens\Amostras de imagens\pecuaria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1750" dist="25400" dir="5400000" algn="tl" rotWithShape="0">
                    <a:schemeClr val="tx1">
                      <a:alpha val="2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1750" dist="25400" dir="5400000" algn="tl" rotWithShape="0">
                  <a:schemeClr val="tx1">
                    <a:alpha val="2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0" y="1714488"/>
            <a:ext cx="87868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OBJETO DO DIREITO AGRÁRIO:</a:t>
            </a:r>
          </a:p>
          <a:p>
            <a:pPr algn="ctr"/>
            <a:endParaRPr lang="pt-BR" sz="2800" b="1" u="sng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  <a:p>
            <a:pPr algn="just">
              <a:lnSpc>
                <a:spcPct val="150000"/>
              </a:lnSpc>
            </a:pP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“Vem sempre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preso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à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idéia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do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espaço fundiário 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em que se deva d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esenvolver uma atividade de produção e/ou de conservação de recursos naturais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, vinculando-se, pois, a noção de </a:t>
            </a:r>
            <a:r>
              <a:rPr lang="pt-BR" sz="2800" b="1" u="sng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trato de terra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, do que é </a:t>
            </a:r>
            <a:r>
              <a:rPr lang="pt-BR" sz="2800" b="1" i="1" dirty="0" err="1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ager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  ou </a:t>
            </a:r>
            <a:r>
              <a:rPr lang="pt-BR" sz="2800" b="1" i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rus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.”</a:t>
            </a:r>
          </a:p>
          <a:p>
            <a:pPr algn="r">
              <a:lnSpc>
                <a:spcPct val="150000"/>
              </a:lnSpc>
            </a:pP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(RAYMUNDO LARANJEIRA)</a:t>
            </a:r>
            <a:endParaRPr lang="pt-BR" sz="28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idx="1"/>
          </p:nvPr>
        </p:nvGraphicFramePr>
        <p:xfrm>
          <a:off x="214282" y="1142984"/>
          <a:ext cx="8715436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aixaDeTexto 8"/>
          <p:cNvSpPr txBox="1"/>
          <p:nvPr/>
        </p:nvSpPr>
        <p:spPr>
          <a:xfrm>
            <a:off x="1071538" y="5429264"/>
            <a:ext cx="7000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CLASSIFICAÇÃO DAS ATIVIDADES AGRÍCOLAS</a:t>
            </a:r>
            <a:endParaRPr lang="pt-BR" sz="2400" b="1" dirty="0"/>
          </a:p>
        </p:txBody>
      </p:sp>
      <p:sp>
        <p:nvSpPr>
          <p:cNvPr id="13" name="Nuvem 12"/>
          <p:cNvSpPr/>
          <p:nvPr/>
        </p:nvSpPr>
        <p:spPr>
          <a:xfrm>
            <a:off x="3000364" y="1071546"/>
            <a:ext cx="2071702" cy="57150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1º ou 2º ?</a:t>
            </a:r>
            <a:endParaRPr lang="pt-BR" dirty="0"/>
          </a:p>
        </p:txBody>
      </p:sp>
      <p:sp>
        <p:nvSpPr>
          <p:cNvPr id="14" name="Nuvem 13"/>
          <p:cNvSpPr/>
          <p:nvPr/>
        </p:nvSpPr>
        <p:spPr>
          <a:xfrm>
            <a:off x="5429256" y="1071546"/>
            <a:ext cx="2071702" cy="57150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1º ou 3º ?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Espaço Reservado para Conteúdo 7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Espaço Reservado para Conteúdo 8"/>
          <p:cNvGraphicFramePr>
            <a:graphicFrameLocks noGrp="1"/>
          </p:cNvGraphicFramePr>
          <p:nvPr>
            <p:ph idx="1"/>
          </p:nvPr>
        </p:nvGraphicFramePr>
        <p:xfrm>
          <a:off x="142844" y="785794"/>
          <a:ext cx="8786874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Princípios do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EMENTA</a:t>
            </a:r>
            <a:endParaRPr lang="pt-BR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0" y="1428736"/>
            <a:ext cx="9001156" cy="5429264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pt-BR" sz="2400" b="1" dirty="0" smtClean="0"/>
              <a:t>O imóvel rural</a:t>
            </a:r>
            <a:endParaRPr lang="pt-BR" sz="2800" dirty="0" smtClean="0"/>
          </a:p>
          <a:p>
            <a:pPr lvl="2"/>
            <a:r>
              <a:rPr lang="pt-BR" sz="2400" dirty="0" smtClean="0"/>
              <a:t>Definição jurídica</a:t>
            </a:r>
            <a:endParaRPr lang="pt-BR" sz="2800" dirty="0" smtClean="0"/>
          </a:p>
          <a:p>
            <a:pPr lvl="2"/>
            <a:r>
              <a:rPr lang="pt-BR" sz="2400" dirty="0" smtClean="0"/>
              <a:t>Características</a:t>
            </a:r>
            <a:endParaRPr lang="pt-BR" sz="2800" dirty="0" smtClean="0"/>
          </a:p>
          <a:p>
            <a:pPr lvl="2"/>
            <a:r>
              <a:rPr lang="pt-BR" sz="2400" dirty="0" smtClean="0"/>
              <a:t>Classificação:</a:t>
            </a:r>
            <a:endParaRPr lang="pt-BR" sz="2800" dirty="0" smtClean="0"/>
          </a:p>
          <a:p>
            <a:pPr lvl="3"/>
            <a:r>
              <a:rPr lang="pt-BR" sz="2000" dirty="0" smtClean="0"/>
              <a:t>Minifúndio;</a:t>
            </a:r>
            <a:endParaRPr lang="pt-BR" sz="2400" dirty="0" smtClean="0"/>
          </a:p>
          <a:p>
            <a:pPr lvl="3"/>
            <a:r>
              <a:rPr lang="pt-BR" sz="2000" dirty="0" smtClean="0"/>
              <a:t>A propriedade familiar;</a:t>
            </a:r>
            <a:endParaRPr lang="pt-BR" sz="2400" dirty="0" smtClean="0"/>
          </a:p>
          <a:p>
            <a:pPr lvl="3"/>
            <a:r>
              <a:rPr lang="pt-BR" sz="2000" dirty="0" smtClean="0"/>
              <a:t>A pequena propriedade;</a:t>
            </a:r>
            <a:endParaRPr lang="pt-BR" sz="2400" dirty="0" smtClean="0"/>
          </a:p>
          <a:p>
            <a:pPr lvl="3"/>
            <a:r>
              <a:rPr lang="pt-BR" sz="2000" dirty="0" smtClean="0"/>
              <a:t>A média propriedade;</a:t>
            </a:r>
            <a:endParaRPr lang="pt-BR" sz="2400" dirty="0" smtClean="0"/>
          </a:p>
          <a:p>
            <a:pPr lvl="3"/>
            <a:r>
              <a:rPr lang="pt-BR" sz="2000" dirty="0" smtClean="0"/>
              <a:t>O latifúndio;</a:t>
            </a:r>
            <a:endParaRPr lang="pt-BR" sz="2400" dirty="0" smtClean="0"/>
          </a:p>
          <a:p>
            <a:pPr lvl="3"/>
            <a:r>
              <a:rPr lang="pt-BR" sz="2000" dirty="0" smtClean="0"/>
              <a:t>A empresa rural;</a:t>
            </a:r>
            <a:endParaRPr lang="pt-BR" sz="2400" dirty="0" smtClean="0"/>
          </a:p>
          <a:p>
            <a:pPr lvl="3"/>
            <a:r>
              <a:rPr lang="pt-BR" sz="2000" dirty="0" smtClean="0"/>
              <a:t>A propriedade produtiva;</a:t>
            </a:r>
            <a:endParaRPr lang="pt-BR" sz="2400" dirty="0" smtClean="0"/>
          </a:p>
          <a:p>
            <a:pPr lvl="3"/>
            <a:r>
              <a:rPr lang="pt-BR" sz="2000" dirty="0" smtClean="0"/>
              <a:t>A colonização.</a:t>
            </a:r>
            <a:endParaRPr lang="pt-BR" sz="2400" dirty="0" smtClean="0"/>
          </a:p>
          <a:p>
            <a:pPr lvl="2"/>
            <a:r>
              <a:rPr lang="pt-BR" sz="2400" dirty="0" smtClean="0"/>
              <a:t>Dimensionamento:</a:t>
            </a:r>
            <a:endParaRPr lang="pt-BR" sz="2800" dirty="0" smtClean="0"/>
          </a:p>
          <a:p>
            <a:pPr lvl="3"/>
            <a:r>
              <a:rPr lang="pt-BR" sz="2000" dirty="0" smtClean="0"/>
              <a:t>Módulo rural;</a:t>
            </a:r>
            <a:endParaRPr lang="pt-BR" sz="2400" dirty="0" smtClean="0"/>
          </a:p>
          <a:p>
            <a:pPr lvl="3"/>
            <a:r>
              <a:rPr lang="pt-BR" sz="2000" dirty="0" smtClean="0"/>
              <a:t>Módulo fiscal;</a:t>
            </a:r>
            <a:endParaRPr lang="pt-BR" sz="2400" dirty="0" smtClean="0"/>
          </a:p>
          <a:p>
            <a:pPr lvl="3"/>
            <a:r>
              <a:rPr lang="pt-BR" sz="2000" dirty="0" smtClean="0"/>
              <a:t>A indivisibilidade.</a:t>
            </a:r>
            <a:endParaRPr lang="pt-BR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Espaço Reservado para Conteúdo 8"/>
          <p:cNvGraphicFramePr>
            <a:graphicFrameLocks noGrp="1"/>
          </p:cNvGraphicFramePr>
          <p:nvPr>
            <p:ph idx="1"/>
          </p:nvPr>
        </p:nvGraphicFramePr>
        <p:xfrm>
          <a:off x="142844" y="785794"/>
          <a:ext cx="8786874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Princípios do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Espaço Reservado para Conteúdo 8"/>
          <p:cNvGraphicFramePr>
            <a:graphicFrameLocks noGrp="1"/>
          </p:cNvGraphicFramePr>
          <p:nvPr>
            <p:ph idx="1"/>
          </p:nvPr>
        </p:nvGraphicFramePr>
        <p:xfrm>
          <a:off x="142844" y="785794"/>
          <a:ext cx="8786874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Princípios do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Espaço Reservado para Conteúdo 7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Natureza Jurídica do Direito Agrário</a:t>
            </a:r>
            <a:endParaRPr kumimoji="0" lang="pt-BR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42" name="Picture 2" descr="http://monolitho.labin.pro.br/wp-content/uploads/2011/03/publico-priva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438900" cy="4171951"/>
          </a:xfrm>
          <a:prstGeom prst="rect">
            <a:avLst/>
          </a:prstGeom>
          <a:noFill/>
        </p:spPr>
      </p:pic>
      <p:sp>
        <p:nvSpPr>
          <p:cNvPr id="9" name="CaixaDeTexto 8"/>
          <p:cNvSpPr txBox="1"/>
          <p:nvPr/>
        </p:nvSpPr>
        <p:spPr>
          <a:xfrm>
            <a:off x="7072330" y="1714488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dirty="0" smtClean="0">
                <a:solidFill>
                  <a:srgbClr val="C00000"/>
                </a:solidFill>
              </a:rPr>
              <a:t>?</a:t>
            </a:r>
            <a:endParaRPr lang="pt-BR" sz="4800" b="1" dirty="0">
              <a:solidFill>
                <a:srgbClr val="C00000"/>
              </a:solidFill>
            </a:endParaRPr>
          </a:p>
        </p:txBody>
      </p:sp>
      <p:pic>
        <p:nvPicPr>
          <p:cNvPr id="61444" name="Picture 4" descr="http://1.bp.blogspot.com/-MWgK_Y2Gp-E/Taq8to_2isI/AAAAAAAAELU/tcyrblYuFLo/s1600/525px-X_mark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357430"/>
            <a:ext cx="2699053" cy="30908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" name="Espaço Reservado para Conteúdo 15"/>
          <p:cNvGraphicFramePr>
            <a:graphicFrameLocks noGrp="1"/>
          </p:cNvGraphicFramePr>
          <p:nvPr>
            <p:ph idx="1"/>
          </p:nvPr>
        </p:nvGraphicFramePr>
        <p:xfrm>
          <a:off x="142844" y="1000125"/>
          <a:ext cx="8786874" cy="5643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Nuvem 16"/>
          <p:cNvSpPr/>
          <p:nvPr/>
        </p:nvSpPr>
        <p:spPr>
          <a:xfrm>
            <a:off x="0" y="2714620"/>
            <a:ext cx="2571736" cy="192882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Classificação das Normas</a:t>
            </a:r>
            <a:endParaRPr lang="pt-BR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ço Reservado para Conteúdo 11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14353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pt-BR" b="1" u="sng" dirty="0" smtClean="0"/>
          </a:p>
          <a:p>
            <a:pPr algn="ctr">
              <a:buNone/>
            </a:pPr>
            <a:endParaRPr lang="pt-BR" b="1" u="sng" dirty="0" smtClean="0"/>
          </a:p>
          <a:p>
            <a:pPr algn="ctr">
              <a:buNone/>
            </a:pPr>
            <a:endParaRPr lang="pt-BR" b="1" u="sng" dirty="0" smtClean="0"/>
          </a:p>
          <a:p>
            <a:pPr algn="ctr">
              <a:buNone/>
            </a:pPr>
            <a:endParaRPr lang="pt-BR" b="1" u="sng" dirty="0" smtClean="0"/>
          </a:p>
          <a:p>
            <a:pPr algn="ctr">
              <a:buNone/>
            </a:pPr>
            <a:r>
              <a:rPr lang="pt-BR" dirty="0" smtClean="0"/>
              <a:t>	</a:t>
            </a:r>
            <a:r>
              <a:rPr lang="pt-BR" sz="3600" b="1" dirty="0" smtClean="0"/>
              <a:t>Então, o Direito Agrário é um ramo de Direito Público ou Privado?</a:t>
            </a: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Espaço Reservado para Conteúdo 7"/>
          <p:cNvGraphicFramePr>
            <a:graphicFrameLocks noGrp="1"/>
          </p:cNvGraphicFramePr>
          <p:nvPr>
            <p:ph idx="1"/>
          </p:nvPr>
        </p:nvGraphicFramePr>
        <p:xfrm>
          <a:off x="0" y="142852"/>
          <a:ext cx="9144000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ço Reservado para Conteúdo 11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1435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b="1" u="sng" dirty="0" smtClean="0"/>
              <a:t>DIREITOS METAINDIVIDUAIS</a:t>
            </a:r>
          </a:p>
          <a:p>
            <a:pPr algn="ctr">
              <a:buNone/>
            </a:pPr>
            <a:endParaRPr lang="pt-BR" b="1" u="sng" dirty="0" smtClean="0"/>
          </a:p>
          <a:p>
            <a:r>
              <a:rPr lang="pt-BR" dirty="0" smtClean="0"/>
              <a:t>Interesses ou Direitos Difusos;</a:t>
            </a:r>
          </a:p>
          <a:p>
            <a:endParaRPr lang="pt-BR" dirty="0" smtClean="0"/>
          </a:p>
          <a:p>
            <a:r>
              <a:rPr lang="pt-BR" dirty="0" smtClean="0"/>
              <a:t>Interesses ou Direitos Coletivos;</a:t>
            </a:r>
          </a:p>
          <a:p>
            <a:endParaRPr lang="pt-BR" dirty="0" smtClean="0"/>
          </a:p>
          <a:p>
            <a:r>
              <a:rPr lang="pt-BR" dirty="0" smtClean="0"/>
              <a:t>Interesses ou Direitos Individuais Homogêneos</a:t>
            </a: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ER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28596" y="500042"/>
            <a:ext cx="8351838" cy="6601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600" b="1" u="sng" dirty="0" smtClean="0">
                <a:solidFill>
                  <a:schemeClr val="bg1"/>
                </a:solidFill>
              </a:rPr>
              <a:t>DIREITOS DIFUSOS:</a:t>
            </a:r>
            <a:endParaRPr lang="pt-BR" sz="3600" b="1" u="sng" dirty="0">
              <a:solidFill>
                <a:schemeClr val="bg1"/>
              </a:solidFill>
            </a:endParaRPr>
          </a:p>
          <a:p>
            <a:pPr algn="just">
              <a:spcBef>
                <a:spcPct val="50000"/>
              </a:spcBef>
              <a:spcAft>
                <a:spcPts val="1800"/>
              </a:spcAft>
              <a:buFontTx/>
              <a:buChar char="•"/>
            </a:pPr>
            <a:r>
              <a:rPr lang="pt-BR" sz="3600" b="1" dirty="0">
                <a:solidFill>
                  <a:schemeClr val="bg1"/>
                </a:solidFill>
              </a:rPr>
              <a:t>TRANSINDIVIDUAL;</a:t>
            </a:r>
          </a:p>
          <a:p>
            <a:pPr algn="just">
              <a:spcBef>
                <a:spcPct val="50000"/>
              </a:spcBef>
              <a:spcAft>
                <a:spcPts val="1800"/>
              </a:spcAft>
              <a:buFontTx/>
              <a:buChar char="•"/>
            </a:pPr>
            <a:r>
              <a:rPr lang="pt-BR" sz="3600" b="1" dirty="0">
                <a:solidFill>
                  <a:schemeClr val="bg1"/>
                </a:solidFill>
              </a:rPr>
              <a:t>NATUREZA INDIVISÍVEL;</a:t>
            </a:r>
          </a:p>
          <a:p>
            <a:pPr algn="just">
              <a:spcBef>
                <a:spcPct val="50000"/>
              </a:spcBef>
              <a:spcAft>
                <a:spcPts val="1800"/>
              </a:spcAft>
              <a:buFontTx/>
              <a:buChar char="•"/>
            </a:pPr>
            <a:r>
              <a:rPr lang="pt-BR" sz="3600" b="1" dirty="0">
                <a:solidFill>
                  <a:schemeClr val="bg1"/>
                </a:solidFill>
              </a:rPr>
              <a:t>TITULARES INDETERMINADOS E LIGADOS POR CIRCUNSTÂNCIAS DE FATO (Ex: ar que respiramos).</a:t>
            </a:r>
          </a:p>
          <a:p>
            <a:pPr algn="r">
              <a:spcBef>
                <a:spcPct val="50000"/>
              </a:spcBef>
            </a:pPr>
            <a:r>
              <a:rPr lang="pt-BR" sz="3600" b="1" dirty="0">
                <a:solidFill>
                  <a:schemeClr val="bg1"/>
                </a:solidFill>
              </a:rPr>
              <a:t>(art. 81, I, CDC)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pt-BR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28596" y="500042"/>
            <a:ext cx="835183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600" b="1" dirty="0" smtClean="0">
                <a:solidFill>
                  <a:schemeClr val="bg1"/>
                </a:solidFill>
                <a:latin typeface="Arial" pitchFamily="34" charset="0"/>
              </a:rPr>
              <a:t>DIREITOS DIFUSOS:</a:t>
            </a:r>
            <a:endParaRPr lang="pt-BR" sz="3600" b="1" dirty="0">
              <a:solidFill>
                <a:schemeClr val="bg1"/>
              </a:solidFill>
              <a:latin typeface="Arial" pitchFamily="34" charset="0"/>
            </a:endParaRP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pt-BR" sz="3600" b="1" dirty="0">
                <a:solidFill>
                  <a:schemeClr val="bg1"/>
                </a:solidFill>
                <a:latin typeface="Arial" pitchFamily="34" charset="0"/>
              </a:rPr>
              <a:t>TRANSINDIVIDUAL;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pt-BR" sz="3600" b="1" dirty="0">
                <a:solidFill>
                  <a:schemeClr val="bg1"/>
                </a:solidFill>
                <a:latin typeface="Arial" pitchFamily="34" charset="0"/>
              </a:rPr>
              <a:t>NATUREZA INDIVISÍVEL;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pt-BR" sz="3600" b="1" dirty="0">
                <a:solidFill>
                  <a:schemeClr val="bg1"/>
                </a:solidFill>
                <a:latin typeface="Arial" pitchFamily="34" charset="0"/>
              </a:rPr>
              <a:t>TITULARES INDETERMINADOS E LIGADOS POR CIRCUNSTÂNCIAS DE FATO (Ex: ar que respiramos).</a:t>
            </a:r>
          </a:p>
          <a:p>
            <a:pPr algn="r">
              <a:spcBef>
                <a:spcPct val="50000"/>
              </a:spcBef>
            </a:pPr>
            <a:r>
              <a:rPr lang="pt-BR" sz="3600" b="1" dirty="0">
                <a:solidFill>
                  <a:schemeClr val="bg1"/>
                </a:solidFill>
                <a:latin typeface="Arial" pitchFamily="34" charset="0"/>
              </a:rPr>
              <a:t>(art. 81, I, CDC)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pt-BR" sz="3600" b="1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39938" name="Picture 2" descr="http://t1.gstatic.com/images?q=tbn:ANd9GcSP6FVM6Ruc9wxlw3nRzHO3LXDruJoiG3Z7EIyNU2iWUH2_GaKrTvUkfQ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32508"/>
          </a:xfrm>
          <a:prstGeom prst="rect">
            <a:avLst/>
          </a:prstGeom>
          <a:noFill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4282" y="142852"/>
            <a:ext cx="8786874" cy="624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200" b="1" u="sng" dirty="0" smtClean="0"/>
              <a:t>DIREITOS COLETIVOS:</a:t>
            </a:r>
            <a:endParaRPr lang="pt-BR" sz="3200" b="1" u="sng" dirty="0"/>
          </a:p>
          <a:p>
            <a:pPr algn="just">
              <a:spcBef>
                <a:spcPct val="50000"/>
              </a:spcBef>
              <a:spcAft>
                <a:spcPts val="1920"/>
              </a:spcAft>
              <a:buFontTx/>
              <a:buChar char="•"/>
            </a:pPr>
            <a:r>
              <a:rPr lang="pt-BR" sz="3200" b="1" dirty="0"/>
              <a:t>TRANSINDIVIDUAL;</a:t>
            </a:r>
          </a:p>
          <a:p>
            <a:pPr algn="just">
              <a:spcBef>
                <a:spcPct val="50000"/>
              </a:spcBef>
              <a:spcAft>
                <a:spcPts val="1920"/>
              </a:spcAft>
              <a:buFontTx/>
              <a:buChar char="•"/>
            </a:pPr>
            <a:r>
              <a:rPr lang="pt-BR" sz="3200" b="1" dirty="0"/>
              <a:t>NATUREZA INDIVISÍVEL;</a:t>
            </a:r>
          </a:p>
          <a:p>
            <a:pPr algn="just">
              <a:spcBef>
                <a:spcPct val="50000"/>
              </a:spcBef>
              <a:spcAft>
                <a:spcPts val="1920"/>
              </a:spcAft>
              <a:buFontTx/>
              <a:buChar char="•"/>
            </a:pPr>
            <a:r>
              <a:rPr lang="pt-BR" sz="3200" b="1" dirty="0" smtClean="0"/>
              <a:t>TITULARES </a:t>
            </a:r>
            <a:r>
              <a:rPr lang="pt-BR" sz="3200" b="1" dirty="0" smtClean="0">
                <a:cs typeface="Lucida Sans Unicode"/>
              </a:rPr>
              <a:t>⇛ </a:t>
            </a:r>
            <a:r>
              <a:rPr lang="pt-BR" sz="3200" b="1" cap="all" dirty="0" smtClean="0">
                <a:cs typeface="Arial" pitchFamily="34" charset="0"/>
              </a:rPr>
              <a:t>grupo, categoria ou classe de pessoas ligadas entre si ou com a parte contrária por uma relação jurídica base </a:t>
            </a:r>
            <a:r>
              <a:rPr lang="pt-BR" sz="3200" b="1" dirty="0"/>
              <a:t>(Ex: </a:t>
            </a:r>
            <a:r>
              <a:rPr lang="pt-BR" sz="3200" b="1" dirty="0" smtClean="0"/>
              <a:t>trabalhadores sindicalizados...).</a:t>
            </a:r>
            <a:endParaRPr lang="pt-BR" sz="3200" b="1" dirty="0"/>
          </a:p>
          <a:p>
            <a:pPr algn="r">
              <a:spcBef>
                <a:spcPct val="50000"/>
              </a:spcBef>
            </a:pPr>
            <a:r>
              <a:rPr lang="pt-BR" sz="3200" b="1" dirty="0"/>
              <a:t>(art. 81, </a:t>
            </a:r>
            <a:r>
              <a:rPr lang="pt-BR" sz="3200" b="1" dirty="0" smtClean="0"/>
              <a:t>II</a:t>
            </a:r>
            <a:r>
              <a:rPr lang="pt-BR" sz="3200" b="1" dirty="0"/>
              <a:t>, CDC</a:t>
            </a:r>
            <a:r>
              <a:rPr lang="pt-BR" sz="3200" b="1" dirty="0" smtClean="0"/>
              <a:t>)</a:t>
            </a:r>
            <a:endParaRPr lang="pt-BR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EMENTA</a:t>
            </a:r>
            <a:endParaRPr lang="pt-BR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0" y="1571612"/>
            <a:ext cx="9001156" cy="5286388"/>
          </a:xfrm>
        </p:spPr>
        <p:txBody>
          <a:bodyPr>
            <a:normAutofit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pt-BR" sz="2400" b="1" dirty="0" smtClean="0"/>
              <a:t>A função socioambiental</a:t>
            </a:r>
            <a:endParaRPr lang="pt-BR" sz="2800" dirty="0" smtClean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pt-BR" sz="2400" dirty="0" smtClean="0"/>
              <a:t>Princípio do Direito Agrário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pt-BR" sz="2400" dirty="0" smtClean="0"/>
              <a:t>Aspectos históricos</a:t>
            </a:r>
            <a:endParaRPr lang="pt-BR" sz="2800" dirty="0" smtClean="0"/>
          </a:p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pt-BR" sz="2000" dirty="0" smtClean="0"/>
              <a:t>A constitucionalização da função socioambiental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pt-BR" sz="2400" dirty="0" smtClean="0"/>
              <a:t>Conceito jurídico</a:t>
            </a:r>
            <a:endParaRPr lang="pt-BR" sz="2800" dirty="0" smtClean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pt-BR" sz="2400" dirty="0" smtClean="0"/>
              <a:t>Os requisitos legais</a:t>
            </a:r>
            <a:endParaRPr lang="pt-BR" sz="2800" dirty="0" smtClean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pt-BR" sz="2400" dirty="0" smtClean="0"/>
              <a:t>A fiscalização dos requisitos</a:t>
            </a:r>
            <a:endParaRPr lang="pt-BR" sz="2800" dirty="0" smtClean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pt-BR" sz="2400" dirty="0" smtClean="0"/>
              <a:t>Propriedade x domínio x posse</a:t>
            </a:r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28596" y="500042"/>
            <a:ext cx="835183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600" b="1" dirty="0" smtClean="0">
                <a:solidFill>
                  <a:schemeClr val="bg1"/>
                </a:solidFill>
                <a:latin typeface="Arial" pitchFamily="34" charset="0"/>
              </a:rPr>
              <a:t>DIREITOS DIFUSOS:</a:t>
            </a:r>
            <a:endParaRPr lang="pt-BR" sz="3600" b="1" dirty="0">
              <a:solidFill>
                <a:schemeClr val="bg1"/>
              </a:solidFill>
              <a:latin typeface="Arial" pitchFamily="34" charset="0"/>
            </a:endParaRP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pt-BR" sz="3600" b="1" dirty="0">
                <a:solidFill>
                  <a:schemeClr val="bg1"/>
                </a:solidFill>
                <a:latin typeface="Arial" pitchFamily="34" charset="0"/>
              </a:rPr>
              <a:t>TRANSINDIVIDUAL;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pt-BR" sz="3600" b="1" dirty="0">
                <a:solidFill>
                  <a:schemeClr val="bg1"/>
                </a:solidFill>
                <a:latin typeface="Arial" pitchFamily="34" charset="0"/>
              </a:rPr>
              <a:t>NATUREZA INDIVISÍVEL;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pt-BR" sz="3600" b="1" dirty="0">
                <a:solidFill>
                  <a:schemeClr val="bg1"/>
                </a:solidFill>
                <a:latin typeface="Arial" pitchFamily="34" charset="0"/>
              </a:rPr>
              <a:t>TITULARES INDETERMINADOS E LIGADOS POR CIRCUNSTÂNCIAS DE FATO (Ex: ar que respiramos).</a:t>
            </a:r>
          </a:p>
          <a:p>
            <a:pPr algn="r">
              <a:spcBef>
                <a:spcPct val="50000"/>
              </a:spcBef>
            </a:pPr>
            <a:r>
              <a:rPr lang="pt-BR" sz="3600" b="1" dirty="0">
                <a:solidFill>
                  <a:schemeClr val="bg1"/>
                </a:solidFill>
                <a:latin typeface="Arial" pitchFamily="34" charset="0"/>
              </a:rPr>
              <a:t>(art. 81, I, CDC)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pt-BR" sz="3600" b="1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52226" name="Picture 2" descr="http://carsale.uol.com.br/asp/img/servicos/materia/recallCarroLuxo_ab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2844" y="214290"/>
            <a:ext cx="8786874" cy="673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200" b="1" u="sng" cap="all" dirty="0" smtClean="0">
                <a:solidFill>
                  <a:srgbClr val="00B050"/>
                </a:solidFill>
              </a:rPr>
              <a:t>direitos individuais homogêneos:</a:t>
            </a:r>
          </a:p>
          <a:p>
            <a:pPr algn="just">
              <a:spcBef>
                <a:spcPct val="50000"/>
              </a:spcBef>
              <a:spcAft>
                <a:spcPts val="1920"/>
              </a:spcAft>
              <a:buFontTx/>
              <a:buChar char="•"/>
            </a:pPr>
            <a:r>
              <a:rPr lang="pt-BR" sz="3200" b="1" dirty="0" smtClean="0">
                <a:solidFill>
                  <a:srgbClr val="00B050"/>
                </a:solidFill>
              </a:rPr>
              <a:t>TRANSINDIVIDUAL </a:t>
            </a:r>
            <a:r>
              <a:rPr lang="pt-BR" sz="3200" b="1" dirty="0" smtClean="0">
                <a:solidFill>
                  <a:srgbClr val="00B050"/>
                </a:solidFill>
                <a:cs typeface="Lucida Sans Unicode"/>
              </a:rPr>
              <a:t>⇛ apenas para tutela judicial coletiva ⇛ Direito material individual ⇛ Origem comum</a:t>
            </a:r>
            <a:r>
              <a:rPr lang="pt-BR" sz="3200" b="1" dirty="0" smtClean="0">
                <a:solidFill>
                  <a:srgbClr val="00B050"/>
                </a:solidFill>
              </a:rPr>
              <a:t>;</a:t>
            </a:r>
            <a:endParaRPr lang="pt-BR" sz="3200" b="1" dirty="0">
              <a:solidFill>
                <a:srgbClr val="00B050"/>
              </a:solidFill>
            </a:endParaRPr>
          </a:p>
          <a:p>
            <a:pPr algn="just">
              <a:spcBef>
                <a:spcPct val="50000"/>
              </a:spcBef>
              <a:spcAft>
                <a:spcPts val="1920"/>
              </a:spcAft>
              <a:buFontTx/>
              <a:buChar char="•"/>
            </a:pPr>
            <a:r>
              <a:rPr lang="pt-BR" sz="3200" b="1" dirty="0" smtClean="0">
                <a:solidFill>
                  <a:srgbClr val="00B050"/>
                </a:solidFill>
              </a:rPr>
              <a:t>NATUREZA DIVISÍVEL</a:t>
            </a:r>
            <a:r>
              <a:rPr lang="pt-BR" sz="3200" b="1" dirty="0">
                <a:solidFill>
                  <a:srgbClr val="00B050"/>
                </a:solidFill>
              </a:rPr>
              <a:t>;</a:t>
            </a:r>
          </a:p>
          <a:p>
            <a:pPr algn="just">
              <a:spcBef>
                <a:spcPct val="50000"/>
              </a:spcBef>
              <a:spcAft>
                <a:spcPts val="1920"/>
              </a:spcAft>
              <a:buFontTx/>
              <a:buChar char="•"/>
            </a:pPr>
            <a:r>
              <a:rPr lang="pt-BR" sz="3200" b="1" dirty="0" smtClean="0">
                <a:solidFill>
                  <a:srgbClr val="00B050"/>
                </a:solidFill>
              </a:rPr>
              <a:t>DECORRENTES DE ORIGEM COMUM (</a:t>
            </a:r>
            <a:r>
              <a:rPr lang="pt-BR" sz="3200" b="1" dirty="0">
                <a:solidFill>
                  <a:srgbClr val="00B050"/>
                </a:solidFill>
              </a:rPr>
              <a:t>Ex: </a:t>
            </a:r>
            <a:r>
              <a:rPr lang="pt-BR" sz="3200" dirty="0" smtClean="0">
                <a:solidFill>
                  <a:srgbClr val="00B050"/>
                </a:solidFill>
              </a:rPr>
              <a:t>consumidores que adquiriram veículos cujas peças saíram defeituosas de fábricas; Instituição de tributo inconstitucional</a:t>
            </a:r>
            <a:r>
              <a:rPr lang="pt-BR" sz="3200" b="1" dirty="0" smtClean="0">
                <a:solidFill>
                  <a:srgbClr val="00B050"/>
                </a:solidFill>
              </a:rPr>
              <a:t>...).</a:t>
            </a:r>
            <a:endParaRPr lang="pt-BR" sz="3200" b="1" dirty="0">
              <a:solidFill>
                <a:srgbClr val="00B050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pt-BR" sz="3200" b="1" dirty="0">
                <a:solidFill>
                  <a:srgbClr val="00B050"/>
                </a:solidFill>
              </a:rPr>
              <a:t>(art. 81, </a:t>
            </a:r>
            <a:r>
              <a:rPr lang="pt-BR" sz="3200" b="1" dirty="0" smtClean="0">
                <a:solidFill>
                  <a:srgbClr val="00B050"/>
                </a:solidFill>
              </a:rPr>
              <a:t>III</a:t>
            </a:r>
            <a:r>
              <a:rPr lang="pt-BR" sz="3200" b="1" dirty="0">
                <a:solidFill>
                  <a:srgbClr val="00B050"/>
                </a:solidFill>
              </a:rPr>
              <a:t>, CDC</a:t>
            </a:r>
            <a:r>
              <a:rPr lang="pt-BR" sz="3200" b="1" dirty="0" smtClean="0">
                <a:solidFill>
                  <a:srgbClr val="00B050"/>
                </a:solidFill>
              </a:rPr>
              <a:t>)</a:t>
            </a:r>
            <a:endParaRPr lang="pt-BR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Fontes do</a:t>
            </a:r>
            <a:r>
              <a:rPr kumimoji="0" lang="pt-BR" sz="32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idx="1"/>
          </p:nvPr>
        </p:nvGraphicFramePr>
        <p:xfrm>
          <a:off x="142844" y="714356"/>
          <a:ext cx="8858312" cy="6143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C:\Documents and Settings\All Users\Documentos\Minhas imagens\CHARGES\AGRÁRIO\charge-reforma-agrc3a1ria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142984"/>
            <a:ext cx="5948513" cy="475671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4214818"/>
            <a:ext cx="8229600" cy="107157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 smtClean="0">
                <a:solidFill>
                  <a:schemeClr val="tx1"/>
                </a:solidFill>
              </a:rPr>
              <a:t>BOA TARDE!</a:t>
            </a:r>
            <a:br>
              <a:rPr lang="pt-BR" dirty="0" smtClean="0">
                <a:solidFill>
                  <a:schemeClr val="tx1"/>
                </a:solidFill>
              </a:rPr>
            </a:br>
            <a:r>
              <a:rPr lang="pt-BR" dirty="0" smtClean="0">
                <a:solidFill>
                  <a:schemeClr val="tx1"/>
                </a:solidFill>
              </a:rPr>
              <a:t/>
            </a:r>
            <a:br>
              <a:rPr lang="pt-BR" dirty="0" smtClean="0">
                <a:solidFill>
                  <a:schemeClr val="tx1"/>
                </a:solidFill>
              </a:rPr>
            </a:br>
            <a:r>
              <a:rPr lang="pt-BR" dirty="0" smtClean="0">
                <a:solidFill>
                  <a:schemeClr val="tx1"/>
                </a:solidFill>
              </a:rPr>
              <a:t>BOA NOITE!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chemeClr val="tx1">
                      <a:alpha val="2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effectLst>
                <a:outerShdw blurRad="31750" dist="25400" dir="5400000" algn="tl" rotWithShape="0">
                  <a:schemeClr val="tx1">
                    <a:alpha val="2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EMENTA</a:t>
            </a:r>
            <a:endParaRPr lang="pt-BR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0" y="1571612"/>
            <a:ext cx="9001156" cy="5286388"/>
          </a:xfrm>
        </p:spPr>
        <p:txBody>
          <a:bodyPr>
            <a:normAutofit/>
          </a:bodyPr>
          <a:lstStyle/>
          <a:p>
            <a:pPr lvl="0"/>
            <a:r>
              <a:rPr lang="pt-BR" sz="2800" b="1" dirty="0" smtClean="0"/>
              <a:t>PROPRIEDADE TERRITORIAL RURAL DO BRASIL</a:t>
            </a:r>
            <a:endParaRPr lang="pt-BR" sz="3200" dirty="0" smtClean="0"/>
          </a:p>
          <a:p>
            <a:pPr lvl="1"/>
            <a:r>
              <a:rPr lang="pt-BR" sz="2400" b="1" dirty="0" smtClean="0"/>
              <a:t>Terras devolutas</a:t>
            </a:r>
          </a:p>
          <a:p>
            <a:pPr lvl="1"/>
            <a:endParaRPr lang="pt-BR" sz="2800" dirty="0" smtClean="0"/>
          </a:p>
          <a:p>
            <a:pPr lvl="1"/>
            <a:r>
              <a:rPr lang="pt-BR" sz="2400" b="1" dirty="0" smtClean="0"/>
              <a:t>O instituto da discriminação</a:t>
            </a:r>
            <a:endParaRPr lang="pt-BR" sz="2800" dirty="0" smtClean="0"/>
          </a:p>
          <a:p>
            <a:pPr lvl="2"/>
            <a:r>
              <a:rPr lang="pt-BR" sz="2400" dirty="0" smtClean="0"/>
              <a:t>O procedimento discriminatório administrativo</a:t>
            </a:r>
            <a:endParaRPr lang="pt-BR" sz="2800" dirty="0" smtClean="0"/>
          </a:p>
          <a:p>
            <a:pPr lvl="2"/>
            <a:r>
              <a:rPr lang="pt-BR" sz="2400" dirty="0" smtClean="0"/>
              <a:t>Ação discriminatória</a:t>
            </a:r>
            <a:endParaRPr lang="pt-BR" sz="2800" dirty="0" smtClean="0"/>
          </a:p>
          <a:p>
            <a:pPr lvl="2"/>
            <a:r>
              <a:rPr lang="pt-BR" sz="2400" dirty="0" smtClean="0"/>
              <a:t>Legitimação de posse</a:t>
            </a:r>
            <a:endParaRPr lang="pt-BR" sz="2800" dirty="0" smtClean="0"/>
          </a:p>
          <a:p>
            <a:pPr lvl="2"/>
            <a:r>
              <a:rPr lang="pt-BR" sz="2400" dirty="0" smtClean="0"/>
              <a:t>A regularização de posse</a:t>
            </a:r>
            <a:endParaRPr lang="pt-BR" sz="2800" dirty="0" smtClean="0"/>
          </a:p>
          <a:p>
            <a:pPr lvl="2"/>
            <a:r>
              <a:rPr lang="pt-BR" sz="2400" dirty="0" smtClean="0"/>
              <a:t>Usucapião agrário</a:t>
            </a:r>
            <a:endParaRPr lang="pt-BR" sz="2800" dirty="0" smtClean="0"/>
          </a:p>
          <a:p>
            <a:pPr lvl="2"/>
            <a:r>
              <a:rPr lang="pt-BR" sz="2400" dirty="0" smtClean="0"/>
              <a:t>Aquisição de imóveis rurais por pessoas estrangeiras</a:t>
            </a:r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EMENTA</a:t>
            </a:r>
            <a:endParaRPr lang="pt-BR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0" y="1571612"/>
            <a:ext cx="9001156" cy="5286388"/>
          </a:xfrm>
        </p:spPr>
        <p:txBody>
          <a:bodyPr>
            <a:normAutofit/>
          </a:bodyPr>
          <a:lstStyle/>
          <a:p>
            <a:pPr lvl="0"/>
            <a:r>
              <a:rPr lang="pt-BR" sz="2800" b="1" cap="all" dirty="0" smtClean="0"/>
              <a:t>Os espaços especialmente protegidos x o imóvel rural</a:t>
            </a:r>
            <a:endParaRPr lang="pt-BR" sz="3200" dirty="0" smtClean="0"/>
          </a:p>
          <a:p>
            <a:pPr lvl="2"/>
            <a:r>
              <a:rPr lang="pt-BR" sz="2400" dirty="0" smtClean="0"/>
              <a:t>Unidades de conservação;</a:t>
            </a:r>
            <a:endParaRPr lang="pt-BR" sz="2800" dirty="0" smtClean="0"/>
          </a:p>
          <a:p>
            <a:pPr lvl="2"/>
            <a:r>
              <a:rPr lang="pt-BR" sz="2400" dirty="0" smtClean="0"/>
              <a:t>Áreas de Proteção Permanente – APP;</a:t>
            </a:r>
            <a:endParaRPr lang="pt-BR" sz="2800" dirty="0" smtClean="0"/>
          </a:p>
          <a:p>
            <a:pPr lvl="2"/>
            <a:r>
              <a:rPr lang="pt-BR" sz="2400" dirty="0" smtClean="0"/>
              <a:t>Terras Indígenas;</a:t>
            </a:r>
            <a:endParaRPr lang="pt-BR" sz="2800" dirty="0" smtClean="0"/>
          </a:p>
          <a:p>
            <a:pPr lvl="2"/>
            <a:r>
              <a:rPr lang="pt-BR" sz="2400" dirty="0" smtClean="0"/>
              <a:t>Reserva Legal;</a:t>
            </a:r>
            <a:endParaRPr lang="pt-BR" sz="2800" dirty="0" smtClean="0"/>
          </a:p>
          <a:p>
            <a:pPr lvl="2"/>
            <a:r>
              <a:rPr lang="pt-BR" sz="2400" dirty="0" smtClean="0"/>
              <a:t>Terrenos de marinha e acrescidos;</a:t>
            </a:r>
            <a:endParaRPr lang="pt-BR" sz="2800" dirty="0" smtClean="0"/>
          </a:p>
          <a:p>
            <a:pPr lvl="2"/>
            <a:r>
              <a:rPr lang="pt-BR" sz="2400" dirty="0" smtClean="0"/>
              <a:t>Terrenos marginais;</a:t>
            </a:r>
            <a:endParaRPr lang="pt-BR" sz="2800" dirty="0" smtClean="0"/>
          </a:p>
          <a:p>
            <a:pPr lvl="2"/>
            <a:r>
              <a:rPr lang="pt-BR" sz="2400" dirty="0" smtClean="0"/>
              <a:t>Terras na faixa de fronteira.</a:t>
            </a:r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EMENTA</a:t>
            </a:r>
            <a:endParaRPr lang="pt-BR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14290"/>
            <a:ext cx="914400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Disciplina: Direito Agrário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>
          <a:xfrm>
            <a:off x="0" y="1571612"/>
            <a:ext cx="9001156" cy="5286388"/>
          </a:xfrm>
        </p:spPr>
        <p:txBody>
          <a:bodyPr>
            <a:normAutofit/>
          </a:bodyPr>
          <a:lstStyle/>
          <a:p>
            <a:pPr lvl="0"/>
            <a:r>
              <a:rPr lang="pt-BR" sz="2800" b="1" dirty="0" smtClean="0"/>
              <a:t>A REFORMA AGRÁRIA</a:t>
            </a:r>
            <a:endParaRPr lang="pt-BR" sz="3200" dirty="0" smtClean="0"/>
          </a:p>
          <a:p>
            <a:pPr lvl="1"/>
            <a:r>
              <a:rPr lang="pt-BR" sz="2400" b="1" dirty="0" smtClean="0"/>
              <a:t>Fundamentos</a:t>
            </a:r>
            <a:endParaRPr lang="pt-BR" sz="2800" dirty="0" smtClean="0"/>
          </a:p>
          <a:p>
            <a:pPr lvl="1"/>
            <a:r>
              <a:rPr lang="pt-BR" sz="2400" b="1" dirty="0" smtClean="0"/>
              <a:t>Conceituação</a:t>
            </a:r>
            <a:endParaRPr lang="pt-BR" sz="2800" dirty="0" smtClean="0"/>
          </a:p>
          <a:p>
            <a:pPr lvl="1"/>
            <a:r>
              <a:rPr lang="pt-BR" sz="2400" b="1" dirty="0" smtClean="0"/>
              <a:t>Métodos</a:t>
            </a:r>
            <a:endParaRPr lang="pt-BR" sz="2800" dirty="0" smtClean="0"/>
          </a:p>
          <a:p>
            <a:pPr lvl="1"/>
            <a:r>
              <a:rPr lang="pt-BR" sz="2400" b="1" dirty="0" smtClean="0"/>
              <a:t>Características</a:t>
            </a:r>
            <a:endParaRPr lang="pt-BR" sz="2800" dirty="0" smtClean="0"/>
          </a:p>
          <a:p>
            <a:pPr lvl="1"/>
            <a:r>
              <a:rPr lang="pt-BR" sz="2400" b="1" dirty="0" smtClean="0"/>
              <a:t>Objetivos</a:t>
            </a:r>
            <a:endParaRPr lang="pt-BR" sz="2800" dirty="0" smtClean="0"/>
          </a:p>
          <a:p>
            <a:pPr lvl="1"/>
            <a:r>
              <a:rPr lang="pt-BR" sz="2400" b="1" dirty="0" smtClean="0"/>
              <a:t>Beneficiários</a:t>
            </a:r>
            <a:endParaRPr lang="pt-BR" sz="2800" dirty="0" smtClean="0"/>
          </a:p>
          <a:p>
            <a:pPr lvl="1"/>
            <a:r>
              <a:rPr lang="pt-BR" sz="2400" b="1" dirty="0" smtClean="0"/>
              <a:t>Desapropriação agrária:</a:t>
            </a:r>
            <a:endParaRPr lang="pt-BR" sz="2800" dirty="0" smtClean="0"/>
          </a:p>
          <a:p>
            <a:pPr lvl="2"/>
            <a:r>
              <a:rPr lang="pt-BR" sz="2400" dirty="0" smtClean="0"/>
              <a:t>Desapropriação por interesse público</a:t>
            </a:r>
            <a:endParaRPr lang="pt-BR" sz="2800" dirty="0" smtClean="0"/>
          </a:p>
          <a:p>
            <a:pPr lvl="2"/>
            <a:r>
              <a:rPr lang="pt-BR" sz="2400" dirty="0" smtClean="0"/>
              <a:t>Desapropriação para fins de reforma agrária</a:t>
            </a:r>
          </a:p>
          <a:p>
            <a:pPr lvl="0">
              <a:buNone/>
            </a:pPr>
            <a:endParaRPr lang="pt-B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1803</TotalTime>
  <Words>2318</Words>
  <Application>Microsoft Office PowerPoint</Application>
  <PresentationFormat>Apresentação na tela (4:3)</PresentationFormat>
  <Paragraphs>462</Paragraphs>
  <Slides>62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62</vt:i4>
      </vt:variant>
    </vt:vector>
  </HeadingPairs>
  <TitlesOfParts>
    <vt:vector size="63" baseType="lpstr">
      <vt:lpstr>Concurso</vt:lpstr>
      <vt:lpstr>Disciplina: Direito Agrário</vt:lpstr>
      <vt:lpstr>APRESENTAÇÃO</vt:lpstr>
      <vt:lpstr>EMENTA</vt:lpstr>
      <vt:lpstr>EMENTA</vt:lpstr>
      <vt:lpstr>EMENTA</vt:lpstr>
      <vt:lpstr>EMENTA</vt:lpstr>
      <vt:lpstr>EMENTA</vt:lpstr>
      <vt:lpstr>EMENTA</vt:lpstr>
      <vt:lpstr>EMENTA</vt:lpstr>
      <vt:lpstr>EMENTA</vt:lpstr>
      <vt:lpstr>EMENTA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BOA TARDE!  BOA NOITE!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ASPECTOS CONCEITUAIS DO DIREITO TRIBUTÁRIO</dc:title>
  <dc:creator>Empresa</dc:creator>
  <cp:lastModifiedBy>Empresa</cp:lastModifiedBy>
  <cp:revision>244</cp:revision>
  <dcterms:created xsi:type="dcterms:W3CDTF">2011-02-08T02:22:21Z</dcterms:created>
  <dcterms:modified xsi:type="dcterms:W3CDTF">2012-07-27T16:45:09Z</dcterms:modified>
</cp:coreProperties>
</file>