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sldIdLst>
    <p:sldId id="463" r:id="rId2"/>
    <p:sldId id="465" r:id="rId3"/>
    <p:sldId id="426" r:id="rId4"/>
    <p:sldId id="459" r:id="rId5"/>
    <p:sldId id="454" r:id="rId6"/>
    <p:sldId id="450" r:id="rId7"/>
    <p:sldId id="453" r:id="rId8"/>
    <p:sldId id="456" r:id="rId9"/>
    <p:sldId id="455" r:id="rId10"/>
    <p:sldId id="464" r:id="rId11"/>
    <p:sldId id="466" r:id="rId12"/>
    <p:sldId id="467" r:id="rId13"/>
    <p:sldId id="460" r:id="rId14"/>
    <p:sldId id="468" r:id="rId15"/>
    <p:sldId id="469" r:id="rId16"/>
    <p:sldId id="470" r:id="rId17"/>
    <p:sldId id="457" r:id="rId18"/>
    <p:sldId id="461" r:id="rId19"/>
    <p:sldId id="462" r:id="rId20"/>
    <p:sldId id="471" r:id="rId21"/>
    <p:sldId id="472" r:id="rId22"/>
    <p:sldId id="473" r:id="rId23"/>
    <p:sldId id="474" r:id="rId24"/>
    <p:sldId id="475" r:id="rId25"/>
    <p:sldId id="476" r:id="rId26"/>
    <p:sldId id="477" r:id="rId27"/>
    <p:sldId id="478" r:id="rId28"/>
    <p:sldId id="479" r:id="rId29"/>
    <p:sldId id="480" r:id="rId30"/>
    <p:sldId id="481" r:id="rId31"/>
    <p:sldId id="482" r:id="rId32"/>
    <p:sldId id="483" r:id="rId33"/>
    <p:sldId id="484" r:id="rId34"/>
    <p:sldId id="285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2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F0343A-A5AC-48E0-B407-690B98590F3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F351714-1D02-49BA-A9DD-93252B607F95}">
      <dgm:prSet phldrT="[Texto]" custT="1"/>
      <dgm:spPr/>
      <dgm:t>
        <a:bodyPr/>
        <a:lstStyle/>
        <a:p>
          <a:r>
            <a:rPr lang="pt-BR" sz="3600" dirty="0" smtClean="0"/>
            <a:t>CONCENTRAÇÃO &amp; DESCOCENTRAÇÃO</a:t>
          </a:r>
          <a:endParaRPr lang="pt-BR" sz="3600" dirty="0"/>
        </a:p>
      </dgm:t>
    </dgm:pt>
    <dgm:pt modelId="{172EC823-53EF-47EC-B4CD-CAAAA83317C7}" type="parTrans" cxnId="{36870881-1F3F-47D9-9260-90B4C8919793}">
      <dgm:prSet/>
      <dgm:spPr/>
      <dgm:t>
        <a:bodyPr/>
        <a:lstStyle/>
        <a:p>
          <a:endParaRPr lang="pt-BR"/>
        </a:p>
      </dgm:t>
    </dgm:pt>
    <dgm:pt modelId="{8FDB9F01-B59C-48BA-8ECA-DB17DE17B151}" type="sibTrans" cxnId="{36870881-1F3F-47D9-9260-90B4C8919793}">
      <dgm:prSet/>
      <dgm:spPr/>
      <dgm:t>
        <a:bodyPr/>
        <a:lstStyle/>
        <a:p>
          <a:endParaRPr lang="pt-BR"/>
        </a:p>
      </dgm:t>
    </dgm:pt>
    <dgm:pt modelId="{5D129DD7-5002-4784-80EE-BAC37D91A050}">
      <dgm:prSet phldrT="[Texto]" custT="1"/>
      <dgm:spPr/>
      <dgm:t>
        <a:bodyPr/>
        <a:lstStyle/>
        <a:p>
          <a:r>
            <a:rPr lang="pt-BR" sz="4000" dirty="0" smtClean="0">
              <a:solidFill>
                <a:schemeClr val="tx1"/>
              </a:solidFill>
            </a:rPr>
            <a:t>CONCENTRAÇÃO</a:t>
          </a:r>
        </a:p>
        <a:p>
          <a:r>
            <a:rPr lang="pt-BR" sz="2800" dirty="0" smtClean="0">
              <a:solidFill>
                <a:schemeClr val="tx1"/>
              </a:solidFill>
            </a:rPr>
            <a:t>É o modo de cumprimento das competências administrativas por meio de </a:t>
          </a:r>
          <a:r>
            <a:rPr lang="pt-BR" sz="2800" b="1" u="sng" dirty="0" smtClean="0">
              <a:solidFill>
                <a:schemeClr val="tx1"/>
              </a:solidFill>
            </a:rPr>
            <a:t>órgãos públicos despersonalizados</a:t>
          </a:r>
          <a:r>
            <a:rPr lang="pt-BR" sz="2800" dirty="0" smtClean="0">
              <a:solidFill>
                <a:schemeClr val="tx1"/>
              </a:solidFill>
            </a:rPr>
            <a:t> e </a:t>
          </a:r>
          <a:r>
            <a:rPr lang="pt-BR" sz="2800" b="1" u="sng" dirty="0" smtClean="0">
              <a:solidFill>
                <a:schemeClr val="tx1"/>
              </a:solidFill>
            </a:rPr>
            <a:t>sem divisões internas</a:t>
          </a:r>
          <a:endParaRPr lang="pt-BR" sz="2800" b="1" u="sng" dirty="0">
            <a:solidFill>
              <a:schemeClr val="tx1"/>
            </a:solidFill>
          </a:endParaRPr>
        </a:p>
      </dgm:t>
    </dgm:pt>
    <dgm:pt modelId="{71C53DE9-69F0-4D37-A373-0EDB4B3E8C17}" type="parTrans" cxnId="{A5A30DD1-2192-4EE0-B463-AA025BC31439}">
      <dgm:prSet/>
      <dgm:spPr/>
      <dgm:t>
        <a:bodyPr/>
        <a:lstStyle/>
        <a:p>
          <a:endParaRPr lang="pt-BR"/>
        </a:p>
      </dgm:t>
    </dgm:pt>
    <dgm:pt modelId="{25930DA3-447A-4746-9573-85406C6592D0}" type="sibTrans" cxnId="{A5A30DD1-2192-4EE0-B463-AA025BC31439}">
      <dgm:prSet/>
      <dgm:spPr/>
      <dgm:t>
        <a:bodyPr/>
        <a:lstStyle/>
        <a:p>
          <a:endParaRPr lang="pt-BR"/>
        </a:p>
      </dgm:t>
    </dgm:pt>
    <dgm:pt modelId="{507F6F58-F04D-4B70-B94C-2634FA1A09D8}">
      <dgm:prSet phldrT="[Texto]"/>
      <dgm:spPr/>
      <dgm:t>
        <a:bodyPr/>
        <a:lstStyle/>
        <a:p>
          <a:r>
            <a:rPr lang="pt-BR" dirty="0" smtClean="0"/>
            <a:t>DESCONCENTRAÇÃO</a:t>
          </a:r>
        </a:p>
        <a:p>
          <a:r>
            <a:rPr lang="pt-BR" dirty="0" smtClean="0"/>
            <a:t>As atribuições são repartidas entre órgãos públicos pertencentes a uma única PJ </a:t>
          </a:r>
          <a:r>
            <a:rPr lang="pt-BR" dirty="0" smtClean="0">
              <a:latin typeface="Lucida Sans Unicode"/>
              <a:cs typeface="Lucida Sans Unicode"/>
            </a:rPr>
            <a:t>⇛ </a:t>
          </a:r>
          <a:r>
            <a:rPr lang="pt-BR" dirty="0" smtClean="0"/>
            <a:t>mantém vinculação hierárquica</a:t>
          </a:r>
          <a:endParaRPr lang="pt-BR" dirty="0"/>
        </a:p>
      </dgm:t>
    </dgm:pt>
    <dgm:pt modelId="{1AF221E9-9B0F-4794-B716-03890D7E751A}" type="parTrans" cxnId="{42B31731-E6DD-45A7-A626-94CFAB187BEF}">
      <dgm:prSet/>
      <dgm:spPr/>
      <dgm:t>
        <a:bodyPr/>
        <a:lstStyle/>
        <a:p>
          <a:endParaRPr lang="pt-BR"/>
        </a:p>
      </dgm:t>
    </dgm:pt>
    <dgm:pt modelId="{060B5AC0-AD96-4BBE-AF00-449835D2C58B}" type="sibTrans" cxnId="{42B31731-E6DD-45A7-A626-94CFAB187BEF}">
      <dgm:prSet/>
      <dgm:spPr/>
      <dgm:t>
        <a:bodyPr/>
        <a:lstStyle/>
        <a:p>
          <a:endParaRPr lang="pt-BR"/>
        </a:p>
      </dgm:t>
    </dgm:pt>
    <dgm:pt modelId="{1E67B14A-FD98-47D4-8943-EDC96729DA9B}" type="pres">
      <dgm:prSet presAssocID="{1AF0343A-A5AC-48E0-B407-690B98590F3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08FA548-EB14-42AB-AA02-3495FE86859D}" type="pres">
      <dgm:prSet presAssocID="{1F351714-1D02-49BA-A9DD-93252B607F95}" presName="roof" presStyleLbl="dkBgShp" presStyleIdx="0" presStyleCnt="2"/>
      <dgm:spPr/>
      <dgm:t>
        <a:bodyPr/>
        <a:lstStyle/>
        <a:p>
          <a:endParaRPr lang="pt-BR"/>
        </a:p>
      </dgm:t>
    </dgm:pt>
    <dgm:pt modelId="{1C3074D1-15ED-41EC-9D87-9F3440DE58F5}" type="pres">
      <dgm:prSet presAssocID="{1F351714-1D02-49BA-A9DD-93252B607F95}" presName="pillars" presStyleCnt="0"/>
      <dgm:spPr/>
    </dgm:pt>
    <dgm:pt modelId="{0A406899-B5F2-4132-8DB9-CC5BA4D7A8B8}" type="pres">
      <dgm:prSet presAssocID="{1F351714-1D02-49BA-A9DD-93252B607F95}" presName="pillar1" presStyleLbl="node1" presStyleIdx="0" presStyleCnt="2" custScaleY="1291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3C4B84-155F-4D2E-ABC5-71A18EBF143B}" type="pres">
      <dgm:prSet presAssocID="{507F6F58-F04D-4B70-B94C-2634FA1A09D8}" presName="pillarX" presStyleLbl="node1" presStyleIdx="1" presStyleCnt="2" custScaleY="1289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A4C980-1565-4BA3-9228-6251003A3C53}" type="pres">
      <dgm:prSet presAssocID="{1F351714-1D02-49BA-A9DD-93252B607F95}" presName="base" presStyleLbl="dkBgShp" presStyleIdx="1" presStyleCnt="2" custLinFactNeighborY="15477"/>
      <dgm:spPr/>
    </dgm:pt>
  </dgm:ptLst>
  <dgm:cxnLst>
    <dgm:cxn modelId="{BEA40C21-F8FD-4BB6-8AE3-B2E36B440FD6}" type="presOf" srcId="{1F351714-1D02-49BA-A9DD-93252B607F95}" destId="{B08FA548-EB14-42AB-AA02-3495FE86859D}" srcOrd="0" destOrd="0" presId="urn:microsoft.com/office/officeart/2005/8/layout/hList3"/>
    <dgm:cxn modelId="{A5A30DD1-2192-4EE0-B463-AA025BC31439}" srcId="{1F351714-1D02-49BA-A9DD-93252B607F95}" destId="{5D129DD7-5002-4784-80EE-BAC37D91A050}" srcOrd="0" destOrd="0" parTransId="{71C53DE9-69F0-4D37-A373-0EDB4B3E8C17}" sibTransId="{25930DA3-447A-4746-9573-85406C6592D0}"/>
    <dgm:cxn modelId="{5937DB86-0CE8-4F83-A0CA-2EA89FBD0FC6}" type="presOf" srcId="{507F6F58-F04D-4B70-B94C-2634FA1A09D8}" destId="{263C4B84-155F-4D2E-ABC5-71A18EBF143B}" srcOrd="0" destOrd="0" presId="urn:microsoft.com/office/officeart/2005/8/layout/hList3"/>
    <dgm:cxn modelId="{BE77BB3A-4D87-473F-832B-3630F3171A4E}" type="presOf" srcId="{1AF0343A-A5AC-48E0-B407-690B98590F30}" destId="{1E67B14A-FD98-47D4-8943-EDC96729DA9B}" srcOrd="0" destOrd="0" presId="urn:microsoft.com/office/officeart/2005/8/layout/hList3"/>
    <dgm:cxn modelId="{42B31731-E6DD-45A7-A626-94CFAB187BEF}" srcId="{1F351714-1D02-49BA-A9DD-93252B607F95}" destId="{507F6F58-F04D-4B70-B94C-2634FA1A09D8}" srcOrd="1" destOrd="0" parTransId="{1AF221E9-9B0F-4794-B716-03890D7E751A}" sibTransId="{060B5AC0-AD96-4BBE-AF00-449835D2C58B}"/>
    <dgm:cxn modelId="{40B873C8-A431-4DA9-8EE2-A4AFE62711A3}" type="presOf" srcId="{5D129DD7-5002-4784-80EE-BAC37D91A050}" destId="{0A406899-B5F2-4132-8DB9-CC5BA4D7A8B8}" srcOrd="0" destOrd="0" presId="urn:microsoft.com/office/officeart/2005/8/layout/hList3"/>
    <dgm:cxn modelId="{36870881-1F3F-47D9-9260-90B4C8919793}" srcId="{1AF0343A-A5AC-48E0-B407-690B98590F30}" destId="{1F351714-1D02-49BA-A9DD-93252B607F95}" srcOrd="0" destOrd="0" parTransId="{172EC823-53EF-47EC-B4CD-CAAAA83317C7}" sibTransId="{8FDB9F01-B59C-48BA-8ECA-DB17DE17B151}"/>
    <dgm:cxn modelId="{52FB7002-13AE-4137-B25F-44C5C0DE390C}" type="presParOf" srcId="{1E67B14A-FD98-47D4-8943-EDC96729DA9B}" destId="{B08FA548-EB14-42AB-AA02-3495FE86859D}" srcOrd="0" destOrd="0" presId="urn:microsoft.com/office/officeart/2005/8/layout/hList3"/>
    <dgm:cxn modelId="{A0D1ABEA-BF8B-4B72-9F04-496F41D33897}" type="presParOf" srcId="{1E67B14A-FD98-47D4-8943-EDC96729DA9B}" destId="{1C3074D1-15ED-41EC-9D87-9F3440DE58F5}" srcOrd="1" destOrd="0" presId="urn:microsoft.com/office/officeart/2005/8/layout/hList3"/>
    <dgm:cxn modelId="{4BB19B28-E609-4FA2-A646-06BE26A2729E}" type="presParOf" srcId="{1C3074D1-15ED-41EC-9D87-9F3440DE58F5}" destId="{0A406899-B5F2-4132-8DB9-CC5BA4D7A8B8}" srcOrd="0" destOrd="0" presId="urn:microsoft.com/office/officeart/2005/8/layout/hList3"/>
    <dgm:cxn modelId="{0D81F089-145C-4876-B00F-7E541CA0DB85}" type="presParOf" srcId="{1C3074D1-15ED-41EC-9D87-9F3440DE58F5}" destId="{263C4B84-155F-4D2E-ABC5-71A18EBF143B}" srcOrd="1" destOrd="0" presId="urn:microsoft.com/office/officeart/2005/8/layout/hList3"/>
    <dgm:cxn modelId="{7DBB37B7-7D32-4C71-B857-CEAAD90129F9}" type="presParOf" srcId="{1E67B14A-FD98-47D4-8943-EDC96729DA9B}" destId="{38A4C980-1565-4BA3-9228-6251003A3C53}" srcOrd="2" destOrd="0" presId="urn:microsoft.com/office/officeart/2005/8/layout/hList3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73A66BA-3D7C-4D71-9DCE-28224AC04DC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96ED63B-6728-4239-A37F-2FDE021CE6C7}">
      <dgm:prSet phldrT="[Texto]"/>
      <dgm:spPr/>
      <dgm:t>
        <a:bodyPr/>
        <a:lstStyle/>
        <a:p>
          <a:r>
            <a:rPr lang="pt-BR" dirty="0" smtClean="0"/>
            <a:t>DESCENTRALIZAÇÃO</a:t>
          </a:r>
          <a:endParaRPr lang="pt-BR" dirty="0"/>
        </a:p>
      </dgm:t>
    </dgm:pt>
    <dgm:pt modelId="{BD9C3C9F-3D98-4939-814E-67CADD72A323}" type="parTrans" cxnId="{777C47A5-CA49-4778-A278-279F5D8B3E9A}">
      <dgm:prSet/>
      <dgm:spPr/>
      <dgm:t>
        <a:bodyPr/>
        <a:lstStyle/>
        <a:p>
          <a:endParaRPr lang="pt-BR"/>
        </a:p>
      </dgm:t>
    </dgm:pt>
    <dgm:pt modelId="{71D73508-C90C-4500-9E77-1C3F4CA49445}" type="sibTrans" cxnId="{777C47A5-CA49-4778-A278-279F5D8B3E9A}">
      <dgm:prSet/>
      <dgm:spPr/>
      <dgm:t>
        <a:bodyPr/>
        <a:lstStyle/>
        <a:p>
          <a:endParaRPr lang="pt-BR"/>
        </a:p>
      </dgm:t>
    </dgm:pt>
    <dgm:pt modelId="{64D80837-B423-4694-A08E-05BE0D102B43}">
      <dgm:prSet phldrT="[Texto]"/>
      <dgm:spPr/>
      <dgm:t>
        <a:bodyPr/>
        <a:lstStyle/>
        <a:p>
          <a:r>
            <a:rPr lang="pt-BR" dirty="0" smtClean="0"/>
            <a:t>DESCONCENTRADA</a:t>
          </a:r>
          <a:endParaRPr lang="pt-BR" dirty="0"/>
        </a:p>
      </dgm:t>
    </dgm:pt>
    <dgm:pt modelId="{A01279EC-B52F-4BD2-A5A8-380772CA823D}" type="parTrans" cxnId="{E5660632-2678-45CD-A7B3-EF6DC6CFB829}">
      <dgm:prSet/>
      <dgm:spPr/>
      <dgm:t>
        <a:bodyPr/>
        <a:lstStyle/>
        <a:p>
          <a:endParaRPr lang="pt-BR"/>
        </a:p>
      </dgm:t>
    </dgm:pt>
    <dgm:pt modelId="{A98D1BF7-3878-4FC0-B6A9-DFCF7768A1EC}" type="sibTrans" cxnId="{E5660632-2678-45CD-A7B3-EF6DC6CFB829}">
      <dgm:prSet/>
      <dgm:spPr/>
      <dgm:t>
        <a:bodyPr/>
        <a:lstStyle/>
        <a:p>
          <a:endParaRPr lang="pt-BR"/>
        </a:p>
      </dgm:t>
    </dgm:pt>
    <dgm:pt modelId="{560AE01A-6425-411D-AA89-A7E99451D432}" type="pres">
      <dgm:prSet presAssocID="{D73A66BA-3D7C-4D71-9DCE-28224AC04DC7}" presName="compositeShape" presStyleCnt="0">
        <dgm:presLayoutVars>
          <dgm:chMax val="7"/>
          <dgm:dir/>
          <dgm:resizeHandles val="exact"/>
        </dgm:presLayoutVars>
      </dgm:prSet>
      <dgm:spPr/>
    </dgm:pt>
    <dgm:pt modelId="{52B44066-CE5B-485D-9DF0-AE4C93DA90B3}" type="pres">
      <dgm:prSet presAssocID="{596ED63B-6728-4239-A37F-2FDE021CE6C7}" presName="circ1" presStyleLbl="vennNode1" presStyleIdx="0" presStyleCnt="2"/>
      <dgm:spPr/>
      <dgm:t>
        <a:bodyPr/>
        <a:lstStyle/>
        <a:p>
          <a:endParaRPr lang="pt-BR"/>
        </a:p>
      </dgm:t>
    </dgm:pt>
    <dgm:pt modelId="{868E5164-265D-424C-A3EE-2FC4F88DCC3C}" type="pres">
      <dgm:prSet presAssocID="{596ED63B-6728-4239-A37F-2FDE021CE6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F308AE-1242-42C0-901D-058F2789D104}" type="pres">
      <dgm:prSet presAssocID="{64D80837-B423-4694-A08E-05BE0D102B43}" presName="circ2" presStyleLbl="vennNode1" presStyleIdx="1" presStyleCnt="2"/>
      <dgm:spPr/>
      <dgm:t>
        <a:bodyPr/>
        <a:lstStyle/>
        <a:p>
          <a:endParaRPr lang="pt-BR"/>
        </a:p>
      </dgm:t>
    </dgm:pt>
    <dgm:pt modelId="{0CE71AA0-03B4-4F7E-BEE7-4EBDB28960CE}" type="pres">
      <dgm:prSet presAssocID="{64D80837-B423-4694-A08E-05BE0D102B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E0EC389-B100-4FE5-8181-09A7B501F0CE}" type="presOf" srcId="{596ED63B-6728-4239-A37F-2FDE021CE6C7}" destId="{868E5164-265D-424C-A3EE-2FC4F88DCC3C}" srcOrd="1" destOrd="0" presId="urn:microsoft.com/office/officeart/2005/8/layout/venn1"/>
    <dgm:cxn modelId="{136C5679-50B2-4C37-BDCC-3F3DF875F107}" type="presOf" srcId="{64D80837-B423-4694-A08E-05BE0D102B43}" destId="{0CE71AA0-03B4-4F7E-BEE7-4EBDB28960CE}" srcOrd="1" destOrd="0" presId="urn:microsoft.com/office/officeart/2005/8/layout/venn1"/>
    <dgm:cxn modelId="{42435384-2182-4BDA-A645-4AB42FC8A884}" type="presOf" srcId="{64D80837-B423-4694-A08E-05BE0D102B43}" destId="{B5F308AE-1242-42C0-901D-058F2789D104}" srcOrd="0" destOrd="0" presId="urn:microsoft.com/office/officeart/2005/8/layout/venn1"/>
    <dgm:cxn modelId="{B4D52DCD-B232-48FD-9083-D6C410A0D039}" type="presOf" srcId="{596ED63B-6728-4239-A37F-2FDE021CE6C7}" destId="{52B44066-CE5B-485D-9DF0-AE4C93DA90B3}" srcOrd="0" destOrd="0" presId="urn:microsoft.com/office/officeart/2005/8/layout/venn1"/>
    <dgm:cxn modelId="{777C47A5-CA49-4778-A278-279F5D8B3E9A}" srcId="{D73A66BA-3D7C-4D71-9DCE-28224AC04DC7}" destId="{596ED63B-6728-4239-A37F-2FDE021CE6C7}" srcOrd="0" destOrd="0" parTransId="{BD9C3C9F-3D98-4939-814E-67CADD72A323}" sibTransId="{71D73508-C90C-4500-9E77-1C3F4CA49445}"/>
    <dgm:cxn modelId="{E5660632-2678-45CD-A7B3-EF6DC6CFB829}" srcId="{D73A66BA-3D7C-4D71-9DCE-28224AC04DC7}" destId="{64D80837-B423-4694-A08E-05BE0D102B43}" srcOrd="1" destOrd="0" parTransId="{A01279EC-B52F-4BD2-A5A8-380772CA823D}" sibTransId="{A98D1BF7-3878-4FC0-B6A9-DFCF7768A1EC}"/>
    <dgm:cxn modelId="{E7DDF883-6994-4AD2-B60F-1B59305AD638}" type="presOf" srcId="{D73A66BA-3D7C-4D71-9DCE-28224AC04DC7}" destId="{560AE01A-6425-411D-AA89-A7E99451D432}" srcOrd="0" destOrd="0" presId="urn:microsoft.com/office/officeart/2005/8/layout/venn1"/>
    <dgm:cxn modelId="{CB897437-CB65-4E85-B759-34C2B355E1F4}" type="presParOf" srcId="{560AE01A-6425-411D-AA89-A7E99451D432}" destId="{52B44066-CE5B-485D-9DF0-AE4C93DA90B3}" srcOrd="0" destOrd="0" presId="urn:microsoft.com/office/officeart/2005/8/layout/venn1"/>
    <dgm:cxn modelId="{4E93D566-8BF0-4F44-999C-E4DF43FC4619}" type="presParOf" srcId="{560AE01A-6425-411D-AA89-A7E99451D432}" destId="{868E5164-265D-424C-A3EE-2FC4F88DCC3C}" srcOrd="1" destOrd="0" presId="urn:microsoft.com/office/officeart/2005/8/layout/venn1"/>
    <dgm:cxn modelId="{80CDF14A-8D4A-4392-A19C-D2A2F376DD29}" type="presParOf" srcId="{560AE01A-6425-411D-AA89-A7E99451D432}" destId="{B5F308AE-1242-42C0-901D-058F2789D104}" srcOrd="2" destOrd="0" presId="urn:microsoft.com/office/officeart/2005/8/layout/venn1"/>
    <dgm:cxn modelId="{3A4C91E6-08FF-4DFB-867A-E993FC25F4E2}" type="presParOf" srcId="{560AE01A-6425-411D-AA89-A7E99451D432}" destId="{0CE71AA0-03B4-4F7E-BEE7-4EBDB28960CE}" srcOrd="3" destOrd="0" presId="urn:microsoft.com/office/officeart/2005/8/layout/venn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8ADAC01-F9E8-462B-8648-54219D05451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5EDC40C-BB57-478E-8A1D-2B6A5A2E7D06}">
      <dgm:prSet phldrT="[Texto]"/>
      <dgm:spPr/>
      <dgm:t>
        <a:bodyPr/>
        <a:lstStyle/>
        <a:p>
          <a:r>
            <a:rPr lang="pt-BR" dirty="0" smtClean="0"/>
            <a:t>TEORIAS</a:t>
          </a:r>
        </a:p>
        <a:p>
          <a:r>
            <a:rPr lang="pt-BR" dirty="0" smtClean="0"/>
            <a:t>DA</a:t>
          </a:r>
          <a:endParaRPr lang="pt-BR" dirty="0"/>
        </a:p>
      </dgm:t>
    </dgm:pt>
    <dgm:pt modelId="{B9319341-5625-4911-BAEF-87D9DA680BC1}" type="parTrans" cxnId="{761010BD-E928-4FEE-ADF9-74CA22A89C8D}">
      <dgm:prSet/>
      <dgm:spPr/>
      <dgm:t>
        <a:bodyPr/>
        <a:lstStyle/>
        <a:p>
          <a:endParaRPr lang="pt-BR"/>
        </a:p>
      </dgm:t>
    </dgm:pt>
    <dgm:pt modelId="{D93C43B0-C7FC-48EA-AC9A-98F57DE48DB8}" type="sibTrans" cxnId="{761010BD-E928-4FEE-ADF9-74CA22A89C8D}">
      <dgm:prSet/>
      <dgm:spPr/>
      <dgm:t>
        <a:bodyPr/>
        <a:lstStyle/>
        <a:p>
          <a:endParaRPr lang="pt-BR"/>
        </a:p>
      </dgm:t>
    </dgm:pt>
    <dgm:pt modelId="{7E6E1F81-E2C0-4185-8698-A25965FB1A72}">
      <dgm:prSet phldrT="[Texto]"/>
      <dgm:spPr/>
      <dgm:t>
        <a:bodyPr/>
        <a:lstStyle/>
        <a:p>
          <a:r>
            <a:rPr lang="pt-BR" dirty="0" smtClean="0"/>
            <a:t>IDENTIDADE</a:t>
          </a:r>
          <a:endParaRPr lang="pt-BR" dirty="0"/>
        </a:p>
      </dgm:t>
    </dgm:pt>
    <dgm:pt modelId="{13C55BC6-63E7-4225-86AA-FA3A9BFFA2E0}" type="parTrans" cxnId="{A4BB6D5E-CDFF-4618-B0A3-7D07AA86F574}">
      <dgm:prSet/>
      <dgm:spPr/>
      <dgm:t>
        <a:bodyPr/>
        <a:lstStyle/>
        <a:p>
          <a:endParaRPr lang="pt-BR"/>
        </a:p>
      </dgm:t>
    </dgm:pt>
    <dgm:pt modelId="{D546507F-8F68-4FD9-B31F-176BECAE8C27}" type="sibTrans" cxnId="{A4BB6D5E-CDFF-4618-B0A3-7D07AA86F574}">
      <dgm:prSet/>
      <dgm:spPr/>
      <dgm:t>
        <a:bodyPr/>
        <a:lstStyle/>
        <a:p>
          <a:endParaRPr lang="pt-BR"/>
        </a:p>
      </dgm:t>
    </dgm:pt>
    <dgm:pt modelId="{D8D611A7-D817-4696-B72A-1A3B70A39409}">
      <dgm:prSet phldrT="[Texto]"/>
      <dgm:spPr/>
      <dgm:t>
        <a:bodyPr/>
        <a:lstStyle/>
        <a:p>
          <a:r>
            <a:rPr lang="pt-BR" dirty="0" smtClean="0"/>
            <a:t>REPRESENTAÇÃO</a:t>
          </a:r>
          <a:endParaRPr lang="pt-BR" dirty="0"/>
        </a:p>
      </dgm:t>
    </dgm:pt>
    <dgm:pt modelId="{F55DC320-54FA-45CA-B4E9-E4A098E6CB84}" type="parTrans" cxnId="{991D1A31-2764-4FE5-9D1E-D6A50DF25DF8}">
      <dgm:prSet/>
      <dgm:spPr/>
      <dgm:t>
        <a:bodyPr/>
        <a:lstStyle/>
        <a:p>
          <a:endParaRPr lang="pt-BR"/>
        </a:p>
      </dgm:t>
    </dgm:pt>
    <dgm:pt modelId="{54C40A3E-EBE3-4931-981B-57E2704A0E30}" type="sibTrans" cxnId="{991D1A31-2764-4FE5-9D1E-D6A50DF25DF8}">
      <dgm:prSet/>
      <dgm:spPr/>
      <dgm:t>
        <a:bodyPr/>
        <a:lstStyle/>
        <a:p>
          <a:endParaRPr lang="pt-BR"/>
        </a:p>
      </dgm:t>
    </dgm:pt>
    <dgm:pt modelId="{F96C17A2-3F67-4D27-806C-CE92AAA06A32}">
      <dgm:prSet phldrT="[Texto]"/>
      <dgm:spPr/>
      <dgm:t>
        <a:bodyPr/>
        <a:lstStyle/>
        <a:p>
          <a:r>
            <a:rPr lang="pt-BR" dirty="0" smtClean="0"/>
            <a:t>MANDATO</a:t>
          </a:r>
          <a:endParaRPr lang="pt-BR" dirty="0"/>
        </a:p>
      </dgm:t>
    </dgm:pt>
    <dgm:pt modelId="{79576594-0814-4902-86D9-8DF94D862B1B}" type="parTrans" cxnId="{6570EF46-A162-49DD-A1C2-5B466E37C96B}">
      <dgm:prSet/>
      <dgm:spPr/>
      <dgm:t>
        <a:bodyPr/>
        <a:lstStyle/>
        <a:p>
          <a:endParaRPr lang="pt-BR"/>
        </a:p>
      </dgm:t>
    </dgm:pt>
    <dgm:pt modelId="{3F730DCD-CBE0-4C7A-B14E-FC31D21EC3EA}" type="sibTrans" cxnId="{6570EF46-A162-49DD-A1C2-5B466E37C96B}">
      <dgm:prSet/>
      <dgm:spPr/>
      <dgm:t>
        <a:bodyPr/>
        <a:lstStyle/>
        <a:p>
          <a:endParaRPr lang="pt-BR"/>
        </a:p>
      </dgm:t>
    </dgm:pt>
    <dgm:pt modelId="{05DD154A-0D2B-4C93-BE97-3237ED947929}">
      <dgm:prSet phldrT="[Texto]"/>
      <dgm:spPr/>
      <dgm:t>
        <a:bodyPr/>
        <a:lstStyle/>
        <a:p>
          <a:r>
            <a:rPr lang="pt-BR" b="1" u="sng" dirty="0" smtClean="0">
              <a:solidFill>
                <a:schemeClr val="tx1"/>
              </a:solidFill>
            </a:rPr>
            <a:t>IMPUTAÇÃO</a:t>
          </a:r>
          <a:endParaRPr lang="pt-BR" b="1" u="sng" dirty="0">
            <a:solidFill>
              <a:schemeClr val="tx1"/>
            </a:solidFill>
          </a:endParaRPr>
        </a:p>
      </dgm:t>
    </dgm:pt>
    <dgm:pt modelId="{CCBDC3DA-6BDB-4826-BA0C-96CF7D8B8406}" type="parTrans" cxnId="{0F089A13-7B25-410F-95D5-953E3284C7AD}">
      <dgm:prSet/>
      <dgm:spPr/>
      <dgm:t>
        <a:bodyPr/>
        <a:lstStyle/>
        <a:p>
          <a:endParaRPr lang="pt-BR"/>
        </a:p>
      </dgm:t>
    </dgm:pt>
    <dgm:pt modelId="{996A57D3-4FC3-4638-96C1-2B0499C7FAE2}" type="sibTrans" cxnId="{0F089A13-7B25-410F-95D5-953E3284C7AD}">
      <dgm:prSet/>
      <dgm:spPr/>
      <dgm:t>
        <a:bodyPr/>
        <a:lstStyle/>
        <a:p>
          <a:endParaRPr lang="pt-BR"/>
        </a:p>
      </dgm:t>
    </dgm:pt>
    <dgm:pt modelId="{A93DBE4E-0151-4510-85A3-9ED1C73ABC35}" type="pres">
      <dgm:prSet presAssocID="{E8ADAC01-F9E8-462B-8648-54219D05451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14513F3-67EE-4248-81E5-9C73BD8448B1}" type="pres">
      <dgm:prSet presAssocID="{05EDC40C-BB57-478E-8A1D-2B6A5A2E7D06}" presName="centerShape" presStyleLbl="node0" presStyleIdx="0" presStyleCnt="1"/>
      <dgm:spPr/>
      <dgm:t>
        <a:bodyPr/>
        <a:lstStyle/>
        <a:p>
          <a:endParaRPr lang="pt-BR"/>
        </a:p>
      </dgm:t>
    </dgm:pt>
    <dgm:pt modelId="{C96DA8E9-09EB-4068-BA2E-ECC64000EAE6}" type="pres">
      <dgm:prSet presAssocID="{13C55BC6-63E7-4225-86AA-FA3A9BFFA2E0}" presName="Name9" presStyleLbl="parChTrans1D2" presStyleIdx="0" presStyleCnt="4"/>
      <dgm:spPr/>
      <dgm:t>
        <a:bodyPr/>
        <a:lstStyle/>
        <a:p>
          <a:endParaRPr lang="pt-BR"/>
        </a:p>
      </dgm:t>
    </dgm:pt>
    <dgm:pt modelId="{DD3C25FB-F56C-4C14-B5BF-A100EEB52EA5}" type="pres">
      <dgm:prSet presAssocID="{13C55BC6-63E7-4225-86AA-FA3A9BFFA2E0}" presName="connTx" presStyleLbl="parChTrans1D2" presStyleIdx="0" presStyleCnt="4"/>
      <dgm:spPr/>
      <dgm:t>
        <a:bodyPr/>
        <a:lstStyle/>
        <a:p>
          <a:endParaRPr lang="pt-BR"/>
        </a:p>
      </dgm:t>
    </dgm:pt>
    <dgm:pt modelId="{73CF3720-4B9F-4B7A-83DC-2123D1EF8257}" type="pres">
      <dgm:prSet presAssocID="{7E6E1F81-E2C0-4185-8698-A25965FB1A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5F94FF-8106-4E99-A94F-83B8FBDC1E86}" type="pres">
      <dgm:prSet presAssocID="{F55DC320-54FA-45CA-B4E9-E4A098E6CB84}" presName="Name9" presStyleLbl="parChTrans1D2" presStyleIdx="1" presStyleCnt="4"/>
      <dgm:spPr/>
      <dgm:t>
        <a:bodyPr/>
        <a:lstStyle/>
        <a:p>
          <a:endParaRPr lang="pt-BR"/>
        </a:p>
      </dgm:t>
    </dgm:pt>
    <dgm:pt modelId="{B5B8A0CB-04A2-49AD-8B2A-5EAD09B59BAB}" type="pres">
      <dgm:prSet presAssocID="{F55DC320-54FA-45CA-B4E9-E4A098E6CB84}" presName="connTx" presStyleLbl="parChTrans1D2" presStyleIdx="1" presStyleCnt="4"/>
      <dgm:spPr/>
      <dgm:t>
        <a:bodyPr/>
        <a:lstStyle/>
        <a:p>
          <a:endParaRPr lang="pt-BR"/>
        </a:p>
      </dgm:t>
    </dgm:pt>
    <dgm:pt modelId="{C2E0B35E-C10F-4728-BD18-0892A3501FF2}" type="pres">
      <dgm:prSet presAssocID="{D8D611A7-D817-4696-B72A-1A3B70A3940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48A1CD-0D3F-4624-9110-6BB3623EAF1D}" type="pres">
      <dgm:prSet presAssocID="{79576594-0814-4902-86D9-8DF94D862B1B}" presName="Name9" presStyleLbl="parChTrans1D2" presStyleIdx="2" presStyleCnt="4"/>
      <dgm:spPr/>
      <dgm:t>
        <a:bodyPr/>
        <a:lstStyle/>
        <a:p>
          <a:endParaRPr lang="pt-BR"/>
        </a:p>
      </dgm:t>
    </dgm:pt>
    <dgm:pt modelId="{1C1F412E-4A4E-4995-BC2A-136A91100D13}" type="pres">
      <dgm:prSet presAssocID="{79576594-0814-4902-86D9-8DF94D862B1B}" presName="connTx" presStyleLbl="parChTrans1D2" presStyleIdx="2" presStyleCnt="4"/>
      <dgm:spPr/>
      <dgm:t>
        <a:bodyPr/>
        <a:lstStyle/>
        <a:p>
          <a:endParaRPr lang="pt-BR"/>
        </a:p>
      </dgm:t>
    </dgm:pt>
    <dgm:pt modelId="{2E5816A2-D180-44DC-8061-10F029E7E243}" type="pres">
      <dgm:prSet presAssocID="{F96C17A2-3F67-4D27-806C-CE92AAA06A3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6BB8707-51CE-45D8-90B7-267A85E8A4DD}" type="pres">
      <dgm:prSet presAssocID="{CCBDC3DA-6BDB-4826-BA0C-96CF7D8B8406}" presName="Name9" presStyleLbl="parChTrans1D2" presStyleIdx="3" presStyleCnt="4"/>
      <dgm:spPr/>
      <dgm:t>
        <a:bodyPr/>
        <a:lstStyle/>
        <a:p>
          <a:endParaRPr lang="pt-BR"/>
        </a:p>
      </dgm:t>
    </dgm:pt>
    <dgm:pt modelId="{698E5F7A-1357-4EC4-A862-3CB402CC02DC}" type="pres">
      <dgm:prSet presAssocID="{CCBDC3DA-6BDB-4826-BA0C-96CF7D8B8406}" presName="connTx" presStyleLbl="parChTrans1D2" presStyleIdx="3" presStyleCnt="4"/>
      <dgm:spPr/>
      <dgm:t>
        <a:bodyPr/>
        <a:lstStyle/>
        <a:p>
          <a:endParaRPr lang="pt-BR"/>
        </a:p>
      </dgm:t>
    </dgm:pt>
    <dgm:pt modelId="{2EA4686D-C97D-48C6-BEF6-71748F2402FB}" type="pres">
      <dgm:prSet presAssocID="{05DD154A-0D2B-4C93-BE97-3237ED94792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EC1A313-6EC0-4C1F-9051-B503FF9E916F}" type="presOf" srcId="{05DD154A-0D2B-4C93-BE97-3237ED947929}" destId="{2EA4686D-C97D-48C6-BEF6-71748F2402FB}" srcOrd="0" destOrd="0" presId="urn:microsoft.com/office/officeart/2005/8/layout/radial1"/>
    <dgm:cxn modelId="{B1F9AC22-AD61-4304-A333-8252FD26A87E}" type="presOf" srcId="{79576594-0814-4902-86D9-8DF94D862B1B}" destId="{1C1F412E-4A4E-4995-BC2A-136A91100D13}" srcOrd="1" destOrd="0" presId="urn:microsoft.com/office/officeart/2005/8/layout/radial1"/>
    <dgm:cxn modelId="{B7672DE4-70B8-47AF-9670-76552F3C19BC}" type="presOf" srcId="{7E6E1F81-E2C0-4185-8698-A25965FB1A72}" destId="{73CF3720-4B9F-4B7A-83DC-2123D1EF8257}" srcOrd="0" destOrd="0" presId="urn:microsoft.com/office/officeart/2005/8/layout/radial1"/>
    <dgm:cxn modelId="{9715EDFF-D9F8-449D-9CB1-97E994B2DB12}" type="presOf" srcId="{E8ADAC01-F9E8-462B-8648-54219D054517}" destId="{A93DBE4E-0151-4510-85A3-9ED1C73ABC35}" srcOrd="0" destOrd="0" presId="urn:microsoft.com/office/officeart/2005/8/layout/radial1"/>
    <dgm:cxn modelId="{ACEA78CF-C0CE-4781-9D2E-ACA9E550160B}" type="presOf" srcId="{CCBDC3DA-6BDB-4826-BA0C-96CF7D8B8406}" destId="{698E5F7A-1357-4EC4-A862-3CB402CC02DC}" srcOrd="1" destOrd="0" presId="urn:microsoft.com/office/officeart/2005/8/layout/radial1"/>
    <dgm:cxn modelId="{D9CE17E4-E3FE-48C0-9098-1E30E236729A}" type="presOf" srcId="{F55DC320-54FA-45CA-B4E9-E4A098E6CB84}" destId="{0F5F94FF-8106-4E99-A94F-83B8FBDC1E86}" srcOrd="0" destOrd="0" presId="urn:microsoft.com/office/officeart/2005/8/layout/radial1"/>
    <dgm:cxn modelId="{FB3CE90A-9015-4175-AC26-7E70D4F661C2}" type="presOf" srcId="{79576594-0814-4902-86D9-8DF94D862B1B}" destId="{3248A1CD-0D3F-4624-9110-6BB3623EAF1D}" srcOrd="0" destOrd="0" presId="urn:microsoft.com/office/officeart/2005/8/layout/radial1"/>
    <dgm:cxn modelId="{0F089A13-7B25-410F-95D5-953E3284C7AD}" srcId="{05EDC40C-BB57-478E-8A1D-2B6A5A2E7D06}" destId="{05DD154A-0D2B-4C93-BE97-3237ED947929}" srcOrd="3" destOrd="0" parTransId="{CCBDC3DA-6BDB-4826-BA0C-96CF7D8B8406}" sibTransId="{996A57D3-4FC3-4638-96C1-2B0499C7FAE2}"/>
    <dgm:cxn modelId="{9D8FFBAA-9C6C-4A75-AF5F-D05024DC8BC5}" type="presOf" srcId="{F55DC320-54FA-45CA-B4E9-E4A098E6CB84}" destId="{B5B8A0CB-04A2-49AD-8B2A-5EAD09B59BAB}" srcOrd="1" destOrd="0" presId="urn:microsoft.com/office/officeart/2005/8/layout/radial1"/>
    <dgm:cxn modelId="{D3814C25-7E55-4E7F-B645-51F139E0BBC8}" type="presOf" srcId="{05EDC40C-BB57-478E-8A1D-2B6A5A2E7D06}" destId="{C14513F3-67EE-4248-81E5-9C73BD8448B1}" srcOrd="0" destOrd="0" presId="urn:microsoft.com/office/officeart/2005/8/layout/radial1"/>
    <dgm:cxn modelId="{705614FA-C529-4E26-BB2B-2A86AA9896F0}" type="presOf" srcId="{D8D611A7-D817-4696-B72A-1A3B70A39409}" destId="{C2E0B35E-C10F-4728-BD18-0892A3501FF2}" srcOrd="0" destOrd="0" presId="urn:microsoft.com/office/officeart/2005/8/layout/radial1"/>
    <dgm:cxn modelId="{78028CE9-0ABD-479B-AD36-B05F1B6F1786}" type="presOf" srcId="{CCBDC3DA-6BDB-4826-BA0C-96CF7D8B8406}" destId="{C6BB8707-51CE-45D8-90B7-267A85E8A4DD}" srcOrd="0" destOrd="0" presId="urn:microsoft.com/office/officeart/2005/8/layout/radial1"/>
    <dgm:cxn modelId="{67F699F8-48E7-4423-BF7D-CFA7C0E4DE96}" type="presOf" srcId="{13C55BC6-63E7-4225-86AA-FA3A9BFFA2E0}" destId="{DD3C25FB-F56C-4C14-B5BF-A100EEB52EA5}" srcOrd="1" destOrd="0" presId="urn:microsoft.com/office/officeart/2005/8/layout/radial1"/>
    <dgm:cxn modelId="{761010BD-E928-4FEE-ADF9-74CA22A89C8D}" srcId="{E8ADAC01-F9E8-462B-8648-54219D054517}" destId="{05EDC40C-BB57-478E-8A1D-2B6A5A2E7D06}" srcOrd="0" destOrd="0" parTransId="{B9319341-5625-4911-BAEF-87D9DA680BC1}" sibTransId="{D93C43B0-C7FC-48EA-AC9A-98F57DE48DB8}"/>
    <dgm:cxn modelId="{6570EF46-A162-49DD-A1C2-5B466E37C96B}" srcId="{05EDC40C-BB57-478E-8A1D-2B6A5A2E7D06}" destId="{F96C17A2-3F67-4D27-806C-CE92AAA06A32}" srcOrd="2" destOrd="0" parTransId="{79576594-0814-4902-86D9-8DF94D862B1B}" sibTransId="{3F730DCD-CBE0-4C7A-B14E-FC31D21EC3EA}"/>
    <dgm:cxn modelId="{1A283B92-70A0-489D-A5DA-9FFBFDDB1C78}" type="presOf" srcId="{F96C17A2-3F67-4D27-806C-CE92AAA06A32}" destId="{2E5816A2-D180-44DC-8061-10F029E7E243}" srcOrd="0" destOrd="0" presId="urn:microsoft.com/office/officeart/2005/8/layout/radial1"/>
    <dgm:cxn modelId="{5E49A3DA-7EAE-418E-A4B4-E9623F83751B}" type="presOf" srcId="{13C55BC6-63E7-4225-86AA-FA3A9BFFA2E0}" destId="{C96DA8E9-09EB-4068-BA2E-ECC64000EAE6}" srcOrd="0" destOrd="0" presId="urn:microsoft.com/office/officeart/2005/8/layout/radial1"/>
    <dgm:cxn modelId="{A4BB6D5E-CDFF-4618-B0A3-7D07AA86F574}" srcId="{05EDC40C-BB57-478E-8A1D-2B6A5A2E7D06}" destId="{7E6E1F81-E2C0-4185-8698-A25965FB1A72}" srcOrd="0" destOrd="0" parTransId="{13C55BC6-63E7-4225-86AA-FA3A9BFFA2E0}" sibTransId="{D546507F-8F68-4FD9-B31F-176BECAE8C27}"/>
    <dgm:cxn modelId="{991D1A31-2764-4FE5-9D1E-D6A50DF25DF8}" srcId="{05EDC40C-BB57-478E-8A1D-2B6A5A2E7D06}" destId="{D8D611A7-D817-4696-B72A-1A3B70A39409}" srcOrd="1" destOrd="0" parTransId="{F55DC320-54FA-45CA-B4E9-E4A098E6CB84}" sibTransId="{54C40A3E-EBE3-4931-981B-57E2704A0E30}"/>
    <dgm:cxn modelId="{EECB44F0-5D86-4485-A1BF-374A8CB0FF03}" type="presParOf" srcId="{A93DBE4E-0151-4510-85A3-9ED1C73ABC35}" destId="{C14513F3-67EE-4248-81E5-9C73BD8448B1}" srcOrd="0" destOrd="0" presId="urn:microsoft.com/office/officeart/2005/8/layout/radial1"/>
    <dgm:cxn modelId="{FB4D2547-3CDD-43E7-8923-F3449372B06D}" type="presParOf" srcId="{A93DBE4E-0151-4510-85A3-9ED1C73ABC35}" destId="{C96DA8E9-09EB-4068-BA2E-ECC64000EAE6}" srcOrd="1" destOrd="0" presId="urn:microsoft.com/office/officeart/2005/8/layout/radial1"/>
    <dgm:cxn modelId="{F2AE471B-6BDF-45AD-80C3-9C542DD21B2F}" type="presParOf" srcId="{C96DA8E9-09EB-4068-BA2E-ECC64000EAE6}" destId="{DD3C25FB-F56C-4C14-B5BF-A100EEB52EA5}" srcOrd="0" destOrd="0" presId="urn:microsoft.com/office/officeart/2005/8/layout/radial1"/>
    <dgm:cxn modelId="{B1FA9554-C261-49BE-ABF2-52D04FD4DE6B}" type="presParOf" srcId="{A93DBE4E-0151-4510-85A3-9ED1C73ABC35}" destId="{73CF3720-4B9F-4B7A-83DC-2123D1EF8257}" srcOrd="2" destOrd="0" presId="urn:microsoft.com/office/officeart/2005/8/layout/radial1"/>
    <dgm:cxn modelId="{735C52D3-EF14-4696-87DF-69393231A2B3}" type="presParOf" srcId="{A93DBE4E-0151-4510-85A3-9ED1C73ABC35}" destId="{0F5F94FF-8106-4E99-A94F-83B8FBDC1E86}" srcOrd="3" destOrd="0" presId="urn:microsoft.com/office/officeart/2005/8/layout/radial1"/>
    <dgm:cxn modelId="{6F4AA4E5-7765-4704-8F22-CDEC4E506E50}" type="presParOf" srcId="{0F5F94FF-8106-4E99-A94F-83B8FBDC1E86}" destId="{B5B8A0CB-04A2-49AD-8B2A-5EAD09B59BAB}" srcOrd="0" destOrd="0" presId="urn:microsoft.com/office/officeart/2005/8/layout/radial1"/>
    <dgm:cxn modelId="{09C2C9BA-4749-4092-9C6E-737F26E2FAFE}" type="presParOf" srcId="{A93DBE4E-0151-4510-85A3-9ED1C73ABC35}" destId="{C2E0B35E-C10F-4728-BD18-0892A3501FF2}" srcOrd="4" destOrd="0" presId="urn:microsoft.com/office/officeart/2005/8/layout/radial1"/>
    <dgm:cxn modelId="{66909F95-3C0A-4808-BAB8-535FA6899B98}" type="presParOf" srcId="{A93DBE4E-0151-4510-85A3-9ED1C73ABC35}" destId="{3248A1CD-0D3F-4624-9110-6BB3623EAF1D}" srcOrd="5" destOrd="0" presId="urn:microsoft.com/office/officeart/2005/8/layout/radial1"/>
    <dgm:cxn modelId="{FB6B5A75-775C-4141-82B5-94308C69519A}" type="presParOf" srcId="{3248A1CD-0D3F-4624-9110-6BB3623EAF1D}" destId="{1C1F412E-4A4E-4995-BC2A-136A91100D13}" srcOrd="0" destOrd="0" presId="urn:microsoft.com/office/officeart/2005/8/layout/radial1"/>
    <dgm:cxn modelId="{2235DD29-A4AE-46E6-9BAC-BDDA42F93D42}" type="presParOf" srcId="{A93DBE4E-0151-4510-85A3-9ED1C73ABC35}" destId="{2E5816A2-D180-44DC-8061-10F029E7E243}" srcOrd="6" destOrd="0" presId="urn:microsoft.com/office/officeart/2005/8/layout/radial1"/>
    <dgm:cxn modelId="{D445F2DD-B4B0-45D6-8721-F86E3AE5E2AE}" type="presParOf" srcId="{A93DBE4E-0151-4510-85A3-9ED1C73ABC35}" destId="{C6BB8707-51CE-45D8-90B7-267A85E8A4DD}" srcOrd="7" destOrd="0" presId="urn:microsoft.com/office/officeart/2005/8/layout/radial1"/>
    <dgm:cxn modelId="{4526A9EC-0B62-4420-978A-55363BF58055}" type="presParOf" srcId="{C6BB8707-51CE-45D8-90B7-267A85E8A4DD}" destId="{698E5F7A-1357-4EC4-A862-3CB402CC02DC}" srcOrd="0" destOrd="0" presId="urn:microsoft.com/office/officeart/2005/8/layout/radial1"/>
    <dgm:cxn modelId="{430ACE9B-57A6-4845-9826-1D3B1CFF8856}" type="presParOf" srcId="{A93DBE4E-0151-4510-85A3-9ED1C73ABC35}" destId="{2EA4686D-C97D-48C6-BEF6-71748F2402FB}" srcOrd="8" destOrd="0" presId="urn:microsoft.com/office/officeart/2005/8/layout/radial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1E867EE-DEC2-46CD-B3E1-8003D99A371C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F03FFD0-3CDE-4353-A6D3-64EF459554AC}">
      <dgm:prSet phldrT="[Texto]"/>
      <dgm:spPr/>
      <dgm:t>
        <a:bodyPr/>
        <a:lstStyle/>
        <a:p>
          <a:r>
            <a:rPr lang="pt-BR" dirty="0" smtClean="0"/>
            <a:t>Classificação quanto à</a:t>
          </a:r>
          <a:endParaRPr lang="pt-BR" dirty="0"/>
        </a:p>
      </dgm:t>
    </dgm:pt>
    <dgm:pt modelId="{3A5B3AB3-BB62-411B-B59D-792A468541EB}" type="parTrans" cxnId="{6C34C860-18D5-4C1C-A4DE-A7C57A97ACFB}">
      <dgm:prSet/>
      <dgm:spPr/>
      <dgm:t>
        <a:bodyPr/>
        <a:lstStyle/>
        <a:p>
          <a:endParaRPr lang="pt-BR"/>
        </a:p>
      </dgm:t>
    </dgm:pt>
    <dgm:pt modelId="{8AC02E03-7DA8-4B4F-83F1-B1EC95A2F204}" type="sibTrans" cxnId="{6C34C860-18D5-4C1C-A4DE-A7C57A97ACFB}">
      <dgm:prSet/>
      <dgm:spPr/>
      <dgm:t>
        <a:bodyPr/>
        <a:lstStyle/>
        <a:p>
          <a:endParaRPr lang="pt-BR"/>
        </a:p>
      </dgm:t>
    </dgm:pt>
    <dgm:pt modelId="{4436A093-6956-45BE-BF4D-CAE5ACACF233}">
      <dgm:prSet phldrT="[Texto]"/>
      <dgm:spPr/>
      <dgm:t>
        <a:bodyPr/>
        <a:lstStyle/>
        <a:p>
          <a:r>
            <a:rPr lang="pt-BR" dirty="0" smtClean="0"/>
            <a:t>Posição Hierárquica</a:t>
          </a:r>
          <a:endParaRPr lang="pt-BR" dirty="0"/>
        </a:p>
      </dgm:t>
    </dgm:pt>
    <dgm:pt modelId="{857B8CC7-FBC2-43AB-A168-8180249B50FB}" type="parTrans" cxnId="{AA779F38-EA92-4655-AD57-35E3DA86CC22}">
      <dgm:prSet/>
      <dgm:spPr/>
      <dgm:t>
        <a:bodyPr/>
        <a:lstStyle/>
        <a:p>
          <a:endParaRPr lang="pt-BR"/>
        </a:p>
      </dgm:t>
    </dgm:pt>
    <dgm:pt modelId="{2B5BBFCA-FC3F-459A-B453-D20EB81DF8E2}" type="sibTrans" cxnId="{AA779F38-EA92-4655-AD57-35E3DA86CC22}">
      <dgm:prSet/>
      <dgm:spPr/>
      <dgm:t>
        <a:bodyPr/>
        <a:lstStyle/>
        <a:p>
          <a:endParaRPr lang="pt-BR"/>
        </a:p>
      </dgm:t>
    </dgm:pt>
    <dgm:pt modelId="{F58C39C4-398E-46AD-A516-17126307382F}">
      <dgm:prSet phldrT="[Texto]"/>
      <dgm:spPr/>
      <dgm:t>
        <a:bodyPr/>
        <a:lstStyle/>
        <a:p>
          <a:r>
            <a:rPr lang="pt-BR" dirty="0" smtClean="0"/>
            <a:t>Estrutura</a:t>
          </a:r>
          <a:endParaRPr lang="pt-BR" dirty="0"/>
        </a:p>
      </dgm:t>
    </dgm:pt>
    <dgm:pt modelId="{A62B52E8-3F41-4EB2-8945-D5993C0265C4}" type="parTrans" cxnId="{39444308-AD74-45DD-92BA-DB30D4F925AC}">
      <dgm:prSet/>
      <dgm:spPr/>
      <dgm:t>
        <a:bodyPr/>
        <a:lstStyle/>
        <a:p>
          <a:endParaRPr lang="pt-BR"/>
        </a:p>
      </dgm:t>
    </dgm:pt>
    <dgm:pt modelId="{96655414-9544-4797-87C4-FDFCE7B34EE9}" type="sibTrans" cxnId="{39444308-AD74-45DD-92BA-DB30D4F925AC}">
      <dgm:prSet/>
      <dgm:spPr/>
      <dgm:t>
        <a:bodyPr/>
        <a:lstStyle/>
        <a:p>
          <a:endParaRPr lang="pt-BR"/>
        </a:p>
      </dgm:t>
    </dgm:pt>
    <dgm:pt modelId="{482AA84F-C892-4AF1-9C95-0BBAF4966523}">
      <dgm:prSet phldrT="[Texto]"/>
      <dgm:spPr/>
      <dgm:t>
        <a:bodyPr/>
        <a:lstStyle/>
        <a:p>
          <a:r>
            <a:rPr lang="pt-BR" dirty="0" smtClean="0"/>
            <a:t>Atuação Funcional</a:t>
          </a:r>
          <a:endParaRPr lang="pt-BR" dirty="0"/>
        </a:p>
      </dgm:t>
    </dgm:pt>
    <dgm:pt modelId="{D4405144-7EC0-4119-B193-936195846D55}" type="parTrans" cxnId="{91430C96-D64B-4C69-BE6B-7FDD1EB40A40}">
      <dgm:prSet/>
      <dgm:spPr/>
      <dgm:t>
        <a:bodyPr/>
        <a:lstStyle/>
        <a:p>
          <a:endParaRPr lang="pt-BR"/>
        </a:p>
      </dgm:t>
    </dgm:pt>
    <dgm:pt modelId="{A64A8430-1D2F-4DD2-AF6E-19F11CD5C395}" type="sibTrans" cxnId="{91430C96-D64B-4C69-BE6B-7FDD1EB40A40}">
      <dgm:prSet/>
      <dgm:spPr/>
      <dgm:t>
        <a:bodyPr/>
        <a:lstStyle/>
        <a:p>
          <a:endParaRPr lang="pt-BR"/>
        </a:p>
      </dgm:t>
    </dgm:pt>
    <dgm:pt modelId="{A1AB9E2C-A155-4807-901B-7D321AD166AD}" type="pres">
      <dgm:prSet presAssocID="{61E867EE-DEC2-46CD-B3E1-8003D99A371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56E665E-10C2-49CF-B751-7A61169A6E26}" type="pres">
      <dgm:prSet presAssocID="{DF03FFD0-3CDE-4353-A6D3-64EF459554AC}" presName="centerShape" presStyleLbl="node0" presStyleIdx="0" presStyleCnt="1"/>
      <dgm:spPr/>
      <dgm:t>
        <a:bodyPr/>
        <a:lstStyle/>
        <a:p>
          <a:endParaRPr lang="pt-BR"/>
        </a:p>
      </dgm:t>
    </dgm:pt>
    <dgm:pt modelId="{D1435BCE-44BF-444B-96FE-BA2E1A302DEA}" type="pres">
      <dgm:prSet presAssocID="{857B8CC7-FBC2-43AB-A168-8180249B50FB}" presName="Name9" presStyleLbl="parChTrans1D2" presStyleIdx="0" presStyleCnt="3"/>
      <dgm:spPr/>
      <dgm:t>
        <a:bodyPr/>
        <a:lstStyle/>
        <a:p>
          <a:endParaRPr lang="pt-BR"/>
        </a:p>
      </dgm:t>
    </dgm:pt>
    <dgm:pt modelId="{83D258E9-C67D-4582-BB61-C083A80B2892}" type="pres">
      <dgm:prSet presAssocID="{857B8CC7-FBC2-43AB-A168-8180249B50FB}" presName="connTx" presStyleLbl="parChTrans1D2" presStyleIdx="0" presStyleCnt="3"/>
      <dgm:spPr/>
      <dgm:t>
        <a:bodyPr/>
        <a:lstStyle/>
        <a:p>
          <a:endParaRPr lang="pt-BR"/>
        </a:p>
      </dgm:t>
    </dgm:pt>
    <dgm:pt modelId="{D3A8BF3B-A56F-4CCA-8DCD-66C6FF016A74}" type="pres">
      <dgm:prSet presAssocID="{4436A093-6956-45BE-BF4D-CAE5ACACF2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7D25EED-C0AA-46E7-91EB-ADDFD4A0DD6A}" type="pres">
      <dgm:prSet presAssocID="{A62B52E8-3F41-4EB2-8945-D5993C0265C4}" presName="Name9" presStyleLbl="parChTrans1D2" presStyleIdx="1" presStyleCnt="3"/>
      <dgm:spPr/>
      <dgm:t>
        <a:bodyPr/>
        <a:lstStyle/>
        <a:p>
          <a:endParaRPr lang="pt-BR"/>
        </a:p>
      </dgm:t>
    </dgm:pt>
    <dgm:pt modelId="{DD3A5F85-699C-4B32-A743-BE15556E217F}" type="pres">
      <dgm:prSet presAssocID="{A62B52E8-3F41-4EB2-8945-D5993C0265C4}" presName="connTx" presStyleLbl="parChTrans1D2" presStyleIdx="1" presStyleCnt="3"/>
      <dgm:spPr/>
      <dgm:t>
        <a:bodyPr/>
        <a:lstStyle/>
        <a:p>
          <a:endParaRPr lang="pt-BR"/>
        </a:p>
      </dgm:t>
    </dgm:pt>
    <dgm:pt modelId="{ACA1E897-283F-4AE7-B459-D6F268F8AC4F}" type="pres">
      <dgm:prSet presAssocID="{F58C39C4-398E-46AD-A516-17126307382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A85D522-6895-4066-924A-97C6A6220EEE}" type="pres">
      <dgm:prSet presAssocID="{D4405144-7EC0-4119-B193-936195846D55}" presName="Name9" presStyleLbl="parChTrans1D2" presStyleIdx="2" presStyleCnt="3"/>
      <dgm:spPr/>
      <dgm:t>
        <a:bodyPr/>
        <a:lstStyle/>
        <a:p>
          <a:endParaRPr lang="pt-BR"/>
        </a:p>
      </dgm:t>
    </dgm:pt>
    <dgm:pt modelId="{C044E420-5365-40BA-A39D-565B8890A29E}" type="pres">
      <dgm:prSet presAssocID="{D4405144-7EC0-4119-B193-936195846D55}" presName="connTx" presStyleLbl="parChTrans1D2" presStyleIdx="2" presStyleCnt="3"/>
      <dgm:spPr/>
      <dgm:t>
        <a:bodyPr/>
        <a:lstStyle/>
        <a:p>
          <a:endParaRPr lang="pt-BR"/>
        </a:p>
      </dgm:t>
    </dgm:pt>
    <dgm:pt modelId="{4781C31F-A336-4D2C-A1BD-FA4A96883459}" type="pres">
      <dgm:prSet presAssocID="{482AA84F-C892-4AF1-9C95-0BBAF49665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F4903B3-AA73-4BDA-B8D7-D8390F12823C}" type="presOf" srcId="{4436A093-6956-45BE-BF4D-CAE5ACACF233}" destId="{D3A8BF3B-A56F-4CCA-8DCD-66C6FF016A74}" srcOrd="0" destOrd="0" presId="urn:microsoft.com/office/officeart/2005/8/layout/radial1"/>
    <dgm:cxn modelId="{06806DC9-82AD-47A1-8920-C9729F7E5F23}" type="presOf" srcId="{D4405144-7EC0-4119-B193-936195846D55}" destId="{C044E420-5365-40BA-A39D-565B8890A29E}" srcOrd="1" destOrd="0" presId="urn:microsoft.com/office/officeart/2005/8/layout/radial1"/>
    <dgm:cxn modelId="{8DCEE58F-569E-4D3B-90B8-F18952C0D426}" type="presOf" srcId="{857B8CC7-FBC2-43AB-A168-8180249B50FB}" destId="{83D258E9-C67D-4582-BB61-C083A80B2892}" srcOrd="1" destOrd="0" presId="urn:microsoft.com/office/officeart/2005/8/layout/radial1"/>
    <dgm:cxn modelId="{7208FED2-D6ED-4C40-B479-1287D345D6F1}" type="presOf" srcId="{A62B52E8-3F41-4EB2-8945-D5993C0265C4}" destId="{67D25EED-C0AA-46E7-91EB-ADDFD4A0DD6A}" srcOrd="0" destOrd="0" presId="urn:microsoft.com/office/officeart/2005/8/layout/radial1"/>
    <dgm:cxn modelId="{AA779F38-EA92-4655-AD57-35E3DA86CC22}" srcId="{DF03FFD0-3CDE-4353-A6D3-64EF459554AC}" destId="{4436A093-6956-45BE-BF4D-CAE5ACACF233}" srcOrd="0" destOrd="0" parTransId="{857B8CC7-FBC2-43AB-A168-8180249B50FB}" sibTransId="{2B5BBFCA-FC3F-459A-B453-D20EB81DF8E2}"/>
    <dgm:cxn modelId="{6E1FB6D6-2231-4656-9CC4-3A96B452D3BB}" type="presOf" srcId="{482AA84F-C892-4AF1-9C95-0BBAF4966523}" destId="{4781C31F-A336-4D2C-A1BD-FA4A96883459}" srcOrd="0" destOrd="0" presId="urn:microsoft.com/office/officeart/2005/8/layout/radial1"/>
    <dgm:cxn modelId="{6C34C860-18D5-4C1C-A4DE-A7C57A97ACFB}" srcId="{61E867EE-DEC2-46CD-B3E1-8003D99A371C}" destId="{DF03FFD0-3CDE-4353-A6D3-64EF459554AC}" srcOrd="0" destOrd="0" parTransId="{3A5B3AB3-BB62-411B-B59D-792A468541EB}" sibTransId="{8AC02E03-7DA8-4B4F-83F1-B1EC95A2F204}"/>
    <dgm:cxn modelId="{3A2EA302-2791-48B9-BFF0-980B5667DF1E}" type="presOf" srcId="{A62B52E8-3F41-4EB2-8945-D5993C0265C4}" destId="{DD3A5F85-699C-4B32-A743-BE15556E217F}" srcOrd="1" destOrd="0" presId="urn:microsoft.com/office/officeart/2005/8/layout/radial1"/>
    <dgm:cxn modelId="{91430C96-D64B-4C69-BE6B-7FDD1EB40A40}" srcId="{DF03FFD0-3CDE-4353-A6D3-64EF459554AC}" destId="{482AA84F-C892-4AF1-9C95-0BBAF4966523}" srcOrd="2" destOrd="0" parTransId="{D4405144-7EC0-4119-B193-936195846D55}" sibTransId="{A64A8430-1D2F-4DD2-AF6E-19F11CD5C395}"/>
    <dgm:cxn modelId="{9F4ED1BC-4D83-4096-8F71-DAFFF467DF1C}" type="presOf" srcId="{61E867EE-DEC2-46CD-B3E1-8003D99A371C}" destId="{A1AB9E2C-A155-4807-901B-7D321AD166AD}" srcOrd="0" destOrd="0" presId="urn:microsoft.com/office/officeart/2005/8/layout/radial1"/>
    <dgm:cxn modelId="{39444308-AD74-45DD-92BA-DB30D4F925AC}" srcId="{DF03FFD0-3CDE-4353-A6D3-64EF459554AC}" destId="{F58C39C4-398E-46AD-A516-17126307382F}" srcOrd="1" destOrd="0" parTransId="{A62B52E8-3F41-4EB2-8945-D5993C0265C4}" sibTransId="{96655414-9544-4797-87C4-FDFCE7B34EE9}"/>
    <dgm:cxn modelId="{513B7D48-B247-4D8A-80F2-EA5559BCB382}" type="presOf" srcId="{D4405144-7EC0-4119-B193-936195846D55}" destId="{BA85D522-6895-4066-924A-97C6A6220EEE}" srcOrd="0" destOrd="0" presId="urn:microsoft.com/office/officeart/2005/8/layout/radial1"/>
    <dgm:cxn modelId="{09F10DD1-8471-4A0C-9CA3-202BF73BA330}" type="presOf" srcId="{F58C39C4-398E-46AD-A516-17126307382F}" destId="{ACA1E897-283F-4AE7-B459-D6F268F8AC4F}" srcOrd="0" destOrd="0" presId="urn:microsoft.com/office/officeart/2005/8/layout/radial1"/>
    <dgm:cxn modelId="{34E30745-6E10-47AB-BED2-1EB16218DF55}" type="presOf" srcId="{DF03FFD0-3CDE-4353-A6D3-64EF459554AC}" destId="{056E665E-10C2-49CF-B751-7A61169A6E26}" srcOrd="0" destOrd="0" presId="urn:microsoft.com/office/officeart/2005/8/layout/radial1"/>
    <dgm:cxn modelId="{D9877AC1-FCD0-4A2B-8D1F-77559086AA8B}" type="presOf" srcId="{857B8CC7-FBC2-43AB-A168-8180249B50FB}" destId="{D1435BCE-44BF-444B-96FE-BA2E1A302DEA}" srcOrd="0" destOrd="0" presId="urn:microsoft.com/office/officeart/2005/8/layout/radial1"/>
    <dgm:cxn modelId="{73EFDCD0-03B3-4570-991E-98B7A535B92F}" type="presParOf" srcId="{A1AB9E2C-A155-4807-901B-7D321AD166AD}" destId="{056E665E-10C2-49CF-B751-7A61169A6E26}" srcOrd="0" destOrd="0" presId="urn:microsoft.com/office/officeart/2005/8/layout/radial1"/>
    <dgm:cxn modelId="{CF56DA79-AC0D-4019-B576-63BBC4FCE94A}" type="presParOf" srcId="{A1AB9E2C-A155-4807-901B-7D321AD166AD}" destId="{D1435BCE-44BF-444B-96FE-BA2E1A302DEA}" srcOrd="1" destOrd="0" presId="urn:microsoft.com/office/officeart/2005/8/layout/radial1"/>
    <dgm:cxn modelId="{66EA7A4D-8318-4227-B337-0EE7DC7E28F2}" type="presParOf" srcId="{D1435BCE-44BF-444B-96FE-BA2E1A302DEA}" destId="{83D258E9-C67D-4582-BB61-C083A80B2892}" srcOrd="0" destOrd="0" presId="urn:microsoft.com/office/officeart/2005/8/layout/radial1"/>
    <dgm:cxn modelId="{602C9074-91B4-4046-84E0-695FE0E83A6E}" type="presParOf" srcId="{A1AB9E2C-A155-4807-901B-7D321AD166AD}" destId="{D3A8BF3B-A56F-4CCA-8DCD-66C6FF016A74}" srcOrd="2" destOrd="0" presId="urn:microsoft.com/office/officeart/2005/8/layout/radial1"/>
    <dgm:cxn modelId="{F060E5DF-5455-4862-8460-583FFCF266D7}" type="presParOf" srcId="{A1AB9E2C-A155-4807-901B-7D321AD166AD}" destId="{67D25EED-C0AA-46E7-91EB-ADDFD4A0DD6A}" srcOrd="3" destOrd="0" presId="urn:microsoft.com/office/officeart/2005/8/layout/radial1"/>
    <dgm:cxn modelId="{2B0A209F-D6CF-4311-A7C6-D9893DCEB94B}" type="presParOf" srcId="{67D25EED-C0AA-46E7-91EB-ADDFD4A0DD6A}" destId="{DD3A5F85-699C-4B32-A743-BE15556E217F}" srcOrd="0" destOrd="0" presId="urn:microsoft.com/office/officeart/2005/8/layout/radial1"/>
    <dgm:cxn modelId="{29453BEB-9751-4D37-9CCA-2A3E2A2BDDCA}" type="presParOf" srcId="{A1AB9E2C-A155-4807-901B-7D321AD166AD}" destId="{ACA1E897-283F-4AE7-B459-D6F268F8AC4F}" srcOrd="4" destOrd="0" presId="urn:microsoft.com/office/officeart/2005/8/layout/radial1"/>
    <dgm:cxn modelId="{9BCF5929-EB5B-4F40-A2A4-1548CB82247D}" type="presParOf" srcId="{A1AB9E2C-A155-4807-901B-7D321AD166AD}" destId="{BA85D522-6895-4066-924A-97C6A6220EEE}" srcOrd="5" destOrd="0" presId="urn:microsoft.com/office/officeart/2005/8/layout/radial1"/>
    <dgm:cxn modelId="{EE0F5B1F-43DF-45E4-A9D8-6431E3CB07C0}" type="presParOf" srcId="{BA85D522-6895-4066-924A-97C6A6220EEE}" destId="{C044E420-5365-40BA-A39D-565B8890A29E}" srcOrd="0" destOrd="0" presId="urn:microsoft.com/office/officeart/2005/8/layout/radial1"/>
    <dgm:cxn modelId="{BCCF8C32-2FA5-4BAB-8E12-1D0D14828A6E}" type="presParOf" srcId="{A1AB9E2C-A155-4807-901B-7D321AD166AD}" destId="{4781C31F-A336-4D2C-A1BD-FA4A96883459}" srcOrd="6" destOrd="0" presId="urn:microsoft.com/office/officeart/2005/8/layout/radial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54859BB-A9CE-4358-A44A-0ECF7BB3B0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D113508-71BF-40D0-817F-F01E7F1DF193}">
      <dgm:prSet phldrT="[Texto]" custT="1"/>
      <dgm:spPr/>
      <dgm:t>
        <a:bodyPr/>
        <a:lstStyle/>
        <a:p>
          <a:r>
            <a:rPr lang="pt-BR" sz="2000" dirty="0" smtClean="0"/>
            <a:t>ÓRGÃOS</a:t>
          </a:r>
          <a:endParaRPr lang="pt-BR" sz="2000" dirty="0"/>
        </a:p>
      </dgm:t>
    </dgm:pt>
    <dgm:pt modelId="{19500859-7370-493B-97DB-22629DB90ADF}" type="parTrans" cxnId="{84E518FE-BC2D-4C34-9FB0-1031D5D475F8}">
      <dgm:prSet/>
      <dgm:spPr/>
      <dgm:t>
        <a:bodyPr/>
        <a:lstStyle/>
        <a:p>
          <a:endParaRPr lang="pt-BR"/>
        </a:p>
      </dgm:t>
    </dgm:pt>
    <dgm:pt modelId="{F7381EC6-5FE7-4C52-94CC-6F75430FF8EE}" type="sibTrans" cxnId="{84E518FE-BC2D-4C34-9FB0-1031D5D475F8}">
      <dgm:prSet/>
      <dgm:spPr/>
      <dgm:t>
        <a:bodyPr/>
        <a:lstStyle/>
        <a:p>
          <a:endParaRPr lang="pt-BR"/>
        </a:p>
      </dgm:t>
    </dgm:pt>
    <dgm:pt modelId="{85A0336E-57EC-4301-858F-5233D33A73B1}">
      <dgm:prSet phldrT="[Texto]" custT="1"/>
      <dgm:spPr/>
      <dgm:t>
        <a:bodyPr/>
        <a:lstStyle/>
        <a:p>
          <a:r>
            <a:rPr lang="pt-BR" sz="2000" dirty="0" smtClean="0"/>
            <a:t>SIMPLES OU</a:t>
          </a:r>
        </a:p>
        <a:p>
          <a:r>
            <a:rPr lang="pt-BR" sz="2000" dirty="0" smtClean="0"/>
            <a:t>UNITÁRIO</a:t>
          </a:r>
          <a:endParaRPr lang="pt-BR" sz="2000" dirty="0"/>
        </a:p>
      </dgm:t>
    </dgm:pt>
    <dgm:pt modelId="{708FCB9D-B53C-4729-AE1D-D1933CB669F0}" type="parTrans" cxnId="{8FE09B75-9335-4E73-9C69-8A572FFD1020}">
      <dgm:prSet/>
      <dgm:spPr/>
      <dgm:t>
        <a:bodyPr/>
        <a:lstStyle/>
        <a:p>
          <a:endParaRPr lang="pt-BR"/>
        </a:p>
      </dgm:t>
    </dgm:pt>
    <dgm:pt modelId="{908B2184-DC48-44CF-8BBF-3BEDA70F47DF}" type="sibTrans" cxnId="{8FE09B75-9335-4E73-9C69-8A572FFD1020}">
      <dgm:prSet/>
      <dgm:spPr/>
      <dgm:t>
        <a:bodyPr/>
        <a:lstStyle/>
        <a:p>
          <a:endParaRPr lang="pt-BR"/>
        </a:p>
      </dgm:t>
    </dgm:pt>
    <dgm:pt modelId="{94E6CC80-B28C-4E5C-ADFA-BDAFD4D92E1C}">
      <dgm:prSet phldrT="[Texto]" custT="1"/>
      <dgm:spPr/>
      <dgm:t>
        <a:bodyPr/>
        <a:lstStyle/>
        <a:p>
          <a:r>
            <a:rPr lang="pt-BR" sz="2000" dirty="0" smtClean="0"/>
            <a:t>Somente 1 centro de competências</a:t>
          </a:r>
        </a:p>
      </dgm:t>
    </dgm:pt>
    <dgm:pt modelId="{826C5ECE-3B05-4D3F-8F72-FCCA07F4934F}" type="parTrans" cxnId="{EC7DA1A5-1611-4D83-BDE7-805EB898C795}">
      <dgm:prSet/>
      <dgm:spPr/>
      <dgm:t>
        <a:bodyPr/>
        <a:lstStyle/>
        <a:p>
          <a:endParaRPr lang="pt-BR"/>
        </a:p>
      </dgm:t>
    </dgm:pt>
    <dgm:pt modelId="{20276E47-0F3D-47DE-B259-3D5C8B9670F0}" type="sibTrans" cxnId="{EC7DA1A5-1611-4D83-BDE7-805EB898C795}">
      <dgm:prSet/>
      <dgm:spPr/>
      <dgm:t>
        <a:bodyPr/>
        <a:lstStyle/>
        <a:p>
          <a:endParaRPr lang="pt-BR"/>
        </a:p>
      </dgm:t>
    </dgm:pt>
    <dgm:pt modelId="{60BCFFCF-97AC-4667-8703-26BFB899CE28}">
      <dgm:prSet phldrT="[Texto]" custT="1"/>
      <dgm:spPr/>
      <dgm:t>
        <a:bodyPr/>
        <a:lstStyle/>
        <a:p>
          <a:r>
            <a:rPr lang="pt-BR" sz="2000" dirty="0" smtClean="0"/>
            <a:t>COMPOSTO</a:t>
          </a:r>
          <a:endParaRPr lang="pt-BR" sz="2000" dirty="0"/>
        </a:p>
      </dgm:t>
    </dgm:pt>
    <dgm:pt modelId="{4781FF0E-49AD-45B2-B467-0385D999690D}" type="parTrans" cxnId="{4E3001CD-B35D-4894-8703-AA6777C03929}">
      <dgm:prSet/>
      <dgm:spPr/>
      <dgm:t>
        <a:bodyPr/>
        <a:lstStyle/>
        <a:p>
          <a:endParaRPr lang="pt-BR"/>
        </a:p>
      </dgm:t>
    </dgm:pt>
    <dgm:pt modelId="{54426A4A-581E-493B-8D78-B9ECBEF3CE73}" type="sibTrans" cxnId="{4E3001CD-B35D-4894-8703-AA6777C03929}">
      <dgm:prSet/>
      <dgm:spPr/>
      <dgm:t>
        <a:bodyPr/>
        <a:lstStyle/>
        <a:p>
          <a:endParaRPr lang="pt-BR"/>
        </a:p>
      </dgm:t>
    </dgm:pt>
    <dgm:pt modelId="{BDE95ADE-517D-4E45-A272-E9BD0A2C2C67}">
      <dgm:prSet phldrT="[Texto]" custT="1"/>
      <dgm:spPr/>
      <dgm:t>
        <a:bodyPr/>
        <a:lstStyle/>
        <a:p>
          <a:r>
            <a:rPr lang="pt-BR" sz="2000" dirty="0" smtClean="0"/>
            <a:t>Formado por diversos órgãos</a:t>
          </a:r>
          <a:endParaRPr lang="pt-BR" sz="2000" dirty="0"/>
        </a:p>
      </dgm:t>
    </dgm:pt>
    <dgm:pt modelId="{410074D1-5DD0-4A98-82C7-7377CE9FA726}" type="parTrans" cxnId="{4B6F2E5D-40C0-4C47-BE20-C1282750736B}">
      <dgm:prSet/>
      <dgm:spPr/>
      <dgm:t>
        <a:bodyPr/>
        <a:lstStyle/>
        <a:p>
          <a:endParaRPr lang="pt-BR"/>
        </a:p>
      </dgm:t>
    </dgm:pt>
    <dgm:pt modelId="{65CAB1C1-F0E5-4CB8-B485-89B57C5DD841}" type="sibTrans" cxnId="{4B6F2E5D-40C0-4C47-BE20-C1282750736B}">
      <dgm:prSet/>
      <dgm:spPr/>
      <dgm:t>
        <a:bodyPr/>
        <a:lstStyle/>
        <a:p>
          <a:endParaRPr lang="pt-BR"/>
        </a:p>
      </dgm:t>
    </dgm:pt>
    <dgm:pt modelId="{609B7FDE-FCD9-4356-AAF0-C1B26065C016}">
      <dgm:prSet custT="1"/>
      <dgm:spPr/>
      <dgm:t>
        <a:bodyPr/>
        <a:lstStyle/>
        <a:p>
          <a:r>
            <a:rPr lang="pt-BR" sz="2000" dirty="0" smtClean="0"/>
            <a:t>Ex: Presidência da República</a:t>
          </a:r>
          <a:endParaRPr lang="pt-BR" sz="2000" dirty="0"/>
        </a:p>
      </dgm:t>
    </dgm:pt>
    <dgm:pt modelId="{655089E9-C172-480E-9C7A-3194B5707B3D}" type="parTrans" cxnId="{8AE20E90-6BC6-4D47-843F-84FBA5F04832}">
      <dgm:prSet/>
      <dgm:spPr/>
      <dgm:t>
        <a:bodyPr/>
        <a:lstStyle/>
        <a:p>
          <a:endParaRPr lang="pt-BR"/>
        </a:p>
      </dgm:t>
    </dgm:pt>
    <dgm:pt modelId="{9ECA6C04-595F-497C-8502-0A3B02851944}" type="sibTrans" cxnId="{8AE20E90-6BC6-4D47-843F-84FBA5F04832}">
      <dgm:prSet/>
      <dgm:spPr/>
      <dgm:t>
        <a:bodyPr/>
        <a:lstStyle/>
        <a:p>
          <a:endParaRPr lang="pt-BR"/>
        </a:p>
      </dgm:t>
    </dgm:pt>
    <dgm:pt modelId="{853FCC14-D256-4B9C-860D-CFCFD1D3D9A9}">
      <dgm:prSet custT="1"/>
      <dgm:spPr/>
      <dgm:t>
        <a:bodyPr/>
        <a:lstStyle/>
        <a:p>
          <a:r>
            <a:rPr lang="pt-BR" sz="2000" dirty="0" smtClean="0"/>
            <a:t>Ex: Secretarias</a:t>
          </a:r>
          <a:endParaRPr lang="pt-BR" sz="2000" dirty="0"/>
        </a:p>
      </dgm:t>
    </dgm:pt>
    <dgm:pt modelId="{A7F1922B-8029-4D16-9C4D-56A92A47E9DE}" type="parTrans" cxnId="{BD6AECDB-83D8-4E3E-BA9D-0F7FCA993E45}">
      <dgm:prSet/>
      <dgm:spPr/>
      <dgm:t>
        <a:bodyPr/>
        <a:lstStyle/>
        <a:p>
          <a:endParaRPr lang="pt-BR"/>
        </a:p>
      </dgm:t>
    </dgm:pt>
    <dgm:pt modelId="{2E62A168-420F-41D4-AFB9-E8FAA6D0C204}" type="sibTrans" cxnId="{BD6AECDB-83D8-4E3E-BA9D-0F7FCA993E45}">
      <dgm:prSet/>
      <dgm:spPr/>
      <dgm:t>
        <a:bodyPr/>
        <a:lstStyle/>
        <a:p>
          <a:endParaRPr lang="pt-BR"/>
        </a:p>
      </dgm:t>
    </dgm:pt>
    <dgm:pt modelId="{781D950B-6757-4DAF-B4F8-6B96C8BE51EA}" type="pres">
      <dgm:prSet presAssocID="{F54859BB-A9CE-4358-A44A-0ECF7BB3B0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B0BBBE1-6267-4ED8-980B-EAE1648C2069}" type="pres">
      <dgm:prSet presAssocID="{ED113508-71BF-40D0-817F-F01E7F1DF193}" presName="root1" presStyleCnt="0"/>
      <dgm:spPr/>
    </dgm:pt>
    <dgm:pt modelId="{A87DF09E-9494-4D5C-A6BA-ACDC1CBCA82B}" type="pres">
      <dgm:prSet presAssocID="{ED113508-71BF-40D0-817F-F01E7F1DF193}" presName="LevelOneTextNode" presStyleLbl="node0" presStyleIdx="0" presStyleCnt="1" custScaleX="8532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5AC6853-1407-42CD-AEBC-B6307D13615F}" type="pres">
      <dgm:prSet presAssocID="{ED113508-71BF-40D0-817F-F01E7F1DF193}" presName="level2hierChild" presStyleCnt="0"/>
      <dgm:spPr/>
    </dgm:pt>
    <dgm:pt modelId="{16AEF1C0-EF3C-4C94-89F1-F0E2FFE0DF95}" type="pres">
      <dgm:prSet presAssocID="{708FCB9D-B53C-4729-AE1D-D1933CB669F0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376F874E-AB15-459B-A153-13D521298D8E}" type="pres">
      <dgm:prSet presAssocID="{708FCB9D-B53C-4729-AE1D-D1933CB669F0}" presName="connTx" presStyleLbl="parChTrans1D2" presStyleIdx="0" presStyleCnt="2"/>
      <dgm:spPr/>
      <dgm:t>
        <a:bodyPr/>
        <a:lstStyle/>
        <a:p>
          <a:endParaRPr lang="pt-BR"/>
        </a:p>
      </dgm:t>
    </dgm:pt>
    <dgm:pt modelId="{E5C6D4A8-7782-414A-B14F-A37E4D9C0CCC}" type="pres">
      <dgm:prSet presAssocID="{85A0336E-57EC-4301-858F-5233D33A73B1}" presName="root2" presStyleCnt="0"/>
      <dgm:spPr/>
    </dgm:pt>
    <dgm:pt modelId="{1669A860-FE07-4DC8-AF2C-94EAE9457101}" type="pres">
      <dgm:prSet presAssocID="{85A0336E-57EC-4301-858F-5233D33A73B1}" presName="LevelTwoTextNode" presStyleLbl="node2" presStyleIdx="0" presStyleCnt="2" custLinFactY="-13407" custLinFactNeighborX="-27454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A221C7E-8983-4E4D-93F2-C53C321CE2A2}" type="pres">
      <dgm:prSet presAssocID="{85A0336E-57EC-4301-858F-5233D33A73B1}" presName="level3hierChild" presStyleCnt="0"/>
      <dgm:spPr/>
    </dgm:pt>
    <dgm:pt modelId="{27C67D5B-F04E-41E3-8A7C-5E0433B041F7}" type="pres">
      <dgm:prSet presAssocID="{826C5ECE-3B05-4D3F-8F72-FCCA07F4934F}" presName="conn2-1" presStyleLbl="parChTrans1D3" presStyleIdx="0" presStyleCnt="2"/>
      <dgm:spPr/>
      <dgm:t>
        <a:bodyPr/>
        <a:lstStyle/>
        <a:p>
          <a:endParaRPr lang="pt-BR"/>
        </a:p>
      </dgm:t>
    </dgm:pt>
    <dgm:pt modelId="{89D281F2-53DC-4303-B1C1-66472155E97A}" type="pres">
      <dgm:prSet presAssocID="{826C5ECE-3B05-4D3F-8F72-FCCA07F4934F}" presName="connTx" presStyleLbl="parChTrans1D3" presStyleIdx="0" presStyleCnt="2"/>
      <dgm:spPr/>
      <dgm:t>
        <a:bodyPr/>
        <a:lstStyle/>
        <a:p>
          <a:endParaRPr lang="pt-BR"/>
        </a:p>
      </dgm:t>
    </dgm:pt>
    <dgm:pt modelId="{B285D736-DAE9-4968-B8AF-E835DD7C92DA}" type="pres">
      <dgm:prSet presAssocID="{94E6CC80-B28C-4E5C-ADFA-BDAFD4D92E1C}" presName="root2" presStyleCnt="0"/>
      <dgm:spPr/>
    </dgm:pt>
    <dgm:pt modelId="{486EE515-6C14-4294-B9CF-6898D7E84661}" type="pres">
      <dgm:prSet presAssocID="{94E6CC80-B28C-4E5C-ADFA-BDAFD4D92E1C}" presName="LevelTwoTextNode" presStyleLbl="node3" presStyleIdx="0" presStyleCnt="2" custScaleX="140164" custScaleY="91308" custLinFactY="-58662" custLinFactNeighborX="-24274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1D6F525-32EB-4ED3-AA71-77F6997F2FD0}" type="pres">
      <dgm:prSet presAssocID="{94E6CC80-B28C-4E5C-ADFA-BDAFD4D92E1C}" presName="level3hierChild" presStyleCnt="0"/>
      <dgm:spPr/>
    </dgm:pt>
    <dgm:pt modelId="{07129B27-D785-411C-852A-86700E156BC2}" type="pres">
      <dgm:prSet presAssocID="{655089E9-C172-480E-9C7A-3194B5707B3D}" presName="conn2-1" presStyleLbl="parChTrans1D4" presStyleIdx="0" presStyleCnt="2"/>
      <dgm:spPr/>
      <dgm:t>
        <a:bodyPr/>
        <a:lstStyle/>
        <a:p>
          <a:endParaRPr lang="pt-BR"/>
        </a:p>
      </dgm:t>
    </dgm:pt>
    <dgm:pt modelId="{39BD2270-D726-45AF-ABD9-3A0EF6832200}" type="pres">
      <dgm:prSet presAssocID="{655089E9-C172-480E-9C7A-3194B5707B3D}" presName="connTx" presStyleLbl="parChTrans1D4" presStyleIdx="0" presStyleCnt="2"/>
      <dgm:spPr/>
      <dgm:t>
        <a:bodyPr/>
        <a:lstStyle/>
        <a:p>
          <a:endParaRPr lang="pt-BR"/>
        </a:p>
      </dgm:t>
    </dgm:pt>
    <dgm:pt modelId="{9467529E-020F-4C05-9DE4-F2AA3407A529}" type="pres">
      <dgm:prSet presAssocID="{609B7FDE-FCD9-4356-AAF0-C1B26065C016}" presName="root2" presStyleCnt="0"/>
      <dgm:spPr/>
    </dgm:pt>
    <dgm:pt modelId="{71733CE2-AEF3-4BDE-B665-9AE434D2E1EE}" type="pres">
      <dgm:prSet presAssocID="{609B7FDE-FCD9-4356-AAF0-C1B26065C016}" presName="LevelTwoTextNode" presStyleLbl="node4" presStyleIdx="0" presStyleCnt="2" custScaleX="121411" custLinFactY="-87042" custLinFactNeighborX="-12167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7778ED5-B5AD-460A-AFB8-1E40088300B5}" type="pres">
      <dgm:prSet presAssocID="{609B7FDE-FCD9-4356-AAF0-C1B26065C016}" presName="level3hierChild" presStyleCnt="0"/>
      <dgm:spPr/>
    </dgm:pt>
    <dgm:pt modelId="{1A7BD91C-560D-4082-A1D1-E073E369D52D}" type="pres">
      <dgm:prSet presAssocID="{4781FF0E-49AD-45B2-B467-0385D999690D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F41BC8F6-DB8C-42E8-8EEB-BB216D63C386}" type="pres">
      <dgm:prSet presAssocID="{4781FF0E-49AD-45B2-B467-0385D999690D}" presName="connTx" presStyleLbl="parChTrans1D2" presStyleIdx="1" presStyleCnt="2"/>
      <dgm:spPr/>
      <dgm:t>
        <a:bodyPr/>
        <a:lstStyle/>
        <a:p>
          <a:endParaRPr lang="pt-BR"/>
        </a:p>
      </dgm:t>
    </dgm:pt>
    <dgm:pt modelId="{A4A5ED80-9FA3-44D4-8A7F-5E22982AB309}" type="pres">
      <dgm:prSet presAssocID="{60BCFFCF-97AC-4667-8703-26BFB899CE28}" presName="root2" presStyleCnt="0"/>
      <dgm:spPr/>
    </dgm:pt>
    <dgm:pt modelId="{E8BC5D39-FF8D-4C13-91FC-F16A71376768}" type="pres">
      <dgm:prSet presAssocID="{60BCFFCF-97AC-4667-8703-26BFB899CE28}" presName="LevelTwoTextNode" presStyleLbl="node2" presStyleIdx="1" presStyleCnt="2" custLinFactY="7044" custLinFactNeighborX="-27454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B9C6825-48B3-4005-BA98-AE90029283F2}" type="pres">
      <dgm:prSet presAssocID="{60BCFFCF-97AC-4667-8703-26BFB899CE28}" presName="level3hierChild" presStyleCnt="0"/>
      <dgm:spPr/>
    </dgm:pt>
    <dgm:pt modelId="{A7C4A556-7CF3-4EC3-A899-A04119A8B169}" type="pres">
      <dgm:prSet presAssocID="{410074D1-5DD0-4A98-82C7-7377CE9FA726}" presName="conn2-1" presStyleLbl="parChTrans1D3" presStyleIdx="1" presStyleCnt="2"/>
      <dgm:spPr/>
      <dgm:t>
        <a:bodyPr/>
        <a:lstStyle/>
        <a:p>
          <a:endParaRPr lang="pt-BR"/>
        </a:p>
      </dgm:t>
    </dgm:pt>
    <dgm:pt modelId="{63F1F464-E333-4EB9-9BC8-C2A7ADF30D3D}" type="pres">
      <dgm:prSet presAssocID="{410074D1-5DD0-4A98-82C7-7377CE9FA726}" presName="connTx" presStyleLbl="parChTrans1D3" presStyleIdx="1" presStyleCnt="2"/>
      <dgm:spPr/>
      <dgm:t>
        <a:bodyPr/>
        <a:lstStyle/>
        <a:p>
          <a:endParaRPr lang="pt-BR"/>
        </a:p>
      </dgm:t>
    </dgm:pt>
    <dgm:pt modelId="{103BDEAE-3056-4350-941E-E5AFE3401593}" type="pres">
      <dgm:prSet presAssocID="{BDE95ADE-517D-4E45-A272-E9BD0A2C2C67}" presName="root2" presStyleCnt="0"/>
      <dgm:spPr/>
    </dgm:pt>
    <dgm:pt modelId="{99F045E7-BD5F-4636-AD92-DD61F17944C8}" type="pres">
      <dgm:prSet presAssocID="{BDE95ADE-517D-4E45-A272-E9BD0A2C2C67}" presName="LevelTwoTextNode" presStyleLbl="node3" presStyleIdx="1" presStyleCnt="2" custScaleX="129088" custLinFactY="47953" custLinFactNeighborX="-32455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99C144D-46D8-45C7-A400-DA0DDD9D9B0D}" type="pres">
      <dgm:prSet presAssocID="{BDE95ADE-517D-4E45-A272-E9BD0A2C2C67}" presName="level3hierChild" presStyleCnt="0"/>
      <dgm:spPr/>
    </dgm:pt>
    <dgm:pt modelId="{551F7AB2-2271-465B-9444-7D802B46037C}" type="pres">
      <dgm:prSet presAssocID="{A7F1922B-8029-4D16-9C4D-56A92A47E9DE}" presName="conn2-1" presStyleLbl="parChTrans1D4" presStyleIdx="1" presStyleCnt="2"/>
      <dgm:spPr/>
      <dgm:t>
        <a:bodyPr/>
        <a:lstStyle/>
        <a:p>
          <a:endParaRPr lang="pt-BR"/>
        </a:p>
      </dgm:t>
    </dgm:pt>
    <dgm:pt modelId="{5D763AD0-ABBA-4A95-AC9E-D8F3F6C51859}" type="pres">
      <dgm:prSet presAssocID="{A7F1922B-8029-4D16-9C4D-56A92A47E9DE}" presName="connTx" presStyleLbl="parChTrans1D4" presStyleIdx="1" presStyleCnt="2"/>
      <dgm:spPr/>
      <dgm:t>
        <a:bodyPr/>
        <a:lstStyle/>
        <a:p>
          <a:endParaRPr lang="pt-BR"/>
        </a:p>
      </dgm:t>
    </dgm:pt>
    <dgm:pt modelId="{673CB6A6-F938-4C56-BFDD-CED7FDFFA8A4}" type="pres">
      <dgm:prSet presAssocID="{853FCC14-D256-4B9C-860D-CFCFD1D3D9A9}" presName="root2" presStyleCnt="0"/>
      <dgm:spPr/>
    </dgm:pt>
    <dgm:pt modelId="{1464F803-33F6-4612-B0AC-F9178117426C}" type="pres">
      <dgm:prSet presAssocID="{853FCC14-D256-4B9C-860D-CFCFD1D3D9A9}" presName="LevelTwoTextNode" presStyleLbl="node4" presStyleIdx="1" presStyleCnt="2" custScaleX="117267" custLinFactY="88862" custLinFactNeighborX="-639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3066C54-00A2-4830-ADA7-82480446D16D}" type="pres">
      <dgm:prSet presAssocID="{853FCC14-D256-4B9C-860D-CFCFD1D3D9A9}" presName="level3hierChild" presStyleCnt="0"/>
      <dgm:spPr/>
    </dgm:pt>
  </dgm:ptLst>
  <dgm:cxnLst>
    <dgm:cxn modelId="{8FE09B75-9335-4E73-9C69-8A572FFD1020}" srcId="{ED113508-71BF-40D0-817F-F01E7F1DF193}" destId="{85A0336E-57EC-4301-858F-5233D33A73B1}" srcOrd="0" destOrd="0" parTransId="{708FCB9D-B53C-4729-AE1D-D1933CB669F0}" sibTransId="{908B2184-DC48-44CF-8BBF-3BEDA70F47DF}"/>
    <dgm:cxn modelId="{8AB15EF0-F3F1-4F2D-A378-EA4506D6AC52}" type="presOf" srcId="{4781FF0E-49AD-45B2-B467-0385D999690D}" destId="{F41BC8F6-DB8C-42E8-8EEB-BB216D63C386}" srcOrd="1" destOrd="0" presId="urn:microsoft.com/office/officeart/2005/8/layout/hierarchy2"/>
    <dgm:cxn modelId="{84E518FE-BC2D-4C34-9FB0-1031D5D475F8}" srcId="{F54859BB-A9CE-4358-A44A-0ECF7BB3B02B}" destId="{ED113508-71BF-40D0-817F-F01E7F1DF193}" srcOrd="0" destOrd="0" parTransId="{19500859-7370-493B-97DB-22629DB90ADF}" sibTransId="{F7381EC6-5FE7-4C52-94CC-6F75430FF8EE}"/>
    <dgm:cxn modelId="{A94BEAF2-74E9-424D-BB93-C6D0FBB8B46D}" type="presOf" srcId="{609B7FDE-FCD9-4356-AAF0-C1B26065C016}" destId="{71733CE2-AEF3-4BDE-B665-9AE434D2E1EE}" srcOrd="0" destOrd="0" presId="urn:microsoft.com/office/officeart/2005/8/layout/hierarchy2"/>
    <dgm:cxn modelId="{C5141A70-B510-4D19-AB7F-CDE3616E5388}" type="presOf" srcId="{655089E9-C172-480E-9C7A-3194B5707B3D}" destId="{39BD2270-D726-45AF-ABD9-3A0EF6832200}" srcOrd="1" destOrd="0" presId="urn:microsoft.com/office/officeart/2005/8/layout/hierarchy2"/>
    <dgm:cxn modelId="{EE04A208-C8BA-4A31-AEF4-71F9C283472E}" type="presOf" srcId="{94E6CC80-B28C-4E5C-ADFA-BDAFD4D92E1C}" destId="{486EE515-6C14-4294-B9CF-6898D7E84661}" srcOrd="0" destOrd="0" presId="urn:microsoft.com/office/officeart/2005/8/layout/hierarchy2"/>
    <dgm:cxn modelId="{4B6F2E5D-40C0-4C47-BE20-C1282750736B}" srcId="{60BCFFCF-97AC-4667-8703-26BFB899CE28}" destId="{BDE95ADE-517D-4E45-A272-E9BD0A2C2C67}" srcOrd="0" destOrd="0" parTransId="{410074D1-5DD0-4A98-82C7-7377CE9FA726}" sibTransId="{65CAB1C1-F0E5-4CB8-B485-89B57C5DD841}"/>
    <dgm:cxn modelId="{EC7DA1A5-1611-4D83-BDE7-805EB898C795}" srcId="{85A0336E-57EC-4301-858F-5233D33A73B1}" destId="{94E6CC80-B28C-4E5C-ADFA-BDAFD4D92E1C}" srcOrd="0" destOrd="0" parTransId="{826C5ECE-3B05-4D3F-8F72-FCCA07F4934F}" sibTransId="{20276E47-0F3D-47DE-B259-3D5C8B9670F0}"/>
    <dgm:cxn modelId="{EAF3BCA7-2FF6-44AC-B4F8-28C81C04B48E}" type="presOf" srcId="{410074D1-5DD0-4A98-82C7-7377CE9FA726}" destId="{63F1F464-E333-4EB9-9BC8-C2A7ADF30D3D}" srcOrd="1" destOrd="0" presId="urn:microsoft.com/office/officeart/2005/8/layout/hierarchy2"/>
    <dgm:cxn modelId="{A42F4ADB-9833-44B7-B87F-B37A6E8D0714}" type="presOf" srcId="{60BCFFCF-97AC-4667-8703-26BFB899CE28}" destId="{E8BC5D39-FF8D-4C13-91FC-F16A71376768}" srcOrd="0" destOrd="0" presId="urn:microsoft.com/office/officeart/2005/8/layout/hierarchy2"/>
    <dgm:cxn modelId="{6ED1BC28-CB5D-4684-9A04-36CDFAAC24EB}" type="presOf" srcId="{853FCC14-D256-4B9C-860D-CFCFD1D3D9A9}" destId="{1464F803-33F6-4612-B0AC-F9178117426C}" srcOrd="0" destOrd="0" presId="urn:microsoft.com/office/officeart/2005/8/layout/hierarchy2"/>
    <dgm:cxn modelId="{4E3001CD-B35D-4894-8703-AA6777C03929}" srcId="{ED113508-71BF-40D0-817F-F01E7F1DF193}" destId="{60BCFFCF-97AC-4667-8703-26BFB899CE28}" srcOrd="1" destOrd="0" parTransId="{4781FF0E-49AD-45B2-B467-0385D999690D}" sibTransId="{54426A4A-581E-493B-8D78-B9ECBEF3CE73}"/>
    <dgm:cxn modelId="{6A09DACE-78C2-4BA6-A897-51595261DBA3}" type="presOf" srcId="{410074D1-5DD0-4A98-82C7-7377CE9FA726}" destId="{A7C4A556-7CF3-4EC3-A899-A04119A8B169}" srcOrd="0" destOrd="0" presId="urn:microsoft.com/office/officeart/2005/8/layout/hierarchy2"/>
    <dgm:cxn modelId="{36019265-8D78-4DD7-9B4A-7B1A5B43D84B}" type="presOf" srcId="{BDE95ADE-517D-4E45-A272-E9BD0A2C2C67}" destId="{99F045E7-BD5F-4636-AD92-DD61F17944C8}" srcOrd="0" destOrd="0" presId="urn:microsoft.com/office/officeart/2005/8/layout/hierarchy2"/>
    <dgm:cxn modelId="{FC24B289-C6C9-4F8B-A72D-8E4F63B25797}" type="presOf" srcId="{708FCB9D-B53C-4729-AE1D-D1933CB669F0}" destId="{376F874E-AB15-459B-A153-13D521298D8E}" srcOrd="1" destOrd="0" presId="urn:microsoft.com/office/officeart/2005/8/layout/hierarchy2"/>
    <dgm:cxn modelId="{BD4A1674-2D44-4514-88B7-95140FE52DB9}" type="presOf" srcId="{A7F1922B-8029-4D16-9C4D-56A92A47E9DE}" destId="{5D763AD0-ABBA-4A95-AC9E-D8F3F6C51859}" srcOrd="1" destOrd="0" presId="urn:microsoft.com/office/officeart/2005/8/layout/hierarchy2"/>
    <dgm:cxn modelId="{BD6AECDB-83D8-4E3E-BA9D-0F7FCA993E45}" srcId="{BDE95ADE-517D-4E45-A272-E9BD0A2C2C67}" destId="{853FCC14-D256-4B9C-860D-CFCFD1D3D9A9}" srcOrd="0" destOrd="0" parTransId="{A7F1922B-8029-4D16-9C4D-56A92A47E9DE}" sibTransId="{2E62A168-420F-41D4-AFB9-E8FAA6D0C204}"/>
    <dgm:cxn modelId="{8AE20E90-6BC6-4D47-843F-84FBA5F04832}" srcId="{94E6CC80-B28C-4E5C-ADFA-BDAFD4D92E1C}" destId="{609B7FDE-FCD9-4356-AAF0-C1B26065C016}" srcOrd="0" destOrd="0" parTransId="{655089E9-C172-480E-9C7A-3194B5707B3D}" sibTransId="{9ECA6C04-595F-497C-8502-0A3B02851944}"/>
    <dgm:cxn modelId="{FD2A48A4-FF0D-4ECA-B07A-FF88A81F67AD}" type="presOf" srcId="{826C5ECE-3B05-4D3F-8F72-FCCA07F4934F}" destId="{27C67D5B-F04E-41E3-8A7C-5E0433B041F7}" srcOrd="0" destOrd="0" presId="urn:microsoft.com/office/officeart/2005/8/layout/hierarchy2"/>
    <dgm:cxn modelId="{075F47C8-832D-443B-A466-53D07F8774A4}" type="presOf" srcId="{F54859BB-A9CE-4358-A44A-0ECF7BB3B02B}" destId="{781D950B-6757-4DAF-B4F8-6B96C8BE51EA}" srcOrd="0" destOrd="0" presId="urn:microsoft.com/office/officeart/2005/8/layout/hierarchy2"/>
    <dgm:cxn modelId="{D9DB92FD-EE51-4773-BF1F-5598D8C84541}" type="presOf" srcId="{708FCB9D-B53C-4729-AE1D-D1933CB669F0}" destId="{16AEF1C0-EF3C-4C94-89F1-F0E2FFE0DF95}" srcOrd="0" destOrd="0" presId="urn:microsoft.com/office/officeart/2005/8/layout/hierarchy2"/>
    <dgm:cxn modelId="{502924E5-145C-4268-99AE-8E6DCAF0145C}" type="presOf" srcId="{ED113508-71BF-40D0-817F-F01E7F1DF193}" destId="{A87DF09E-9494-4D5C-A6BA-ACDC1CBCA82B}" srcOrd="0" destOrd="0" presId="urn:microsoft.com/office/officeart/2005/8/layout/hierarchy2"/>
    <dgm:cxn modelId="{2DBE49EB-B809-4A7A-9E4D-79F24B43A7DA}" type="presOf" srcId="{826C5ECE-3B05-4D3F-8F72-FCCA07F4934F}" destId="{89D281F2-53DC-4303-B1C1-66472155E97A}" srcOrd="1" destOrd="0" presId="urn:microsoft.com/office/officeart/2005/8/layout/hierarchy2"/>
    <dgm:cxn modelId="{38EE5804-ACF6-41B3-9F03-6F9F29C78A48}" type="presOf" srcId="{655089E9-C172-480E-9C7A-3194B5707B3D}" destId="{07129B27-D785-411C-852A-86700E156BC2}" srcOrd="0" destOrd="0" presId="urn:microsoft.com/office/officeart/2005/8/layout/hierarchy2"/>
    <dgm:cxn modelId="{03372A4D-72BD-499D-AF6C-2730FD48CE72}" type="presOf" srcId="{85A0336E-57EC-4301-858F-5233D33A73B1}" destId="{1669A860-FE07-4DC8-AF2C-94EAE9457101}" srcOrd="0" destOrd="0" presId="urn:microsoft.com/office/officeart/2005/8/layout/hierarchy2"/>
    <dgm:cxn modelId="{C5904960-AD34-4945-B7F5-570A69D832C8}" type="presOf" srcId="{4781FF0E-49AD-45B2-B467-0385D999690D}" destId="{1A7BD91C-560D-4082-A1D1-E073E369D52D}" srcOrd="0" destOrd="0" presId="urn:microsoft.com/office/officeart/2005/8/layout/hierarchy2"/>
    <dgm:cxn modelId="{417376CA-9BD2-4137-82E9-6BA0AF91EE1D}" type="presOf" srcId="{A7F1922B-8029-4D16-9C4D-56A92A47E9DE}" destId="{551F7AB2-2271-465B-9444-7D802B46037C}" srcOrd="0" destOrd="0" presId="urn:microsoft.com/office/officeart/2005/8/layout/hierarchy2"/>
    <dgm:cxn modelId="{8390F220-F74C-46A9-8B93-3C4BA80592F3}" type="presParOf" srcId="{781D950B-6757-4DAF-B4F8-6B96C8BE51EA}" destId="{BB0BBBE1-6267-4ED8-980B-EAE1648C2069}" srcOrd="0" destOrd="0" presId="urn:microsoft.com/office/officeart/2005/8/layout/hierarchy2"/>
    <dgm:cxn modelId="{67CF443A-F45D-451D-B2C5-59E00CC36A21}" type="presParOf" srcId="{BB0BBBE1-6267-4ED8-980B-EAE1648C2069}" destId="{A87DF09E-9494-4D5C-A6BA-ACDC1CBCA82B}" srcOrd="0" destOrd="0" presId="urn:microsoft.com/office/officeart/2005/8/layout/hierarchy2"/>
    <dgm:cxn modelId="{2783ECDE-C0BF-486A-A127-D2C14F60EC00}" type="presParOf" srcId="{BB0BBBE1-6267-4ED8-980B-EAE1648C2069}" destId="{B5AC6853-1407-42CD-AEBC-B6307D13615F}" srcOrd="1" destOrd="0" presId="urn:microsoft.com/office/officeart/2005/8/layout/hierarchy2"/>
    <dgm:cxn modelId="{105C1748-11F2-4CEC-93DC-73CEF22BD6F0}" type="presParOf" srcId="{B5AC6853-1407-42CD-AEBC-B6307D13615F}" destId="{16AEF1C0-EF3C-4C94-89F1-F0E2FFE0DF95}" srcOrd="0" destOrd="0" presId="urn:microsoft.com/office/officeart/2005/8/layout/hierarchy2"/>
    <dgm:cxn modelId="{1DE2EBBD-1632-45E1-82D2-4D15874DA8E5}" type="presParOf" srcId="{16AEF1C0-EF3C-4C94-89F1-F0E2FFE0DF95}" destId="{376F874E-AB15-459B-A153-13D521298D8E}" srcOrd="0" destOrd="0" presId="urn:microsoft.com/office/officeart/2005/8/layout/hierarchy2"/>
    <dgm:cxn modelId="{0FADF843-0F2B-401E-A676-FF5E50366664}" type="presParOf" srcId="{B5AC6853-1407-42CD-AEBC-B6307D13615F}" destId="{E5C6D4A8-7782-414A-B14F-A37E4D9C0CCC}" srcOrd="1" destOrd="0" presId="urn:microsoft.com/office/officeart/2005/8/layout/hierarchy2"/>
    <dgm:cxn modelId="{B7CDC47F-4B3D-4802-A353-AD221169AD97}" type="presParOf" srcId="{E5C6D4A8-7782-414A-B14F-A37E4D9C0CCC}" destId="{1669A860-FE07-4DC8-AF2C-94EAE9457101}" srcOrd="0" destOrd="0" presId="urn:microsoft.com/office/officeart/2005/8/layout/hierarchy2"/>
    <dgm:cxn modelId="{43EFA6C6-07D2-487D-875D-00A390447B96}" type="presParOf" srcId="{E5C6D4A8-7782-414A-B14F-A37E4D9C0CCC}" destId="{1A221C7E-8983-4E4D-93F2-C53C321CE2A2}" srcOrd="1" destOrd="0" presId="urn:microsoft.com/office/officeart/2005/8/layout/hierarchy2"/>
    <dgm:cxn modelId="{77981975-55AE-42A9-ABEE-7FA53F4EA57F}" type="presParOf" srcId="{1A221C7E-8983-4E4D-93F2-C53C321CE2A2}" destId="{27C67D5B-F04E-41E3-8A7C-5E0433B041F7}" srcOrd="0" destOrd="0" presId="urn:microsoft.com/office/officeart/2005/8/layout/hierarchy2"/>
    <dgm:cxn modelId="{49F17E5F-6122-4005-B369-3F703B42DE13}" type="presParOf" srcId="{27C67D5B-F04E-41E3-8A7C-5E0433B041F7}" destId="{89D281F2-53DC-4303-B1C1-66472155E97A}" srcOrd="0" destOrd="0" presId="urn:microsoft.com/office/officeart/2005/8/layout/hierarchy2"/>
    <dgm:cxn modelId="{EE21A372-7DA0-4D41-89A2-8B766FEB3339}" type="presParOf" srcId="{1A221C7E-8983-4E4D-93F2-C53C321CE2A2}" destId="{B285D736-DAE9-4968-B8AF-E835DD7C92DA}" srcOrd="1" destOrd="0" presId="urn:microsoft.com/office/officeart/2005/8/layout/hierarchy2"/>
    <dgm:cxn modelId="{C7CF9EC4-7648-4383-B065-F279AC0E0727}" type="presParOf" srcId="{B285D736-DAE9-4968-B8AF-E835DD7C92DA}" destId="{486EE515-6C14-4294-B9CF-6898D7E84661}" srcOrd="0" destOrd="0" presId="urn:microsoft.com/office/officeart/2005/8/layout/hierarchy2"/>
    <dgm:cxn modelId="{A38A5A04-8F39-4EBA-B552-3683666D8131}" type="presParOf" srcId="{B285D736-DAE9-4968-B8AF-E835DD7C92DA}" destId="{81D6F525-32EB-4ED3-AA71-77F6997F2FD0}" srcOrd="1" destOrd="0" presId="urn:microsoft.com/office/officeart/2005/8/layout/hierarchy2"/>
    <dgm:cxn modelId="{825069F1-0CF4-4510-81D4-63ACDC1BD857}" type="presParOf" srcId="{81D6F525-32EB-4ED3-AA71-77F6997F2FD0}" destId="{07129B27-D785-411C-852A-86700E156BC2}" srcOrd="0" destOrd="0" presId="urn:microsoft.com/office/officeart/2005/8/layout/hierarchy2"/>
    <dgm:cxn modelId="{5C93DB73-DB60-42F9-A3F5-A81B0F2AEB34}" type="presParOf" srcId="{07129B27-D785-411C-852A-86700E156BC2}" destId="{39BD2270-D726-45AF-ABD9-3A0EF6832200}" srcOrd="0" destOrd="0" presId="urn:microsoft.com/office/officeart/2005/8/layout/hierarchy2"/>
    <dgm:cxn modelId="{7DAD7DE0-E594-4FB0-8567-8D5282FF51F5}" type="presParOf" srcId="{81D6F525-32EB-4ED3-AA71-77F6997F2FD0}" destId="{9467529E-020F-4C05-9DE4-F2AA3407A529}" srcOrd="1" destOrd="0" presId="urn:microsoft.com/office/officeart/2005/8/layout/hierarchy2"/>
    <dgm:cxn modelId="{B09CCBDB-271C-45F2-A726-28DC96F87E95}" type="presParOf" srcId="{9467529E-020F-4C05-9DE4-F2AA3407A529}" destId="{71733CE2-AEF3-4BDE-B665-9AE434D2E1EE}" srcOrd="0" destOrd="0" presId="urn:microsoft.com/office/officeart/2005/8/layout/hierarchy2"/>
    <dgm:cxn modelId="{47FE6159-5C29-4E6D-AEAF-873916C65459}" type="presParOf" srcId="{9467529E-020F-4C05-9DE4-F2AA3407A529}" destId="{67778ED5-B5AD-460A-AFB8-1E40088300B5}" srcOrd="1" destOrd="0" presId="urn:microsoft.com/office/officeart/2005/8/layout/hierarchy2"/>
    <dgm:cxn modelId="{A8BCC7A7-BCD8-4EB5-9F28-806CC86C4CAA}" type="presParOf" srcId="{B5AC6853-1407-42CD-AEBC-B6307D13615F}" destId="{1A7BD91C-560D-4082-A1D1-E073E369D52D}" srcOrd="2" destOrd="0" presId="urn:microsoft.com/office/officeart/2005/8/layout/hierarchy2"/>
    <dgm:cxn modelId="{7FCD5402-0CAB-4142-8FE1-8F13BEE4EA19}" type="presParOf" srcId="{1A7BD91C-560D-4082-A1D1-E073E369D52D}" destId="{F41BC8F6-DB8C-42E8-8EEB-BB216D63C386}" srcOrd="0" destOrd="0" presId="urn:microsoft.com/office/officeart/2005/8/layout/hierarchy2"/>
    <dgm:cxn modelId="{98811282-A046-4700-9288-CEA48428C670}" type="presParOf" srcId="{B5AC6853-1407-42CD-AEBC-B6307D13615F}" destId="{A4A5ED80-9FA3-44D4-8A7F-5E22982AB309}" srcOrd="3" destOrd="0" presId="urn:microsoft.com/office/officeart/2005/8/layout/hierarchy2"/>
    <dgm:cxn modelId="{C68AC6C9-D911-4951-91EE-150FED3404DC}" type="presParOf" srcId="{A4A5ED80-9FA3-44D4-8A7F-5E22982AB309}" destId="{E8BC5D39-FF8D-4C13-91FC-F16A71376768}" srcOrd="0" destOrd="0" presId="urn:microsoft.com/office/officeart/2005/8/layout/hierarchy2"/>
    <dgm:cxn modelId="{ED360FBC-342E-4C28-B224-19ED27EE0E9B}" type="presParOf" srcId="{A4A5ED80-9FA3-44D4-8A7F-5E22982AB309}" destId="{BB9C6825-48B3-4005-BA98-AE90029283F2}" srcOrd="1" destOrd="0" presId="urn:microsoft.com/office/officeart/2005/8/layout/hierarchy2"/>
    <dgm:cxn modelId="{1A0D3C9D-31D2-43C7-B92F-0C8E0A8F66B3}" type="presParOf" srcId="{BB9C6825-48B3-4005-BA98-AE90029283F2}" destId="{A7C4A556-7CF3-4EC3-A899-A04119A8B169}" srcOrd="0" destOrd="0" presId="urn:microsoft.com/office/officeart/2005/8/layout/hierarchy2"/>
    <dgm:cxn modelId="{85F62AAA-045E-415B-9F8D-51E52A55B49B}" type="presParOf" srcId="{A7C4A556-7CF3-4EC3-A899-A04119A8B169}" destId="{63F1F464-E333-4EB9-9BC8-C2A7ADF30D3D}" srcOrd="0" destOrd="0" presId="urn:microsoft.com/office/officeart/2005/8/layout/hierarchy2"/>
    <dgm:cxn modelId="{A5F7CF0E-BD44-45BB-8F96-087440BF925C}" type="presParOf" srcId="{BB9C6825-48B3-4005-BA98-AE90029283F2}" destId="{103BDEAE-3056-4350-941E-E5AFE3401593}" srcOrd="1" destOrd="0" presId="urn:microsoft.com/office/officeart/2005/8/layout/hierarchy2"/>
    <dgm:cxn modelId="{5886B73E-D73E-45AC-B2E9-852ACB72715D}" type="presParOf" srcId="{103BDEAE-3056-4350-941E-E5AFE3401593}" destId="{99F045E7-BD5F-4636-AD92-DD61F17944C8}" srcOrd="0" destOrd="0" presId="urn:microsoft.com/office/officeart/2005/8/layout/hierarchy2"/>
    <dgm:cxn modelId="{7D00E28A-B8AF-497B-AF9E-5E4CCEE1BEE3}" type="presParOf" srcId="{103BDEAE-3056-4350-941E-E5AFE3401593}" destId="{D99C144D-46D8-45C7-A400-DA0DDD9D9B0D}" srcOrd="1" destOrd="0" presId="urn:microsoft.com/office/officeart/2005/8/layout/hierarchy2"/>
    <dgm:cxn modelId="{A8F95DBF-732C-4EED-91A9-EDDEB0DD8D8A}" type="presParOf" srcId="{D99C144D-46D8-45C7-A400-DA0DDD9D9B0D}" destId="{551F7AB2-2271-465B-9444-7D802B46037C}" srcOrd="0" destOrd="0" presId="urn:microsoft.com/office/officeart/2005/8/layout/hierarchy2"/>
    <dgm:cxn modelId="{ADEC8344-9670-4503-BDCB-17AAEC1C6AF1}" type="presParOf" srcId="{551F7AB2-2271-465B-9444-7D802B46037C}" destId="{5D763AD0-ABBA-4A95-AC9E-D8F3F6C51859}" srcOrd="0" destOrd="0" presId="urn:microsoft.com/office/officeart/2005/8/layout/hierarchy2"/>
    <dgm:cxn modelId="{1E595B76-8AAE-40F0-9B21-C8CD85FBD353}" type="presParOf" srcId="{D99C144D-46D8-45C7-A400-DA0DDD9D9B0D}" destId="{673CB6A6-F938-4C56-BFDD-CED7FDFFA8A4}" srcOrd="1" destOrd="0" presId="urn:microsoft.com/office/officeart/2005/8/layout/hierarchy2"/>
    <dgm:cxn modelId="{D200C400-AC04-48DE-A6D8-979D105D5DE4}" type="presParOf" srcId="{673CB6A6-F938-4C56-BFDD-CED7FDFFA8A4}" destId="{1464F803-33F6-4612-B0AC-F9178117426C}" srcOrd="0" destOrd="0" presId="urn:microsoft.com/office/officeart/2005/8/layout/hierarchy2"/>
    <dgm:cxn modelId="{96F542AF-AF53-465D-9C64-FD9DC2273F85}" type="presParOf" srcId="{673CB6A6-F938-4C56-BFDD-CED7FDFFA8A4}" destId="{43066C54-00A2-4830-ADA7-82480446D16D}" srcOrd="1" destOrd="0" presId="urn:microsoft.com/office/officeart/2005/8/layout/hierarchy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54859BB-A9CE-4358-A44A-0ECF7BB3B0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D113508-71BF-40D0-817F-F01E7F1DF193}">
      <dgm:prSet phldrT="[Texto]" custT="1"/>
      <dgm:spPr/>
      <dgm:t>
        <a:bodyPr/>
        <a:lstStyle/>
        <a:p>
          <a:r>
            <a:rPr lang="pt-BR" sz="2000" dirty="0" smtClean="0"/>
            <a:t>ÓRGÃOS</a:t>
          </a:r>
          <a:endParaRPr lang="pt-BR" sz="2000" dirty="0"/>
        </a:p>
      </dgm:t>
    </dgm:pt>
    <dgm:pt modelId="{19500859-7370-493B-97DB-22629DB90ADF}" type="parTrans" cxnId="{84E518FE-BC2D-4C34-9FB0-1031D5D475F8}">
      <dgm:prSet/>
      <dgm:spPr/>
      <dgm:t>
        <a:bodyPr/>
        <a:lstStyle/>
        <a:p>
          <a:endParaRPr lang="pt-BR"/>
        </a:p>
      </dgm:t>
    </dgm:pt>
    <dgm:pt modelId="{F7381EC6-5FE7-4C52-94CC-6F75430FF8EE}" type="sibTrans" cxnId="{84E518FE-BC2D-4C34-9FB0-1031D5D475F8}">
      <dgm:prSet/>
      <dgm:spPr/>
      <dgm:t>
        <a:bodyPr/>
        <a:lstStyle/>
        <a:p>
          <a:endParaRPr lang="pt-BR"/>
        </a:p>
      </dgm:t>
    </dgm:pt>
    <dgm:pt modelId="{85A0336E-57EC-4301-858F-5233D33A73B1}">
      <dgm:prSet phldrT="[Texto]" custT="1"/>
      <dgm:spPr/>
      <dgm:t>
        <a:bodyPr/>
        <a:lstStyle/>
        <a:p>
          <a:r>
            <a:rPr lang="pt-BR" sz="2000" dirty="0" smtClean="0"/>
            <a:t>SINGULARES</a:t>
          </a:r>
        </a:p>
        <a:p>
          <a:r>
            <a:rPr lang="pt-BR" sz="2000" dirty="0" smtClean="0"/>
            <a:t>OU  UNIPESSOAIS</a:t>
          </a:r>
          <a:endParaRPr lang="pt-BR" sz="2000" dirty="0"/>
        </a:p>
      </dgm:t>
    </dgm:pt>
    <dgm:pt modelId="{708FCB9D-B53C-4729-AE1D-D1933CB669F0}" type="parTrans" cxnId="{8FE09B75-9335-4E73-9C69-8A572FFD1020}">
      <dgm:prSet/>
      <dgm:spPr/>
      <dgm:t>
        <a:bodyPr/>
        <a:lstStyle/>
        <a:p>
          <a:endParaRPr lang="pt-BR"/>
        </a:p>
      </dgm:t>
    </dgm:pt>
    <dgm:pt modelId="{908B2184-DC48-44CF-8BBF-3BEDA70F47DF}" type="sibTrans" cxnId="{8FE09B75-9335-4E73-9C69-8A572FFD1020}">
      <dgm:prSet/>
      <dgm:spPr/>
      <dgm:t>
        <a:bodyPr/>
        <a:lstStyle/>
        <a:p>
          <a:endParaRPr lang="pt-BR"/>
        </a:p>
      </dgm:t>
    </dgm:pt>
    <dgm:pt modelId="{94E6CC80-B28C-4E5C-ADFA-BDAFD4D92E1C}">
      <dgm:prSet phldrT="[Texto]" custT="1"/>
      <dgm:spPr/>
      <dgm:t>
        <a:bodyPr/>
        <a:lstStyle/>
        <a:p>
          <a:r>
            <a:rPr lang="pt-BR" sz="2000" dirty="0" smtClean="0"/>
            <a:t>Composto por 1 único agente</a:t>
          </a:r>
        </a:p>
      </dgm:t>
    </dgm:pt>
    <dgm:pt modelId="{826C5ECE-3B05-4D3F-8F72-FCCA07F4934F}" type="parTrans" cxnId="{EC7DA1A5-1611-4D83-BDE7-805EB898C795}">
      <dgm:prSet/>
      <dgm:spPr/>
      <dgm:t>
        <a:bodyPr/>
        <a:lstStyle/>
        <a:p>
          <a:endParaRPr lang="pt-BR"/>
        </a:p>
      </dgm:t>
    </dgm:pt>
    <dgm:pt modelId="{20276E47-0F3D-47DE-B259-3D5C8B9670F0}" type="sibTrans" cxnId="{EC7DA1A5-1611-4D83-BDE7-805EB898C795}">
      <dgm:prSet/>
      <dgm:spPr/>
      <dgm:t>
        <a:bodyPr/>
        <a:lstStyle/>
        <a:p>
          <a:endParaRPr lang="pt-BR"/>
        </a:p>
      </dgm:t>
    </dgm:pt>
    <dgm:pt modelId="{60BCFFCF-97AC-4667-8703-26BFB899CE28}">
      <dgm:prSet phldrT="[Texto]" custT="1"/>
      <dgm:spPr/>
      <dgm:t>
        <a:bodyPr/>
        <a:lstStyle/>
        <a:p>
          <a:r>
            <a:rPr lang="pt-BR" sz="2000" dirty="0" smtClean="0"/>
            <a:t>COLEGIADOS</a:t>
          </a:r>
        </a:p>
        <a:p>
          <a:r>
            <a:rPr lang="pt-BR" sz="2000" dirty="0" smtClean="0"/>
            <a:t>OU</a:t>
          </a:r>
        </a:p>
        <a:p>
          <a:r>
            <a:rPr lang="pt-BR" sz="2000" dirty="0" smtClean="0"/>
            <a:t>PLURIPESSOAIS</a:t>
          </a:r>
          <a:endParaRPr lang="pt-BR" sz="2000" dirty="0"/>
        </a:p>
      </dgm:t>
    </dgm:pt>
    <dgm:pt modelId="{4781FF0E-49AD-45B2-B467-0385D999690D}" type="parTrans" cxnId="{4E3001CD-B35D-4894-8703-AA6777C03929}">
      <dgm:prSet/>
      <dgm:spPr/>
      <dgm:t>
        <a:bodyPr/>
        <a:lstStyle/>
        <a:p>
          <a:endParaRPr lang="pt-BR"/>
        </a:p>
      </dgm:t>
    </dgm:pt>
    <dgm:pt modelId="{54426A4A-581E-493B-8D78-B9ECBEF3CE73}" type="sibTrans" cxnId="{4E3001CD-B35D-4894-8703-AA6777C03929}">
      <dgm:prSet/>
      <dgm:spPr/>
      <dgm:t>
        <a:bodyPr/>
        <a:lstStyle/>
        <a:p>
          <a:endParaRPr lang="pt-BR"/>
        </a:p>
      </dgm:t>
    </dgm:pt>
    <dgm:pt modelId="{BDE95ADE-517D-4E45-A272-E9BD0A2C2C67}">
      <dgm:prSet phldrT="[Texto]" custT="1"/>
      <dgm:spPr/>
      <dgm:t>
        <a:bodyPr/>
        <a:lstStyle/>
        <a:p>
          <a:r>
            <a:rPr lang="pt-BR" sz="2000" dirty="0" smtClean="0"/>
            <a:t>Constituído por vários membros</a:t>
          </a:r>
          <a:endParaRPr lang="pt-BR" sz="2000" dirty="0"/>
        </a:p>
      </dgm:t>
    </dgm:pt>
    <dgm:pt modelId="{410074D1-5DD0-4A98-82C7-7377CE9FA726}" type="parTrans" cxnId="{4B6F2E5D-40C0-4C47-BE20-C1282750736B}">
      <dgm:prSet/>
      <dgm:spPr/>
      <dgm:t>
        <a:bodyPr/>
        <a:lstStyle/>
        <a:p>
          <a:endParaRPr lang="pt-BR"/>
        </a:p>
      </dgm:t>
    </dgm:pt>
    <dgm:pt modelId="{65CAB1C1-F0E5-4CB8-B485-89B57C5DD841}" type="sibTrans" cxnId="{4B6F2E5D-40C0-4C47-BE20-C1282750736B}">
      <dgm:prSet/>
      <dgm:spPr/>
      <dgm:t>
        <a:bodyPr/>
        <a:lstStyle/>
        <a:p>
          <a:endParaRPr lang="pt-BR"/>
        </a:p>
      </dgm:t>
    </dgm:pt>
    <dgm:pt modelId="{609B7FDE-FCD9-4356-AAF0-C1B26065C016}">
      <dgm:prSet custT="1"/>
      <dgm:spPr/>
      <dgm:t>
        <a:bodyPr/>
        <a:lstStyle/>
        <a:p>
          <a:r>
            <a:rPr lang="pt-BR" sz="2000" dirty="0" smtClean="0"/>
            <a:t>Ex: Prefeitura Municipal</a:t>
          </a:r>
          <a:endParaRPr lang="pt-BR" sz="2000" dirty="0"/>
        </a:p>
      </dgm:t>
    </dgm:pt>
    <dgm:pt modelId="{655089E9-C172-480E-9C7A-3194B5707B3D}" type="parTrans" cxnId="{8AE20E90-6BC6-4D47-843F-84FBA5F04832}">
      <dgm:prSet/>
      <dgm:spPr/>
      <dgm:t>
        <a:bodyPr/>
        <a:lstStyle/>
        <a:p>
          <a:endParaRPr lang="pt-BR"/>
        </a:p>
      </dgm:t>
    </dgm:pt>
    <dgm:pt modelId="{9ECA6C04-595F-497C-8502-0A3B02851944}" type="sibTrans" cxnId="{8AE20E90-6BC6-4D47-843F-84FBA5F04832}">
      <dgm:prSet/>
      <dgm:spPr/>
      <dgm:t>
        <a:bodyPr/>
        <a:lstStyle/>
        <a:p>
          <a:endParaRPr lang="pt-BR"/>
        </a:p>
      </dgm:t>
    </dgm:pt>
    <dgm:pt modelId="{853FCC14-D256-4B9C-860D-CFCFD1D3D9A9}">
      <dgm:prSet custT="1"/>
      <dgm:spPr/>
      <dgm:t>
        <a:bodyPr/>
        <a:lstStyle/>
        <a:p>
          <a:r>
            <a:rPr lang="pt-BR" sz="2000" dirty="0" smtClean="0"/>
            <a:t>Ex: Tribunal Administrativo</a:t>
          </a:r>
          <a:endParaRPr lang="pt-BR" sz="2000" dirty="0"/>
        </a:p>
      </dgm:t>
    </dgm:pt>
    <dgm:pt modelId="{A7F1922B-8029-4D16-9C4D-56A92A47E9DE}" type="parTrans" cxnId="{BD6AECDB-83D8-4E3E-BA9D-0F7FCA993E45}">
      <dgm:prSet/>
      <dgm:spPr/>
      <dgm:t>
        <a:bodyPr/>
        <a:lstStyle/>
        <a:p>
          <a:endParaRPr lang="pt-BR"/>
        </a:p>
      </dgm:t>
    </dgm:pt>
    <dgm:pt modelId="{2E62A168-420F-41D4-AFB9-E8FAA6D0C204}" type="sibTrans" cxnId="{BD6AECDB-83D8-4E3E-BA9D-0F7FCA993E45}">
      <dgm:prSet/>
      <dgm:spPr/>
      <dgm:t>
        <a:bodyPr/>
        <a:lstStyle/>
        <a:p>
          <a:endParaRPr lang="pt-BR"/>
        </a:p>
      </dgm:t>
    </dgm:pt>
    <dgm:pt modelId="{781D950B-6757-4DAF-B4F8-6B96C8BE51EA}" type="pres">
      <dgm:prSet presAssocID="{F54859BB-A9CE-4358-A44A-0ECF7BB3B0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B0BBBE1-6267-4ED8-980B-EAE1648C2069}" type="pres">
      <dgm:prSet presAssocID="{ED113508-71BF-40D0-817F-F01E7F1DF193}" presName="root1" presStyleCnt="0"/>
      <dgm:spPr/>
    </dgm:pt>
    <dgm:pt modelId="{A87DF09E-9494-4D5C-A6BA-ACDC1CBCA82B}" type="pres">
      <dgm:prSet presAssocID="{ED113508-71BF-40D0-817F-F01E7F1DF193}" presName="LevelOneTextNode" presStyleLbl="node0" presStyleIdx="0" presStyleCnt="1" custScaleX="8532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5AC6853-1407-42CD-AEBC-B6307D13615F}" type="pres">
      <dgm:prSet presAssocID="{ED113508-71BF-40D0-817F-F01E7F1DF193}" presName="level2hierChild" presStyleCnt="0"/>
      <dgm:spPr/>
    </dgm:pt>
    <dgm:pt modelId="{16AEF1C0-EF3C-4C94-89F1-F0E2FFE0DF95}" type="pres">
      <dgm:prSet presAssocID="{708FCB9D-B53C-4729-AE1D-D1933CB669F0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376F874E-AB15-459B-A153-13D521298D8E}" type="pres">
      <dgm:prSet presAssocID="{708FCB9D-B53C-4729-AE1D-D1933CB669F0}" presName="connTx" presStyleLbl="parChTrans1D2" presStyleIdx="0" presStyleCnt="2"/>
      <dgm:spPr/>
      <dgm:t>
        <a:bodyPr/>
        <a:lstStyle/>
        <a:p>
          <a:endParaRPr lang="pt-BR"/>
        </a:p>
      </dgm:t>
    </dgm:pt>
    <dgm:pt modelId="{E5C6D4A8-7782-414A-B14F-A37E4D9C0CCC}" type="pres">
      <dgm:prSet presAssocID="{85A0336E-57EC-4301-858F-5233D33A73B1}" presName="root2" presStyleCnt="0"/>
      <dgm:spPr/>
    </dgm:pt>
    <dgm:pt modelId="{1669A860-FE07-4DC8-AF2C-94EAE9457101}" type="pres">
      <dgm:prSet presAssocID="{85A0336E-57EC-4301-858F-5233D33A73B1}" presName="LevelTwoTextNode" presStyleLbl="node2" presStyleIdx="0" presStyleCnt="2" custScaleX="125861" custScaleY="182219" custLinFactY="-13407" custLinFactNeighborX="-27454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A221C7E-8983-4E4D-93F2-C53C321CE2A2}" type="pres">
      <dgm:prSet presAssocID="{85A0336E-57EC-4301-858F-5233D33A73B1}" presName="level3hierChild" presStyleCnt="0"/>
      <dgm:spPr/>
    </dgm:pt>
    <dgm:pt modelId="{27C67D5B-F04E-41E3-8A7C-5E0433B041F7}" type="pres">
      <dgm:prSet presAssocID="{826C5ECE-3B05-4D3F-8F72-FCCA07F4934F}" presName="conn2-1" presStyleLbl="parChTrans1D3" presStyleIdx="0" presStyleCnt="2"/>
      <dgm:spPr/>
      <dgm:t>
        <a:bodyPr/>
        <a:lstStyle/>
        <a:p>
          <a:endParaRPr lang="pt-BR"/>
        </a:p>
      </dgm:t>
    </dgm:pt>
    <dgm:pt modelId="{89D281F2-53DC-4303-B1C1-66472155E97A}" type="pres">
      <dgm:prSet presAssocID="{826C5ECE-3B05-4D3F-8F72-FCCA07F4934F}" presName="connTx" presStyleLbl="parChTrans1D3" presStyleIdx="0" presStyleCnt="2"/>
      <dgm:spPr/>
      <dgm:t>
        <a:bodyPr/>
        <a:lstStyle/>
        <a:p>
          <a:endParaRPr lang="pt-BR"/>
        </a:p>
      </dgm:t>
    </dgm:pt>
    <dgm:pt modelId="{B285D736-DAE9-4968-B8AF-E835DD7C92DA}" type="pres">
      <dgm:prSet presAssocID="{94E6CC80-B28C-4E5C-ADFA-BDAFD4D92E1C}" presName="root2" presStyleCnt="0"/>
      <dgm:spPr/>
    </dgm:pt>
    <dgm:pt modelId="{486EE515-6C14-4294-B9CF-6898D7E84661}" type="pres">
      <dgm:prSet presAssocID="{94E6CC80-B28C-4E5C-ADFA-BDAFD4D92E1C}" presName="LevelTwoTextNode" presStyleLbl="node3" presStyleIdx="0" presStyleCnt="2" custScaleX="182205" custScaleY="138866" custLinFactY="-58662" custLinFactNeighborX="-24274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1D6F525-32EB-4ED3-AA71-77F6997F2FD0}" type="pres">
      <dgm:prSet presAssocID="{94E6CC80-B28C-4E5C-ADFA-BDAFD4D92E1C}" presName="level3hierChild" presStyleCnt="0"/>
      <dgm:spPr/>
    </dgm:pt>
    <dgm:pt modelId="{07129B27-D785-411C-852A-86700E156BC2}" type="pres">
      <dgm:prSet presAssocID="{655089E9-C172-480E-9C7A-3194B5707B3D}" presName="conn2-1" presStyleLbl="parChTrans1D4" presStyleIdx="0" presStyleCnt="2"/>
      <dgm:spPr/>
      <dgm:t>
        <a:bodyPr/>
        <a:lstStyle/>
        <a:p>
          <a:endParaRPr lang="pt-BR"/>
        </a:p>
      </dgm:t>
    </dgm:pt>
    <dgm:pt modelId="{39BD2270-D726-45AF-ABD9-3A0EF6832200}" type="pres">
      <dgm:prSet presAssocID="{655089E9-C172-480E-9C7A-3194B5707B3D}" presName="connTx" presStyleLbl="parChTrans1D4" presStyleIdx="0" presStyleCnt="2"/>
      <dgm:spPr/>
      <dgm:t>
        <a:bodyPr/>
        <a:lstStyle/>
        <a:p>
          <a:endParaRPr lang="pt-BR"/>
        </a:p>
      </dgm:t>
    </dgm:pt>
    <dgm:pt modelId="{9467529E-020F-4C05-9DE4-F2AA3407A529}" type="pres">
      <dgm:prSet presAssocID="{609B7FDE-FCD9-4356-AAF0-C1B26065C016}" presName="root2" presStyleCnt="0"/>
      <dgm:spPr/>
    </dgm:pt>
    <dgm:pt modelId="{71733CE2-AEF3-4BDE-B665-9AE434D2E1EE}" type="pres">
      <dgm:prSet presAssocID="{609B7FDE-FCD9-4356-AAF0-C1B26065C016}" presName="LevelTwoTextNode" presStyleLbl="node4" presStyleIdx="0" presStyleCnt="2" custScaleX="156313" custScaleY="132742" custLinFactY="-87042" custLinFactNeighborX="-12167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7778ED5-B5AD-460A-AFB8-1E40088300B5}" type="pres">
      <dgm:prSet presAssocID="{609B7FDE-FCD9-4356-AAF0-C1B26065C016}" presName="level3hierChild" presStyleCnt="0"/>
      <dgm:spPr/>
    </dgm:pt>
    <dgm:pt modelId="{1A7BD91C-560D-4082-A1D1-E073E369D52D}" type="pres">
      <dgm:prSet presAssocID="{4781FF0E-49AD-45B2-B467-0385D999690D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F41BC8F6-DB8C-42E8-8EEB-BB216D63C386}" type="pres">
      <dgm:prSet presAssocID="{4781FF0E-49AD-45B2-B467-0385D999690D}" presName="connTx" presStyleLbl="parChTrans1D2" presStyleIdx="1" presStyleCnt="2"/>
      <dgm:spPr/>
      <dgm:t>
        <a:bodyPr/>
        <a:lstStyle/>
        <a:p>
          <a:endParaRPr lang="pt-BR"/>
        </a:p>
      </dgm:t>
    </dgm:pt>
    <dgm:pt modelId="{A4A5ED80-9FA3-44D4-8A7F-5E22982AB309}" type="pres">
      <dgm:prSet presAssocID="{60BCFFCF-97AC-4667-8703-26BFB899CE28}" presName="root2" presStyleCnt="0"/>
      <dgm:spPr/>
    </dgm:pt>
    <dgm:pt modelId="{E8BC5D39-FF8D-4C13-91FC-F16A71376768}" type="pres">
      <dgm:prSet presAssocID="{60BCFFCF-97AC-4667-8703-26BFB899CE28}" presName="LevelTwoTextNode" presStyleLbl="node2" presStyleIdx="1" presStyleCnt="2" custScaleX="152403" custScaleY="243616" custLinFactY="7044" custLinFactNeighborX="-27454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B9C6825-48B3-4005-BA98-AE90029283F2}" type="pres">
      <dgm:prSet presAssocID="{60BCFFCF-97AC-4667-8703-26BFB899CE28}" presName="level3hierChild" presStyleCnt="0"/>
      <dgm:spPr/>
    </dgm:pt>
    <dgm:pt modelId="{A7C4A556-7CF3-4EC3-A899-A04119A8B169}" type="pres">
      <dgm:prSet presAssocID="{410074D1-5DD0-4A98-82C7-7377CE9FA726}" presName="conn2-1" presStyleLbl="parChTrans1D3" presStyleIdx="1" presStyleCnt="2"/>
      <dgm:spPr/>
      <dgm:t>
        <a:bodyPr/>
        <a:lstStyle/>
        <a:p>
          <a:endParaRPr lang="pt-BR"/>
        </a:p>
      </dgm:t>
    </dgm:pt>
    <dgm:pt modelId="{63F1F464-E333-4EB9-9BC8-C2A7ADF30D3D}" type="pres">
      <dgm:prSet presAssocID="{410074D1-5DD0-4A98-82C7-7377CE9FA726}" presName="connTx" presStyleLbl="parChTrans1D3" presStyleIdx="1" presStyleCnt="2"/>
      <dgm:spPr/>
      <dgm:t>
        <a:bodyPr/>
        <a:lstStyle/>
        <a:p>
          <a:endParaRPr lang="pt-BR"/>
        </a:p>
      </dgm:t>
    </dgm:pt>
    <dgm:pt modelId="{103BDEAE-3056-4350-941E-E5AFE3401593}" type="pres">
      <dgm:prSet presAssocID="{BDE95ADE-517D-4E45-A272-E9BD0A2C2C67}" presName="root2" presStyleCnt="0"/>
      <dgm:spPr/>
    </dgm:pt>
    <dgm:pt modelId="{99F045E7-BD5F-4636-AD92-DD61F17944C8}" type="pres">
      <dgm:prSet presAssocID="{BDE95ADE-517D-4E45-A272-E9BD0A2C2C67}" presName="LevelTwoTextNode" presStyleLbl="node3" presStyleIdx="1" presStyleCnt="2" custScaleX="169205" custScaleY="178705" custLinFactY="47953" custLinFactNeighborX="-32455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99C144D-46D8-45C7-A400-DA0DDD9D9B0D}" type="pres">
      <dgm:prSet presAssocID="{BDE95ADE-517D-4E45-A272-E9BD0A2C2C67}" presName="level3hierChild" presStyleCnt="0"/>
      <dgm:spPr/>
    </dgm:pt>
    <dgm:pt modelId="{551F7AB2-2271-465B-9444-7D802B46037C}" type="pres">
      <dgm:prSet presAssocID="{A7F1922B-8029-4D16-9C4D-56A92A47E9DE}" presName="conn2-1" presStyleLbl="parChTrans1D4" presStyleIdx="1" presStyleCnt="2"/>
      <dgm:spPr/>
      <dgm:t>
        <a:bodyPr/>
        <a:lstStyle/>
        <a:p>
          <a:endParaRPr lang="pt-BR"/>
        </a:p>
      </dgm:t>
    </dgm:pt>
    <dgm:pt modelId="{5D763AD0-ABBA-4A95-AC9E-D8F3F6C51859}" type="pres">
      <dgm:prSet presAssocID="{A7F1922B-8029-4D16-9C4D-56A92A47E9DE}" presName="connTx" presStyleLbl="parChTrans1D4" presStyleIdx="1" presStyleCnt="2"/>
      <dgm:spPr/>
      <dgm:t>
        <a:bodyPr/>
        <a:lstStyle/>
        <a:p>
          <a:endParaRPr lang="pt-BR"/>
        </a:p>
      </dgm:t>
    </dgm:pt>
    <dgm:pt modelId="{673CB6A6-F938-4C56-BFDD-CED7FDFFA8A4}" type="pres">
      <dgm:prSet presAssocID="{853FCC14-D256-4B9C-860D-CFCFD1D3D9A9}" presName="root2" presStyleCnt="0"/>
      <dgm:spPr/>
    </dgm:pt>
    <dgm:pt modelId="{1464F803-33F6-4612-B0AC-F9178117426C}" type="pres">
      <dgm:prSet presAssocID="{853FCC14-D256-4B9C-860D-CFCFD1D3D9A9}" presName="LevelTwoTextNode" presStyleLbl="node4" presStyleIdx="1" presStyleCnt="2" custScaleX="160863" custScaleY="130575" custLinFactY="81965" custLinFactNeighborX="-19149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3066C54-00A2-4830-ADA7-82480446D16D}" type="pres">
      <dgm:prSet presAssocID="{853FCC14-D256-4B9C-860D-CFCFD1D3D9A9}" presName="level3hierChild" presStyleCnt="0"/>
      <dgm:spPr/>
    </dgm:pt>
  </dgm:ptLst>
  <dgm:cxnLst>
    <dgm:cxn modelId="{8FE09B75-9335-4E73-9C69-8A572FFD1020}" srcId="{ED113508-71BF-40D0-817F-F01E7F1DF193}" destId="{85A0336E-57EC-4301-858F-5233D33A73B1}" srcOrd="0" destOrd="0" parTransId="{708FCB9D-B53C-4729-AE1D-D1933CB669F0}" sibTransId="{908B2184-DC48-44CF-8BBF-3BEDA70F47DF}"/>
    <dgm:cxn modelId="{5C24E3CC-47A8-458D-BC8C-BFAE52E64B63}" type="presOf" srcId="{4781FF0E-49AD-45B2-B467-0385D999690D}" destId="{1A7BD91C-560D-4082-A1D1-E073E369D52D}" srcOrd="0" destOrd="0" presId="urn:microsoft.com/office/officeart/2005/8/layout/hierarchy2"/>
    <dgm:cxn modelId="{5967E12A-CACE-4B5C-9DD7-C6F7F91131F2}" type="presOf" srcId="{826C5ECE-3B05-4D3F-8F72-FCCA07F4934F}" destId="{27C67D5B-F04E-41E3-8A7C-5E0433B041F7}" srcOrd="0" destOrd="0" presId="urn:microsoft.com/office/officeart/2005/8/layout/hierarchy2"/>
    <dgm:cxn modelId="{52E7CB96-9810-42D8-B23F-AB1B6D57A5BE}" type="presOf" srcId="{655089E9-C172-480E-9C7A-3194B5707B3D}" destId="{07129B27-D785-411C-852A-86700E156BC2}" srcOrd="0" destOrd="0" presId="urn:microsoft.com/office/officeart/2005/8/layout/hierarchy2"/>
    <dgm:cxn modelId="{9D928F62-F2C2-46F8-8292-EB0313EEE5D7}" type="presOf" srcId="{85A0336E-57EC-4301-858F-5233D33A73B1}" destId="{1669A860-FE07-4DC8-AF2C-94EAE9457101}" srcOrd="0" destOrd="0" presId="urn:microsoft.com/office/officeart/2005/8/layout/hierarchy2"/>
    <dgm:cxn modelId="{4B6F2E5D-40C0-4C47-BE20-C1282750736B}" srcId="{60BCFFCF-97AC-4667-8703-26BFB899CE28}" destId="{BDE95ADE-517D-4E45-A272-E9BD0A2C2C67}" srcOrd="0" destOrd="0" parTransId="{410074D1-5DD0-4A98-82C7-7377CE9FA726}" sibTransId="{65CAB1C1-F0E5-4CB8-B485-89B57C5DD841}"/>
    <dgm:cxn modelId="{7AD38721-B496-40DA-A778-AC78D7D8D5D7}" type="presOf" srcId="{609B7FDE-FCD9-4356-AAF0-C1B26065C016}" destId="{71733CE2-AEF3-4BDE-B665-9AE434D2E1EE}" srcOrd="0" destOrd="0" presId="urn:microsoft.com/office/officeart/2005/8/layout/hierarchy2"/>
    <dgm:cxn modelId="{8AE20E90-6BC6-4D47-843F-84FBA5F04832}" srcId="{94E6CC80-B28C-4E5C-ADFA-BDAFD4D92E1C}" destId="{609B7FDE-FCD9-4356-AAF0-C1B26065C016}" srcOrd="0" destOrd="0" parTransId="{655089E9-C172-480E-9C7A-3194B5707B3D}" sibTransId="{9ECA6C04-595F-497C-8502-0A3B02851944}"/>
    <dgm:cxn modelId="{84E518FE-BC2D-4C34-9FB0-1031D5D475F8}" srcId="{F54859BB-A9CE-4358-A44A-0ECF7BB3B02B}" destId="{ED113508-71BF-40D0-817F-F01E7F1DF193}" srcOrd="0" destOrd="0" parTransId="{19500859-7370-493B-97DB-22629DB90ADF}" sibTransId="{F7381EC6-5FE7-4C52-94CC-6F75430FF8EE}"/>
    <dgm:cxn modelId="{E7229D1F-1050-40F6-BB3C-F4DEEDE54DC6}" type="presOf" srcId="{410074D1-5DD0-4A98-82C7-7377CE9FA726}" destId="{A7C4A556-7CF3-4EC3-A899-A04119A8B169}" srcOrd="0" destOrd="0" presId="urn:microsoft.com/office/officeart/2005/8/layout/hierarchy2"/>
    <dgm:cxn modelId="{CF0497BD-2888-4640-B6C3-BC451C090269}" type="presOf" srcId="{4781FF0E-49AD-45B2-B467-0385D999690D}" destId="{F41BC8F6-DB8C-42E8-8EEB-BB216D63C386}" srcOrd="1" destOrd="0" presId="urn:microsoft.com/office/officeart/2005/8/layout/hierarchy2"/>
    <dgm:cxn modelId="{C4FE40C5-5B13-4ED1-8F4F-1184E7CD65CB}" type="presOf" srcId="{A7F1922B-8029-4D16-9C4D-56A92A47E9DE}" destId="{5D763AD0-ABBA-4A95-AC9E-D8F3F6C51859}" srcOrd="1" destOrd="0" presId="urn:microsoft.com/office/officeart/2005/8/layout/hierarchy2"/>
    <dgm:cxn modelId="{1E71E994-3CA6-436C-BDC7-7C8E3A85FC2F}" type="presOf" srcId="{BDE95ADE-517D-4E45-A272-E9BD0A2C2C67}" destId="{99F045E7-BD5F-4636-AD92-DD61F17944C8}" srcOrd="0" destOrd="0" presId="urn:microsoft.com/office/officeart/2005/8/layout/hierarchy2"/>
    <dgm:cxn modelId="{BD6AECDB-83D8-4E3E-BA9D-0F7FCA993E45}" srcId="{BDE95ADE-517D-4E45-A272-E9BD0A2C2C67}" destId="{853FCC14-D256-4B9C-860D-CFCFD1D3D9A9}" srcOrd="0" destOrd="0" parTransId="{A7F1922B-8029-4D16-9C4D-56A92A47E9DE}" sibTransId="{2E62A168-420F-41D4-AFB9-E8FAA6D0C204}"/>
    <dgm:cxn modelId="{D23C26FA-E0CD-4296-A88D-16776E867C89}" type="presOf" srcId="{A7F1922B-8029-4D16-9C4D-56A92A47E9DE}" destId="{551F7AB2-2271-465B-9444-7D802B46037C}" srcOrd="0" destOrd="0" presId="urn:microsoft.com/office/officeart/2005/8/layout/hierarchy2"/>
    <dgm:cxn modelId="{4E3001CD-B35D-4894-8703-AA6777C03929}" srcId="{ED113508-71BF-40D0-817F-F01E7F1DF193}" destId="{60BCFFCF-97AC-4667-8703-26BFB899CE28}" srcOrd="1" destOrd="0" parTransId="{4781FF0E-49AD-45B2-B467-0385D999690D}" sibTransId="{54426A4A-581E-493B-8D78-B9ECBEF3CE73}"/>
    <dgm:cxn modelId="{60C10D29-6D32-455E-B334-5C6794B547FF}" type="presOf" srcId="{94E6CC80-B28C-4E5C-ADFA-BDAFD4D92E1C}" destId="{486EE515-6C14-4294-B9CF-6898D7E84661}" srcOrd="0" destOrd="0" presId="urn:microsoft.com/office/officeart/2005/8/layout/hierarchy2"/>
    <dgm:cxn modelId="{6E020963-5FD1-4DBB-A4B5-9A8798BD9371}" type="presOf" srcId="{ED113508-71BF-40D0-817F-F01E7F1DF193}" destId="{A87DF09E-9494-4D5C-A6BA-ACDC1CBCA82B}" srcOrd="0" destOrd="0" presId="urn:microsoft.com/office/officeart/2005/8/layout/hierarchy2"/>
    <dgm:cxn modelId="{047A519F-0283-4CA8-B710-DB4929D63114}" type="presOf" srcId="{410074D1-5DD0-4A98-82C7-7377CE9FA726}" destId="{63F1F464-E333-4EB9-9BC8-C2A7ADF30D3D}" srcOrd="1" destOrd="0" presId="urn:microsoft.com/office/officeart/2005/8/layout/hierarchy2"/>
    <dgm:cxn modelId="{11C70A03-66E3-41AD-B11D-C3FBA35F92F7}" type="presOf" srcId="{708FCB9D-B53C-4729-AE1D-D1933CB669F0}" destId="{376F874E-AB15-459B-A153-13D521298D8E}" srcOrd="1" destOrd="0" presId="urn:microsoft.com/office/officeart/2005/8/layout/hierarchy2"/>
    <dgm:cxn modelId="{FB4DB67A-3FC1-4383-9948-5397A478A05E}" type="presOf" srcId="{60BCFFCF-97AC-4667-8703-26BFB899CE28}" destId="{E8BC5D39-FF8D-4C13-91FC-F16A71376768}" srcOrd="0" destOrd="0" presId="urn:microsoft.com/office/officeart/2005/8/layout/hierarchy2"/>
    <dgm:cxn modelId="{15AEAD37-6DC1-4B51-A61B-EA96FF239791}" type="presOf" srcId="{826C5ECE-3B05-4D3F-8F72-FCCA07F4934F}" destId="{89D281F2-53DC-4303-B1C1-66472155E97A}" srcOrd="1" destOrd="0" presId="urn:microsoft.com/office/officeart/2005/8/layout/hierarchy2"/>
    <dgm:cxn modelId="{EEB4A6E7-D974-4283-8F4E-131D4E97A495}" type="presOf" srcId="{708FCB9D-B53C-4729-AE1D-D1933CB669F0}" destId="{16AEF1C0-EF3C-4C94-89F1-F0E2FFE0DF95}" srcOrd="0" destOrd="0" presId="urn:microsoft.com/office/officeart/2005/8/layout/hierarchy2"/>
    <dgm:cxn modelId="{46C489AF-6FAB-4FD1-9714-DCF18FD09506}" type="presOf" srcId="{853FCC14-D256-4B9C-860D-CFCFD1D3D9A9}" destId="{1464F803-33F6-4612-B0AC-F9178117426C}" srcOrd="0" destOrd="0" presId="urn:microsoft.com/office/officeart/2005/8/layout/hierarchy2"/>
    <dgm:cxn modelId="{6AFE22FE-27CE-46E5-B8A1-85A0B00B98D4}" type="presOf" srcId="{F54859BB-A9CE-4358-A44A-0ECF7BB3B02B}" destId="{781D950B-6757-4DAF-B4F8-6B96C8BE51EA}" srcOrd="0" destOrd="0" presId="urn:microsoft.com/office/officeart/2005/8/layout/hierarchy2"/>
    <dgm:cxn modelId="{EC7DA1A5-1611-4D83-BDE7-805EB898C795}" srcId="{85A0336E-57EC-4301-858F-5233D33A73B1}" destId="{94E6CC80-B28C-4E5C-ADFA-BDAFD4D92E1C}" srcOrd="0" destOrd="0" parTransId="{826C5ECE-3B05-4D3F-8F72-FCCA07F4934F}" sibTransId="{20276E47-0F3D-47DE-B259-3D5C8B9670F0}"/>
    <dgm:cxn modelId="{1415B03A-EF91-4886-964D-10A294BC1219}" type="presOf" srcId="{655089E9-C172-480E-9C7A-3194B5707B3D}" destId="{39BD2270-D726-45AF-ABD9-3A0EF6832200}" srcOrd="1" destOrd="0" presId="urn:microsoft.com/office/officeart/2005/8/layout/hierarchy2"/>
    <dgm:cxn modelId="{604AF366-58C6-47A1-BD3A-820B5D9DE6C0}" type="presParOf" srcId="{781D950B-6757-4DAF-B4F8-6B96C8BE51EA}" destId="{BB0BBBE1-6267-4ED8-980B-EAE1648C2069}" srcOrd="0" destOrd="0" presId="urn:microsoft.com/office/officeart/2005/8/layout/hierarchy2"/>
    <dgm:cxn modelId="{68570A49-A400-4A35-A96C-69D3CB72624C}" type="presParOf" srcId="{BB0BBBE1-6267-4ED8-980B-EAE1648C2069}" destId="{A87DF09E-9494-4D5C-A6BA-ACDC1CBCA82B}" srcOrd="0" destOrd="0" presId="urn:microsoft.com/office/officeart/2005/8/layout/hierarchy2"/>
    <dgm:cxn modelId="{1A0A4E70-B1C8-46F2-A568-1ACC7C650CD2}" type="presParOf" srcId="{BB0BBBE1-6267-4ED8-980B-EAE1648C2069}" destId="{B5AC6853-1407-42CD-AEBC-B6307D13615F}" srcOrd="1" destOrd="0" presId="urn:microsoft.com/office/officeart/2005/8/layout/hierarchy2"/>
    <dgm:cxn modelId="{25B38B37-77F4-4C99-BDE0-CABDFE85D278}" type="presParOf" srcId="{B5AC6853-1407-42CD-AEBC-B6307D13615F}" destId="{16AEF1C0-EF3C-4C94-89F1-F0E2FFE0DF95}" srcOrd="0" destOrd="0" presId="urn:microsoft.com/office/officeart/2005/8/layout/hierarchy2"/>
    <dgm:cxn modelId="{139907EA-6F38-4C55-9626-B77FE4749C89}" type="presParOf" srcId="{16AEF1C0-EF3C-4C94-89F1-F0E2FFE0DF95}" destId="{376F874E-AB15-459B-A153-13D521298D8E}" srcOrd="0" destOrd="0" presId="urn:microsoft.com/office/officeart/2005/8/layout/hierarchy2"/>
    <dgm:cxn modelId="{BCE74244-D4B6-40AA-80F4-8DE4827D5E5C}" type="presParOf" srcId="{B5AC6853-1407-42CD-AEBC-B6307D13615F}" destId="{E5C6D4A8-7782-414A-B14F-A37E4D9C0CCC}" srcOrd="1" destOrd="0" presId="urn:microsoft.com/office/officeart/2005/8/layout/hierarchy2"/>
    <dgm:cxn modelId="{A650D5EB-A037-43AC-A778-477770019E3A}" type="presParOf" srcId="{E5C6D4A8-7782-414A-B14F-A37E4D9C0CCC}" destId="{1669A860-FE07-4DC8-AF2C-94EAE9457101}" srcOrd="0" destOrd="0" presId="urn:microsoft.com/office/officeart/2005/8/layout/hierarchy2"/>
    <dgm:cxn modelId="{740124B3-430E-4555-A7F5-B16F8EF29DAF}" type="presParOf" srcId="{E5C6D4A8-7782-414A-B14F-A37E4D9C0CCC}" destId="{1A221C7E-8983-4E4D-93F2-C53C321CE2A2}" srcOrd="1" destOrd="0" presId="urn:microsoft.com/office/officeart/2005/8/layout/hierarchy2"/>
    <dgm:cxn modelId="{288F1AB3-13D9-40C3-808A-51BF8B114F27}" type="presParOf" srcId="{1A221C7E-8983-4E4D-93F2-C53C321CE2A2}" destId="{27C67D5B-F04E-41E3-8A7C-5E0433B041F7}" srcOrd="0" destOrd="0" presId="urn:microsoft.com/office/officeart/2005/8/layout/hierarchy2"/>
    <dgm:cxn modelId="{55FAEDA4-F684-4E4F-8FDD-7B2DA174D1DD}" type="presParOf" srcId="{27C67D5B-F04E-41E3-8A7C-5E0433B041F7}" destId="{89D281F2-53DC-4303-B1C1-66472155E97A}" srcOrd="0" destOrd="0" presId="urn:microsoft.com/office/officeart/2005/8/layout/hierarchy2"/>
    <dgm:cxn modelId="{9148CF93-98BD-4051-B9C2-81FA698B1EBB}" type="presParOf" srcId="{1A221C7E-8983-4E4D-93F2-C53C321CE2A2}" destId="{B285D736-DAE9-4968-B8AF-E835DD7C92DA}" srcOrd="1" destOrd="0" presId="urn:microsoft.com/office/officeart/2005/8/layout/hierarchy2"/>
    <dgm:cxn modelId="{AC4C861B-240C-42DB-8ACE-3A55816F2314}" type="presParOf" srcId="{B285D736-DAE9-4968-B8AF-E835DD7C92DA}" destId="{486EE515-6C14-4294-B9CF-6898D7E84661}" srcOrd="0" destOrd="0" presId="urn:microsoft.com/office/officeart/2005/8/layout/hierarchy2"/>
    <dgm:cxn modelId="{C4279325-4D44-4B05-AEC3-DA128E7C894F}" type="presParOf" srcId="{B285D736-DAE9-4968-B8AF-E835DD7C92DA}" destId="{81D6F525-32EB-4ED3-AA71-77F6997F2FD0}" srcOrd="1" destOrd="0" presId="urn:microsoft.com/office/officeart/2005/8/layout/hierarchy2"/>
    <dgm:cxn modelId="{879CE71B-BE1A-4848-9CD9-559974A9564D}" type="presParOf" srcId="{81D6F525-32EB-4ED3-AA71-77F6997F2FD0}" destId="{07129B27-D785-411C-852A-86700E156BC2}" srcOrd="0" destOrd="0" presId="urn:microsoft.com/office/officeart/2005/8/layout/hierarchy2"/>
    <dgm:cxn modelId="{0F1282F3-80FA-4143-9D40-FF4D8774140A}" type="presParOf" srcId="{07129B27-D785-411C-852A-86700E156BC2}" destId="{39BD2270-D726-45AF-ABD9-3A0EF6832200}" srcOrd="0" destOrd="0" presId="urn:microsoft.com/office/officeart/2005/8/layout/hierarchy2"/>
    <dgm:cxn modelId="{AE5ED02B-F8A7-4EF6-B60D-342BF909663F}" type="presParOf" srcId="{81D6F525-32EB-4ED3-AA71-77F6997F2FD0}" destId="{9467529E-020F-4C05-9DE4-F2AA3407A529}" srcOrd="1" destOrd="0" presId="urn:microsoft.com/office/officeart/2005/8/layout/hierarchy2"/>
    <dgm:cxn modelId="{F2B67F3F-3FA5-4F31-9EE7-26F70DEF2628}" type="presParOf" srcId="{9467529E-020F-4C05-9DE4-F2AA3407A529}" destId="{71733CE2-AEF3-4BDE-B665-9AE434D2E1EE}" srcOrd="0" destOrd="0" presId="urn:microsoft.com/office/officeart/2005/8/layout/hierarchy2"/>
    <dgm:cxn modelId="{03DCC55B-B6D1-4226-A7B5-90E8AD9B2203}" type="presParOf" srcId="{9467529E-020F-4C05-9DE4-F2AA3407A529}" destId="{67778ED5-B5AD-460A-AFB8-1E40088300B5}" srcOrd="1" destOrd="0" presId="urn:microsoft.com/office/officeart/2005/8/layout/hierarchy2"/>
    <dgm:cxn modelId="{08C06CC9-A5B5-4FEF-A8C9-D928E831D320}" type="presParOf" srcId="{B5AC6853-1407-42CD-AEBC-B6307D13615F}" destId="{1A7BD91C-560D-4082-A1D1-E073E369D52D}" srcOrd="2" destOrd="0" presId="urn:microsoft.com/office/officeart/2005/8/layout/hierarchy2"/>
    <dgm:cxn modelId="{27D2D0B6-ECF8-4D18-9188-6F76D5A26C38}" type="presParOf" srcId="{1A7BD91C-560D-4082-A1D1-E073E369D52D}" destId="{F41BC8F6-DB8C-42E8-8EEB-BB216D63C386}" srcOrd="0" destOrd="0" presId="urn:microsoft.com/office/officeart/2005/8/layout/hierarchy2"/>
    <dgm:cxn modelId="{CE25DDDD-50E0-4AF1-85FD-C72606342551}" type="presParOf" srcId="{B5AC6853-1407-42CD-AEBC-B6307D13615F}" destId="{A4A5ED80-9FA3-44D4-8A7F-5E22982AB309}" srcOrd="3" destOrd="0" presId="urn:microsoft.com/office/officeart/2005/8/layout/hierarchy2"/>
    <dgm:cxn modelId="{F61396A9-C8CC-485D-A00B-39F77BB14752}" type="presParOf" srcId="{A4A5ED80-9FA3-44D4-8A7F-5E22982AB309}" destId="{E8BC5D39-FF8D-4C13-91FC-F16A71376768}" srcOrd="0" destOrd="0" presId="urn:microsoft.com/office/officeart/2005/8/layout/hierarchy2"/>
    <dgm:cxn modelId="{959FB48B-5FB3-452D-9F33-B6C5B99CD342}" type="presParOf" srcId="{A4A5ED80-9FA3-44D4-8A7F-5E22982AB309}" destId="{BB9C6825-48B3-4005-BA98-AE90029283F2}" srcOrd="1" destOrd="0" presId="urn:microsoft.com/office/officeart/2005/8/layout/hierarchy2"/>
    <dgm:cxn modelId="{4409B842-9FA3-49FC-B2AE-BED44FCBF10A}" type="presParOf" srcId="{BB9C6825-48B3-4005-BA98-AE90029283F2}" destId="{A7C4A556-7CF3-4EC3-A899-A04119A8B169}" srcOrd="0" destOrd="0" presId="urn:microsoft.com/office/officeart/2005/8/layout/hierarchy2"/>
    <dgm:cxn modelId="{B5057789-86CF-497A-B6E2-16AC9EC878FE}" type="presParOf" srcId="{A7C4A556-7CF3-4EC3-A899-A04119A8B169}" destId="{63F1F464-E333-4EB9-9BC8-C2A7ADF30D3D}" srcOrd="0" destOrd="0" presId="urn:microsoft.com/office/officeart/2005/8/layout/hierarchy2"/>
    <dgm:cxn modelId="{E2923AF8-AEAC-49BB-8958-8409BC1D9ABA}" type="presParOf" srcId="{BB9C6825-48B3-4005-BA98-AE90029283F2}" destId="{103BDEAE-3056-4350-941E-E5AFE3401593}" srcOrd="1" destOrd="0" presId="urn:microsoft.com/office/officeart/2005/8/layout/hierarchy2"/>
    <dgm:cxn modelId="{B9473883-D213-48B7-B44D-C861F0963B33}" type="presParOf" srcId="{103BDEAE-3056-4350-941E-E5AFE3401593}" destId="{99F045E7-BD5F-4636-AD92-DD61F17944C8}" srcOrd="0" destOrd="0" presId="urn:microsoft.com/office/officeart/2005/8/layout/hierarchy2"/>
    <dgm:cxn modelId="{A13C6347-24F9-4FD2-96A1-BC6EF2E06492}" type="presParOf" srcId="{103BDEAE-3056-4350-941E-E5AFE3401593}" destId="{D99C144D-46D8-45C7-A400-DA0DDD9D9B0D}" srcOrd="1" destOrd="0" presId="urn:microsoft.com/office/officeart/2005/8/layout/hierarchy2"/>
    <dgm:cxn modelId="{83BADE4A-A2AF-41E8-87AE-6E3CEAA09515}" type="presParOf" srcId="{D99C144D-46D8-45C7-A400-DA0DDD9D9B0D}" destId="{551F7AB2-2271-465B-9444-7D802B46037C}" srcOrd="0" destOrd="0" presId="urn:microsoft.com/office/officeart/2005/8/layout/hierarchy2"/>
    <dgm:cxn modelId="{A4AC2E18-76CF-45AC-AB1C-64206E0BB90E}" type="presParOf" srcId="{551F7AB2-2271-465B-9444-7D802B46037C}" destId="{5D763AD0-ABBA-4A95-AC9E-D8F3F6C51859}" srcOrd="0" destOrd="0" presId="urn:microsoft.com/office/officeart/2005/8/layout/hierarchy2"/>
    <dgm:cxn modelId="{B3F54B1D-2017-49B3-9732-46E0D946B1FF}" type="presParOf" srcId="{D99C144D-46D8-45C7-A400-DA0DDD9D9B0D}" destId="{673CB6A6-F938-4C56-BFDD-CED7FDFFA8A4}" srcOrd="1" destOrd="0" presId="urn:microsoft.com/office/officeart/2005/8/layout/hierarchy2"/>
    <dgm:cxn modelId="{B3A928D0-183A-4B4F-8229-AA2E16967D49}" type="presParOf" srcId="{673CB6A6-F938-4C56-BFDD-CED7FDFFA8A4}" destId="{1464F803-33F6-4612-B0AC-F9178117426C}" srcOrd="0" destOrd="0" presId="urn:microsoft.com/office/officeart/2005/8/layout/hierarchy2"/>
    <dgm:cxn modelId="{B0CD2AC4-0C73-44DC-B277-FE775D526379}" type="presParOf" srcId="{673CB6A6-F938-4C56-BFDD-CED7FDFFA8A4}" destId="{43066C54-00A2-4830-ADA7-82480446D16D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C64970-501D-475D-BB2D-C026A4AA3FB0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BB3E8B-60D1-4CB3-9BB8-60FF7286CF73}">
      <dgm:prSet phldrT="[Texto]" custT="1"/>
      <dgm:spPr/>
      <dgm:t>
        <a:bodyPr/>
        <a:lstStyle/>
        <a:p>
          <a:r>
            <a:rPr lang="pt-BR" sz="2400" dirty="0" smtClean="0"/>
            <a:t>ÓRGÃO</a:t>
          </a:r>
        </a:p>
        <a:p>
          <a:r>
            <a:rPr lang="pt-BR" sz="2400" dirty="0" smtClean="0"/>
            <a:t>PÚBLICO</a:t>
          </a:r>
          <a:endParaRPr lang="pt-BR" sz="2400" dirty="0"/>
        </a:p>
      </dgm:t>
    </dgm:pt>
    <dgm:pt modelId="{DBD0D1CC-CF27-41B5-9588-41F04610A441}" type="sibTrans" cxnId="{23BABEBC-C258-497E-8EE5-7D65B816A1CC}">
      <dgm:prSet/>
      <dgm:spPr/>
      <dgm:t>
        <a:bodyPr/>
        <a:lstStyle/>
        <a:p>
          <a:endParaRPr lang="pt-BR"/>
        </a:p>
      </dgm:t>
    </dgm:pt>
    <dgm:pt modelId="{00603A5C-B3B4-4F27-9550-94BB6B521168}" type="parTrans" cxnId="{23BABEBC-C258-497E-8EE5-7D65B816A1CC}">
      <dgm:prSet/>
      <dgm:spPr/>
      <dgm:t>
        <a:bodyPr/>
        <a:lstStyle/>
        <a:p>
          <a:endParaRPr lang="pt-BR"/>
        </a:p>
      </dgm:t>
    </dgm:pt>
    <dgm:pt modelId="{2EC296E3-C451-4C89-BE45-106373646961}">
      <dgm:prSet phldrT="[Texto]" custT="1"/>
      <dgm:spPr/>
      <dgm:t>
        <a:bodyPr/>
        <a:lstStyle/>
        <a:p>
          <a:r>
            <a:rPr lang="pt-BR" sz="2400" dirty="0" smtClean="0"/>
            <a:t>PESSOA JURÍDICA DE DIREITO PÚBLICO</a:t>
          </a:r>
          <a:endParaRPr lang="pt-BR" sz="2400" dirty="0"/>
        </a:p>
      </dgm:t>
    </dgm:pt>
    <dgm:pt modelId="{AFEA308F-27E8-4ACA-8744-5249A3DC528E}" type="sibTrans" cxnId="{A7032F69-4EA7-49E8-BD6C-AB809A84F0CB}">
      <dgm:prSet/>
      <dgm:spPr/>
      <dgm:t>
        <a:bodyPr/>
        <a:lstStyle/>
        <a:p>
          <a:endParaRPr lang="pt-BR"/>
        </a:p>
      </dgm:t>
    </dgm:pt>
    <dgm:pt modelId="{33703919-5776-4238-8136-011FE55F4937}" type="parTrans" cxnId="{A7032F69-4EA7-49E8-BD6C-AB809A84F0CB}">
      <dgm:prSet/>
      <dgm:spPr/>
      <dgm:t>
        <a:bodyPr/>
        <a:lstStyle/>
        <a:p>
          <a:endParaRPr lang="pt-BR"/>
        </a:p>
      </dgm:t>
    </dgm:pt>
    <dgm:pt modelId="{20E38A25-FF29-4C7B-9C79-2A2E7E380D91}" type="pres">
      <dgm:prSet presAssocID="{4EC64970-501D-475D-BB2D-C026A4AA3FB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DF20F7A-CA85-44AC-9708-6AC875B7CE97}" type="pres">
      <dgm:prSet presAssocID="{4EC64970-501D-475D-BB2D-C026A4AA3FB0}" presName="comp1" presStyleCnt="0"/>
      <dgm:spPr/>
    </dgm:pt>
    <dgm:pt modelId="{78FE5091-7130-4FD3-92C1-B65DC92BE038}" type="pres">
      <dgm:prSet presAssocID="{4EC64970-501D-475D-BB2D-C026A4AA3FB0}" presName="circle1" presStyleLbl="node1" presStyleIdx="0" presStyleCnt="2"/>
      <dgm:spPr/>
      <dgm:t>
        <a:bodyPr/>
        <a:lstStyle/>
        <a:p>
          <a:endParaRPr lang="pt-BR"/>
        </a:p>
      </dgm:t>
    </dgm:pt>
    <dgm:pt modelId="{49942155-00E8-48AB-A2E9-85EA443D45D3}" type="pres">
      <dgm:prSet presAssocID="{4EC64970-501D-475D-BB2D-C026A4AA3FB0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C2DC41E-B20D-4B2B-9EB6-2772129294F8}" type="pres">
      <dgm:prSet presAssocID="{4EC64970-501D-475D-BB2D-C026A4AA3FB0}" presName="comp2" presStyleCnt="0"/>
      <dgm:spPr/>
    </dgm:pt>
    <dgm:pt modelId="{B4F94973-ED35-4A5B-9984-FCAE2FD5929E}" type="pres">
      <dgm:prSet presAssocID="{4EC64970-501D-475D-BB2D-C026A4AA3FB0}" presName="circle2" presStyleLbl="node1" presStyleIdx="1" presStyleCnt="2"/>
      <dgm:spPr/>
      <dgm:t>
        <a:bodyPr/>
        <a:lstStyle/>
        <a:p>
          <a:endParaRPr lang="pt-BR"/>
        </a:p>
      </dgm:t>
    </dgm:pt>
    <dgm:pt modelId="{7C658AF5-D52B-4C56-A9DD-622516297A40}" type="pres">
      <dgm:prSet presAssocID="{4EC64970-501D-475D-BB2D-C026A4AA3FB0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BA3D158-4F55-40E0-AB67-EE05B349F55E}" type="presOf" srcId="{F0BB3E8B-60D1-4CB3-9BB8-60FF7286CF73}" destId="{7C658AF5-D52B-4C56-A9DD-622516297A40}" srcOrd="1" destOrd="0" presId="urn:microsoft.com/office/officeart/2005/8/layout/venn2"/>
    <dgm:cxn modelId="{E0EA6078-72D5-4287-A103-7F30E9B6A596}" type="presOf" srcId="{2EC296E3-C451-4C89-BE45-106373646961}" destId="{49942155-00E8-48AB-A2E9-85EA443D45D3}" srcOrd="1" destOrd="0" presId="urn:microsoft.com/office/officeart/2005/8/layout/venn2"/>
    <dgm:cxn modelId="{948B5981-E1FA-4CDE-8B0A-567B0FDF793B}" type="presOf" srcId="{4EC64970-501D-475D-BB2D-C026A4AA3FB0}" destId="{20E38A25-FF29-4C7B-9C79-2A2E7E380D91}" srcOrd="0" destOrd="0" presId="urn:microsoft.com/office/officeart/2005/8/layout/venn2"/>
    <dgm:cxn modelId="{84678674-0349-47B7-925D-8C8DC4F8AC52}" type="presOf" srcId="{2EC296E3-C451-4C89-BE45-106373646961}" destId="{78FE5091-7130-4FD3-92C1-B65DC92BE038}" srcOrd="0" destOrd="0" presId="urn:microsoft.com/office/officeart/2005/8/layout/venn2"/>
    <dgm:cxn modelId="{23BABEBC-C258-497E-8EE5-7D65B816A1CC}" srcId="{4EC64970-501D-475D-BB2D-C026A4AA3FB0}" destId="{F0BB3E8B-60D1-4CB3-9BB8-60FF7286CF73}" srcOrd="1" destOrd="0" parTransId="{00603A5C-B3B4-4F27-9550-94BB6B521168}" sibTransId="{DBD0D1CC-CF27-41B5-9588-41F04610A441}"/>
    <dgm:cxn modelId="{A7032F69-4EA7-49E8-BD6C-AB809A84F0CB}" srcId="{4EC64970-501D-475D-BB2D-C026A4AA3FB0}" destId="{2EC296E3-C451-4C89-BE45-106373646961}" srcOrd="0" destOrd="0" parTransId="{33703919-5776-4238-8136-011FE55F4937}" sibTransId="{AFEA308F-27E8-4ACA-8744-5249A3DC528E}"/>
    <dgm:cxn modelId="{B9E36B17-3251-4694-BE10-16F61849FE75}" type="presOf" srcId="{F0BB3E8B-60D1-4CB3-9BB8-60FF7286CF73}" destId="{B4F94973-ED35-4A5B-9984-FCAE2FD5929E}" srcOrd="0" destOrd="0" presId="urn:microsoft.com/office/officeart/2005/8/layout/venn2"/>
    <dgm:cxn modelId="{22212268-48DE-4123-A763-2B1D3FA8BD28}" type="presParOf" srcId="{20E38A25-FF29-4C7B-9C79-2A2E7E380D91}" destId="{1DF20F7A-CA85-44AC-9708-6AC875B7CE97}" srcOrd="0" destOrd="0" presId="urn:microsoft.com/office/officeart/2005/8/layout/venn2"/>
    <dgm:cxn modelId="{C2E1A663-7777-431D-AF18-1529C3743C41}" type="presParOf" srcId="{1DF20F7A-CA85-44AC-9708-6AC875B7CE97}" destId="{78FE5091-7130-4FD3-92C1-B65DC92BE038}" srcOrd="0" destOrd="0" presId="urn:microsoft.com/office/officeart/2005/8/layout/venn2"/>
    <dgm:cxn modelId="{C130A169-19AA-4659-896F-DF427C28A506}" type="presParOf" srcId="{1DF20F7A-CA85-44AC-9708-6AC875B7CE97}" destId="{49942155-00E8-48AB-A2E9-85EA443D45D3}" srcOrd="1" destOrd="0" presId="urn:microsoft.com/office/officeart/2005/8/layout/venn2"/>
    <dgm:cxn modelId="{C5D6948A-48B7-480C-97F1-C9A9BAD925F9}" type="presParOf" srcId="{20E38A25-FF29-4C7B-9C79-2A2E7E380D91}" destId="{FC2DC41E-B20D-4B2B-9EB6-2772129294F8}" srcOrd="1" destOrd="0" presId="urn:microsoft.com/office/officeart/2005/8/layout/venn2"/>
    <dgm:cxn modelId="{2B565E9B-5C68-4EF5-B003-F454E0D80550}" type="presParOf" srcId="{FC2DC41E-B20D-4B2B-9EB6-2772129294F8}" destId="{B4F94973-ED35-4A5B-9984-FCAE2FD5929E}" srcOrd="0" destOrd="0" presId="urn:microsoft.com/office/officeart/2005/8/layout/venn2"/>
    <dgm:cxn modelId="{C4AB0D62-A286-4EEF-B724-D700886873D6}" type="presParOf" srcId="{FC2DC41E-B20D-4B2B-9EB6-2772129294F8}" destId="{7C658AF5-D52B-4C56-A9DD-622516297A40}" srcOrd="1" destOrd="0" presId="urn:microsoft.com/office/officeart/2005/8/layout/ven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6C66E0-000B-477A-82A1-5E5EA581A3D4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85EF30A-447C-4BB5-AFC7-829850C63E30}">
      <dgm:prSet phldrT="[Texto]"/>
      <dgm:spPr/>
      <dgm:t>
        <a:bodyPr/>
        <a:lstStyle/>
        <a:p>
          <a:r>
            <a:rPr lang="pt-BR" dirty="0" smtClean="0"/>
            <a:t>ADMINISTRAÇÃO PÚBLICA DIRETA OU CENTRALIZADA</a:t>
          </a:r>
        </a:p>
        <a:p>
          <a:r>
            <a:rPr lang="pt-BR" dirty="0" smtClean="0">
              <a:latin typeface="Calibri"/>
            </a:rPr>
            <a:t>= ∑ ÓRGÃOS</a:t>
          </a:r>
          <a:endParaRPr lang="pt-BR" dirty="0"/>
        </a:p>
      </dgm:t>
    </dgm:pt>
    <dgm:pt modelId="{B259B1AC-91E5-4A2F-B945-808FE490C85A}" type="parTrans" cxnId="{6C4CEDE5-FDD4-4D00-9DAC-5831847B3191}">
      <dgm:prSet/>
      <dgm:spPr/>
      <dgm:t>
        <a:bodyPr/>
        <a:lstStyle/>
        <a:p>
          <a:endParaRPr lang="pt-BR"/>
        </a:p>
      </dgm:t>
    </dgm:pt>
    <dgm:pt modelId="{33E5BC02-2B1A-45D2-A2C7-4668EF8362C9}" type="sibTrans" cxnId="{6C4CEDE5-FDD4-4D00-9DAC-5831847B3191}">
      <dgm:prSet/>
      <dgm:spPr/>
      <dgm:t>
        <a:bodyPr/>
        <a:lstStyle/>
        <a:p>
          <a:endParaRPr lang="pt-BR"/>
        </a:p>
      </dgm:t>
    </dgm:pt>
    <dgm:pt modelId="{48BA32BD-0FAD-44B1-B591-164CAD5D5856}">
      <dgm:prSet phldrT="[Texto]"/>
      <dgm:spPr/>
      <dgm:t>
        <a:bodyPr/>
        <a:lstStyle/>
        <a:p>
          <a:r>
            <a:rPr lang="pt-BR" dirty="0" smtClean="0"/>
            <a:t>ÓRGÃO PÚBLICO</a:t>
          </a:r>
          <a:endParaRPr lang="pt-BR" dirty="0"/>
        </a:p>
      </dgm:t>
    </dgm:pt>
    <dgm:pt modelId="{AAFF7641-FD06-4E05-A844-5E4BEF8AB242}" type="parTrans" cxnId="{4FE110C8-4721-438D-8941-1BC0E2C9EB1B}">
      <dgm:prSet/>
      <dgm:spPr/>
      <dgm:t>
        <a:bodyPr/>
        <a:lstStyle/>
        <a:p>
          <a:endParaRPr lang="pt-BR"/>
        </a:p>
      </dgm:t>
    </dgm:pt>
    <dgm:pt modelId="{EBAD8889-0DB0-4415-9688-9F770318F140}" type="sibTrans" cxnId="{4FE110C8-4721-438D-8941-1BC0E2C9EB1B}">
      <dgm:prSet/>
      <dgm:spPr/>
      <dgm:t>
        <a:bodyPr/>
        <a:lstStyle/>
        <a:p>
          <a:endParaRPr lang="pt-BR"/>
        </a:p>
      </dgm:t>
    </dgm:pt>
    <dgm:pt modelId="{28461A4B-077C-46A4-AFE6-C39BCC7FD4DD}">
      <dgm:prSet phldrT="[Texto]"/>
      <dgm:spPr/>
      <dgm:t>
        <a:bodyPr/>
        <a:lstStyle/>
        <a:p>
          <a:r>
            <a:rPr lang="pt-BR" dirty="0" smtClean="0"/>
            <a:t>ÓRGÃO PÚBLICO</a:t>
          </a:r>
          <a:endParaRPr lang="pt-BR" dirty="0"/>
        </a:p>
      </dgm:t>
    </dgm:pt>
    <dgm:pt modelId="{B9A6C3C7-B771-47AD-81FD-F8652C92BE0C}" type="parTrans" cxnId="{029203C9-DC2A-4099-A6CC-60FE9527970D}">
      <dgm:prSet/>
      <dgm:spPr/>
      <dgm:t>
        <a:bodyPr/>
        <a:lstStyle/>
        <a:p>
          <a:endParaRPr lang="pt-BR"/>
        </a:p>
      </dgm:t>
    </dgm:pt>
    <dgm:pt modelId="{03D3AAC1-CA4E-4B43-A0C8-77B55706816C}" type="sibTrans" cxnId="{029203C9-DC2A-4099-A6CC-60FE9527970D}">
      <dgm:prSet/>
      <dgm:spPr/>
      <dgm:t>
        <a:bodyPr/>
        <a:lstStyle/>
        <a:p>
          <a:endParaRPr lang="pt-BR"/>
        </a:p>
      </dgm:t>
    </dgm:pt>
    <dgm:pt modelId="{7920BBC8-A30A-4A04-91B4-C18E11613065}">
      <dgm:prSet phldrT="[Texto]"/>
      <dgm:spPr/>
      <dgm:t>
        <a:bodyPr/>
        <a:lstStyle/>
        <a:p>
          <a:r>
            <a:rPr lang="pt-BR" dirty="0" smtClean="0"/>
            <a:t>ÓRGÃO PÚBLICO</a:t>
          </a:r>
          <a:endParaRPr lang="pt-BR" dirty="0"/>
        </a:p>
      </dgm:t>
    </dgm:pt>
    <dgm:pt modelId="{BEEE4937-C971-4F40-A7D4-E20831A2CC63}" type="parTrans" cxnId="{BE505DFD-8825-43AA-94E4-E73B90F89926}">
      <dgm:prSet/>
      <dgm:spPr/>
      <dgm:t>
        <a:bodyPr/>
        <a:lstStyle/>
        <a:p>
          <a:endParaRPr lang="pt-BR"/>
        </a:p>
      </dgm:t>
    </dgm:pt>
    <dgm:pt modelId="{5FDBEAAD-89A4-4CDD-AEA2-A73A10F3C3E9}" type="sibTrans" cxnId="{BE505DFD-8825-43AA-94E4-E73B90F89926}">
      <dgm:prSet/>
      <dgm:spPr/>
      <dgm:t>
        <a:bodyPr/>
        <a:lstStyle/>
        <a:p>
          <a:endParaRPr lang="pt-BR"/>
        </a:p>
      </dgm:t>
    </dgm:pt>
    <dgm:pt modelId="{A4F1D0C8-7B3A-435A-AC5D-B1A79383A41E}">
      <dgm:prSet phldrT="[Texto]"/>
      <dgm:spPr/>
      <dgm:t>
        <a:bodyPr/>
        <a:lstStyle/>
        <a:p>
          <a:r>
            <a:rPr lang="pt-BR" dirty="0" smtClean="0"/>
            <a:t>ÓRGÃO PÚBLICO</a:t>
          </a:r>
          <a:endParaRPr lang="pt-BR" dirty="0"/>
        </a:p>
      </dgm:t>
    </dgm:pt>
    <dgm:pt modelId="{2E86F3FF-2ED9-477A-95E7-890464101637}" type="parTrans" cxnId="{BBC1A8C5-B978-4E7A-87F9-F7267F632426}">
      <dgm:prSet/>
      <dgm:spPr/>
      <dgm:t>
        <a:bodyPr/>
        <a:lstStyle/>
        <a:p>
          <a:endParaRPr lang="pt-BR"/>
        </a:p>
      </dgm:t>
    </dgm:pt>
    <dgm:pt modelId="{F89606D8-73B6-487C-A51B-F63B3C8C3C03}" type="sibTrans" cxnId="{BBC1A8C5-B978-4E7A-87F9-F7267F632426}">
      <dgm:prSet/>
      <dgm:spPr/>
      <dgm:t>
        <a:bodyPr/>
        <a:lstStyle/>
        <a:p>
          <a:endParaRPr lang="pt-BR"/>
        </a:p>
      </dgm:t>
    </dgm:pt>
    <dgm:pt modelId="{6CAE4B30-E929-4779-A1F1-DFA93EF48897}" type="pres">
      <dgm:prSet presAssocID="{2E6C66E0-000B-477A-82A1-5E5EA581A3D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7D19571-57D0-44A1-AAB4-F4096884E1A9}" type="pres">
      <dgm:prSet presAssocID="{2E6C66E0-000B-477A-82A1-5E5EA581A3D4}" presName="radial" presStyleCnt="0">
        <dgm:presLayoutVars>
          <dgm:animLvl val="ctr"/>
        </dgm:presLayoutVars>
      </dgm:prSet>
      <dgm:spPr/>
    </dgm:pt>
    <dgm:pt modelId="{3C6FF2DA-95C1-43B2-B2EB-B3EB98DCEA6F}" type="pres">
      <dgm:prSet presAssocID="{B85EF30A-447C-4BB5-AFC7-829850C63E30}" presName="centerShape" presStyleLbl="vennNode1" presStyleIdx="0" presStyleCnt="5"/>
      <dgm:spPr/>
      <dgm:t>
        <a:bodyPr/>
        <a:lstStyle/>
        <a:p>
          <a:endParaRPr lang="pt-BR"/>
        </a:p>
      </dgm:t>
    </dgm:pt>
    <dgm:pt modelId="{364E30F6-0A22-4DBE-ACD6-CAB9B5A919A1}" type="pres">
      <dgm:prSet presAssocID="{48BA32BD-0FAD-44B1-B591-164CAD5D5856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1DF5B5-B54D-42FD-9475-F65DBEB5C8C7}" type="pres">
      <dgm:prSet presAssocID="{28461A4B-077C-46A4-AFE6-C39BCC7FD4DD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C1E8A63-2882-4FE9-8D45-10C0CECB23C5}" type="pres">
      <dgm:prSet presAssocID="{7920BBC8-A30A-4A04-91B4-C18E11613065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7D36BDC-F299-4A70-BFEB-6AF9E2F0E56F}" type="pres">
      <dgm:prSet presAssocID="{A4F1D0C8-7B3A-435A-AC5D-B1A79383A41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5B4BF76-38E3-4210-8C79-EB296332FB14}" type="presOf" srcId="{48BA32BD-0FAD-44B1-B591-164CAD5D5856}" destId="{364E30F6-0A22-4DBE-ACD6-CAB9B5A919A1}" srcOrd="0" destOrd="0" presId="urn:microsoft.com/office/officeart/2005/8/layout/radial3"/>
    <dgm:cxn modelId="{3F9993D2-41F2-49F6-B65F-913FE8F760DE}" type="presOf" srcId="{28461A4B-077C-46A4-AFE6-C39BCC7FD4DD}" destId="{F31DF5B5-B54D-42FD-9475-F65DBEB5C8C7}" srcOrd="0" destOrd="0" presId="urn:microsoft.com/office/officeart/2005/8/layout/radial3"/>
    <dgm:cxn modelId="{BB2A1C25-7437-4AF4-82F7-C90CBE6B62A1}" type="presOf" srcId="{B85EF30A-447C-4BB5-AFC7-829850C63E30}" destId="{3C6FF2DA-95C1-43B2-B2EB-B3EB98DCEA6F}" srcOrd="0" destOrd="0" presId="urn:microsoft.com/office/officeart/2005/8/layout/radial3"/>
    <dgm:cxn modelId="{0300750D-D0CA-4686-ACCC-76C427CD3572}" type="presOf" srcId="{2E6C66E0-000B-477A-82A1-5E5EA581A3D4}" destId="{6CAE4B30-E929-4779-A1F1-DFA93EF48897}" srcOrd="0" destOrd="0" presId="urn:microsoft.com/office/officeart/2005/8/layout/radial3"/>
    <dgm:cxn modelId="{6C4CEDE5-FDD4-4D00-9DAC-5831847B3191}" srcId="{2E6C66E0-000B-477A-82A1-5E5EA581A3D4}" destId="{B85EF30A-447C-4BB5-AFC7-829850C63E30}" srcOrd="0" destOrd="0" parTransId="{B259B1AC-91E5-4A2F-B945-808FE490C85A}" sibTransId="{33E5BC02-2B1A-45D2-A2C7-4668EF8362C9}"/>
    <dgm:cxn modelId="{BE505DFD-8825-43AA-94E4-E73B90F89926}" srcId="{B85EF30A-447C-4BB5-AFC7-829850C63E30}" destId="{7920BBC8-A30A-4A04-91B4-C18E11613065}" srcOrd="2" destOrd="0" parTransId="{BEEE4937-C971-4F40-A7D4-E20831A2CC63}" sibTransId="{5FDBEAAD-89A4-4CDD-AEA2-A73A10F3C3E9}"/>
    <dgm:cxn modelId="{BBC1A8C5-B978-4E7A-87F9-F7267F632426}" srcId="{B85EF30A-447C-4BB5-AFC7-829850C63E30}" destId="{A4F1D0C8-7B3A-435A-AC5D-B1A79383A41E}" srcOrd="3" destOrd="0" parTransId="{2E86F3FF-2ED9-477A-95E7-890464101637}" sibTransId="{F89606D8-73B6-487C-A51B-F63B3C8C3C03}"/>
    <dgm:cxn modelId="{4FE110C8-4721-438D-8941-1BC0E2C9EB1B}" srcId="{B85EF30A-447C-4BB5-AFC7-829850C63E30}" destId="{48BA32BD-0FAD-44B1-B591-164CAD5D5856}" srcOrd="0" destOrd="0" parTransId="{AAFF7641-FD06-4E05-A844-5E4BEF8AB242}" sibTransId="{EBAD8889-0DB0-4415-9688-9F770318F140}"/>
    <dgm:cxn modelId="{CAC4F56E-9DFB-4B77-B5E9-0F52DBE50275}" type="presOf" srcId="{A4F1D0C8-7B3A-435A-AC5D-B1A79383A41E}" destId="{77D36BDC-F299-4A70-BFEB-6AF9E2F0E56F}" srcOrd="0" destOrd="0" presId="urn:microsoft.com/office/officeart/2005/8/layout/radial3"/>
    <dgm:cxn modelId="{029203C9-DC2A-4099-A6CC-60FE9527970D}" srcId="{B85EF30A-447C-4BB5-AFC7-829850C63E30}" destId="{28461A4B-077C-46A4-AFE6-C39BCC7FD4DD}" srcOrd="1" destOrd="0" parTransId="{B9A6C3C7-B771-47AD-81FD-F8652C92BE0C}" sibTransId="{03D3AAC1-CA4E-4B43-A0C8-77B55706816C}"/>
    <dgm:cxn modelId="{A5C40F21-E323-43C6-B3EB-38195ED47C37}" type="presOf" srcId="{7920BBC8-A30A-4A04-91B4-C18E11613065}" destId="{2C1E8A63-2882-4FE9-8D45-10C0CECB23C5}" srcOrd="0" destOrd="0" presId="urn:microsoft.com/office/officeart/2005/8/layout/radial3"/>
    <dgm:cxn modelId="{6CFB9456-1A01-4FF2-91E7-0C624E599CD3}" type="presParOf" srcId="{6CAE4B30-E929-4779-A1F1-DFA93EF48897}" destId="{E7D19571-57D0-44A1-AAB4-F4096884E1A9}" srcOrd="0" destOrd="0" presId="urn:microsoft.com/office/officeart/2005/8/layout/radial3"/>
    <dgm:cxn modelId="{1A0D9137-BA70-4678-93F0-B135995AC9B8}" type="presParOf" srcId="{E7D19571-57D0-44A1-AAB4-F4096884E1A9}" destId="{3C6FF2DA-95C1-43B2-B2EB-B3EB98DCEA6F}" srcOrd="0" destOrd="0" presId="urn:microsoft.com/office/officeart/2005/8/layout/radial3"/>
    <dgm:cxn modelId="{80788ACC-B6AA-4F16-BA68-33582AB8EE82}" type="presParOf" srcId="{E7D19571-57D0-44A1-AAB4-F4096884E1A9}" destId="{364E30F6-0A22-4DBE-ACD6-CAB9B5A919A1}" srcOrd="1" destOrd="0" presId="urn:microsoft.com/office/officeart/2005/8/layout/radial3"/>
    <dgm:cxn modelId="{8141C5B1-BCAF-47A1-B1AB-581087807331}" type="presParOf" srcId="{E7D19571-57D0-44A1-AAB4-F4096884E1A9}" destId="{F31DF5B5-B54D-42FD-9475-F65DBEB5C8C7}" srcOrd="2" destOrd="0" presId="urn:microsoft.com/office/officeart/2005/8/layout/radial3"/>
    <dgm:cxn modelId="{98ACC5BE-2460-4D55-ADF3-1A1184C8D93C}" type="presParOf" srcId="{E7D19571-57D0-44A1-AAB4-F4096884E1A9}" destId="{2C1E8A63-2882-4FE9-8D45-10C0CECB23C5}" srcOrd="3" destOrd="0" presId="urn:microsoft.com/office/officeart/2005/8/layout/radial3"/>
    <dgm:cxn modelId="{B45E5A7B-E600-4514-993B-881EE228B6C8}" type="presParOf" srcId="{E7D19571-57D0-44A1-AAB4-F4096884E1A9}" destId="{77D36BDC-F299-4A70-BFEB-6AF9E2F0E56F}" srcOrd="4" destOrd="0" presId="urn:microsoft.com/office/officeart/2005/8/layout/radial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58210A-E7CF-4449-BB7D-96EA1AA840A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8474DEB-6CE5-40BF-B0D9-8C93F3A8581A}">
      <dgm:prSet phldrT="[Texto]"/>
      <dgm:spPr/>
      <dgm:t>
        <a:bodyPr/>
        <a:lstStyle/>
        <a:p>
          <a:r>
            <a:rPr lang="pt-BR" dirty="0" smtClean="0"/>
            <a:t>DESCONCENTRAÇÃO</a:t>
          </a:r>
          <a:endParaRPr lang="pt-BR" dirty="0"/>
        </a:p>
      </dgm:t>
    </dgm:pt>
    <dgm:pt modelId="{984A1EFC-1029-4388-8F0D-E1F66AAAFD62}" type="parTrans" cxnId="{12A93C88-0646-457F-9E36-CF76025D5607}">
      <dgm:prSet/>
      <dgm:spPr/>
      <dgm:t>
        <a:bodyPr/>
        <a:lstStyle/>
        <a:p>
          <a:endParaRPr lang="pt-BR"/>
        </a:p>
      </dgm:t>
    </dgm:pt>
    <dgm:pt modelId="{D0D73BB1-94F3-4ADD-9536-68B1DC88A24A}" type="sibTrans" cxnId="{12A93C88-0646-457F-9E36-CF76025D5607}">
      <dgm:prSet/>
      <dgm:spPr/>
      <dgm:t>
        <a:bodyPr/>
        <a:lstStyle/>
        <a:p>
          <a:endParaRPr lang="pt-BR"/>
        </a:p>
      </dgm:t>
    </dgm:pt>
    <dgm:pt modelId="{9065AA41-FCFE-4F31-ABE2-79706B88C6DB}">
      <dgm:prSet phldrT="[Texto]"/>
      <dgm:spPr/>
      <dgm:t>
        <a:bodyPr/>
        <a:lstStyle/>
        <a:p>
          <a:r>
            <a:rPr lang="pt-BR" b="1" u="sng" dirty="0" smtClean="0"/>
            <a:t>TERRITORIAL GEOGRÁFICA</a:t>
          </a:r>
        </a:p>
        <a:p>
          <a:r>
            <a:rPr lang="pt-BR" dirty="0" smtClean="0"/>
            <a:t>Competência do órgão delimitada pela região onde pode atuar.</a:t>
          </a:r>
        </a:p>
        <a:p>
          <a:r>
            <a:rPr lang="pt-BR" dirty="0" smtClean="0"/>
            <a:t>Órgãos com mesma competência material, variando o âmbito geográfico de atuação. Ex: Subprefeituras, Delegacias de Polícia...</a:t>
          </a:r>
        </a:p>
      </dgm:t>
    </dgm:pt>
    <dgm:pt modelId="{F09E40C9-13C8-4722-BA0C-9FF349858F70}" type="parTrans" cxnId="{B010F621-042E-4669-BA82-29B1FDD356B3}">
      <dgm:prSet/>
      <dgm:spPr/>
      <dgm:t>
        <a:bodyPr/>
        <a:lstStyle/>
        <a:p>
          <a:endParaRPr lang="pt-BR"/>
        </a:p>
      </dgm:t>
    </dgm:pt>
    <dgm:pt modelId="{1150A445-D331-4FBB-9E98-EDF3A04FF252}" type="sibTrans" cxnId="{B010F621-042E-4669-BA82-29B1FDD356B3}">
      <dgm:prSet/>
      <dgm:spPr/>
      <dgm:t>
        <a:bodyPr/>
        <a:lstStyle/>
        <a:p>
          <a:endParaRPr lang="pt-BR"/>
        </a:p>
      </dgm:t>
    </dgm:pt>
    <dgm:pt modelId="{C3049CD9-0E2D-4AD6-8B7C-1B3BB4313712}">
      <dgm:prSet phldrT="[Texto]"/>
      <dgm:spPr/>
      <dgm:t>
        <a:bodyPr/>
        <a:lstStyle/>
        <a:p>
          <a:r>
            <a:rPr lang="pt-BR" b="1" u="sng" dirty="0" smtClean="0">
              <a:solidFill>
                <a:schemeClr val="tx1"/>
              </a:solidFill>
            </a:rPr>
            <a:t>MATERIAL TEMÁTICA</a:t>
          </a:r>
        </a:p>
        <a:p>
          <a:r>
            <a:rPr lang="pt-BR" dirty="0" smtClean="0">
              <a:solidFill>
                <a:schemeClr val="tx1"/>
              </a:solidFill>
            </a:rPr>
            <a:t>Distribuição de competência mediante a especialização de cada órgão em determinado assunto.</a:t>
          </a:r>
        </a:p>
        <a:p>
          <a:endParaRPr lang="pt-BR" dirty="0" smtClean="0">
            <a:solidFill>
              <a:schemeClr val="tx1"/>
            </a:solidFill>
          </a:endParaRPr>
        </a:p>
        <a:p>
          <a:r>
            <a:rPr lang="pt-BR" dirty="0" smtClean="0">
              <a:solidFill>
                <a:schemeClr val="tx1"/>
              </a:solidFill>
            </a:rPr>
            <a:t>Ex: Ministérios União, Secretarias Estaduais..</a:t>
          </a:r>
          <a:endParaRPr lang="pt-BR" dirty="0">
            <a:solidFill>
              <a:schemeClr val="tx1"/>
            </a:solidFill>
          </a:endParaRPr>
        </a:p>
      </dgm:t>
    </dgm:pt>
    <dgm:pt modelId="{6BD587FA-A8C0-446E-98C5-5525FC35ACDB}" type="parTrans" cxnId="{73045407-E6BB-4200-9AC8-F8E4289A79F2}">
      <dgm:prSet/>
      <dgm:spPr/>
      <dgm:t>
        <a:bodyPr/>
        <a:lstStyle/>
        <a:p>
          <a:endParaRPr lang="pt-BR"/>
        </a:p>
      </dgm:t>
    </dgm:pt>
    <dgm:pt modelId="{9267539B-F4ED-43C2-88D6-C8AFE603C76A}" type="sibTrans" cxnId="{73045407-E6BB-4200-9AC8-F8E4289A79F2}">
      <dgm:prSet/>
      <dgm:spPr/>
      <dgm:t>
        <a:bodyPr/>
        <a:lstStyle/>
        <a:p>
          <a:endParaRPr lang="pt-BR"/>
        </a:p>
      </dgm:t>
    </dgm:pt>
    <dgm:pt modelId="{F22468D6-9C78-41C7-A893-4717D1787483}">
      <dgm:prSet phldrT="[Texto]"/>
      <dgm:spPr/>
      <dgm:t>
        <a:bodyPr/>
        <a:lstStyle/>
        <a:p>
          <a:r>
            <a:rPr lang="pt-BR" b="1" u="sng" dirty="0" smtClean="0"/>
            <a:t>HIERÁRQUICA</a:t>
          </a:r>
        </a:p>
        <a:p>
          <a:r>
            <a:rPr lang="pt-BR" b="1" u="sng" dirty="0" smtClean="0"/>
            <a:t>FUNCIONAL</a:t>
          </a:r>
        </a:p>
        <a:p>
          <a:r>
            <a:rPr lang="pt-BR" dirty="0" smtClean="0"/>
            <a:t>Utiliza como critério para repartição de competências a relação de subordinação entre os diversos órgãos.</a:t>
          </a:r>
        </a:p>
        <a:p>
          <a:r>
            <a:rPr lang="pt-BR" dirty="0" smtClean="0"/>
            <a:t>Ex: tribunais administrativos em relação aos órgãos de primeira instância.</a:t>
          </a:r>
          <a:endParaRPr lang="pt-BR" dirty="0"/>
        </a:p>
      </dgm:t>
    </dgm:pt>
    <dgm:pt modelId="{17849482-2675-4FD4-AFFF-92DD3D764583}" type="parTrans" cxnId="{BDFDEF2F-C229-470D-A403-E9E9F1C5987A}">
      <dgm:prSet/>
      <dgm:spPr/>
      <dgm:t>
        <a:bodyPr/>
        <a:lstStyle/>
        <a:p>
          <a:endParaRPr lang="pt-BR"/>
        </a:p>
      </dgm:t>
    </dgm:pt>
    <dgm:pt modelId="{6DDEF116-9E00-4849-B9D8-F01BF34D5988}" type="sibTrans" cxnId="{BDFDEF2F-C229-470D-A403-E9E9F1C5987A}">
      <dgm:prSet/>
      <dgm:spPr/>
      <dgm:t>
        <a:bodyPr/>
        <a:lstStyle/>
        <a:p>
          <a:endParaRPr lang="pt-BR"/>
        </a:p>
      </dgm:t>
    </dgm:pt>
    <dgm:pt modelId="{5B1CC4BE-3FAF-419C-B7A0-5C19E0A0E9B9}" type="pres">
      <dgm:prSet presAssocID="{4C58210A-E7CF-4449-BB7D-96EA1AA840A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49EB6D7-A056-42C1-AE34-5C6F50721C62}" type="pres">
      <dgm:prSet presAssocID="{D8474DEB-6CE5-40BF-B0D9-8C93F3A8581A}" presName="roof" presStyleLbl="dkBgShp" presStyleIdx="0" presStyleCnt="2" custLinFactNeighborX="-2084" custLinFactNeighborY="-88041"/>
      <dgm:spPr/>
      <dgm:t>
        <a:bodyPr/>
        <a:lstStyle/>
        <a:p>
          <a:endParaRPr lang="pt-BR"/>
        </a:p>
      </dgm:t>
    </dgm:pt>
    <dgm:pt modelId="{387A4338-ADC7-4893-A9CB-FF3CACD9E61F}" type="pres">
      <dgm:prSet presAssocID="{D8474DEB-6CE5-40BF-B0D9-8C93F3A8581A}" presName="pillars" presStyleCnt="0"/>
      <dgm:spPr/>
    </dgm:pt>
    <dgm:pt modelId="{6C8C6A4F-7D6C-4E80-9E86-ED3D9DFDB0ED}" type="pres">
      <dgm:prSet presAssocID="{D8474DEB-6CE5-40BF-B0D9-8C93F3A8581A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986B74-06F8-4C24-8217-8FC5F382070E}" type="pres">
      <dgm:prSet presAssocID="{C3049CD9-0E2D-4AD6-8B7C-1B3BB4313712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834673-1E93-4C1F-A8C8-D7E006DB4275}" type="pres">
      <dgm:prSet presAssocID="{F22468D6-9C78-41C7-A893-4717D178748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C65566-9CC6-4399-BF2D-232AFB382187}" type="pres">
      <dgm:prSet presAssocID="{D8474DEB-6CE5-40BF-B0D9-8C93F3A8581A}" presName="base" presStyleLbl="dkBgShp" presStyleIdx="1" presStyleCnt="2"/>
      <dgm:spPr/>
    </dgm:pt>
  </dgm:ptLst>
  <dgm:cxnLst>
    <dgm:cxn modelId="{12A93C88-0646-457F-9E36-CF76025D5607}" srcId="{4C58210A-E7CF-4449-BB7D-96EA1AA840A3}" destId="{D8474DEB-6CE5-40BF-B0D9-8C93F3A8581A}" srcOrd="0" destOrd="0" parTransId="{984A1EFC-1029-4388-8F0D-E1F66AAAFD62}" sibTransId="{D0D73BB1-94F3-4ADD-9536-68B1DC88A24A}"/>
    <dgm:cxn modelId="{BDFDEF2F-C229-470D-A403-E9E9F1C5987A}" srcId="{D8474DEB-6CE5-40BF-B0D9-8C93F3A8581A}" destId="{F22468D6-9C78-41C7-A893-4717D1787483}" srcOrd="2" destOrd="0" parTransId="{17849482-2675-4FD4-AFFF-92DD3D764583}" sibTransId="{6DDEF116-9E00-4849-B9D8-F01BF34D5988}"/>
    <dgm:cxn modelId="{B010F621-042E-4669-BA82-29B1FDD356B3}" srcId="{D8474DEB-6CE5-40BF-B0D9-8C93F3A8581A}" destId="{9065AA41-FCFE-4F31-ABE2-79706B88C6DB}" srcOrd="0" destOrd="0" parTransId="{F09E40C9-13C8-4722-BA0C-9FF349858F70}" sibTransId="{1150A445-D331-4FBB-9E98-EDF3A04FF252}"/>
    <dgm:cxn modelId="{9EC3BA92-7228-480C-B1B5-ED008C19D81F}" type="presOf" srcId="{4C58210A-E7CF-4449-BB7D-96EA1AA840A3}" destId="{5B1CC4BE-3FAF-419C-B7A0-5C19E0A0E9B9}" srcOrd="0" destOrd="0" presId="urn:microsoft.com/office/officeart/2005/8/layout/hList3"/>
    <dgm:cxn modelId="{E16D1F6C-B4D3-4F30-BDF2-B10059256003}" type="presOf" srcId="{F22468D6-9C78-41C7-A893-4717D1787483}" destId="{3C834673-1E93-4C1F-A8C8-D7E006DB4275}" srcOrd="0" destOrd="0" presId="urn:microsoft.com/office/officeart/2005/8/layout/hList3"/>
    <dgm:cxn modelId="{64C48AAB-85D0-4E84-8282-CE09BCE2EC31}" type="presOf" srcId="{C3049CD9-0E2D-4AD6-8B7C-1B3BB4313712}" destId="{07986B74-06F8-4C24-8217-8FC5F382070E}" srcOrd="0" destOrd="0" presId="urn:microsoft.com/office/officeart/2005/8/layout/hList3"/>
    <dgm:cxn modelId="{1998753B-D97F-463A-ADD9-CC00EF78C8F0}" type="presOf" srcId="{9065AA41-FCFE-4F31-ABE2-79706B88C6DB}" destId="{6C8C6A4F-7D6C-4E80-9E86-ED3D9DFDB0ED}" srcOrd="0" destOrd="0" presId="urn:microsoft.com/office/officeart/2005/8/layout/hList3"/>
    <dgm:cxn modelId="{178F4319-CFD0-4516-9134-F1E1F2C5E7C2}" type="presOf" srcId="{D8474DEB-6CE5-40BF-B0D9-8C93F3A8581A}" destId="{249EB6D7-A056-42C1-AE34-5C6F50721C62}" srcOrd="0" destOrd="0" presId="urn:microsoft.com/office/officeart/2005/8/layout/hList3"/>
    <dgm:cxn modelId="{73045407-E6BB-4200-9AC8-F8E4289A79F2}" srcId="{D8474DEB-6CE5-40BF-B0D9-8C93F3A8581A}" destId="{C3049CD9-0E2D-4AD6-8B7C-1B3BB4313712}" srcOrd="1" destOrd="0" parTransId="{6BD587FA-A8C0-446E-98C5-5525FC35ACDB}" sibTransId="{9267539B-F4ED-43C2-88D6-C8AFE603C76A}"/>
    <dgm:cxn modelId="{8D15D83E-BA8A-492B-A7EC-E59526118BFE}" type="presParOf" srcId="{5B1CC4BE-3FAF-419C-B7A0-5C19E0A0E9B9}" destId="{249EB6D7-A056-42C1-AE34-5C6F50721C62}" srcOrd="0" destOrd="0" presId="urn:microsoft.com/office/officeart/2005/8/layout/hList3"/>
    <dgm:cxn modelId="{25191679-DDBA-4AD0-B88A-6328A38402C0}" type="presParOf" srcId="{5B1CC4BE-3FAF-419C-B7A0-5C19E0A0E9B9}" destId="{387A4338-ADC7-4893-A9CB-FF3CACD9E61F}" srcOrd="1" destOrd="0" presId="urn:microsoft.com/office/officeart/2005/8/layout/hList3"/>
    <dgm:cxn modelId="{13D0A5D4-9726-46E3-88C4-D3CF99327F3E}" type="presParOf" srcId="{387A4338-ADC7-4893-A9CB-FF3CACD9E61F}" destId="{6C8C6A4F-7D6C-4E80-9E86-ED3D9DFDB0ED}" srcOrd="0" destOrd="0" presId="urn:microsoft.com/office/officeart/2005/8/layout/hList3"/>
    <dgm:cxn modelId="{548096EF-6A9D-47D7-B031-8D430B895610}" type="presParOf" srcId="{387A4338-ADC7-4893-A9CB-FF3CACD9E61F}" destId="{07986B74-06F8-4C24-8217-8FC5F382070E}" srcOrd="1" destOrd="0" presId="urn:microsoft.com/office/officeart/2005/8/layout/hList3"/>
    <dgm:cxn modelId="{915A0A10-37A3-4642-B325-07AAE26993CA}" type="presParOf" srcId="{387A4338-ADC7-4893-A9CB-FF3CACD9E61F}" destId="{3C834673-1E93-4C1F-A8C8-D7E006DB4275}" srcOrd="2" destOrd="0" presId="urn:microsoft.com/office/officeart/2005/8/layout/hList3"/>
    <dgm:cxn modelId="{3E147F43-48C6-4C37-B45E-0AB8D282D46B}" type="presParOf" srcId="{5B1CC4BE-3FAF-419C-B7A0-5C19E0A0E9B9}" destId="{8FC65566-9CC6-4399-BF2D-232AFB382187}" srcOrd="2" destOrd="0" presId="urn:microsoft.com/office/officeart/2005/8/layout/h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D2A1C8-215F-4B7A-8789-0D84D21A59C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254F092-E953-4488-9D60-C7940D53C098}">
      <dgm:prSet phldrT="[Texto]" custT="1"/>
      <dgm:spPr/>
      <dgm:t>
        <a:bodyPr/>
        <a:lstStyle/>
        <a:p>
          <a:r>
            <a:rPr lang="pt-BR" sz="3200" dirty="0" smtClean="0"/>
            <a:t>CENTRALIZAÇÃO &amp; DESCENTRALIZAÇÃO</a:t>
          </a:r>
          <a:endParaRPr lang="pt-BR" sz="3200" dirty="0"/>
        </a:p>
      </dgm:t>
    </dgm:pt>
    <dgm:pt modelId="{0A64A818-2C47-49ED-A3EF-4CB87416F7F9}" type="parTrans" cxnId="{54475AA2-7215-4AF7-BB28-F4A83F72D7E6}">
      <dgm:prSet/>
      <dgm:spPr/>
      <dgm:t>
        <a:bodyPr/>
        <a:lstStyle/>
        <a:p>
          <a:endParaRPr lang="pt-BR"/>
        </a:p>
      </dgm:t>
    </dgm:pt>
    <dgm:pt modelId="{8DF15B2F-8B66-49A0-BB15-4F12E3BE1ADC}" type="sibTrans" cxnId="{54475AA2-7215-4AF7-BB28-F4A83F72D7E6}">
      <dgm:prSet/>
      <dgm:spPr/>
      <dgm:t>
        <a:bodyPr/>
        <a:lstStyle/>
        <a:p>
          <a:endParaRPr lang="pt-BR"/>
        </a:p>
      </dgm:t>
    </dgm:pt>
    <dgm:pt modelId="{EF0B775D-04FD-4AC0-8F41-72A462A4A57D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CENTRALIZAÇÃO é o desempenho de competências administrativas por uma única pessoa jurídica governamental.</a:t>
          </a:r>
        </a:p>
        <a:p>
          <a:r>
            <a:rPr lang="pt-BR" dirty="0" smtClean="0">
              <a:solidFill>
                <a:schemeClr val="tx1"/>
              </a:solidFill>
            </a:rPr>
            <a:t>Ex: atribuições exercidas diretamente pela União, Estados e </a:t>
          </a:r>
          <a:r>
            <a:rPr lang="pt-BR" dirty="0" err="1" smtClean="0">
              <a:solidFill>
                <a:schemeClr val="tx1"/>
              </a:solidFill>
            </a:rPr>
            <a:t>Municipios</a:t>
          </a:r>
          <a:endParaRPr lang="pt-BR" dirty="0">
            <a:solidFill>
              <a:schemeClr val="tx1"/>
            </a:solidFill>
          </a:endParaRPr>
        </a:p>
      </dgm:t>
    </dgm:pt>
    <dgm:pt modelId="{B03457DC-910A-4249-872D-601A4D3B1238}" type="parTrans" cxnId="{00C94717-944B-44BA-BF0A-36E1206E1B62}">
      <dgm:prSet/>
      <dgm:spPr/>
      <dgm:t>
        <a:bodyPr/>
        <a:lstStyle/>
        <a:p>
          <a:endParaRPr lang="pt-BR"/>
        </a:p>
      </dgm:t>
    </dgm:pt>
    <dgm:pt modelId="{9ADCBD57-7A98-47E3-A2FE-765DEB4ADE3A}" type="sibTrans" cxnId="{00C94717-944B-44BA-BF0A-36E1206E1B62}">
      <dgm:prSet/>
      <dgm:spPr/>
      <dgm:t>
        <a:bodyPr/>
        <a:lstStyle/>
        <a:p>
          <a:endParaRPr lang="pt-BR"/>
        </a:p>
      </dgm:t>
    </dgm:pt>
    <dgm:pt modelId="{92836899-8CE7-468E-8517-563DB001082E}">
      <dgm:prSet phldrT="[Texto]"/>
      <dgm:spPr/>
      <dgm:t>
        <a:bodyPr/>
        <a:lstStyle/>
        <a:p>
          <a:r>
            <a:rPr lang="pt-BR" dirty="0" smtClean="0"/>
            <a:t>DESCENTRALIZAÇÃO  é quando as competências administrativas são exercidas por pessoas jurídicas autônomas, criadas pelo Estado para tal finalidade.</a:t>
          </a:r>
        </a:p>
        <a:p>
          <a:r>
            <a:rPr lang="pt-BR" dirty="0" smtClean="0"/>
            <a:t>Ex: autarquias, fundações públicas, empresas públicas e sociedades de economia mista</a:t>
          </a:r>
          <a:endParaRPr lang="pt-BR" dirty="0"/>
        </a:p>
      </dgm:t>
    </dgm:pt>
    <dgm:pt modelId="{CD2B5677-EBA3-4BF1-853A-61E9FC81B2E3}" type="parTrans" cxnId="{026A304C-1F40-43EA-B309-3F000CD30CBF}">
      <dgm:prSet/>
      <dgm:spPr/>
      <dgm:t>
        <a:bodyPr/>
        <a:lstStyle/>
        <a:p>
          <a:endParaRPr lang="pt-BR"/>
        </a:p>
      </dgm:t>
    </dgm:pt>
    <dgm:pt modelId="{FB59DE10-2C8C-4BA0-800A-4FE85F709257}" type="sibTrans" cxnId="{026A304C-1F40-43EA-B309-3F000CD30CBF}">
      <dgm:prSet/>
      <dgm:spPr/>
      <dgm:t>
        <a:bodyPr/>
        <a:lstStyle/>
        <a:p>
          <a:endParaRPr lang="pt-BR"/>
        </a:p>
      </dgm:t>
    </dgm:pt>
    <dgm:pt modelId="{EC35FD41-6748-4518-A67B-4C1911BFC14B}" type="pres">
      <dgm:prSet presAssocID="{CED2A1C8-215F-4B7A-8789-0D84D21A59C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95C221A-BCA8-4C5A-910D-C24D22B3FA04}" type="pres">
      <dgm:prSet presAssocID="{9254F092-E953-4488-9D60-C7940D53C098}" presName="roof" presStyleLbl="dkBgShp" presStyleIdx="0" presStyleCnt="2" custLinFactNeighborX="-5556" custLinFactNeighborY="-82780"/>
      <dgm:spPr/>
      <dgm:t>
        <a:bodyPr/>
        <a:lstStyle/>
        <a:p>
          <a:endParaRPr lang="pt-BR"/>
        </a:p>
      </dgm:t>
    </dgm:pt>
    <dgm:pt modelId="{E02DAD9B-7A01-4D44-8187-B46CCB95089C}" type="pres">
      <dgm:prSet presAssocID="{9254F092-E953-4488-9D60-C7940D53C098}" presName="pillars" presStyleCnt="0"/>
      <dgm:spPr/>
    </dgm:pt>
    <dgm:pt modelId="{A6CD3EC4-9B13-4142-B023-975896CFD7D9}" type="pres">
      <dgm:prSet presAssocID="{9254F092-E953-4488-9D60-C7940D53C098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3986247-2986-4020-8741-11E6D24B4249}" type="pres">
      <dgm:prSet presAssocID="{92836899-8CE7-468E-8517-563DB001082E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E004AE-436E-4265-A8B2-2F3D170786D9}" type="pres">
      <dgm:prSet presAssocID="{9254F092-E953-4488-9D60-C7940D53C098}" presName="base" presStyleLbl="dkBgShp" presStyleIdx="1" presStyleCnt="2"/>
      <dgm:spPr/>
    </dgm:pt>
  </dgm:ptLst>
  <dgm:cxnLst>
    <dgm:cxn modelId="{54475AA2-7215-4AF7-BB28-F4A83F72D7E6}" srcId="{CED2A1C8-215F-4B7A-8789-0D84D21A59C1}" destId="{9254F092-E953-4488-9D60-C7940D53C098}" srcOrd="0" destOrd="0" parTransId="{0A64A818-2C47-49ED-A3EF-4CB87416F7F9}" sibTransId="{8DF15B2F-8B66-49A0-BB15-4F12E3BE1ADC}"/>
    <dgm:cxn modelId="{026A304C-1F40-43EA-B309-3F000CD30CBF}" srcId="{9254F092-E953-4488-9D60-C7940D53C098}" destId="{92836899-8CE7-468E-8517-563DB001082E}" srcOrd="1" destOrd="0" parTransId="{CD2B5677-EBA3-4BF1-853A-61E9FC81B2E3}" sibTransId="{FB59DE10-2C8C-4BA0-800A-4FE85F709257}"/>
    <dgm:cxn modelId="{3F977A95-66CE-4FC0-9F32-C743607DA227}" type="presOf" srcId="{92836899-8CE7-468E-8517-563DB001082E}" destId="{93986247-2986-4020-8741-11E6D24B4249}" srcOrd="0" destOrd="0" presId="urn:microsoft.com/office/officeart/2005/8/layout/hList3"/>
    <dgm:cxn modelId="{8422CD0B-1338-4A75-B4C1-7F8D7665E232}" type="presOf" srcId="{9254F092-E953-4488-9D60-C7940D53C098}" destId="{D95C221A-BCA8-4C5A-910D-C24D22B3FA04}" srcOrd="0" destOrd="0" presId="urn:microsoft.com/office/officeart/2005/8/layout/hList3"/>
    <dgm:cxn modelId="{E52A24DE-E547-4F78-9B39-0CA338FC0CF8}" type="presOf" srcId="{EF0B775D-04FD-4AC0-8F41-72A462A4A57D}" destId="{A6CD3EC4-9B13-4142-B023-975896CFD7D9}" srcOrd="0" destOrd="0" presId="urn:microsoft.com/office/officeart/2005/8/layout/hList3"/>
    <dgm:cxn modelId="{5779EA11-48B8-4505-BAA1-5979D3CB9B9C}" type="presOf" srcId="{CED2A1C8-215F-4B7A-8789-0D84D21A59C1}" destId="{EC35FD41-6748-4518-A67B-4C1911BFC14B}" srcOrd="0" destOrd="0" presId="urn:microsoft.com/office/officeart/2005/8/layout/hList3"/>
    <dgm:cxn modelId="{00C94717-944B-44BA-BF0A-36E1206E1B62}" srcId="{9254F092-E953-4488-9D60-C7940D53C098}" destId="{EF0B775D-04FD-4AC0-8F41-72A462A4A57D}" srcOrd="0" destOrd="0" parTransId="{B03457DC-910A-4249-872D-601A4D3B1238}" sibTransId="{9ADCBD57-7A98-47E3-A2FE-765DEB4ADE3A}"/>
    <dgm:cxn modelId="{F7E37688-EF0D-49C7-B1C6-7B0255CD94D5}" type="presParOf" srcId="{EC35FD41-6748-4518-A67B-4C1911BFC14B}" destId="{D95C221A-BCA8-4C5A-910D-C24D22B3FA04}" srcOrd="0" destOrd="0" presId="urn:microsoft.com/office/officeart/2005/8/layout/hList3"/>
    <dgm:cxn modelId="{665C5165-38FF-4BC1-9614-B5A298E73C04}" type="presParOf" srcId="{EC35FD41-6748-4518-A67B-4C1911BFC14B}" destId="{E02DAD9B-7A01-4D44-8187-B46CCB95089C}" srcOrd="1" destOrd="0" presId="urn:microsoft.com/office/officeart/2005/8/layout/hList3"/>
    <dgm:cxn modelId="{97A1BCF8-2BFC-4F1A-8641-FD35BCA792A4}" type="presParOf" srcId="{E02DAD9B-7A01-4D44-8187-B46CCB95089C}" destId="{A6CD3EC4-9B13-4142-B023-975896CFD7D9}" srcOrd="0" destOrd="0" presId="urn:microsoft.com/office/officeart/2005/8/layout/hList3"/>
    <dgm:cxn modelId="{7FFC1158-44D0-4A60-AF48-6B9F0F1BC937}" type="presParOf" srcId="{E02DAD9B-7A01-4D44-8187-B46CCB95089C}" destId="{93986247-2986-4020-8741-11E6D24B4249}" srcOrd="1" destOrd="0" presId="urn:microsoft.com/office/officeart/2005/8/layout/hList3"/>
    <dgm:cxn modelId="{9DCD7DB4-263A-49B5-BE20-09ACAFBE63B9}" type="presParOf" srcId="{EC35FD41-6748-4518-A67B-4C1911BFC14B}" destId="{9EE004AE-436E-4265-A8B2-2F3D170786D9}" srcOrd="2" destOrd="0" presId="urn:microsoft.com/office/officeart/2005/8/layout/h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6C66E0-000B-477A-82A1-5E5EA581A3D4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85EF30A-447C-4BB5-AFC7-829850C63E30}">
      <dgm:prSet phldrT="[Texto]"/>
      <dgm:spPr/>
      <dgm:t>
        <a:bodyPr/>
        <a:lstStyle/>
        <a:p>
          <a:r>
            <a:rPr lang="pt-BR" dirty="0" smtClean="0"/>
            <a:t>ADMINISTRAÇÃO PÚBLICA INDIRETA OU DESCENTRALIZADA</a:t>
          </a:r>
        </a:p>
        <a:p>
          <a:r>
            <a:rPr lang="pt-BR" dirty="0" smtClean="0">
              <a:latin typeface="Calibri"/>
            </a:rPr>
            <a:t>= ∑ ENTIDADES</a:t>
          </a:r>
          <a:endParaRPr lang="pt-BR" dirty="0"/>
        </a:p>
      </dgm:t>
    </dgm:pt>
    <dgm:pt modelId="{B259B1AC-91E5-4A2F-B945-808FE490C85A}" type="parTrans" cxnId="{6C4CEDE5-FDD4-4D00-9DAC-5831847B3191}">
      <dgm:prSet/>
      <dgm:spPr/>
      <dgm:t>
        <a:bodyPr/>
        <a:lstStyle/>
        <a:p>
          <a:endParaRPr lang="pt-BR"/>
        </a:p>
      </dgm:t>
    </dgm:pt>
    <dgm:pt modelId="{33E5BC02-2B1A-45D2-A2C7-4668EF8362C9}" type="sibTrans" cxnId="{6C4CEDE5-FDD4-4D00-9DAC-5831847B3191}">
      <dgm:prSet/>
      <dgm:spPr/>
      <dgm:t>
        <a:bodyPr/>
        <a:lstStyle/>
        <a:p>
          <a:endParaRPr lang="pt-BR"/>
        </a:p>
      </dgm:t>
    </dgm:pt>
    <dgm:pt modelId="{48BA32BD-0FAD-44B1-B591-164CAD5D5856}">
      <dgm:prSet phldrT="[Texto]"/>
      <dgm:spPr/>
      <dgm:t>
        <a:bodyPr/>
        <a:lstStyle/>
        <a:p>
          <a:r>
            <a:rPr lang="pt-BR" dirty="0" smtClean="0"/>
            <a:t>ENTIDADE</a:t>
          </a:r>
        </a:p>
        <a:p>
          <a:r>
            <a:rPr lang="pt-BR" dirty="0" smtClean="0"/>
            <a:t>PJ autônoma</a:t>
          </a:r>
          <a:endParaRPr lang="pt-BR" dirty="0"/>
        </a:p>
      </dgm:t>
    </dgm:pt>
    <dgm:pt modelId="{AAFF7641-FD06-4E05-A844-5E4BEF8AB242}" type="parTrans" cxnId="{4FE110C8-4721-438D-8941-1BC0E2C9EB1B}">
      <dgm:prSet/>
      <dgm:spPr/>
      <dgm:t>
        <a:bodyPr/>
        <a:lstStyle/>
        <a:p>
          <a:endParaRPr lang="pt-BR"/>
        </a:p>
      </dgm:t>
    </dgm:pt>
    <dgm:pt modelId="{EBAD8889-0DB0-4415-9688-9F770318F140}" type="sibTrans" cxnId="{4FE110C8-4721-438D-8941-1BC0E2C9EB1B}">
      <dgm:prSet/>
      <dgm:spPr/>
      <dgm:t>
        <a:bodyPr/>
        <a:lstStyle/>
        <a:p>
          <a:endParaRPr lang="pt-BR"/>
        </a:p>
      </dgm:t>
    </dgm:pt>
    <dgm:pt modelId="{28461A4B-077C-46A4-AFE6-C39BCC7FD4DD}">
      <dgm:prSet phldrT="[Texto]"/>
      <dgm:spPr/>
      <dgm:t>
        <a:bodyPr/>
        <a:lstStyle/>
        <a:p>
          <a:r>
            <a:rPr lang="pt-BR" dirty="0" smtClean="0"/>
            <a:t>ENTIDADE</a:t>
          </a:r>
        </a:p>
        <a:p>
          <a:r>
            <a:rPr lang="pt-BR" dirty="0" smtClean="0"/>
            <a:t>PJ autônoma</a:t>
          </a:r>
          <a:endParaRPr lang="pt-BR" dirty="0"/>
        </a:p>
      </dgm:t>
    </dgm:pt>
    <dgm:pt modelId="{B9A6C3C7-B771-47AD-81FD-F8652C92BE0C}" type="parTrans" cxnId="{029203C9-DC2A-4099-A6CC-60FE9527970D}">
      <dgm:prSet/>
      <dgm:spPr/>
      <dgm:t>
        <a:bodyPr/>
        <a:lstStyle/>
        <a:p>
          <a:endParaRPr lang="pt-BR"/>
        </a:p>
      </dgm:t>
    </dgm:pt>
    <dgm:pt modelId="{03D3AAC1-CA4E-4B43-A0C8-77B55706816C}" type="sibTrans" cxnId="{029203C9-DC2A-4099-A6CC-60FE9527970D}">
      <dgm:prSet/>
      <dgm:spPr/>
      <dgm:t>
        <a:bodyPr/>
        <a:lstStyle/>
        <a:p>
          <a:endParaRPr lang="pt-BR"/>
        </a:p>
      </dgm:t>
    </dgm:pt>
    <dgm:pt modelId="{7920BBC8-A30A-4A04-91B4-C18E11613065}">
      <dgm:prSet phldrT="[Texto]"/>
      <dgm:spPr/>
      <dgm:t>
        <a:bodyPr/>
        <a:lstStyle/>
        <a:p>
          <a:r>
            <a:rPr lang="pt-BR" dirty="0" smtClean="0"/>
            <a:t>ENTIDADE</a:t>
          </a:r>
        </a:p>
        <a:p>
          <a:r>
            <a:rPr lang="pt-BR" dirty="0" smtClean="0"/>
            <a:t>PJ autônoma</a:t>
          </a:r>
          <a:endParaRPr lang="pt-BR" dirty="0"/>
        </a:p>
      </dgm:t>
    </dgm:pt>
    <dgm:pt modelId="{BEEE4937-C971-4F40-A7D4-E20831A2CC63}" type="parTrans" cxnId="{BE505DFD-8825-43AA-94E4-E73B90F89926}">
      <dgm:prSet/>
      <dgm:spPr/>
      <dgm:t>
        <a:bodyPr/>
        <a:lstStyle/>
        <a:p>
          <a:endParaRPr lang="pt-BR"/>
        </a:p>
      </dgm:t>
    </dgm:pt>
    <dgm:pt modelId="{5FDBEAAD-89A4-4CDD-AEA2-A73A10F3C3E9}" type="sibTrans" cxnId="{BE505DFD-8825-43AA-94E4-E73B90F89926}">
      <dgm:prSet/>
      <dgm:spPr/>
      <dgm:t>
        <a:bodyPr/>
        <a:lstStyle/>
        <a:p>
          <a:endParaRPr lang="pt-BR"/>
        </a:p>
      </dgm:t>
    </dgm:pt>
    <dgm:pt modelId="{A4F1D0C8-7B3A-435A-AC5D-B1A79383A41E}">
      <dgm:prSet phldrT="[Texto]"/>
      <dgm:spPr/>
      <dgm:t>
        <a:bodyPr/>
        <a:lstStyle/>
        <a:p>
          <a:r>
            <a:rPr lang="pt-BR" dirty="0" smtClean="0"/>
            <a:t>ENTIDADE</a:t>
          </a:r>
        </a:p>
        <a:p>
          <a:r>
            <a:rPr lang="pt-BR" dirty="0" smtClean="0"/>
            <a:t>PJ autônoma</a:t>
          </a:r>
          <a:endParaRPr lang="pt-BR" dirty="0"/>
        </a:p>
      </dgm:t>
    </dgm:pt>
    <dgm:pt modelId="{2E86F3FF-2ED9-477A-95E7-890464101637}" type="parTrans" cxnId="{BBC1A8C5-B978-4E7A-87F9-F7267F632426}">
      <dgm:prSet/>
      <dgm:spPr/>
      <dgm:t>
        <a:bodyPr/>
        <a:lstStyle/>
        <a:p>
          <a:endParaRPr lang="pt-BR"/>
        </a:p>
      </dgm:t>
    </dgm:pt>
    <dgm:pt modelId="{F89606D8-73B6-487C-A51B-F63B3C8C3C03}" type="sibTrans" cxnId="{BBC1A8C5-B978-4E7A-87F9-F7267F632426}">
      <dgm:prSet/>
      <dgm:spPr/>
      <dgm:t>
        <a:bodyPr/>
        <a:lstStyle/>
        <a:p>
          <a:endParaRPr lang="pt-BR"/>
        </a:p>
      </dgm:t>
    </dgm:pt>
    <dgm:pt modelId="{6CAE4B30-E929-4779-A1F1-DFA93EF48897}" type="pres">
      <dgm:prSet presAssocID="{2E6C66E0-000B-477A-82A1-5E5EA581A3D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7D19571-57D0-44A1-AAB4-F4096884E1A9}" type="pres">
      <dgm:prSet presAssocID="{2E6C66E0-000B-477A-82A1-5E5EA581A3D4}" presName="radial" presStyleCnt="0">
        <dgm:presLayoutVars>
          <dgm:animLvl val="ctr"/>
        </dgm:presLayoutVars>
      </dgm:prSet>
      <dgm:spPr/>
    </dgm:pt>
    <dgm:pt modelId="{3C6FF2DA-95C1-43B2-B2EB-B3EB98DCEA6F}" type="pres">
      <dgm:prSet presAssocID="{B85EF30A-447C-4BB5-AFC7-829850C63E30}" presName="centerShape" presStyleLbl="vennNode1" presStyleIdx="0" presStyleCnt="5"/>
      <dgm:spPr/>
      <dgm:t>
        <a:bodyPr/>
        <a:lstStyle/>
        <a:p>
          <a:endParaRPr lang="pt-BR"/>
        </a:p>
      </dgm:t>
    </dgm:pt>
    <dgm:pt modelId="{364E30F6-0A22-4DBE-ACD6-CAB9B5A919A1}" type="pres">
      <dgm:prSet presAssocID="{48BA32BD-0FAD-44B1-B591-164CAD5D5856}" presName="node" presStyleLbl="vennNode1" presStyleIdx="1" presStyleCnt="5" custScaleX="13471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1DF5B5-B54D-42FD-9475-F65DBEB5C8C7}" type="pres">
      <dgm:prSet presAssocID="{28461A4B-077C-46A4-AFE6-C39BCC7FD4DD}" presName="node" presStyleLbl="vennNode1" presStyleIdx="2" presStyleCnt="5" custScaleX="135732" custRadScaleRad="107252" custRadScaleInc="21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C1E8A63-2882-4FE9-8D45-10C0CECB23C5}" type="pres">
      <dgm:prSet presAssocID="{7920BBC8-A30A-4A04-91B4-C18E11613065}" presName="node" presStyleLbl="vennNode1" presStyleIdx="3" presStyleCnt="5" custScaleX="1288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7D36BDC-F299-4A70-BFEB-6AF9E2F0E56F}" type="pres">
      <dgm:prSet presAssocID="{A4F1D0C8-7B3A-435A-AC5D-B1A79383A41E}" presName="node" presStyleLbl="vennNode1" presStyleIdx="4" presStyleCnt="5" custScaleX="133714" custRadScaleRad="109514" custRadScaleInc="-21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13A3638-A1C1-45A4-9385-3A7CB39C7426}" type="presOf" srcId="{B85EF30A-447C-4BB5-AFC7-829850C63E30}" destId="{3C6FF2DA-95C1-43B2-B2EB-B3EB98DCEA6F}" srcOrd="0" destOrd="0" presId="urn:microsoft.com/office/officeart/2005/8/layout/radial3"/>
    <dgm:cxn modelId="{3164C234-E61F-4D51-A0B8-DB77671E61F2}" type="presOf" srcId="{7920BBC8-A30A-4A04-91B4-C18E11613065}" destId="{2C1E8A63-2882-4FE9-8D45-10C0CECB23C5}" srcOrd="0" destOrd="0" presId="urn:microsoft.com/office/officeart/2005/8/layout/radial3"/>
    <dgm:cxn modelId="{D4E087D2-8754-43EA-A61E-696082E5B982}" type="presOf" srcId="{28461A4B-077C-46A4-AFE6-C39BCC7FD4DD}" destId="{F31DF5B5-B54D-42FD-9475-F65DBEB5C8C7}" srcOrd="0" destOrd="0" presId="urn:microsoft.com/office/officeart/2005/8/layout/radial3"/>
    <dgm:cxn modelId="{3CABF2F1-CD56-40D2-B1F5-4AE837060AC6}" type="presOf" srcId="{48BA32BD-0FAD-44B1-B591-164CAD5D5856}" destId="{364E30F6-0A22-4DBE-ACD6-CAB9B5A919A1}" srcOrd="0" destOrd="0" presId="urn:microsoft.com/office/officeart/2005/8/layout/radial3"/>
    <dgm:cxn modelId="{9FD95C9D-3693-4240-BDDA-7D500E306B44}" type="presOf" srcId="{A4F1D0C8-7B3A-435A-AC5D-B1A79383A41E}" destId="{77D36BDC-F299-4A70-BFEB-6AF9E2F0E56F}" srcOrd="0" destOrd="0" presId="urn:microsoft.com/office/officeart/2005/8/layout/radial3"/>
    <dgm:cxn modelId="{6C4CEDE5-FDD4-4D00-9DAC-5831847B3191}" srcId="{2E6C66E0-000B-477A-82A1-5E5EA581A3D4}" destId="{B85EF30A-447C-4BB5-AFC7-829850C63E30}" srcOrd="0" destOrd="0" parTransId="{B259B1AC-91E5-4A2F-B945-808FE490C85A}" sibTransId="{33E5BC02-2B1A-45D2-A2C7-4668EF8362C9}"/>
    <dgm:cxn modelId="{BE505DFD-8825-43AA-94E4-E73B90F89926}" srcId="{B85EF30A-447C-4BB5-AFC7-829850C63E30}" destId="{7920BBC8-A30A-4A04-91B4-C18E11613065}" srcOrd="2" destOrd="0" parTransId="{BEEE4937-C971-4F40-A7D4-E20831A2CC63}" sibTransId="{5FDBEAAD-89A4-4CDD-AEA2-A73A10F3C3E9}"/>
    <dgm:cxn modelId="{BBC1A8C5-B978-4E7A-87F9-F7267F632426}" srcId="{B85EF30A-447C-4BB5-AFC7-829850C63E30}" destId="{A4F1D0C8-7B3A-435A-AC5D-B1A79383A41E}" srcOrd="3" destOrd="0" parTransId="{2E86F3FF-2ED9-477A-95E7-890464101637}" sibTransId="{F89606D8-73B6-487C-A51B-F63B3C8C3C03}"/>
    <dgm:cxn modelId="{4FE110C8-4721-438D-8941-1BC0E2C9EB1B}" srcId="{B85EF30A-447C-4BB5-AFC7-829850C63E30}" destId="{48BA32BD-0FAD-44B1-B591-164CAD5D5856}" srcOrd="0" destOrd="0" parTransId="{AAFF7641-FD06-4E05-A844-5E4BEF8AB242}" sibTransId="{EBAD8889-0DB0-4415-9688-9F770318F140}"/>
    <dgm:cxn modelId="{029203C9-DC2A-4099-A6CC-60FE9527970D}" srcId="{B85EF30A-447C-4BB5-AFC7-829850C63E30}" destId="{28461A4B-077C-46A4-AFE6-C39BCC7FD4DD}" srcOrd="1" destOrd="0" parTransId="{B9A6C3C7-B771-47AD-81FD-F8652C92BE0C}" sibTransId="{03D3AAC1-CA4E-4B43-A0C8-77B55706816C}"/>
    <dgm:cxn modelId="{E07D2182-D970-45E3-B913-F32C6E359B4D}" type="presOf" srcId="{2E6C66E0-000B-477A-82A1-5E5EA581A3D4}" destId="{6CAE4B30-E929-4779-A1F1-DFA93EF48897}" srcOrd="0" destOrd="0" presId="urn:microsoft.com/office/officeart/2005/8/layout/radial3"/>
    <dgm:cxn modelId="{3AD42C18-387C-41A6-8531-BDA06634C99B}" type="presParOf" srcId="{6CAE4B30-E929-4779-A1F1-DFA93EF48897}" destId="{E7D19571-57D0-44A1-AAB4-F4096884E1A9}" srcOrd="0" destOrd="0" presId="urn:microsoft.com/office/officeart/2005/8/layout/radial3"/>
    <dgm:cxn modelId="{1335CA03-9173-4E73-8BAD-C614E7A7E97A}" type="presParOf" srcId="{E7D19571-57D0-44A1-AAB4-F4096884E1A9}" destId="{3C6FF2DA-95C1-43B2-B2EB-B3EB98DCEA6F}" srcOrd="0" destOrd="0" presId="urn:microsoft.com/office/officeart/2005/8/layout/radial3"/>
    <dgm:cxn modelId="{DB7E1D58-356D-4518-B08D-632D81EF9BB9}" type="presParOf" srcId="{E7D19571-57D0-44A1-AAB4-F4096884E1A9}" destId="{364E30F6-0A22-4DBE-ACD6-CAB9B5A919A1}" srcOrd="1" destOrd="0" presId="urn:microsoft.com/office/officeart/2005/8/layout/radial3"/>
    <dgm:cxn modelId="{5F2EBBD4-56A6-4FD0-99A8-2E7C84FDA06B}" type="presParOf" srcId="{E7D19571-57D0-44A1-AAB4-F4096884E1A9}" destId="{F31DF5B5-B54D-42FD-9475-F65DBEB5C8C7}" srcOrd="2" destOrd="0" presId="urn:microsoft.com/office/officeart/2005/8/layout/radial3"/>
    <dgm:cxn modelId="{8DE203BF-F86F-4211-810E-EFFD3EE6E3A1}" type="presParOf" srcId="{E7D19571-57D0-44A1-AAB4-F4096884E1A9}" destId="{2C1E8A63-2882-4FE9-8D45-10C0CECB23C5}" srcOrd="3" destOrd="0" presId="urn:microsoft.com/office/officeart/2005/8/layout/radial3"/>
    <dgm:cxn modelId="{845CC196-9AF7-4EC1-93BF-167A77AD41F3}" type="presParOf" srcId="{E7D19571-57D0-44A1-AAB4-F4096884E1A9}" destId="{77D36BDC-F299-4A70-BFEB-6AF9E2F0E56F}" srcOrd="4" destOrd="0" presId="urn:microsoft.com/office/officeart/2005/8/layout/radial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3A66BA-3D7C-4D71-9DCE-28224AC04DC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96ED63B-6728-4239-A37F-2FDE021CE6C7}">
      <dgm:prSet phldrT="[Texto]"/>
      <dgm:spPr/>
      <dgm:t>
        <a:bodyPr/>
        <a:lstStyle/>
        <a:p>
          <a:r>
            <a:rPr lang="pt-BR" dirty="0" smtClean="0"/>
            <a:t>CENTRALIZAÇÃO</a:t>
          </a:r>
          <a:endParaRPr lang="pt-BR" dirty="0"/>
        </a:p>
      </dgm:t>
    </dgm:pt>
    <dgm:pt modelId="{BD9C3C9F-3D98-4939-814E-67CADD72A323}" type="parTrans" cxnId="{777C47A5-CA49-4778-A278-279F5D8B3E9A}">
      <dgm:prSet/>
      <dgm:spPr/>
      <dgm:t>
        <a:bodyPr/>
        <a:lstStyle/>
        <a:p>
          <a:endParaRPr lang="pt-BR"/>
        </a:p>
      </dgm:t>
    </dgm:pt>
    <dgm:pt modelId="{71D73508-C90C-4500-9E77-1C3F4CA49445}" type="sibTrans" cxnId="{777C47A5-CA49-4778-A278-279F5D8B3E9A}">
      <dgm:prSet/>
      <dgm:spPr/>
      <dgm:t>
        <a:bodyPr/>
        <a:lstStyle/>
        <a:p>
          <a:endParaRPr lang="pt-BR"/>
        </a:p>
      </dgm:t>
    </dgm:pt>
    <dgm:pt modelId="{64D80837-B423-4694-A08E-05BE0D102B43}">
      <dgm:prSet phldrT="[Texto]"/>
      <dgm:spPr/>
      <dgm:t>
        <a:bodyPr/>
        <a:lstStyle/>
        <a:p>
          <a:r>
            <a:rPr lang="pt-BR" dirty="0" smtClean="0"/>
            <a:t>CONCENTRADA</a:t>
          </a:r>
          <a:endParaRPr lang="pt-BR" dirty="0"/>
        </a:p>
      </dgm:t>
    </dgm:pt>
    <dgm:pt modelId="{A01279EC-B52F-4BD2-A5A8-380772CA823D}" type="parTrans" cxnId="{E5660632-2678-45CD-A7B3-EF6DC6CFB829}">
      <dgm:prSet/>
      <dgm:spPr/>
      <dgm:t>
        <a:bodyPr/>
        <a:lstStyle/>
        <a:p>
          <a:endParaRPr lang="pt-BR"/>
        </a:p>
      </dgm:t>
    </dgm:pt>
    <dgm:pt modelId="{A98D1BF7-3878-4FC0-B6A9-DFCF7768A1EC}" type="sibTrans" cxnId="{E5660632-2678-45CD-A7B3-EF6DC6CFB829}">
      <dgm:prSet/>
      <dgm:spPr/>
      <dgm:t>
        <a:bodyPr/>
        <a:lstStyle/>
        <a:p>
          <a:endParaRPr lang="pt-BR"/>
        </a:p>
      </dgm:t>
    </dgm:pt>
    <dgm:pt modelId="{560AE01A-6425-411D-AA89-A7E99451D432}" type="pres">
      <dgm:prSet presAssocID="{D73A66BA-3D7C-4D71-9DCE-28224AC04DC7}" presName="compositeShape" presStyleCnt="0">
        <dgm:presLayoutVars>
          <dgm:chMax val="7"/>
          <dgm:dir/>
          <dgm:resizeHandles val="exact"/>
        </dgm:presLayoutVars>
      </dgm:prSet>
      <dgm:spPr/>
    </dgm:pt>
    <dgm:pt modelId="{52B44066-CE5B-485D-9DF0-AE4C93DA90B3}" type="pres">
      <dgm:prSet presAssocID="{596ED63B-6728-4239-A37F-2FDE021CE6C7}" presName="circ1" presStyleLbl="vennNode1" presStyleIdx="0" presStyleCnt="2"/>
      <dgm:spPr/>
      <dgm:t>
        <a:bodyPr/>
        <a:lstStyle/>
        <a:p>
          <a:endParaRPr lang="pt-BR"/>
        </a:p>
      </dgm:t>
    </dgm:pt>
    <dgm:pt modelId="{868E5164-265D-424C-A3EE-2FC4F88DCC3C}" type="pres">
      <dgm:prSet presAssocID="{596ED63B-6728-4239-A37F-2FDE021CE6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F308AE-1242-42C0-901D-058F2789D104}" type="pres">
      <dgm:prSet presAssocID="{64D80837-B423-4694-A08E-05BE0D102B43}" presName="circ2" presStyleLbl="vennNode1" presStyleIdx="1" presStyleCnt="2"/>
      <dgm:spPr/>
      <dgm:t>
        <a:bodyPr/>
        <a:lstStyle/>
        <a:p>
          <a:endParaRPr lang="pt-BR"/>
        </a:p>
      </dgm:t>
    </dgm:pt>
    <dgm:pt modelId="{0CE71AA0-03B4-4F7E-BEE7-4EBDB28960CE}" type="pres">
      <dgm:prSet presAssocID="{64D80837-B423-4694-A08E-05BE0D102B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A6089D7-3E2E-4490-9317-8ED439A9DF67}" type="presOf" srcId="{596ED63B-6728-4239-A37F-2FDE021CE6C7}" destId="{868E5164-265D-424C-A3EE-2FC4F88DCC3C}" srcOrd="1" destOrd="0" presId="urn:microsoft.com/office/officeart/2005/8/layout/venn1"/>
    <dgm:cxn modelId="{B2BF99D9-D859-434D-B56E-D4A4691AA863}" type="presOf" srcId="{64D80837-B423-4694-A08E-05BE0D102B43}" destId="{0CE71AA0-03B4-4F7E-BEE7-4EBDB28960CE}" srcOrd="1" destOrd="0" presId="urn:microsoft.com/office/officeart/2005/8/layout/venn1"/>
    <dgm:cxn modelId="{21808910-69DA-4992-B02C-215F1E57E252}" type="presOf" srcId="{D73A66BA-3D7C-4D71-9DCE-28224AC04DC7}" destId="{560AE01A-6425-411D-AA89-A7E99451D432}" srcOrd="0" destOrd="0" presId="urn:microsoft.com/office/officeart/2005/8/layout/venn1"/>
    <dgm:cxn modelId="{3B0E79B9-0F4B-4D36-83FB-87CC485B71F2}" type="presOf" srcId="{596ED63B-6728-4239-A37F-2FDE021CE6C7}" destId="{52B44066-CE5B-485D-9DF0-AE4C93DA90B3}" srcOrd="0" destOrd="0" presId="urn:microsoft.com/office/officeart/2005/8/layout/venn1"/>
    <dgm:cxn modelId="{777C47A5-CA49-4778-A278-279F5D8B3E9A}" srcId="{D73A66BA-3D7C-4D71-9DCE-28224AC04DC7}" destId="{596ED63B-6728-4239-A37F-2FDE021CE6C7}" srcOrd="0" destOrd="0" parTransId="{BD9C3C9F-3D98-4939-814E-67CADD72A323}" sibTransId="{71D73508-C90C-4500-9E77-1C3F4CA49445}"/>
    <dgm:cxn modelId="{E5660632-2678-45CD-A7B3-EF6DC6CFB829}" srcId="{D73A66BA-3D7C-4D71-9DCE-28224AC04DC7}" destId="{64D80837-B423-4694-A08E-05BE0D102B43}" srcOrd="1" destOrd="0" parTransId="{A01279EC-B52F-4BD2-A5A8-380772CA823D}" sibTransId="{A98D1BF7-3878-4FC0-B6A9-DFCF7768A1EC}"/>
    <dgm:cxn modelId="{216F8B21-8C58-4D35-95DA-090C8DAE2020}" type="presOf" srcId="{64D80837-B423-4694-A08E-05BE0D102B43}" destId="{B5F308AE-1242-42C0-901D-058F2789D104}" srcOrd="0" destOrd="0" presId="urn:microsoft.com/office/officeart/2005/8/layout/venn1"/>
    <dgm:cxn modelId="{4611CDE8-46EC-4AE8-937A-53F6333E96EB}" type="presParOf" srcId="{560AE01A-6425-411D-AA89-A7E99451D432}" destId="{52B44066-CE5B-485D-9DF0-AE4C93DA90B3}" srcOrd="0" destOrd="0" presId="urn:microsoft.com/office/officeart/2005/8/layout/venn1"/>
    <dgm:cxn modelId="{0BDB3568-0286-4886-86F5-D098AB7FAEF1}" type="presParOf" srcId="{560AE01A-6425-411D-AA89-A7E99451D432}" destId="{868E5164-265D-424C-A3EE-2FC4F88DCC3C}" srcOrd="1" destOrd="0" presId="urn:microsoft.com/office/officeart/2005/8/layout/venn1"/>
    <dgm:cxn modelId="{E238F879-CE89-42C2-B9E4-B01424BC7A12}" type="presParOf" srcId="{560AE01A-6425-411D-AA89-A7E99451D432}" destId="{B5F308AE-1242-42C0-901D-058F2789D104}" srcOrd="2" destOrd="0" presId="urn:microsoft.com/office/officeart/2005/8/layout/venn1"/>
    <dgm:cxn modelId="{2E58350E-4244-4FCC-A491-5419DC126B2F}" type="presParOf" srcId="{560AE01A-6425-411D-AA89-A7E99451D432}" destId="{0CE71AA0-03B4-4F7E-BEE7-4EBDB28960CE}" srcOrd="3" destOrd="0" presId="urn:microsoft.com/office/officeart/2005/8/layout/ven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3A66BA-3D7C-4D71-9DCE-28224AC04DC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96ED63B-6728-4239-A37F-2FDE021CE6C7}">
      <dgm:prSet phldrT="[Texto]"/>
      <dgm:spPr/>
      <dgm:t>
        <a:bodyPr/>
        <a:lstStyle/>
        <a:p>
          <a:r>
            <a:rPr lang="pt-BR" dirty="0" smtClean="0"/>
            <a:t>CENTRALIZAÇÃO</a:t>
          </a:r>
          <a:endParaRPr lang="pt-BR" dirty="0"/>
        </a:p>
      </dgm:t>
    </dgm:pt>
    <dgm:pt modelId="{BD9C3C9F-3D98-4939-814E-67CADD72A323}" type="parTrans" cxnId="{777C47A5-CA49-4778-A278-279F5D8B3E9A}">
      <dgm:prSet/>
      <dgm:spPr/>
      <dgm:t>
        <a:bodyPr/>
        <a:lstStyle/>
        <a:p>
          <a:endParaRPr lang="pt-BR"/>
        </a:p>
      </dgm:t>
    </dgm:pt>
    <dgm:pt modelId="{71D73508-C90C-4500-9E77-1C3F4CA49445}" type="sibTrans" cxnId="{777C47A5-CA49-4778-A278-279F5D8B3E9A}">
      <dgm:prSet/>
      <dgm:spPr/>
      <dgm:t>
        <a:bodyPr/>
        <a:lstStyle/>
        <a:p>
          <a:endParaRPr lang="pt-BR"/>
        </a:p>
      </dgm:t>
    </dgm:pt>
    <dgm:pt modelId="{64D80837-B423-4694-A08E-05BE0D102B43}">
      <dgm:prSet phldrT="[Texto]"/>
      <dgm:spPr/>
      <dgm:t>
        <a:bodyPr/>
        <a:lstStyle/>
        <a:p>
          <a:r>
            <a:rPr lang="pt-BR" dirty="0" smtClean="0"/>
            <a:t>DESCONCENTRADA</a:t>
          </a:r>
          <a:endParaRPr lang="pt-BR" dirty="0"/>
        </a:p>
      </dgm:t>
    </dgm:pt>
    <dgm:pt modelId="{A01279EC-B52F-4BD2-A5A8-380772CA823D}" type="parTrans" cxnId="{E5660632-2678-45CD-A7B3-EF6DC6CFB829}">
      <dgm:prSet/>
      <dgm:spPr/>
      <dgm:t>
        <a:bodyPr/>
        <a:lstStyle/>
        <a:p>
          <a:endParaRPr lang="pt-BR"/>
        </a:p>
      </dgm:t>
    </dgm:pt>
    <dgm:pt modelId="{A98D1BF7-3878-4FC0-B6A9-DFCF7768A1EC}" type="sibTrans" cxnId="{E5660632-2678-45CD-A7B3-EF6DC6CFB829}">
      <dgm:prSet/>
      <dgm:spPr/>
      <dgm:t>
        <a:bodyPr/>
        <a:lstStyle/>
        <a:p>
          <a:endParaRPr lang="pt-BR"/>
        </a:p>
      </dgm:t>
    </dgm:pt>
    <dgm:pt modelId="{560AE01A-6425-411D-AA89-A7E99451D432}" type="pres">
      <dgm:prSet presAssocID="{D73A66BA-3D7C-4D71-9DCE-28224AC04DC7}" presName="compositeShape" presStyleCnt="0">
        <dgm:presLayoutVars>
          <dgm:chMax val="7"/>
          <dgm:dir/>
          <dgm:resizeHandles val="exact"/>
        </dgm:presLayoutVars>
      </dgm:prSet>
      <dgm:spPr/>
    </dgm:pt>
    <dgm:pt modelId="{52B44066-CE5B-485D-9DF0-AE4C93DA90B3}" type="pres">
      <dgm:prSet presAssocID="{596ED63B-6728-4239-A37F-2FDE021CE6C7}" presName="circ1" presStyleLbl="vennNode1" presStyleIdx="0" presStyleCnt="2"/>
      <dgm:spPr/>
      <dgm:t>
        <a:bodyPr/>
        <a:lstStyle/>
        <a:p>
          <a:endParaRPr lang="pt-BR"/>
        </a:p>
      </dgm:t>
    </dgm:pt>
    <dgm:pt modelId="{868E5164-265D-424C-A3EE-2FC4F88DCC3C}" type="pres">
      <dgm:prSet presAssocID="{596ED63B-6728-4239-A37F-2FDE021CE6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F308AE-1242-42C0-901D-058F2789D104}" type="pres">
      <dgm:prSet presAssocID="{64D80837-B423-4694-A08E-05BE0D102B43}" presName="circ2" presStyleLbl="vennNode1" presStyleIdx="1" presStyleCnt="2"/>
      <dgm:spPr/>
      <dgm:t>
        <a:bodyPr/>
        <a:lstStyle/>
        <a:p>
          <a:endParaRPr lang="pt-BR"/>
        </a:p>
      </dgm:t>
    </dgm:pt>
    <dgm:pt modelId="{0CE71AA0-03B4-4F7E-BEE7-4EBDB28960CE}" type="pres">
      <dgm:prSet presAssocID="{64D80837-B423-4694-A08E-05BE0D102B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E2C701C-B3AE-427D-85C4-93CC44006F35}" type="presOf" srcId="{596ED63B-6728-4239-A37F-2FDE021CE6C7}" destId="{52B44066-CE5B-485D-9DF0-AE4C93DA90B3}" srcOrd="0" destOrd="0" presId="urn:microsoft.com/office/officeart/2005/8/layout/venn1"/>
    <dgm:cxn modelId="{426B70BA-3252-4C1B-BC87-E02D805DAE47}" type="presOf" srcId="{64D80837-B423-4694-A08E-05BE0D102B43}" destId="{B5F308AE-1242-42C0-901D-058F2789D104}" srcOrd="0" destOrd="0" presId="urn:microsoft.com/office/officeart/2005/8/layout/venn1"/>
    <dgm:cxn modelId="{F1443F83-4B70-4B0A-B0E3-B6282A5AEDB6}" type="presOf" srcId="{64D80837-B423-4694-A08E-05BE0D102B43}" destId="{0CE71AA0-03B4-4F7E-BEE7-4EBDB28960CE}" srcOrd="1" destOrd="0" presId="urn:microsoft.com/office/officeart/2005/8/layout/venn1"/>
    <dgm:cxn modelId="{1D7EA3FE-5C5A-429A-831B-FFAEFB751914}" type="presOf" srcId="{596ED63B-6728-4239-A37F-2FDE021CE6C7}" destId="{868E5164-265D-424C-A3EE-2FC4F88DCC3C}" srcOrd="1" destOrd="0" presId="urn:microsoft.com/office/officeart/2005/8/layout/venn1"/>
    <dgm:cxn modelId="{777C47A5-CA49-4778-A278-279F5D8B3E9A}" srcId="{D73A66BA-3D7C-4D71-9DCE-28224AC04DC7}" destId="{596ED63B-6728-4239-A37F-2FDE021CE6C7}" srcOrd="0" destOrd="0" parTransId="{BD9C3C9F-3D98-4939-814E-67CADD72A323}" sibTransId="{71D73508-C90C-4500-9E77-1C3F4CA49445}"/>
    <dgm:cxn modelId="{E5660632-2678-45CD-A7B3-EF6DC6CFB829}" srcId="{D73A66BA-3D7C-4D71-9DCE-28224AC04DC7}" destId="{64D80837-B423-4694-A08E-05BE0D102B43}" srcOrd="1" destOrd="0" parTransId="{A01279EC-B52F-4BD2-A5A8-380772CA823D}" sibTransId="{A98D1BF7-3878-4FC0-B6A9-DFCF7768A1EC}"/>
    <dgm:cxn modelId="{949EC0BA-097B-407D-8520-F88DA96AD919}" type="presOf" srcId="{D73A66BA-3D7C-4D71-9DCE-28224AC04DC7}" destId="{560AE01A-6425-411D-AA89-A7E99451D432}" srcOrd="0" destOrd="0" presId="urn:microsoft.com/office/officeart/2005/8/layout/venn1"/>
    <dgm:cxn modelId="{7788E152-F363-4FC7-A0F4-2835FEBAC454}" type="presParOf" srcId="{560AE01A-6425-411D-AA89-A7E99451D432}" destId="{52B44066-CE5B-485D-9DF0-AE4C93DA90B3}" srcOrd="0" destOrd="0" presId="urn:microsoft.com/office/officeart/2005/8/layout/venn1"/>
    <dgm:cxn modelId="{2BE7C5DA-19E2-4B86-9638-FF36E9826DE7}" type="presParOf" srcId="{560AE01A-6425-411D-AA89-A7E99451D432}" destId="{868E5164-265D-424C-A3EE-2FC4F88DCC3C}" srcOrd="1" destOrd="0" presId="urn:microsoft.com/office/officeart/2005/8/layout/venn1"/>
    <dgm:cxn modelId="{7A34A4F0-2160-4D92-BD74-BFC19A412429}" type="presParOf" srcId="{560AE01A-6425-411D-AA89-A7E99451D432}" destId="{B5F308AE-1242-42C0-901D-058F2789D104}" srcOrd="2" destOrd="0" presId="urn:microsoft.com/office/officeart/2005/8/layout/venn1"/>
    <dgm:cxn modelId="{E6BF84CA-43F6-48E3-82D0-F11A237F1529}" type="presParOf" srcId="{560AE01A-6425-411D-AA89-A7E99451D432}" destId="{0CE71AA0-03B4-4F7E-BEE7-4EBDB28960CE}" srcOrd="3" destOrd="0" presId="urn:microsoft.com/office/officeart/2005/8/layout/ven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3A66BA-3D7C-4D71-9DCE-28224AC04DC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96ED63B-6728-4239-A37F-2FDE021CE6C7}">
      <dgm:prSet phldrT="[Texto]"/>
      <dgm:spPr/>
      <dgm:t>
        <a:bodyPr/>
        <a:lstStyle/>
        <a:p>
          <a:r>
            <a:rPr lang="pt-BR" dirty="0" smtClean="0"/>
            <a:t>DESCENTRALIZAÇÃO</a:t>
          </a:r>
          <a:endParaRPr lang="pt-BR" dirty="0"/>
        </a:p>
      </dgm:t>
    </dgm:pt>
    <dgm:pt modelId="{BD9C3C9F-3D98-4939-814E-67CADD72A323}" type="parTrans" cxnId="{777C47A5-CA49-4778-A278-279F5D8B3E9A}">
      <dgm:prSet/>
      <dgm:spPr/>
      <dgm:t>
        <a:bodyPr/>
        <a:lstStyle/>
        <a:p>
          <a:endParaRPr lang="pt-BR"/>
        </a:p>
      </dgm:t>
    </dgm:pt>
    <dgm:pt modelId="{71D73508-C90C-4500-9E77-1C3F4CA49445}" type="sibTrans" cxnId="{777C47A5-CA49-4778-A278-279F5D8B3E9A}">
      <dgm:prSet/>
      <dgm:spPr/>
      <dgm:t>
        <a:bodyPr/>
        <a:lstStyle/>
        <a:p>
          <a:endParaRPr lang="pt-BR"/>
        </a:p>
      </dgm:t>
    </dgm:pt>
    <dgm:pt modelId="{64D80837-B423-4694-A08E-05BE0D102B43}">
      <dgm:prSet phldrT="[Texto]"/>
      <dgm:spPr/>
      <dgm:t>
        <a:bodyPr/>
        <a:lstStyle/>
        <a:p>
          <a:r>
            <a:rPr lang="pt-BR" dirty="0" smtClean="0"/>
            <a:t>CONCENTRADA</a:t>
          </a:r>
          <a:endParaRPr lang="pt-BR" dirty="0"/>
        </a:p>
      </dgm:t>
    </dgm:pt>
    <dgm:pt modelId="{A01279EC-B52F-4BD2-A5A8-380772CA823D}" type="parTrans" cxnId="{E5660632-2678-45CD-A7B3-EF6DC6CFB829}">
      <dgm:prSet/>
      <dgm:spPr/>
      <dgm:t>
        <a:bodyPr/>
        <a:lstStyle/>
        <a:p>
          <a:endParaRPr lang="pt-BR"/>
        </a:p>
      </dgm:t>
    </dgm:pt>
    <dgm:pt modelId="{A98D1BF7-3878-4FC0-B6A9-DFCF7768A1EC}" type="sibTrans" cxnId="{E5660632-2678-45CD-A7B3-EF6DC6CFB829}">
      <dgm:prSet/>
      <dgm:spPr/>
      <dgm:t>
        <a:bodyPr/>
        <a:lstStyle/>
        <a:p>
          <a:endParaRPr lang="pt-BR"/>
        </a:p>
      </dgm:t>
    </dgm:pt>
    <dgm:pt modelId="{560AE01A-6425-411D-AA89-A7E99451D432}" type="pres">
      <dgm:prSet presAssocID="{D73A66BA-3D7C-4D71-9DCE-28224AC04DC7}" presName="compositeShape" presStyleCnt="0">
        <dgm:presLayoutVars>
          <dgm:chMax val="7"/>
          <dgm:dir/>
          <dgm:resizeHandles val="exact"/>
        </dgm:presLayoutVars>
      </dgm:prSet>
      <dgm:spPr/>
    </dgm:pt>
    <dgm:pt modelId="{52B44066-CE5B-485D-9DF0-AE4C93DA90B3}" type="pres">
      <dgm:prSet presAssocID="{596ED63B-6728-4239-A37F-2FDE021CE6C7}" presName="circ1" presStyleLbl="vennNode1" presStyleIdx="0" presStyleCnt="2"/>
      <dgm:spPr/>
      <dgm:t>
        <a:bodyPr/>
        <a:lstStyle/>
        <a:p>
          <a:endParaRPr lang="pt-BR"/>
        </a:p>
      </dgm:t>
    </dgm:pt>
    <dgm:pt modelId="{868E5164-265D-424C-A3EE-2FC4F88DCC3C}" type="pres">
      <dgm:prSet presAssocID="{596ED63B-6728-4239-A37F-2FDE021CE6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F308AE-1242-42C0-901D-058F2789D104}" type="pres">
      <dgm:prSet presAssocID="{64D80837-B423-4694-A08E-05BE0D102B43}" presName="circ2" presStyleLbl="vennNode1" presStyleIdx="1" presStyleCnt="2"/>
      <dgm:spPr/>
      <dgm:t>
        <a:bodyPr/>
        <a:lstStyle/>
        <a:p>
          <a:endParaRPr lang="pt-BR"/>
        </a:p>
      </dgm:t>
    </dgm:pt>
    <dgm:pt modelId="{0CE71AA0-03B4-4F7E-BEE7-4EBDB28960CE}" type="pres">
      <dgm:prSet presAssocID="{64D80837-B423-4694-A08E-05BE0D102B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C7A5000-7F52-42A8-892A-1A858318A78D}" type="presOf" srcId="{D73A66BA-3D7C-4D71-9DCE-28224AC04DC7}" destId="{560AE01A-6425-411D-AA89-A7E99451D432}" srcOrd="0" destOrd="0" presId="urn:microsoft.com/office/officeart/2005/8/layout/venn1"/>
    <dgm:cxn modelId="{999E82B7-7C1C-4808-B989-0794971DCFF2}" type="presOf" srcId="{596ED63B-6728-4239-A37F-2FDE021CE6C7}" destId="{52B44066-CE5B-485D-9DF0-AE4C93DA90B3}" srcOrd="0" destOrd="0" presId="urn:microsoft.com/office/officeart/2005/8/layout/venn1"/>
    <dgm:cxn modelId="{48E9C870-225A-4E8A-AA7E-2738BABBE25A}" type="presOf" srcId="{596ED63B-6728-4239-A37F-2FDE021CE6C7}" destId="{868E5164-265D-424C-A3EE-2FC4F88DCC3C}" srcOrd="1" destOrd="0" presId="urn:microsoft.com/office/officeart/2005/8/layout/venn1"/>
    <dgm:cxn modelId="{777C47A5-CA49-4778-A278-279F5D8B3E9A}" srcId="{D73A66BA-3D7C-4D71-9DCE-28224AC04DC7}" destId="{596ED63B-6728-4239-A37F-2FDE021CE6C7}" srcOrd="0" destOrd="0" parTransId="{BD9C3C9F-3D98-4939-814E-67CADD72A323}" sibTransId="{71D73508-C90C-4500-9E77-1C3F4CA49445}"/>
    <dgm:cxn modelId="{E5660632-2678-45CD-A7B3-EF6DC6CFB829}" srcId="{D73A66BA-3D7C-4D71-9DCE-28224AC04DC7}" destId="{64D80837-B423-4694-A08E-05BE0D102B43}" srcOrd="1" destOrd="0" parTransId="{A01279EC-B52F-4BD2-A5A8-380772CA823D}" sibTransId="{A98D1BF7-3878-4FC0-B6A9-DFCF7768A1EC}"/>
    <dgm:cxn modelId="{72837AE1-ADD6-44F9-8807-34A1D07D88C1}" type="presOf" srcId="{64D80837-B423-4694-A08E-05BE0D102B43}" destId="{B5F308AE-1242-42C0-901D-058F2789D104}" srcOrd="0" destOrd="0" presId="urn:microsoft.com/office/officeart/2005/8/layout/venn1"/>
    <dgm:cxn modelId="{794C2B09-DE5C-4030-B8A3-AC35E0FD92E3}" type="presOf" srcId="{64D80837-B423-4694-A08E-05BE0D102B43}" destId="{0CE71AA0-03B4-4F7E-BEE7-4EBDB28960CE}" srcOrd="1" destOrd="0" presId="urn:microsoft.com/office/officeart/2005/8/layout/venn1"/>
    <dgm:cxn modelId="{D9F66FEA-A615-426B-BF62-0E1AEE334B7A}" type="presParOf" srcId="{560AE01A-6425-411D-AA89-A7E99451D432}" destId="{52B44066-CE5B-485D-9DF0-AE4C93DA90B3}" srcOrd="0" destOrd="0" presId="urn:microsoft.com/office/officeart/2005/8/layout/venn1"/>
    <dgm:cxn modelId="{E24C81E0-9C6F-47DE-B0A8-1A407F83B5BA}" type="presParOf" srcId="{560AE01A-6425-411D-AA89-A7E99451D432}" destId="{868E5164-265D-424C-A3EE-2FC4F88DCC3C}" srcOrd="1" destOrd="0" presId="urn:microsoft.com/office/officeart/2005/8/layout/venn1"/>
    <dgm:cxn modelId="{AA589EFF-6438-4321-8975-C955AF183DB2}" type="presParOf" srcId="{560AE01A-6425-411D-AA89-A7E99451D432}" destId="{B5F308AE-1242-42C0-901D-058F2789D104}" srcOrd="2" destOrd="0" presId="urn:microsoft.com/office/officeart/2005/8/layout/venn1"/>
    <dgm:cxn modelId="{151F6D28-208A-43DA-8470-17EBE91044F8}" type="presParOf" srcId="{560AE01A-6425-411D-AA89-A7E99451D432}" destId="{0CE71AA0-03B4-4F7E-BEE7-4EBDB28960CE}" srcOrd="3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1E808-4D0B-47C5-88D8-BD3E7394A02F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3C154-15C6-4F0B-83C6-23151C29B6A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Direito Administrativo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1900" dirty="0" smtClean="0"/>
              <a:t>AULA 4 – </a:t>
            </a:r>
            <a:r>
              <a:rPr lang="pt-BR" sz="1900" b="1" dirty="0" smtClean="0"/>
              <a:t>ORGANIZAÇÃO ADMINISTRATIVA – PARTE GERAL</a:t>
            </a:r>
            <a:endParaRPr lang="pt-BR" sz="19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</a:t>
            </a:r>
            <a:r>
              <a:rPr lang="pt-BR" sz="1500" dirty="0" smtClean="0"/>
              <a:t>CFMVZ</a:t>
            </a:r>
          </a:p>
          <a:p>
            <a:pPr algn="l"/>
            <a:r>
              <a:rPr lang="pt-BR" sz="1400" smtClean="0"/>
              <a:t>Presidente da Comissão de Saúde Ambiental e Animais Silvestres do CRMV-MT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CONCEITO DE ENTIDADE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lvl="1" algn="just"/>
            <a:endParaRPr lang="pt-BR" sz="2000" dirty="0" smtClean="0"/>
          </a:p>
          <a:p>
            <a:pPr algn="just">
              <a:buNone/>
            </a:pPr>
            <a:r>
              <a:rPr lang="pt-BR" sz="2400" dirty="0" smtClean="0"/>
              <a:t>	Art. 1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Esta Lei estabelece normas básicas sobre o processo administrativo no âmbito da Administração Federal direta e indireta, visando, em especial, à proteção dos direitos dos administrados e ao melhor cumprimento dos fins da Administração.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§ 2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Para os fins desta Lei, consideram-se: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II - </a:t>
            </a:r>
            <a:r>
              <a:rPr lang="pt-BR" sz="2400" b="1" u="sng" dirty="0" smtClean="0"/>
              <a:t>entidade</a:t>
            </a:r>
            <a:r>
              <a:rPr lang="pt-BR" sz="2400" dirty="0" smtClean="0"/>
              <a:t> - a </a:t>
            </a:r>
            <a:r>
              <a:rPr lang="pt-BR" sz="2400" b="1" u="sng" dirty="0" smtClean="0"/>
              <a:t>unidade</a:t>
            </a:r>
            <a:r>
              <a:rPr lang="pt-BR" sz="2400" dirty="0" smtClean="0"/>
              <a:t> de </a:t>
            </a:r>
            <a:r>
              <a:rPr lang="pt-BR" sz="2400" b="1" u="sng" dirty="0" smtClean="0"/>
              <a:t>atuação</a:t>
            </a:r>
            <a:r>
              <a:rPr lang="pt-BR" sz="2400" dirty="0" smtClean="0"/>
              <a:t> </a:t>
            </a:r>
            <a:r>
              <a:rPr lang="pt-BR" sz="2400" b="1" u="sng" dirty="0" smtClean="0"/>
              <a:t>dotada</a:t>
            </a:r>
            <a:r>
              <a:rPr lang="pt-BR" sz="2400" dirty="0" smtClean="0"/>
              <a:t> de </a:t>
            </a:r>
            <a:r>
              <a:rPr lang="pt-BR" sz="2400" b="1" u="sng" dirty="0" smtClean="0"/>
              <a:t>personalidade jurídica</a:t>
            </a:r>
            <a:r>
              <a:rPr lang="pt-BR" sz="2400" dirty="0" smtClean="0"/>
              <a:t>; [...]</a:t>
            </a:r>
          </a:p>
          <a:p>
            <a:pPr algn="just">
              <a:buNone/>
            </a:pPr>
            <a:endParaRPr lang="pt-BR" sz="2400" dirty="0" smtClean="0"/>
          </a:p>
          <a:p>
            <a:pPr algn="r">
              <a:buNone/>
            </a:pPr>
            <a:r>
              <a:rPr lang="pt-BR" sz="1600" dirty="0" smtClean="0"/>
              <a:t>(LEI 9784/99)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NATUREZA JURÍDICA DA ENTIDADE:</a:t>
            </a:r>
            <a:br>
              <a:rPr lang="pt-BR" sz="3200" dirty="0" smtClean="0"/>
            </a:br>
            <a:r>
              <a:rPr lang="pt-BR" sz="2700" dirty="0" smtClean="0"/>
              <a:t>PRINCÍPIO FUNDAMENTAL DA ADMINISTRAÇÃO PÚBLICA</a:t>
            </a:r>
            <a:endParaRPr lang="pt-BR" sz="27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 lnSpcReduction="10000"/>
          </a:bodyPr>
          <a:lstStyle/>
          <a:p>
            <a:pPr lvl="1" algn="just">
              <a:buNone/>
            </a:pPr>
            <a:endParaRPr lang="pt-BR" sz="2000" dirty="0" smtClean="0"/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 Art. 6º As atividades da Administração Federal obedecerão aos seguintes </a:t>
            </a:r>
            <a:r>
              <a:rPr lang="pt-BR" sz="2400" b="1" u="sng" dirty="0" smtClean="0"/>
              <a:t>princípios fundamentais</a:t>
            </a:r>
            <a:r>
              <a:rPr lang="pt-BR" sz="2400" dirty="0" smtClean="0"/>
              <a:t>: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        I - Planejamento.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        II - Coordenação.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        </a:t>
            </a:r>
            <a:r>
              <a:rPr lang="pt-BR" sz="2400" b="1" u="sng" dirty="0" smtClean="0"/>
              <a:t>III - Descentralização.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        IV - Delegação de Competência.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        V - </a:t>
            </a:r>
            <a:r>
              <a:rPr lang="pt-BR" sz="2400" dirty="0" err="1" smtClean="0"/>
              <a:t>Contrôle</a:t>
            </a:r>
            <a:r>
              <a:rPr lang="pt-BR" sz="2400" dirty="0" smtClean="0"/>
              <a:t>.</a:t>
            </a:r>
          </a:p>
          <a:p>
            <a:pPr algn="just">
              <a:buNone/>
            </a:pPr>
            <a:endParaRPr lang="pt-BR" sz="2400" dirty="0" smtClean="0"/>
          </a:p>
          <a:p>
            <a:pPr algn="r">
              <a:buNone/>
            </a:pPr>
            <a:r>
              <a:rPr lang="pt-BR" sz="1600" dirty="0" smtClean="0"/>
              <a:t>(DECRETO-LEI 200/67)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214290"/>
          <a:ext cx="9144000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57256"/>
          </a:xfrm>
        </p:spPr>
        <p:txBody>
          <a:bodyPr>
            <a:noAutofit/>
          </a:bodyPr>
          <a:lstStyle/>
          <a:p>
            <a:pPr algn="ctr"/>
            <a:r>
              <a:rPr lang="pt-BR" sz="2900" dirty="0" smtClean="0"/>
              <a:t>FORMAS DISTINTAS DE ORGANIZAÇÃO DA ESTRUTURA ADMINISTRATIVA</a:t>
            </a:r>
            <a:endParaRPr lang="pt-BR" sz="29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85720" y="371475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1 única PJ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000496" y="371475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Sem divisões internas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71472" y="507207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Ex improvável: 1 entidade federativa que desempenhasse diretamente todas as suas competências sem divisão em órgãos públicos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57256"/>
          </a:xfrm>
        </p:spPr>
        <p:txBody>
          <a:bodyPr>
            <a:noAutofit/>
          </a:bodyPr>
          <a:lstStyle/>
          <a:p>
            <a:pPr algn="ctr"/>
            <a:r>
              <a:rPr lang="pt-BR" sz="2900" dirty="0" smtClean="0"/>
              <a:t>FORMAS DISTINTAS DE ORGANIZAÇÃO DA ESTRUTURA ADMINISTRATIVA</a:t>
            </a:r>
            <a:endParaRPr lang="pt-BR" sz="29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85720" y="371475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1 única PJ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000496" y="371475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Com divisões internas em órgãos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71472" y="5072074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Ex : Competências da União Federal exercidas pelos Ministérios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57256"/>
          </a:xfrm>
        </p:spPr>
        <p:txBody>
          <a:bodyPr>
            <a:noAutofit/>
          </a:bodyPr>
          <a:lstStyle/>
          <a:p>
            <a:pPr algn="ctr"/>
            <a:r>
              <a:rPr lang="pt-BR" sz="2900" dirty="0" smtClean="0"/>
              <a:t>FORMAS DISTINTAS DE ORGANIZAÇÃO DA ESTRUTURA ADMINISTRATIVA</a:t>
            </a:r>
            <a:endParaRPr lang="pt-BR" sz="29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85720" y="371475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Várias </a:t>
            </a:r>
            <a:r>
              <a:rPr lang="pt-BR" b="1" dirty="0" err="1" smtClean="0"/>
              <a:t>PJs</a:t>
            </a:r>
            <a:r>
              <a:rPr lang="pt-BR" b="1" dirty="0" smtClean="0"/>
              <a:t> autônomas (entidades)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000496" y="371475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Sem divisões internas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71472" y="5072074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Ex : Autarquias sem órgãos internos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57256"/>
          </a:xfrm>
        </p:spPr>
        <p:txBody>
          <a:bodyPr>
            <a:noAutofit/>
          </a:bodyPr>
          <a:lstStyle/>
          <a:p>
            <a:pPr algn="ctr"/>
            <a:r>
              <a:rPr lang="pt-BR" sz="2900" dirty="0" smtClean="0"/>
              <a:t>FORMAS DISTINTAS DE ORGANIZAÇÃO DA ESTRUTURA ADMINISTRATIVA</a:t>
            </a:r>
            <a:endParaRPr lang="pt-BR" sz="29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85720" y="3714752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Várias </a:t>
            </a:r>
            <a:r>
              <a:rPr lang="pt-BR" b="1" dirty="0" err="1" smtClean="0"/>
              <a:t>PJs</a:t>
            </a:r>
            <a:r>
              <a:rPr lang="pt-BR" b="1" dirty="0" smtClean="0"/>
              <a:t> autônomas</a:t>
            </a:r>
          </a:p>
          <a:p>
            <a:pPr algn="ctr"/>
            <a:r>
              <a:rPr lang="pt-BR" b="1" dirty="0" smtClean="0"/>
              <a:t>(entidades)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000496" y="371475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Com divisões internas em órgãos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71472" y="5072074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Ex : Autarquias estruturadas internamente em diversos órgãos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52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ixaDeTexto 6"/>
          <p:cNvSpPr txBox="1"/>
          <p:nvPr/>
        </p:nvSpPr>
        <p:spPr>
          <a:xfrm>
            <a:off x="1785918" y="71435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PJ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5072066" y="400050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PJ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8143900" y="400050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PJ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7143768" y="400050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PJ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6072198" y="400050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PJ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350043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TEORIAS DO</a:t>
            </a:r>
            <a:br>
              <a:rPr lang="pt-BR" sz="3200" dirty="0" smtClean="0"/>
            </a:br>
            <a:r>
              <a:rPr lang="pt-BR" sz="3200" dirty="0" smtClean="0"/>
              <a:t>ÓRGÃO PÚBLICO</a:t>
            </a:r>
            <a:endParaRPr lang="pt-BR" sz="32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TEORIA DA IDENTIDADE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285860"/>
            <a:ext cx="9001156" cy="55721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3600" dirty="0" smtClean="0"/>
              <a:t>Primeira tentativa</a:t>
            </a:r>
          </a:p>
          <a:p>
            <a:pPr algn="just">
              <a:lnSpc>
                <a:spcPct val="150000"/>
              </a:lnSpc>
            </a:pPr>
            <a:r>
              <a:rPr lang="pt-BR" sz="3600" dirty="0" smtClean="0"/>
              <a:t>Órgão e agente</a:t>
            </a:r>
            <a:r>
              <a:rPr lang="pt-BR" sz="3600" dirty="0" smtClean="0">
                <a:latin typeface="Lucida Sans Unicode"/>
                <a:cs typeface="Lucida Sans Unicode"/>
              </a:rPr>
              <a:t>⇛</a:t>
            </a:r>
            <a:r>
              <a:rPr lang="pt-BR" sz="3600" dirty="0" smtClean="0"/>
              <a:t> Unidade inseparável</a:t>
            </a:r>
          </a:p>
          <a:p>
            <a:pPr algn="just">
              <a:lnSpc>
                <a:spcPct val="150000"/>
              </a:lnSpc>
            </a:pPr>
            <a:r>
              <a:rPr lang="pt-BR" sz="3600" dirty="0" smtClean="0"/>
              <a:t>Órgão = Agente</a:t>
            </a:r>
          </a:p>
          <a:p>
            <a:pPr algn="just">
              <a:lnSpc>
                <a:spcPct val="150000"/>
              </a:lnSpc>
            </a:pPr>
            <a:r>
              <a:rPr lang="pt-BR" sz="3600" b="1" u="sng" dirty="0" smtClean="0"/>
              <a:t>EQUÍVOCO: </a:t>
            </a:r>
          </a:p>
          <a:p>
            <a:pPr lvl="1" algn="just">
              <a:lnSpc>
                <a:spcPct val="150000"/>
              </a:lnSpc>
            </a:pPr>
            <a:r>
              <a:rPr lang="pt-BR" sz="3200" dirty="0" smtClean="0"/>
              <a:t>Morte agente = Morte Órgão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DECRETO LEI N</a:t>
            </a:r>
            <a:r>
              <a:rPr lang="pt-BR" sz="3200" dirty="0" smtClean="0">
                <a:latin typeface="Calibri"/>
              </a:rPr>
              <a:t>º 200, de 25/02/1967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285860"/>
            <a:ext cx="9001156" cy="55721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800" dirty="0" smtClean="0"/>
              <a:t>	</a:t>
            </a:r>
            <a:r>
              <a:rPr lang="pt-BR" sz="3600" b="1" u="sng" dirty="0" smtClean="0"/>
              <a:t>Dispõe</a:t>
            </a:r>
            <a:r>
              <a:rPr lang="pt-BR" sz="3600" dirty="0" smtClean="0"/>
              <a:t> </a:t>
            </a:r>
            <a:r>
              <a:rPr lang="pt-BR" sz="3600" dirty="0" err="1" smtClean="0"/>
              <a:t>sôbre</a:t>
            </a:r>
            <a:r>
              <a:rPr lang="pt-BR" sz="3600" dirty="0" smtClean="0"/>
              <a:t> a </a:t>
            </a:r>
            <a:r>
              <a:rPr lang="pt-BR" sz="3600" b="1" u="sng" dirty="0" smtClean="0"/>
              <a:t>organização da Administração Federal</a:t>
            </a:r>
            <a:r>
              <a:rPr lang="pt-BR" sz="3600" dirty="0" smtClean="0"/>
              <a:t>, estabelece diretrizes para a Reforma Administrativa e dá outras providências.</a:t>
            </a:r>
            <a:endParaRPr lang="pt-B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TEORIA DA REPRESENTAÇÃO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607220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3600" dirty="0" smtClean="0"/>
              <a:t>Estado é como o incapaz...</a:t>
            </a:r>
          </a:p>
          <a:p>
            <a:pPr algn="just">
              <a:lnSpc>
                <a:spcPct val="150000"/>
              </a:lnSpc>
            </a:pPr>
            <a:r>
              <a:rPr lang="pt-BR" sz="3600" dirty="0" smtClean="0"/>
              <a:t>Não pode se defender sozinho...</a:t>
            </a:r>
          </a:p>
          <a:p>
            <a:pPr algn="just">
              <a:lnSpc>
                <a:spcPct val="150000"/>
              </a:lnSpc>
            </a:pPr>
            <a:r>
              <a:rPr lang="pt-BR" sz="3600" dirty="0" smtClean="0"/>
              <a:t>Precisa ser representado</a:t>
            </a:r>
          </a:p>
          <a:p>
            <a:pPr algn="just">
              <a:lnSpc>
                <a:spcPct val="150000"/>
              </a:lnSpc>
            </a:pPr>
            <a:r>
              <a:rPr lang="pt-BR" sz="3600" dirty="0" smtClean="0"/>
              <a:t>Agente ~ curador do órgão</a:t>
            </a:r>
          </a:p>
          <a:p>
            <a:pPr algn="just">
              <a:lnSpc>
                <a:spcPct val="150000"/>
              </a:lnSpc>
            </a:pPr>
            <a:r>
              <a:rPr lang="pt-BR" sz="3600" b="1" u="sng" dirty="0" smtClean="0"/>
              <a:t>EQUÍVOCO: </a:t>
            </a:r>
          </a:p>
          <a:p>
            <a:pPr lvl="1" algn="just">
              <a:lnSpc>
                <a:spcPct val="150000"/>
              </a:lnSpc>
            </a:pPr>
            <a:r>
              <a:rPr lang="pt-BR" sz="2800" dirty="0" smtClean="0"/>
              <a:t>Sendo incapaz o órgão não poderia nomear seu representante, como ocorre.</a:t>
            </a:r>
            <a:endParaRPr lang="pt-B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TEORIA DO MANDATO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607220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3600" dirty="0" smtClean="0"/>
              <a:t>Relação entre Estado x Agente:</a:t>
            </a:r>
          </a:p>
          <a:p>
            <a:pPr lvl="1" algn="just">
              <a:lnSpc>
                <a:spcPct val="150000"/>
              </a:lnSpc>
            </a:pPr>
            <a:r>
              <a:rPr lang="pt-BR" sz="3200" dirty="0" smtClean="0">
                <a:latin typeface="Lucida Sans Unicode"/>
                <a:cs typeface="Lucida Sans Unicode"/>
              </a:rPr>
              <a:t>contrato de representação</a:t>
            </a:r>
            <a:endParaRPr lang="pt-BR" sz="3200" dirty="0" smtClean="0"/>
          </a:p>
          <a:p>
            <a:pPr algn="just">
              <a:lnSpc>
                <a:spcPct val="150000"/>
              </a:lnSpc>
            </a:pPr>
            <a:r>
              <a:rPr lang="pt-BR" sz="3600" b="1" u="sng" dirty="0" smtClean="0"/>
              <a:t>EQUÍVOCO: </a:t>
            </a:r>
          </a:p>
          <a:p>
            <a:pPr lvl="1" algn="just">
              <a:lnSpc>
                <a:spcPct val="150000"/>
              </a:lnSpc>
            </a:pPr>
            <a:r>
              <a:rPr lang="pt-BR" sz="3200" dirty="0" smtClean="0"/>
              <a:t>Em qual momento e quem realizaria a outorga do mandato?</a:t>
            </a:r>
            <a:endParaRPr lang="pt-BR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6900" y="2190750"/>
            <a:ext cx="34671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TEORIA DA IMPUTAÇÃO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607220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Idealizador da moderna teoria do órgão público baseada na noção de imputação volitiva: o alemão Otto Friedrich Von </a:t>
            </a:r>
            <a:r>
              <a:rPr lang="pt-BR" sz="2400" dirty="0" err="1" smtClean="0"/>
              <a:t>Gierke</a:t>
            </a:r>
            <a:r>
              <a:rPr lang="pt-BR" sz="2400" dirty="0" smtClean="0"/>
              <a:t> (1841-1921)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Comparou o Estado ao corpo humano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Cada repartição estatal funciona como uma	        parte do corpo, como um dos órgão humanos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Daí a origem do termo </a:t>
            </a:r>
            <a:r>
              <a:rPr lang="pt-BR" sz="2400" b="1" u="sng" dirty="0" smtClean="0"/>
              <a:t>“órgão público”</a:t>
            </a:r>
            <a:r>
              <a:rPr lang="pt-BR" sz="24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TEORIA DA IMPUTAÇÃO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607220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3600" dirty="0" smtClean="0"/>
              <a:t>Teoria + aceita </a:t>
            </a:r>
            <a:r>
              <a:rPr lang="pt-BR" sz="3600" dirty="0" smtClean="0">
                <a:latin typeface="Lucida Sans Unicode"/>
                <a:cs typeface="Lucida Sans Unicode"/>
              </a:rPr>
              <a:t>⇛</a:t>
            </a:r>
            <a:r>
              <a:rPr lang="pt-BR" sz="3600" dirty="0" smtClean="0"/>
              <a:t> doutrina moderna</a:t>
            </a:r>
          </a:p>
          <a:p>
            <a:pPr algn="just">
              <a:lnSpc>
                <a:spcPct val="150000"/>
              </a:lnSpc>
            </a:pPr>
            <a:r>
              <a:rPr lang="pt-BR" sz="3600" dirty="0" smtClean="0"/>
              <a:t>Agente</a:t>
            </a:r>
            <a:r>
              <a:rPr lang="pt-BR" sz="2400" dirty="0" smtClean="0"/>
              <a:t>=atua em nome do</a:t>
            </a:r>
            <a:r>
              <a:rPr lang="pt-BR" sz="2400" dirty="0" smtClean="0">
                <a:cs typeface="Lucida Sans Unicode"/>
              </a:rPr>
              <a:t>⇛ </a:t>
            </a:r>
            <a:r>
              <a:rPr lang="pt-BR" sz="3200" dirty="0" smtClean="0">
                <a:cs typeface="Lucida Sans Unicode"/>
              </a:rPr>
              <a:t>Estado</a:t>
            </a:r>
          </a:p>
          <a:p>
            <a:pPr algn="just">
              <a:lnSpc>
                <a:spcPct val="150000"/>
              </a:lnSpc>
            </a:pPr>
            <a:r>
              <a:rPr lang="pt-BR" sz="3200" dirty="0" smtClean="0">
                <a:cs typeface="Lucida Sans Unicode"/>
              </a:rPr>
              <a:t>Órgão público</a:t>
            </a:r>
          </a:p>
          <a:p>
            <a:pPr algn="just">
              <a:lnSpc>
                <a:spcPct val="150000"/>
              </a:lnSpc>
            </a:pPr>
            <a:r>
              <a:rPr lang="pt-BR" sz="3200" dirty="0" smtClean="0">
                <a:cs typeface="Lucida Sans Unicode"/>
              </a:rPr>
              <a:t>Assim atuação do Agente</a:t>
            </a:r>
            <a:r>
              <a:rPr lang="pt-BR" sz="2400" dirty="0" smtClean="0">
                <a:cs typeface="Lucida Sans Unicode"/>
              </a:rPr>
              <a:t>=</a:t>
            </a:r>
            <a:r>
              <a:rPr lang="pt-BR" sz="2400" dirty="0" smtClean="0"/>
              <a:t>atribuída</a:t>
            </a:r>
            <a:r>
              <a:rPr lang="pt-BR" sz="2400" dirty="0" smtClean="0">
                <a:cs typeface="Lucida Sans Unicode"/>
              </a:rPr>
              <a:t>⇛ </a:t>
            </a:r>
            <a:r>
              <a:rPr lang="pt-BR" sz="3200" dirty="0" smtClean="0">
                <a:cs typeface="Lucida Sans Unicode"/>
              </a:rPr>
              <a:t>Estado</a:t>
            </a:r>
            <a:endParaRPr lang="pt-BR" sz="3200" dirty="0" smtClean="0"/>
          </a:p>
        </p:txBody>
      </p:sp>
      <p:sp>
        <p:nvSpPr>
          <p:cNvPr id="4" name="Seta para a esquerda e para cima 3"/>
          <p:cNvSpPr/>
          <p:nvPr/>
        </p:nvSpPr>
        <p:spPr>
          <a:xfrm>
            <a:off x="3428992" y="2214554"/>
            <a:ext cx="3571900" cy="107157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TITULARIZANDO UM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3500430" cy="2285992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CLASSIFICAÇÃO DOS ÓRGÃOS PÚBLICOS</a:t>
            </a:r>
            <a:endParaRPr lang="pt-BR" sz="32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CLASSIFICAÇÃO DOS ÓRGÃOS QUANTO À POSIÇÃO HIERÁRQUICA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marL="852678" indent="-7429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BR" sz="3600" b="1" dirty="0" smtClean="0"/>
              <a:t>Independente ou primários</a:t>
            </a:r>
            <a:endParaRPr lang="pt-BR" sz="3200" b="1" dirty="0" smtClean="0"/>
          </a:p>
          <a:p>
            <a:pPr marL="852678" indent="-7429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BR" sz="3600" b="1" dirty="0" smtClean="0"/>
              <a:t>Autônomos</a:t>
            </a:r>
          </a:p>
          <a:p>
            <a:pPr marL="852678" indent="-7429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BR" sz="3600" b="1" dirty="0" smtClean="0"/>
              <a:t>Superiores</a:t>
            </a:r>
          </a:p>
          <a:p>
            <a:pPr marL="852678" indent="-7429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BR" sz="3600" b="1" dirty="0" smtClean="0"/>
              <a:t>Subalternos</a:t>
            </a:r>
            <a:endParaRPr lang="pt-BR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CLASSIFICAÇÃO DOS ÓRGÃOS QUANTO À POSIÇÃO HIERÁRQUICA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marL="852678" indent="-742950" algn="just">
              <a:spcBef>
                <a:spcPts val="0"/>
              </a:spcBef>
              <a:buNone/>
            </a:pPr>
            <a:r>
              <a:rPr lang="pt-BR" sz="2800" b="1" dirty="0" smtClean="0"/>
              <a:t>1) </a:t>
            </a:r>
            <a:r>
              <a:rPr lang="pt-BR" sz="2800" b="1" u="sng" dirty="0" smtClean="0"/>
              <a:t>Independente ou primários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Originários da CF/88;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Representativos da cúpula dos Poderes Estatais;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Não sujeitos a subordinação hierárquica ou funcional;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Exemplos: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Casas Legislativas;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Chefias do Executivo;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Tribunais do Poder Judiciário;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Ministério Público;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Tribunais de conta.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CLASSIFICAÇÃO DOS ÓRGÃOS QUANTO À POSIÇÃO HIERÁRQUICA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marL="852678" indent="-742950" algn="just">
              <a:spcBef>
                <a:spcPts val="0"/>
              </a:spcBef>
              <a:buNone/>
            </a:pPr>
            <a:r>
              <a:rPr lang="pt-BR" sz="2800" b="1" dirty="0" smtClean="0"/>
              <a:t>2) </a:t>
            </a:r>
            <a:r>
              <a:rPr lang="pt-BR" sz="2800" b="1" u="sng" dirty="0" smtClean="0"/>
              <a:t>Autônomos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Imediatamente abaixo dos órgãos independentes;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Ampla autonomia administrativa, financeira e técnica;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Dotados de competências de planejamento, supervisão e controle sobre outros órgãos;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Exemplos: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Ministérios;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Secretarias;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Advocacia Geral da União.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CLASSIFICAÇÃO DOS ÓRGÃOS QUANTO À POSIÇÃO HIERÁRQUICA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marL="852678" indent="-742950" algn="just">
              <a:spcBef>
                <a:spcPts val="0"/>
              </a:spcBef>
              <a:buNone/>
            </a:pPr>
            <a:r>
              <a:rPr lang="pt-BR" sz="2800" b="1" dirty="0" smtClean="0"/>
              <a:t>3) </a:t>
            </a:r>
            <a:r>
              <a:rPr lang="pt-BR" sz="2800" b="1" u="sng" dirty="0" smtClean="0"/>
              <a:t>Superiores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Possuem competência diretivas e decisórias;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Subordinados a uma chefia superior;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Não têm autonomia administrativa ou financeira;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Exemplos: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Gabinetes;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err="1" smtClean="0"/>
              <a:t>Secretarias-Gerais</a:t>
            </a:r>
            <a:r>
              <a:rPr lang="pt-BR" sz="2000" dirty="0" smtClean="0"/>
              <a:t>;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Procuradorias Administrativas e Coordenadorias.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CLASSIFICAÇÃO DOS ÓRGÃOS QUANTO À POSIÇÃO HIERÁRQUICA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marL="852678" indent="-742950" algn="just">
              <a:spcBef>
                <a:spcPts val="0"/>
              </a:spcBef>
              <a:buNone/>
            </a:pPr>
            <a:r>
              <a:rPr lang="pt-BR" sz="2800" b="1" dirty="0" smtClean="0"/>
              <a:t>4) </a:t>
            </a:r>
            <a:r>
              <a:rPr lang="pt-BR" sz="2800" b="1" u="sng" dirty="0" smtClean="0"/>
              <a:t>Subalternos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São órgãos comuns;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Dotados de atribuições predominantemente executórias;</a:t>
            </a:r>
          </a:p>
          <a:p>
            <a:pPr marL="0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/>
              <a:t>Exemplos:</a:t>
            </a:r>
          </a:p>
          <a:p>
            <a:pPr marL="256032" lvl="1" indent="27000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/>
              <a:t>Repartições comuns.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16" name="Espaço Reservado para Conteúdo 1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0" y="64293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O INSTITUTO CENTRAL DA CONCENTAÇÃO E DESCONCENTRAÇÃO É O </a:t>
            </a:r>
            <a:r>
              <a:rPr lang="pt-BR" b="1" u="sng" dirty="0" smtClean="0"/>
              <a:t>ORGÃO</a:t>
            </a:r>
            <a:r>
              <a:rPr lang="pt-BR" dirty="0" smtClean="0"/>
              <a:t>!</a:t>
            </a:r>
            <a:endParaRPr lang="pt-BR" b="1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CLASSIFICAÇÃO DOS ÓRGÃOS QUANTO À ESTRUTURA</a:t>
            </a:r>
            <a:endParaRPr lang="pt-BR" sz="32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CLASSIFICAÇÃO DOS ÓRGÃOS QUANTO À ATUAÇÃO FUNCIONAL</a:t>
            </a:r>
            <a:endParaRPr lang="pt-BR" sz="32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85818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ÓRGÃOS ADMINISTRATIVOS DESPERSONALIZADOS ANÔMOLOS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lvl="1" algn="just">
              <a:buNone/>
            </a:pPr>
            <a:endParaRPr lang="pt-BR" sz="2000" dirty="0" smtClean="0"/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b="1" dirty="0" smtClean="0"/>
              <a:t>Regiões metropolitanas;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b="1" dirty="0" smtClean="0"/>
              <a:t>Aglomerações urbanas;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b="1" dirty="0" smtClean="0"/>
              <a:t>Microrregiões.</a:t>
            </a:r>
          </a:p>
          <a:p>
            <a:pPr algn="just">
              <a:buNone/>
            </a:pPr>
            <a:endParaRPr lang="pt-BR" sz="2400" dirty="0" smtClean="0"/>
          </a:p>
          <a:p>
            <a:pPr algn="r">
              <a:buNone/>
            </a:pPr>
            <a:r>
              <a:rPr lang="pt-BR" sz="16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85818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ÓRGÃOS ADMINISTRATIVOS DESPERSONALIZADOS ANÔMOLOS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lvl="1" algn="just">
              <a:buNone/>
            </a:pPr>
            <a:endParaRPr lang="pt-BR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Art. 25. Os Estados organizam-se e regem-se pelas Constituições e leis que adotarem, observados os princípios desta Constituição. [...]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endParaRPr lang="pt-BR" sz="24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§ 3º - Os </a:t>
            </a:r>
            <a:r>
              <a:rPr lang="pt-BR" sz="2400" b="1" u="sng" dirty="0" smtClean="0"/>
              <a:t>Estados poderão</a:t>
            </a:r>
            <a:r>
              <a:rPr lang="pt-BR" sz="2400" dirty="0" smtClean="0"/>
              <a:t>, mediante </a:t>
            </a:r>
            <a:r>
              <a:rPr lang="pt-BR" sz="2400" b="1" u="sng" dirty="0" smtClean="0"/>
              <a:t>lei complementar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instituir</a:t>
            </a:r>
            <a:r>
              <a:rPr lang="pt-BR" sz="2400" dirty="0" smtClean="0"/>
              <a:t> </a:t>
            </a:r>
            <a:r>
              <a:rPr lang="pt-BR" sz="2400" b="1" u="sng" dirty="0" smtClean="0"/>
              <a:t>regiões metropolitanas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aglomerações urbanas </a:t>
            </a:r>
            <a:r>
              <a:rPr lang="pt-BR" sz="2400" dirty="0" smtClean="0"/>
              <a:t>e </a:t>
            </a:r>
            <a:r>
              <a:rPr lang="pt-BR" sz="2400" b="1" u="sng" dirty="0" smtClean="0"/>
              <a:t>microrregiões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constituídas</a:t>
            </a:r>
            <a:r>
              <a:rPr lang="pt-BR" sz="2400" dirty="0" smtClean="0"/>
              <a:t> por </a:t>
            </a:r>
            <a:r>
              <a:rPr lang="pt-BR" sz="2400" b="1" u="sng" dirty="0" smtClean="0"/>
              <a:t>agrupamentos de municípios limítrofes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para integrar</a:t>
            </a:r>
            <a:r>
              <a:rPr lang="pt-BR" sz="2400" b="1" dirty="0" smtClean="0"/>
              <a:t> </a:t>
            </a:r>
            <a:r>
              <a:rPr lang="pt-BR" sz="2400" dirty="0" smtClean="0"/>
              <a:t>a </a:t>
            </a:r>
            <a:r>
              <a:rPr lang="pt-BR" sz="2400" b="1" u="sng" dirty="0" smtClean="0"/>
              <a:t>organização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planejamento</a:t>
            </a:r>
            <a:r>
              <a:rPr lang="pt-BR" sz="2400" dirty="0" smtClean="0"/>
              <a:t> e a </a:t>
            </a:r>
            <a:r>
              <a:rPr lang="pt-BR" sz="2400" b="1" u="sng" dirty="0" smtClean="0"/>
              <a:t>execução de funções públicas de interesse comum</a:t>
            </a:r>
            <a:r>
              <a:rPr lang="pt-BR" sz="2400" dirty="0" smtClean="0"/>
              <a:t>.</a:t>
            </a:r>
          </a:p>
          <a:p>
            <a:pPr algn="just">
              <a:buNone/>
            </a:pPr>
            <a:endParaRPr lang="pt-BR" sz="2400" dirty="0" smtClean="0"/>
          </a:p>
          <a:p>
            <a:pPr algn="r">
              <a:buNone/>
            </a:pPr>
            <a:r>
              <a:rPr lang="pt-BR" sz="1600" dirty="0" smtClean="0"/>
              <a:t>(CF/88)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14380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CONCEITO CENTRAL: ÓRGÃO PÚBLICO</a:t>
            </a:r>
            <a:endParaRPr lang="pt-BR" sz="2800" dirty="0"/>
          </a:p>
        </p:txBody>
      </p:sp>
      <p:pic>
        <p:nvPicPr>
          <p:cNvPr id="2050" name="Picture 2" descr="C:\Documents and Settings\All Users\Documentos\Minhas imagens\Amostras de imagens\NUCLEO TER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97908"/>
            <a:ext cx="6500826" cy="6060092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4000496" y="407194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de competências estatais</a:t>
            </a:r>
          </a:p>
          <a:p>
            <a:r>
              <a:rPr lang="pt-BR" dirty="0" smtClean="0"/>
              <a:t>sem personalidade jurídica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CONCEITO DE ÓRGÃO PÚBLICO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/>
          </a:bodyPr>
          <a:lstStyle/>
          <a:p>
            <a:pPr lvl="1" algn="just"/>
            <a:endParaRPr lang="pt-BR" sz="2000" dirty="0" smtClean="0"/>
          </a:p>
          <a:p>
            <a:pPr algn="just">
              <a:buNone/>
            </a:pPr>
            <a:r>
              <a:rPr lang="pt-BR" sz="2400" dirty="0" smtClean="0"/>
              <a:t>	Art. 1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Esta Lei estabelece normas básicas sobre o processo administrativo no âmbito da Administração Federal direta e indireta, visando, em especial, à proteção dos direitos dos administrados e ao melhor cumprimento dos fins da Administração.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§ 2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Para os fins desta Lei, consideram-se: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I - </a:t>
            </a:r>
            <a:r>
              <a:rPr lang="pt-BR" sz="2400" b="1" u="sng" dirty="0" smtClean="0"/>
              <a:t>órgão</a:t>
            </a:r>
            <a:r>
              <a:rPr lang="pt-BR" sz="2400" dirty="0" smtClean="0"/>
              <a:t> - a </a:t>
            </a:r>
            <a:r>
              <a:rPr lang="pt-BR" sz="2400" b="1" u="sng" dirty="0" smtClean="0"/>
              <a:t>unidade</a:t>
            </a:r>
            <a:r>
              <a:rPr lang="pt-BR" sz="2400" dirty="0" smtClean="0"/>
              <a:t> de </a:t>
            </a:r>
            <a:r>
              <a:rPr lang="pt-BR" sz="2400" b="1" u="sng" dirty="0" smtClean="0"/>
              <a:t>atuação</a:t>
            </a:r>
            <a:r>
              <a:rPr lang="pt-BR" sz="2400" dirty="0" smtClean="0"/>
              <a:t> integrante da estrutura da </a:t>
            </a:r>
            <a:r>
              <a:rPr lang="pt-BR" sz="2400" b="1" u="sng" dirty="0" smtClean="0"/>
              <a:t>Administração direta</a:t>
            </a:r>
            <a:r>
              <a:rPr lang="pt-BR" sz="2400" b="1" dirty="0" smtClean="0"/>
              <a:t> </a:t>
            </a:r>
            <a:r>
              <a:rPr lang="pt-BR" sz="2400" dirty="0" smtClean="0"/>
              <a:t>e da estrutura da </a:t>
            </a:r>
            <a:r>
              <a:rPr lang="pt-BR" sz="2400" b="1" u="sng" dirty="0" smtClean="0"/>
              <a:t>Administração indireta</a:t>
            </a:r>
            <a:r>
              <a:rPr lang="pt-BR" sz="2400" dirty="0" smtClean="0"/>
              <a:t>; [...]</a:t>
            </a:r>
          </a:p>
          <a:p>
            <a:pPr algn="just">
              <a:buNone/>
            </a:pPr>
            <a:endParaRPr lang="pt-BR" sz="2400" dirty="0" smtClean="0"/>
          </a:p>
          <a:p>
            <a:pPr algn="r">
              <a:buNone/>
            </a:pPr>
            <a:r>
              <a:rPr lang="pt-BR" sz="1600" dirty="0" smtClean="0"/>
              <a:t>(LEI 9784/99)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0" y="214290"/>
          <a:ext cx="914400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o explicativo em seta para a esquerda 10"/>
          <p:cNvSpPr/>
          <p:nvPr/>
        </p:nvSpPr>
        <p:spPr>
          <a:xfrm>
            <a:off x="5572132" y="3286124"/>
            <a:ext cx="3286148" cy="1928826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Ação judicial equivocadamente dirigida contra órgão público</a:t>
            </a:r>
            <a:endParaRPr lang="pt-BR" dirty="0"/>
          </a:p>
        </p:txBody>
      </p:sp>
      <p:sp>
        <p:nvSpPr>
          <p:cNvPr id="12" name="Raio 11"/>
          <p:cNvSpPr/>
          <p:nvPr/>
        </p:nvSpPr>
        <p:spPr>
          <a:xfrm>
            <a:off x="4572000" y="1785926"/>
            <a:ext cx="2643206" cy="1714512"/>
          </a:xfrm>
          <a:prstGeom prst="lightningBolt">
            <a:avLst/>
          </a:prstGeom>
          <a:scene3d>
            <a:camera prst="orthographicFront">
              <a:rot lat="0" lon="0" rev="51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Fluxograma: Processo 12"/>
          <p:cNvSpPr/>
          <p:nvPr/>
        </p:nvSpPr>
        <p:spPr>
          <a:xfrm>
            <a:off x="6357950" y="142852"/>
            <a:ext cx="2786050" cy="107154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Deve ser extinta sem resolução de mérito por ilegitimidade de parte</a:t>
            </a:r>
            <a:endParaRPr lang="pt-BR" dirty="0"/>
          </a:p>
        </p:txBody>
      </p:sp>
      <p:sp>
        <p:nvSpPr>
          <p:cNvPr id="19" name="Nuvem 18"/>
          <p:cNvSpPr/>
          <p:nvPr/>
        </p:nvSpPr>
        <p:spPr>
          <a:xfrm>
            <a:off x="1428728" y="4929174"/>
            <a:ext cx="5715040" cy="192882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Salvo personalidade judiciária dos órgão nos casos de:</a:t>
            </a:r>
          </a:p>
          <a:p>
            <a:pPr marL="342900" indent="-342900" algn="ctr">
              <a:buAutoNum type="arabicParenR"/>
            </a:pPr>
            <a:r>
              <a:rPr lang="pt-BR" dirty="0" smtClean="0"/>
              <a:t>Violação de direito subjetivo</a:t>
            </a:r>
          </a:p>
          <a:p>
            <a:pPr marL="342900" indent="-342900" algn="ctr">
              <a:buAutoNum type="arabicParenR"/>
            </a:pPr>
            <a:r>
              <a:rPr lang="pt-BR" dirty="0" smtClean="0"/>
              <a:t>Invasão de competência</a:t>
            </a:r>
          </a:p>
          <a:p>
            <a:pPr marL="342900" indent="-342900" algn="ctr"/>
            <a:r>
              <a:rPr lang="pt-BR" b="1" u="sng" dirty="0" smtClean="0"/>
              <a:t>MANDADO DE SEGURANÇA</a:t>
            </a:r>
            <a:endParaRPr lang="pt-BR" b="1" u="sng" dirty="0"/>
          </a:p>
        </p:txBody>
      </p:sp>
      <p:sp>
        <p:nvSpPr>
          <p:cNvPr id="20" name="Seta para a esquerda 19"/>
          <p:cNvSpPr/>
          <p:nvPr/>
        </p:nvSpPr>
        <p:spPr>
          <a:xfrm>
            <a:off x="6143636" y="4929198"/>
            <a:ext cx="785818" cy="500066"/>
          </a:xfrm>
          <a:prstGeom prst="leftArrow">
            <a:avLst/>
          </a:prstGeom>
          <a:scene3d>
            <a:camera prst="orthographicFront">
              <a:rot lat="0" lon="0" rev="21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214290"/>
          <a:ext cx="9144000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0" y="64293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O INSTITUTO CENTRAL DAS DESCENTRALIZAÇÃO É O DE </a:t>
            </a:r>
            <a:r>
              <a:rPr lang="pt-BR" b="1" u="sng" dirty="0" smtClean="0"/>
              <a:t>ENTIDADE</a:t>
            </a:r>
            <a:r>
              <a:rPr lang="pt-BR" dirty="0" smtClean="0"/>
              <a:t>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2446</TotalTime>
  <Words>957</Words>
  <Application>Microsoft Office PowerPoint</Application>
  <PresentationFormat>Apresentação na tela (4:3)</PresentationFormat>
  <Paragraphs>247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Concurso</vt:lpstr>
      <vt:lpstr>Disciplina: Direito Administrativo</vt:lpstr>
      <vt:lpstr>DECRETO LEI Nº 200, de 25/02/1967</vt:lpstr>
      <vt:lpstr>Slide 3</vt:lpstr>
      <vt:lpstr>CONCEITO CENTRAL: ÓRGÃO PÚBLICO</vt:lpstr>
      <vt:lpstr>CONCEITO DE ÓRGÃO PÚBLICO</vt:lpstr>
      <vt:lpstr>Slide 6</vt:lpstr>
      <vt:lpstr>Slide 7</vt:lpstr>
      <vt:lpstr>Slide 8</vt:lpstr>
      <vt:lpstr>Slide 9</vt:lpstr>
      <vt:lpstr>CONCEITO DE ENTIDADE</vt:lpstr>
      <vt:lpstr>NATUREZA JURÍDICA DA ENTIDADE: PRINCÍPIO FUNDAMENTAL DA ADMINISTRAÇÃO PÚBLICA</vt:lpstr>
      <vt:lpstr>Slide 12</vt:lpstr>
      <vt:lpstr>FORMAS DISTINTAS DE ORGANIZAÇÃO DA ESTRUTURA ADMINISTRATIVA</vt:lpstr>
      <vt:lpstr>FORMAS DISTINTAS DE ORGANIZAÇÃO DA ESTRUTURA ADMINISTRATIVA</vt:lpstr>
      <vt:lpstr>FORMAS DISTINTAS DE ORGANIZAÇÃO DA ESTRUTURA ADMINISTRATIVA</vt:lpstr>
      <vt:lpstr>FORMAS DISTINTAS DE ORGANIZAÇÃO DA ESTRUTURA ADMINISTRATIVA</vt:lpstr>
      <vt:lpstr>Slide 17</vt:lpstr>
      <vt:lpstr>TEORIAS DO ÓRGÃO PÚBLICO</vt:lpstr>
      <vt:lpstr>TEORIA DA IDENTIDADE</vt:lpstr>
      <vt:lpstr>TEORIA DA REPRESENTAÇÃO</vt:lpstr>
      <vt:lpstr>TEORIA DO MANDATO</vt:lpstr>
      <vt:lpstr>TEORIA DA IMPUTAÇÃO</vt:lpstr>
      <vt:lpstr>TEORIA DA IMPUTAÇÃO</vt:lpstr>
      <vt:lpstr>CLASSIFICAÇÃO DOS ÓRGÃOS PÚBLICOS</vt:lpstr>
      <vt:lpstr>CLASSIFICAÇÃO DOS ÓRGÃOS QUANTO À POSIÇÃO HIERÁRQUICA</vt:lpstr>
      <vt:lpstr>CLASSIFICAÇÃO DOS ÓRGÃOS QUANTO À POSIÇÃO HIERÁRQUICA</vt:lpstr>
      <vt:lpstr>CLASSIFICAÇÃO DOS ÓRGÃOS QUANTO À POSIÇÃO HIERÁRQUICA</vt:lpstr>
      <vt:lpstr>CLASSIFICAÇÃO DOS ÓRGÃOS QUANTO À POSIÇÃO HIERÁRQUICA</vt:lpstr>
      <vt:lpstr>CLASSIFICAÇÃO DOS ÓRGÃOS QUANTO À POSIÇÃO HIERÁRQUICA</vt:lpstr>
      <vt:lpstr>CLASSIFICAÇÃO DOS ÓRGÃOS QUANTO À ESTRUTURA</vt:lpstr>
      <vt:lpstr>CLASSIFICAÇÃO DOS ÓRGÃOS QUANTO À ATUAÇÃO FUNCIONAL</vt:lpstr>
      <vt:lpstr>ÓRGÃOS ADMINISTRATIVOS DESPERSONALIZADOS ANÔMOLOS</vt:lpstr>
      <vt:lpstr>ÓRGÃOS ADMINISTRATIVOS DESPERSONALIZADOS ANÔMOLOS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333</cp:revision>
  <dcterms:created xsi:type="dcterms:W3CDTF">2011-02-08T02:22:21Z</dcterms:created>
  <dcterms:modified xsi:type="dcterms:W3CDTF">2012-07-27T16:32:03Z</dcterms:modified>
</cp:coreProperties>
</file>