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1"/>
  </p:notesMasterIdLst>
  <p:sldIdLst>
    <p:sldId id="463" r:id="rId2"/>
    <p:sldId id="499" r:id="rId3"/>
    <p:sldId id="500" r:id="rId4"/>
    <p:sldId id="501" r:id="rId5"/>
    <p:sldId id="502" r:id="rId6"/>
    <p:sldId id="503" r:id="rId7"/>
    <p:sldId id="504" r:id="rId8"/>
    <p:sldId id="505" r:id="rId9"/>
    <p:sldId id="506" r:id="rId10"/>
    <p:sldId id="507" r:id="rId11"/>
    <p:sldId id="508" r:id="rId12"/>
    <p:sldId id="510" r:id="rId13"/>
    <p:sldId id="511" r:id="rId14"/>
    <p:sldId id="512" r:id="rId15"/>
    <p:sldId id="513" r:id="rId16"/>
    <p:sldId id="514" r:id="rId17"/>
    <p:sldId id="515" r:id="rId18"/>
    <p:sldId id="516" r:id="rId19"/>
    <p:sldId id="285" r:id="rId20"/>
  </p:sldIdLst>
  <p:sldSz cx="9144000" cy="6858000" type="screen4x3"/>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9" autoAdjust="0"/>
    <p:restoredTop sz="94681" autoAdjust="0"/>
  </p:normalViewPr>
  <p:slideViewPr>
    <p:cSldViewPr>
      <p:cViewPr varScale="1">
        <p:scale>
          <a:sx n="82" d="100"/>
          <a:sy n="82" d="100"/>
        </p:scale>
        <p:origin x="-156" y="-90"/>
      </p:cViewPr>
      <p:guideLst>
        <p:guide orient="horz" pos="2160"/>
        <p:guide pos="2880"/>
      </p:guideLst>
    </p:cSldViewPr>
  </p:slideViewPr>
  <p:outlineViewPr>
    <p:cViewPr>
      <p:scale>
        <a:sx n="33" d="100"/>
        <a:sy n="33" d="100"/>
      </p:scale>
      <p:origin x="0" y="2124"/>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t-BR" dirty="0"/>
          </a:p>
        </p:txBody>
      </p:sp>
      <p:sp>
        <p:nvSpPr>
          <p:cNvPr id="3" name="Espaço Reservado para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DD1E808-4D0B-47C5-88D8-BD3E7394A02F}" type="datetimeFigureOut">
              <a:rPr lang="pt-BR" smtClean="0"/>
              <a:pPr/>
              <a:t>27/7/2012</a:t>
            </a:fld>
            <a:endParaRPr lang="pt-BR" dirty="0"/>
          </a:p>
        </p:txBody>
      </p:sp>
      <p:sp>
        <p:nvSpPr>
          <p:cNvPr id="4" name="Espaço Reservado para Imagem de Slid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t-BR" dirty="0"/>
          </a:p>
        </p:txBody>
      </p:sp>
      <p:sp>
        <p:nvSpPr>
          <p:cNvPr id="5" name="Espaço Reservado para Anotaçõ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6" name="Espaço Reservado para Rodap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t-BR" dirty="0"/>
          </a:p>
        </p:txBody>
      </p:sp>
      <p:sp>
        <p:nvSpPr>
          <p:cNvPr id="7" name="Espaço Reservado para Número de Slid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F23C154-15C6-4F0B-83C6-23151C29B6A7}" type="slidenum">
              <a:rPr lang="pt-BR" smtClean="0"/>
              <a:pPr/>
              <a:t>‹nº›</a:t>
            </a:fld>
            <a:endParaRPr lang="pt-BR"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ide de título">
    <p:spTree>
      <p:nvGrpSpPr>
        <p:cNvPr id="1" name=""/>
        <p:cNvGrpSpPr/>
        <p:nvPr/>
      </p:nvGrpSpPr>
      <p:grpSpPr>
        <a:xfrm>
          <a:off x="0" y="0"/>
          <a:ext cx="0" cy="0"/>
          <a:chOff x="0" y="0"/>
          <a:chExt cx="0" cy="0"/>
        </a:xfrm>
      </p:grpSpPr>
      <p:sp>
        <p:nvSpPr>
          <p:cNvPr id="10" name="Triângulo retângulo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Título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pt-BR" smtClean="0"/>
              <a:t>Clique para editar o estilo do título mestre</a:t>
            </a:r>
            <a:endParaRPr kumimoji="0" lang="en-US"/>
          </a:p>
        </p:txBody>
      </p:sp>
      <p:sp>
        <p:nvSpPr>
          <p:cNvPr id="17" name="Subtítulo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pt-BR" smtClean="0"/>
              <a:t>Clique para editar o estilo do subtítulo mestre</a:t>
            </a:r>
            <a:endParaRPr kumimoji="0" lang="en-US"/>
          </a:p>
        </p:txBody>
      </p:sp>
      <p:grpSp>
        <p:nvGrpSpPr>
          <p:cNvPr id="2" name="Grupo 1"/>
          <p:cNvGrpSpPr/>
          <p:nvPr/>
        </p:nvGrpSpPr>
        <p:grpSpPr>
          <a:xfrm>
            <a:off x="-3765" y="4953000"/>
            <a:ext cx="9147765" cy="1912088"/>
            <a:chOff x="-3765" y="4832896"/>
            <a:chExt cx="9147765" cy="2032192"/>
          </a:xfrm>
        </p:grpSpPr>
        <p:sp>
          <p:nvSpPr>
            <p:cNvPr id="7" name="Forma livre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Forma livre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Forma livre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Conector reto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Espaço Reservado para Data 29"/>
          <p:cNvSpPr>
            <a:spLocks noGrp="1"/>
          </p:cNvSpPr>
          <p:nvPr>
            <p:ph type="dt" sz="half" idx="10"/>
          </p:nvPr>
        </p:nvSpPr>
        <p:spPr/>
        <p:txBody>
          <a:bodyPr/>
          <a:lstStyle>
            <a:lvl1pPr>
              <a:defRPr>
                <a:solidFill>
                  <a:srgbClr val="FFFFFF"/>
                </a:solidFill>
              </a:defRPr>
            </a:lvl1pPr>
            <a:extLst/>
          </a:lstStyle>
          <a:p>
            <a:fld id="{5447C7D7-1D85-4A3D-8860-783729950D86}" type="datetimeFigureOut">
              <a:rPr lang="pt-BR" smtClean="0"/>
              <a:pPr/>
              <a:t>27/7/2012</a:t>
            </a:fld>
            <a:endParaRPr lang="pt-BR" dirty="0"/>
          </a:p>
        </p:txBody>
      </p:sp>
      <p:sp>
        <p:nvSpPr>
          <p:cNvPr id="19" name="Espaço Reservado para Rodapé 18"/>
          <p:cNvSpPr>
            <a:spLocks noGrp="1"/>
          </p:cNvSpPr>
          <p:nvPr>
            <p:ph type="ftr" sz="quarter" idx="11"/>
          </p:nvPr>
        </p:nvSpPr>
        <p:spPr/>
        <p:txBody>
          <a:bodyPr/>
          <a:lstStyle>
            <a:lvl1pPr>
              <a:defRPr>
                <a:solidFill>
                  <a:schemeClr val="accent1">
                    <a:tint val="20000"/>
                  </a:schemeClr>
                </a:solidFill>
              </a:defRPr>
            </a:lvl1pPr>
            <a:extLst/>
          </a:lstStyle>
          <a:p>
            <a:endParaRPr lang="pt-BR" dirty="0"/>
          </a:p>
        </p:txBody>
      </p:sp>
      <p:sp>
        <p:nvSpPr>
          <p:cNvPr id="27" name="Espaço Reservado para Número de Slide 26"/>
          <p:cNvSpPr>
            <a:spLocks noGrp="1"/>
          </p:cNvSpPr>
          <p:nvPr>
            <p:ph type="sldNum" sz="quarter" idx="12"/>
          </p:nvPr>
        </p:nvSpPr>
        <p:spPr/>
        <p:txBody>
          <a:bodyPr/>
          <a:lstStyle>
            <a:lvl1pPr>
              <a:defRPr>
                <a:solidFill>
                  <a:srgbClr val="FFFFFF"/>
                </a:solidFill>
              </a:defRPr>
            </a:lvl1pPr>
            <a:extLst/>
          </a:lstStyle>
          <a:p>
            <a:fld id="{410596AA-431F-49E8-90CD-2F8124DE3994}" type="slidenum">
              <a:rPr lang="pt-BR" smtClean="0"/>
              <a:pPr/>
              <a:t>‹nº›</a:t>
            </a:fld>
            <a:endParaRPr lang="pt-B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extLst/>
          </a:lstStyle>
          <a:p>
            <a:r>
              <a:rPr kumimoji="0" lang="pt-BR" smtClean="0"/>
              <a:t>Clique para editar o estilo do título mestre</a:t>
            </a:r>
            <a:endParaRPr kumimoji="0" lang="en-US"/>
          </a:p>
        </p:txBody>
      </p:sp>
      <p:sp>
        <p:nvSpPr>
          <p:cNvPr id="3" name="Espaço Reservado para Texto Vertical 2"/>
          <p:cNvSpPr>
            <a:spLocks noGrp="1"/>
          </p:cNvSpPr>
          <p:nvPr>
            <p:ph type="body" orient="vert" idx="1"/>
          </p:nvPr>
        </p:nvSpPr>
        <p:spPr>
          <a:xfrm>
            <a:off x="457200" y="1481329"/>
            <a:ext cx="8229600" cy="4386071"/>
          </a:xfrm>
        </p:spPr>
        <p:txBody>
          <a:bodyPr vert="eaVert"/>
          <a:lstStyle>
            <a:extLs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Data 3"/>
          <p:cNvSpPr>
            <a:spLocks noGrp="1"/>
          </p:cNvSpPr>
          <p:nvPr>
            <p:ph type="dt" sz="half" idx="10"/>
          </p:nvPr>
        </p:nvSpPr>
        <p:spPr/>
        <p:txBody>
          <a:bodyPr/>
          <a:lstStyle>
            <a:extLst/>
          </a:lstStyle>
          <a:p>
            <a:fld id="{5447C7D7-1D85-4A3D-8860-783729950D86}" type="datetimeFigureOut">
              <a:rPr lang="pt-BR" smtClean="0"/>
              <a:pPr/>
              <a:t>27/7/2012</a:t>
            </a:fld>
            <a:endParaRPr lang="pt-BR" dirty="0"/>
          </a:p>
        </p:txBody>
      </p:sp>
      <p:sp>
        <p:nvSpPr>
          <p:cNvPr id="5" name="Espaço Reservado para Rodapé 4"/>
          <p:cNvSpPr>
            <a:spLocks noGrp="1"/>
          </p:cNvSpPr>
          <p:nvPr>
            <p:ph type="ftr" sz="quarter" idx="11"/>
          </p:nvPr>
        </p:nvSpPr>
        <p:spPr/>
        <p:txBody>
          <a:bodyPr/>
          <a:lstStyle>
            <a:extLst/>
          </a:lstStyle>
          <a:p>
            <a:endParaRPr lang="pt-BR" dirty="0"/>
          </a:p>
        </p:txBody>
      </p:sp>
      <p:sp>
        <p:nvSpPr>
          <p:cNvPr id="6" name="Espaço Reservado para Número de Slide 5"/>
          <p:cNvSpPr>
            <a:spLocks noGrp="1"/>
          </p:cNvSpPr>
          <p:nvPr>
            <p:ph type="sldNum" sz="quarter" idx="12"/>
          </p:nvPr>
        </p:nvSpPr>
        <p:spPr/>
        <p:txBody>
          <a:bodyPr/>
          <a:lstStyle>
            <a:extLst/>
          </a:lstStyle>
          <a:p>
            <a:fld id="{410596AA-431F-49E8-90CD-2F8124DE3994}" type="slidenum">
              <a:rPr lang="pt-BR" smtClean="0"/>
              <a:pPr/>
              <a:t>‹nº›</a:t>
            </a:fld>
            <a:endParaRPr lang="pt-B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844013" y="274640"/>
            <a:ext cx="1777470" cy="5592761"/>
          </a:xfrm>
        </p:spPr>
        <p:txBody>
          <a:bodyPr vert="eaVert"/>
          <a:lstStyle>
            <a:extLst/>
          </a:lstStyle>
          <a:p>
            <a:r>
              <a:rPr kumimoji="0" lang="pt-BR" smtClean="0"/>
              <a:t>Clique para editar o estilo do título mestre</a:t>
            </a:r>
            <a:endParaRPr kumimoji="0" lang="en-US"/>
          </a:p>
        </p:txBody>
      </p:sp>
      <p:sp>
        <p:nvSpPr>
          <p:cNvPr id="3" name="Espaço Reservado para Texto Vertical 2"/>
          <p:cNvSpPr>
            <a:spLocks noGrp="1"/>
          </p:cNvSpPr>
          <p:nvPr>
            <p:ph type="body" orient="vert" idx="1"/>
          </p:nvPr>
        </p:nvSpPr>
        <p:spPr>
          <a:xfrm>
            <a:off x="457200" y="274641"/>
            <a:ext cx="6324600" cy="5592760"/>
          </a:xfrm>
        </p:spPr>
        <p:txBody>
          <a:bodyPr vert="eaVert"/>
          <a:lstStyle>
            <a:extLs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Data 3"/>
          <p:cNvSpPr>
            <a:spLocks noGrp="1"/>
          </p:cNvSpPr>
          <p:nvPr>
            <p:ph type="dt" sz="half" idx="10"/>
          </p:nvPr>
        </p:nvSpPr>
        <p:spPr/>
        <p:txBody>
          <a:bodyPr/>
          <a:lstStyle>
            <a:extLst/>
          </a:lstStyle>
          <a:p>
            <a:fld id="{5447C7D7-1D85-4A3D-8860-783729950D86}" type="datetimeFigureOut">
              <a:rPr lang="pt-BR" smtClean="0"/>
              <a:pPr/>
              <a:t>27/7/2012</a:t>
            </a:fld>
            <a:endParaRPr lang="pt-BR" dirty="0"/>
          </a:p>
        </p:txBody>
      </p:sp>
      <p:sp>
        <p:nvSpPr>
          <p:cNvPr id="5" name="Espaço Reservado para Rodapé 4"/>
          <p:cNvSpPr>
            <a:spLocks noGrp="1"/>
          </p:cNvSpPr>
          <p:nvPr>
            <p:ph type="ftr" sz="quarter" idx="11"/>
          </p:nvPr>
        </p:nvSpPr>
        <p:spPr/>
        <p:txBody>
          <a:bodyPr/>
          <a:lstStyle>
            <a:extLst/>
          </a:lstStyle>
          <a:p>
            <a:endParaRPr lang="pt-BR" dirty="0"/>
          </a:p>
        </p:txBody>
      </p:sp>
      <p:sp>
        <p:nvSpPr>
          <p:cNvPr id="6" name="Espaço Reservado para Número de Slide 5"/>
          <p:cNvSpPr>
            <a:spLocks noGrp="1"/>
          </p:cNvSpPr>
          <p:nvPr>
            <p:ph type="sldNum" sz="quarter" idx="12"/>
          </p:nvPr>
        </p:nvSpPr>
        <p:spPr/>
        <p:txBody>
          <a:bodyPr/>
          <a:lstStyle>
            <a:extLst/>
          </a:lstStyle>
          <a:p>
            <a:fld id="{410596AA-431F-49E8-90CD-2F8124DE3994}" type="slidenum">
              <a:rPr lang="pt-BR" smtClean="0"/>
              <a:pPr/>
              <a:t>‹nº›</a:t>
            </a:fld>
            <a:endParaRPr lang="pt-B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ítulo e tabel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p>
            <a:r>
              <a:rPr lang="pt-BR" smtClean="0"/>
              <a:t>Clique para editar o estilo do título mestre</a:t>
            </a:r>
            <a:endParaRPr lang="pt-BR"/>
          </a:p>
        </p:txBody>
      </p:sp>
      <p:sp>
        <p:nvSpPr>
          <p:cNvPr id="3" name="Espaço Reservado para Tabela 2"/>
          <p:cNvSpPr>
            <a:spLocks noGrp="1"/>
          </p:cNvSpPr>
          <p:nvPr>
            <p:ph type="tbl" idx="1"/>
          </p:nvPr>
        </p:nvSpPr>
        <p:spPr>
          <a:xfrm>
            <a:off x="457200" y="1600200"/>
            <a:ext cx="8229600" cy="4525963"/>
          </a:xfrm>
        </p:spPr>
        <p:txBody>
          <a:bodyPr/>
          <a:lstStyle/>
          <a:p>
            <a:endParaRPr lang="pt-BR"/>
          </a:p>
        </p:txBody>
      </p:sp>
      <p:sp>
        <p:nvSpPr>
          <p:cNvPr id="4" name="Espaço Reservado para Data 3"/>
          <p:cNvSpPr>
            <a:spLocks noGrp="1"/>
          </p:cNvSpPr>
          <p:nvPr>
            <p:ph type="dt" sz="half" idx="10"/>
          </p:nvPr>
        </p:nvSpPr>
        <p:spPr>
          <a:xfrm>
            <a:off x="457200" y="6245225"/>
            <a:ext cx="2133600" cy="476250"/>
          </a:xfrm>
        </p:spPr>
        <p:txBody>
          <a:bodyPr/>
          <a:lstStyle>
            <a:lvl1pPr>
              <a:defRPr/>
            </a:lvl1pPr>
          </a:lstStyle>
          <a:p>
            <a:endParaRPr lang="pt-BR"/>
          </a:p>
        </p:txBody>
      </p:sp>
      <p:sp>
        <p:nvSpPr>
          <p:cNvPr id="5" name="Espaço Reservado para Rodapé 4"/>
          <p:cNvSpPr>
            <a:spLocks noGrp="1"/>
          </p:cNvSpPr>
          <p:nvPr>
            <p:ph type="ftr" sz="quarter" idx="11"/>
          </p:nvPr>
        </p:nvSpPr>
        <p:spPr>
          <a:xfrm>
            <a:off x="3124200" y="6245225"/>
            <a:ext cx="2895600" cy="476250"/>
          </a:xfrm>
        </p:spPr>
        <p:txBody>
          <a:bodyPr/>
          <a:lstStyle>
            <a:lvl1pPr>
              <a:defRPr/>
            </a:lvl1pPr>
          </a:lstStyle>
          <a:p>
            <a:endParaRPr lang="pt-BR"/>
          </a:p>
        </p:txBody>
      </p:sp>
      <p:sp>
        <p:nvSpPr>
          <p:cNvPr id="6" name="Espaço Reservado para Número de Slide 5"/>
          <p:cNvSpPr>
            <a:spLocks noGrp="1"/>
          </p:cNvSpPr>
          <p:nvPr>
            <p:ph type="sldNum" sz="quarter" idx="12"/>
          </p:nvPr>
        </p:nvSpPr>
        <p:spPr>
          <a:xfrm>
            <a:off x="6553200" y="6245225"/>
            <a:ext cx="2133600" cy="476250"/>
          </a:xfrm>
        </p:spPr>
        <p:txBody>
          <a:bodyPr/>
          <a:lstStyle>
            <a:lvl1pPr>
              <a:defRPr/>
            </a:lvl1pPr>
          </a:lstStyle>
          <a:p>
            <a:fld id="{891F745B-64EB-4C3A-AB06-EC07F80285F0}" type="slidenum">
              <a:rPr lang="pt-BR"/>
              <a:pPr/>
              <a:t>‹nº›</a:t>
            </a:fld>
            <a:endParaRPr lang="pt-B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ítulo, texto e conteúd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p>
            <a:r>
              <a:rPr lang="pt-BR" smtClean="0"/>
              <a:t>Clique para editar o estilo do título mestre</a:t>
            </a:r>
            <a:endParaRPr lang="pt-BR"/>
          </a:p>
        </p:txBody>
      </p:sp>
      <p:sp>
        <p:nvSpPr>
          <p:cNvPr id="3" name="Espaço Reservado para Texto 2"/>
          <p:cNvSpPr>
            <a:spLocks noGrp="1"/>
          </p:cNvSpPr>
          <p:nvPr>
            <p:ph type="body" sz="half" idx="1"/>
          </p:nvPr>
        </p:nvSpPr>
        <p:spPr>
          <a:xfrm>
            <a:off x="457200" y="1600200"/>
            <a:ext cx="4038600" cy="4525963"/>
          </a:xfrm>
        </p:spPr>
        <p:txBody>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4648200" y="1600200"/>
            <a:ext cx="4038600" cy="4525963"/>
          </a:xfrm>
        </p:spPr>
        <p:txBody>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Data 4"/>
          <p:cNvSpPr>
            <a:spLocks noGrp="1"/>
          </p:cNvSpPr>
          <p:nvPr>
            <p:ph type="dt" sz="half" idx="10"/>
          </p:nvPr>
        </p:nvSpPr>
        <p:spPr>
          <a:xfrm>
            <a:off x="457200" y="6245225"/>
            <a:ext cx="2133600" cy="476250"/>
          </a:xfrm>
        </p:spPr>
        <p:txBody>
          <a:bodyPr/>
          <a:lstStyle>
            <a:lvl1pPr>
              <a:defRPr/>
            </a:lvl1pPr>
          </a:lstStyle>
          <a:p>
            <a:endParaRPr lang="pt-BR"/>
          </a:p>
        </p:txBody>
      </p:sp>
      <p:sp>
        <p:nvSpPr>
          <p:cNvPr id="6" name="Espaço Reservado para Rodapé 5"/>
          <p:cNvSpPr>
            <a:spLocks noGrp="1"/>
          </p:cNvSpPr>
          <p:nvPr>
            <p:ph type="ftr" sz="quarter" idx="11"/>
          </p:nvPr>
        </p:nvSpPr>
        <p:spPr>
          <a:xfrm>
            <a:off x="3124200" y="6245225"/>
            <a:ext cx="2895600" cy="476250"/>
          </a:xfrm>
        </p:spPr>
        <p:txBody>
          <a:bodyPr/>
          <a:lstStyle>
            <a:lvl1pPr>
              <a:defRPr/>
            </a:lvl1pPr>
          </a:lstStyle>
          <a:p>
            <a:endParaRPr lang="pt-BR"/>
          </a:p>
        </p:txBody>
      </p:sp>
      <p:sp>
        <p:nvSpPr>
          <p:cNvPr id="7" name="Espaço Reservado para Número de Slide 6"/>
          <p:cNvSpPr>
            <a:spLocks noGrp="1"/>
          </p:cNvSpPr>
          <p:nvPr>
            <p:ph type="sldNum" sz="quarter" idx="12"/>
          </p:nvPr>
        </p:nvSpPr>
        <p:spPr>
          <a:xfrm>
            <a:off x="6553200" y="6245225"/>
            <a:ext cx="2133600" cy="476250"/>
          </a:xfrm>
        </p:spPr>
        <p:txBody>
          <a:bodyPr/>
          <a:lstStyle>
            <a:lvl1pPr>
              <a:defRPr/>
            </a:lvl1pPr>
          </a:lstStyle>
          <a:p>
            <a:fld id="{E84E6965-0158-449F-8705-5A4E122C11CD}" type="slidenum">
              <a:rPr lang="pt-BR"/>
              <a:pPr/>
              <a:t>‹nº›</a:t>
            </a:fld>
            <a:endParaRPr lang="pt-B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extLs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Data 3"/>
          <p:cNvSpPr>
            <a:spLocks noGrp="1"/>
          </p:cNvSpPr>
          <p:nvPr>
            <p:ph type="dt" sz="half" idx="10"/>
          </p:nvPr>
        </p:nvSpPr>
        <p:spPr/>
        <p:txBody>
          <a:bodyPr/>
          <a:lstStyle>
            <a:extLst/>
          </a:lstStyle>
          <a:p>
            <a:fld id="{5447C7D7-1D85-4A3D-8860-783729950D86}" type="datetimeFigureOut">
              <a:rPr lang="pt-BR" smtClean="0"/>
              <a:pPr/>
              <a:t>27/7/2012</a:t>
            </a:fld>
            <a:endParaRPr lang="pt-BR" dirty="0"/>
          </a:p>
        </p:txBody>
      </p:sp>
      <p:sp>
        <p:nvSpPr>
          <p:cNvPr id="5" name="Espaço Reservado para Rodapé 4"/>
          <p:cNvSpPr>
            <a:spLocks noGrp="1"/>
          </p:cNvSpPr>
          <p:nvPr>
            <p:ph type="ftr" sz="quarter" idx="11"/>
          </p:nvPr>
        </p:nvSpPr>
        <p:spPr/>
        <p:txBody>
          <a:bodyPr/>
          <a:lstStyle>
            <a:extLst/>
          </a:lstStyle>
          <a:p>
            <a:endParaRPr lang="pt-BR" dirty="0"/>
          </a:p>
        </p:txBody>
      </p:sp>
      <p:sp>
        <p:nvSpPr>
          <p:cNvPr id="6" name="Espaço Reservado para Número de Slide 5"/>
          <p:cNvSpPr>
            <a:spLocks noGrp="1"/>
          </p:cNvSpPr>
          <p:nvPr>
            <p:ph type="sldNum" sz="quarter" idx="12"/>
          </p:nvPr>
        </p:nvSpPr>
        <p:spPr/>
        <p:txBody>
          <a:bodyPr/>
          <a:lstStyle>
            <a:extLst/>
          </a:lstStyle>
          <a:p>
            <a:fld id="{410596AA-431F-49E8-90CD-2F8124DE3994}" type="slidenum">
              <a:rPr lang="pt-BR" smtClean="0"/>
              <a:pPr/>
              <a:t>‹nº›</a:t>
            </a:fld>
            <a:endParaRPr lang="pt-BR" dirty="0"/>
          </a:p>
        </p:txBody>
      </p:sp>
      <p:sp>
        <p:nvSpPr>
          <p:cNvPr id="7" name="Título 6"/>
          <p:cNvSpPr>
            <a:spLocks noGrp="1"/>
          </p:cNvSpPr>
          <p:nvPr>
            <p:ph type="title"/>
          </p:nvPr>
        </p:nvSpPr>
        <p:spPr/>
        <p:txBody>
          <a:bodyPr rtlCol="0"/>
          <a:lstStyle>
            <a:extLst/>
          </a:lstStyle>
          <a:p>
            <a:r>
              <a:rPr kumimoji="0" lang="pt-BR" smtClean="0"/>
              <a:t>Clique para editar o estilo do título mestre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bg>
      <p:bgRef idx="1002">
        <a:schemeClr val="bg1"/>
      </p:bgRef>
    </p:bg>
    <p:spTree>
      <p:nvGrpSpPr>
        <p:cNvPr id="1" name=""/>
        <p:cNvGrpSpPr/>
        <p:nvPr/>
      </p:nvGrpSpPr>
      <p:grpSpPr>
        <a:xfrm>
          <a:off x="0" y="0"/>
          <a:ext cx="0" cy="0"/>
          <a:chOff x="0" y="0"/>
          <a:chExt cx="0" cy="0"/>
        </a:xfrm>
      </p:grpSpPr>
      <p:sp>
        <p:nvSpPr>
          <p:cNvPr id="2" name="Título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pt-BR" smtClean="0"/>
              <a:t>Clique para editar o estilo do título mestre</a:t>
            </a:r>
            <a:endParaRPr kumimoji="0" lang="en-US"/>
          </a:p>
        </p:txBody>
      </p:sp>
      <p:sp>
        <p:nvSpPr>
          <p:cNvPr id="3" name="Espaço Reservado para Texto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pt-BR" smtClean="0"/>
              <a:t>Clique para editar os estilos do texto mestre</a:t>
            </a:r>
          </a:p>
        </p:txBody>
      </p:sp>
      <p:sp>
        <p:nvSpPr>
          <p:cNvPr id="4" name="Espaço Reservado para Data 3"/>
          <p:cNvSpPr>
            <a:spLocks noGrp="1"/>
          </p:cNvSpPr>
          <p:nvPr>
            <p:ph type="dt" sz="half" idx="10"/>
          </p:nvPr>
        </p:nvSpPr>
        <p:spPr/>
        <p:txBody>
          <a:bodyPr/>
          <a:lstStyle>
            <a:extLst/>
          </a:lstStyle>
          <a:p>
            <a:fld id="{5447C7D7-1D85-4A3D-8860-783729950D86}" type="datetimeFigureOut">
              <a:rPr lang="pt-BR" smtClean="0"/>
              <a:pPr/>
              <a:t>27/7/2012</a:t>
            </a:fld>
            <a:endParaRPr lang="pt-BR" dirty="0"/>
          </a:p>
        </p:txBody>
      </p:sp>
      <p:sp>
        <p:nvSpPr>
          <p:cNvPr id="5" name="Espaço Reservado para Rodapé 4"/>
          <p:cNvSpPr>
            <a:spLocks noGrp="1"/>
          </p:cNvSpPr>
          <p:nvPr>
            <p:ph type="ftr" sz="quarter" idx="11"/>
          </p:nvPr>
        </p:nvSpPr>
        <p:spPr/>
        <p:txBody>
          <a:bodyPr/>
          <a:lstStyle>
            <a:extLst/>
          </a:lstStyle>
          <a:p>
            <a:endParaRPr lang="pt-BR" dirty="0"/>
          </a:p>
        </p:txBody>
      </p:sp>
      <p:sp>
        <p:nvSpPr>
          <p:cNvPr id="6" name="Espaço Reservado para Número de Slide 5"/>
          <p:cNvSpPr>
            <a:spLocks noGrp="1"/>
          </p:cNvSpPr>
          <p:nvPr>
            <p:ph type="sldNum" sz="quarter" idx="12"/>
          </p:nvPr>
        </p:nvSpPr>
        <p:spPr/>
        <p:txBody>
          <a:bodyPr/>
          <a:lstStyle>
            <a:extLst/>
          </a:lstStyle>
          <a:p>
            <a:fld id="{410596AA-431F-49E8-90CD-2F8124DE3994}" type="slidenum">
              <a:rPr lang="pt-BR" smtClean="0"/>
              <a:pPr/>
              <a:t>‹nº›</a:t>
            </a:fld>
            <a:endParaRPr lang="pt-BR" dirty="0"/>
          </a:p>
        </p:txBody>
      </p:sp>
      <p:sp>
        <p:nvSpPr>
          <p:cNvPr id="7" name="Divisa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Divisa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bg>
      <p:bgRef idx="1002">
        <a:schemeClr val="bg1"/>
      </p:bgRef>
    </p:bg>
    <p:spTree>
      <p:nvGrpSpPr>
        <p:cNvPr id="1" name=""/>
        <p:cNvGrpSpPr/>
        <p:nvPr/>
      </p:nvGrpSpPr>
      <p:grpSpPr>
        <a:xfrm>
          <a:off x="0" y="0"/>
          <a:ext cx="0" cy="0"/>
          <a:chOff x="0" y="0"/>
          <a:chExt cx="0" cy="0"/>
        </a:xfrm>
      </p:grpSpPr>
      <p:sp>
        <p:nvSpPr>
          <p:cNvPr id="3" name="Espaço Reservado para Conteúdo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Conteúdo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5" name="Espaço Reservado para Data 4"/>
          <p:cNvSpPr>
            <a:spLocks noGrp="1"/>
          </p:cNvSpPr>
          <p:nvPr>
            <p:ph type="dt" sz="half" idx="10"/>
          </p:nvPr>
        </p:nvSpPr>
        <p:spPr/>
        <p:txBody>
          <a:bodyPr/>
          <a:lstStyle>
            <a:extLst/>
          </a:lstStyle>
          <a:p>
            <a:fld id="{5447C7D7-1D85-4A3D-8860-783729950D86}" type="datetimeFigureOut">
              <a:rPr lang="pt-BR" smtClean="0"/>
              <a:pPr/>
              <a:t>27/7/2012</a:t>
            </a:fld>
            <a:endParaRPr lang="pt-BR" dirty="0"/>
          </a:p>
        </p:txBody>
      </p:sp>
      <p:sp>
        <p:nvSpPr>
          <p:cNvPr id="6" name="Espaço Reservado para Rodapé 5"/>
          <p:cNvSpPr>
            <a:spLocks noGrp="1"/>
          </p:cNvSpPr>
          <p:nvPr>
            <p:ph type="ftr" sz="quarter" idx="11"/>
          </p:nvPr>
        </p:nvSpPr>
        <p:spPr/>
        <p:txBody>
          <a:bodyPr/>
          <a:lstStyle>
            <a:extLst/>
          </a:lstStyle>
          <a:p>
            <a:endParaRPr lang="pt-BR" dirty="0"/>
          </a:p>
        </p:txBody>
      </p:sp>
      <p:sp>
        <p:nvSpPr>
          <p:cNvPr id="7" name="Espaço Reservado para Número de Slide 6"/>
          <p:cNvSpPr>
            <a:spLocks noGrp="1"/>
          </p:cNvSpPr>
          <p:nvPr>
            <p:ph type="sldNum" sz="quarter" idx="12"/>
          </p:nvPr>
        </p:nvSpPr>
        <p:spPr/>
        <p:txBody>
          <a:bodyPr/>
          <a:lstStyle>
            <a:extLst/>
          </a:lstStyle>
          <a:p>
            <a:fld id="{410596AA-431F-49E8-90CD-2F8124DE3994}" type="slidenum">
              <a:rPr lang="pt-BR" smtClean="0"/>
              <a:pPr/>
              <a:t>‹nº›</a:t>
            </a:fld>
            <a:endParaRPr lang="pt-BR" dirty="0"/>
          </a:p>
        </p:txBody>
      </p:sp>
      <p:sp>
        <p:nvSpPr>
          <p:cNvPr id="8" name="Título 7"/>
          <p:cNvSpPr>
            <a:spLocks noGrp="1"/>
          </p:cNvSpPr>
          <p:nvPr>
            <p:ph type="title"/>
          </p:nvPr>
        </p:nvSpPr>
        <p:spPr/>
        <p:txBody>
          <a:bodyPr rtlCol="0"/>
          <a:lstStyle>
            <a:extLst/>
          </a:lstStyle>
          <a:p>
            <a:r>
              <a:rPr kumimoji="0" lang="pt-BR" smtClean="0"/>
              <a:t>Clique para editar o estilo do título mestre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ção">
    <p:bg>
      <p:bgRef idx="1003">
        <a:schemeClr val="bg1"/>
      </p:bgRef>
    </p:bg>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8229600" cy="1143000"/>
          </a:xfrm>
        </p:spPr>
        <p:txBody>
          <a:bodyPr anchor="ctr"/>
          <a:lstStyle>
            <a:lvl1pPr>
              <a:defRPr/>
            </a:lvl1pPr>
            <a:extLst/>
          </a:lstStyle>
          <a:p>
            <a:r>
              <a:rPr kumimoji="0" lang="pt-BR" smtClean="0"/>
              <a:t>Clique para editar o estilo do título mestre</a:t>
            </a:r>
            <a:endParaRPr kumimoji="0" lang="en-US"/>
          </a:p>
        </p:txBody>
      </p:sp>
      <p:sp>
        <p:nvSpPr>
          <p:cNvPr id="3" name="Espaço Reservado para Texto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pt-BR" smtClean="0"/>
              <a:t>Clique para editar os estilos do texto mestre</a:t>
            </a:r>
          </a:p>
        </p:txBody>
      </p:sp>
      <p:sp>
        <p:nvSpPr>
          <p:cNvPr id="4" name="Espaço Reservado para Texto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pt-BR" smtClean="0"/>
              <a:t>Clique para editar os estilos do texto mestre</a:t>
            </a:r>
          </a:p>
        </p:txBody>
      </p:sp>
      <p:sp>
        <p:nvSpPr>
          <p:cNvPr id="5" name="Espaço Reservado para Conteúdo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6" name="Espaço Reservado para Conteúdo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7" name="Espaço Reservado para Data 6"/>
          <p:cNvSpPr>
            <a:spLocks noGrp="1"/>
          </p:cNvSpPr>
          <p:nvPr>
            <p:ph type="dt" sz="half" idx="10"/>
          </p:nvPr>
        </p:nvSpPr>
        <p:spPr/>
        <p:txBody>
          <a:bodyPr/>
          <a:lstStyle>
            <a:extLst/>
          </a:lstStyle>
          <a:p>
            <a:fld id="{5447C7D7-1D85-4A3D-8860-783729950D86}" type="datetimeFigureOut">
              <a:rPr lang="pt-BR" smtClean="0"/>
              <a:pPr/>
              <a:t>27/7/2012</a:t>
            </a:fld>
            <a:endParaRPr lang="pt-BR" dirty="0"/>
          </a:p>
        </p:txBody>
      </p:sp>
      <p:sp>
        <p:nvSpPr>
          <p:cNvPr id="8" name="Espaço Reservado para Rodapé 7"/>
          <p:cNvSpPr>
            <a:spLocks noGrp="1"/>
          </p:cNvSpPr>
          <p:nvPr>
            <p:ph type="ftr" sz="quarter" idx="11"/>
          </p:nvPr>
        </p:nvSpPr>
        <p:spPr/>
        <p:txBody>
          <a:bodyPr/>
          <a:lstStyle>
            <a:extLst/>
          </a:lstStyle>
          <a:p>
            <a:endParaRPr lang="pt-BR" dirty="0"/>
          </a:p>
        </p:txBody>
      </p:sp>
      <p:sp>
        <p:nvSpPr>
          <p:cNvPr id="9" name="Espaço Reservado para Número de Slide 8"/>
          <p:cNvSpPr>
            <a:spLocks noGrp="1"/>
          </p:cNvSpPr>
          <p:nvPr>
            <p:ph type="sldNum" sz="quarter" idx="12"/>
          </p:nvPr>
        </p:nvSpPr>
        <p:spPr/>
        <p:txBody>
          <a:bodyPr/>
          <a:lstStyle>
            <a:extLst/>
          </a:lstStyle>
          <a:p>
            <a:fld id="{410596AA-431F-49E8-90CD-2F8124DE3994}" type="slidenum">
              <a:rPr lang="pt-BR" smtClean="0"/>
              <a:pPr/>
              <a:t>‹nº›</a:t>
            </a:fld>
            <a:endParaRPr lang="pt-BR"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bg>
      <p:bgRef idx="1002">
        <a:schemeClr val="bg1"/>
      </p:bgRef>
    </p:bg>
    <p:spTree>
      <p:nvGrpSpPr>
        <p:cNvPr id="1" name=""/>
        <p:cNvGrpSpPr/>
        <p:nvPr/>
      </p:nvGrpSpPr>
      <p:grpSpPr>
        <a:xfrm>
          <a:off x="0" y="0"/>
          <a:ext cx="0" cy="0"/>
          <a:chOff x="0" y="0"/>
          <a:chExt cx="0" cy="0"/>
        </a:xfrm>
      </p:grpSpPr>
      <p:sp>
        <p:nvSpPr>
          <p:cNvPr id="3" name="Espaço Reservado para Data 2"/>
          <p:cNvSpPr>
            <a:spLocks noGrp="1"/>
          </p:cNvSpPr>
          <p:nvPr>
            <p:ph type="dt" sz="half" idx="10"/>
          </p:nvPr>
        </p:nvSpPr>
        <p:spPr/>
        <p:txBody>
          <a:bodyPr/>
          <a:lstStyle>
            <a:extLst/>
          </a:lstStyle>
          <a:p>
            <a:fld id="{5447C7D7-1D85-4A3D-8860-783729950D86}" type="datetimeFigureOut">
              <a:rPr lang="pt-BR" smtClean="0"/>
              <a:pPr/>
              <a:t>27/7/2012</a:t>
            </a:fld>
            <a:endParaRPr lang="pt-BR" dirty="0"/>
          </a:p>
        </p:txBody>
      </p:sp>
      <p:sp>
        <p:nvSpPr>
          <p:cNvPr id="4" name="Espaço Reservado para Rodapé 3"/>
          <p:cNvSpPr>
            <a:spLocks noGrp="1"/>
          </p:cNvSpPr>
          <p:nvPr>
            <p:ph type="ftr" sz="quarter" idx="11"/>
          </p:nvPr>
        </p:nvSpPr>
        <p:spPr/>
        <p:txBody>
          <a:bodyPr/>
          <a:lstStyle>
            <a:extLst/>
          </a:lstStyle>
          <a:p>
            <a:endParaRPr lang="pt-BR" dirty="0"/>
          </a:p>
        </p:txBody>
      </p:sp>
      <p:sp>
        <p:nvSpPr>
          <p:cNvPr id="5" name="Espaço Reservado para Número de Slide 4"/>
          <p:cNvSpPr>
            <a:spLocks noGrp="1"/>
          </p:cNvSpPr>
          <p:nvPr>
            <p:ph type="sldNum" sz="quarter" idx="12"/>
          </p:nvPr>
        </p:nvSpPr>
        <p:spPr/>
        <p:txBody>
          <a:bodyPr/>
          <a:lstStyle>
            <a:extLst/>
          </a:lstStyle>
          <a:p>
            <a:fld id="{410596AA-431F-49E8-90CD-2F8124DE3994}" type="slidenum">
              <a:rPr lang="pt-BR" smtClean="0"/>
              <a:pPr/>
              <a:t>‹nº›</a:t>
            </a:fld>
            <a:endParaRPr lang="pt-BR" dirty="0"/>
          </a:p>
        </p:txBody>
      </p:sp>
      <p:sp>
        <p:nvSpPr>
          <p:cNvPr id="6" name="Título 5"/>
          <p:cNvSpPr>
            <a:spLocks noGrp="1"/>
          </p:cNvSpPr>
          <p:nvPr>
            <p:ph type="title"/>
          </p:nvPr>
        </p:nvSpPr>
        <p:spPr/>
        <p:txBody>
          <a:bodyPr rtlCol="0"/>
          <a:lstStyle>
            <a:extLst/>
          </a:lstStyle>
          <a:p>
            <a:r>
              <a:rPr kumimoji="0" lang="pt-BR" smtClean="0"/>
              <a:t>Clique para editar o estilo do título mestre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extLst/>
          </a:lstStyle>
          <a:p>
            <a:fld id="{5447C7D7-1D85-4A3D-8860-783729950D86}" type="datetimeFigureOut">
              <a:rPr lang="pt-BR" smtClean="0"/>
              <a:pPr/>
              <a:t>27/7/2012</a:t>
            </a:fld>
            <a:endParaRPr lang="pt-BR" dirty="0"/>
          </a:p>
        </p:txBody>
      </p:sp>
      <p:sp>
        <p:nvSpPr>
          <p:cNvPr id="3" name="Espaço Reservado para Rodapé 2"/>
          <p:cNvSpPr>
            <a:spLocks noGrp="1"/>
          </p:cNvSpPr>
          <p:nvPr>
            <p:ph type="ftr" sz="quarter" idx="11"/>
          </p:nvPr>
        </p:nvSpPr>
        <p:spPr/>
        <p:txBody>
          <a:bodyPr/>
          <a:lstStyle>
            <a:extLst/>
          </a:lstStyle>
          <a:p>
            <a:endParaRPr lang="pt-BR" dirty="0"/>
          </a:p>
        </p:txBody>
      </p:sp>
      <p:sp>
        <p:nvSpPr>
          <p:cNvPr id="4" name="Espaço Reservado para Número de Slide 3"/>
          <p:cNvSpPr>
            <a:spLocks noGrp="1"/>
          </p:cNvSpPr>
          <p:nvPr>
            <p:ph type="sldNum" sz="quarter" idx="12"/>
          </p:nvPr>
        </p:nvSpPr>
        <p:spPr/>
        <p:txBody>
          <a:bodyPr/>
          <a:lstStyle>
            <a:extLst/>
          </a:lstStyle>
          <a:p>
            <a:fld id="{410596AA-431F-49E8-90CD-2F8124DE3994}" type="slidenum">
              <a:rPr lang="pt-BR" smtClean="0"/>
              <a:pPr/>
              <a:t>‹nº›</a:t>
            </a:fld>
            <a:endParaRPr lang="pt-B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údo com Legenda">
    <p:bg>
      <p:bgRef idx="1003">
        <a:schemeClr val="bg1"/>
      </p:bgRef>
    </p:bg>
    <p:spTree>
      <p:nvGrpSpPr>
        <p:cNvPr id="1" name=""/>
        <p:cNvGrpSpPr/>
        <p:nvPr/>
      </p:nvGrpSpPr>
      <p:grpSpPr>
        <a:xfrm>
          <a:off x="0" y="0"/>
          <a:ext cx="0" cy="0"/>
          <a:chOff x="0" y="0"/>
          <a:chExt cx="0" cy="0"/>
        </a:xfrm>
      </p:grpSpPr>
      <p:sp>
        <p:nvSpPr>
          <p:cNvPr id="2" name="Título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pt-BR" smtClean="0"/>
              <a:t>Clique para editar o estilo do título mestre</a:t>
            </a:r>
            <a:endParaRPr kumimoji="0" lang="en-US"/>
          </a:p>
        </p:txBody>
      </p:sp>
      <p:sp>
        <p:nvSpPr>
          <p:cNvPr id="3" name="Espaço Reservado para Texto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pt-BR" smtClean="0"/>
              <a:t>Clique para editar os estilos do texto mestre</a:t>
            </a:r>
          </a:p>
        </p:txBody>
      </p:sp>
      <p:sp>
        <p:nvSpPr>
          <p:cNvPr id="4" name="Espaço Reservado para Conteúdo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5" name="Espaço Reservado para Data 4"/>
          <p:cNvSpPr>
            <a:spLocks noGrp="1"/>
          </p:cNvSpPr>
          <p:nvPr>
            <p:ph type="dt" sz="half" idx="10"/>
          </p:nvPr>
        </p:nvSpPr>
        <p:spPr>
          <a:xfrm>
            <a:off x="6727032" y="6407944"/>
            <a:ext cx="1920240" cy="365760"/>
          </a:xfrm>
        </p:spPr>
        <p:txBody>
          <a:bodyPr/>
          <a:lstStyle>
            <a:extLst/>
          </a:lstStyle>
          <a:p>
            <a:fld id="{5447C7D7-1D85-4A3D-8860-783729950D86}" type="datetimeFigureOut">
              <a:rPr lang="pt-BR" smtClean="0"/>
              <a:pPr/>
              <a:t>27/7/2012</a:t>
            </a:fld>
            <a:endParaRPr lang="pt-BR" dirty="0"/>
          </a:p>
        </p:txBody>
      </p:sp>
      <p:sp>
        <p:nvSpPr>
          <p:cNvPr id="6" name="Espaço Reservado para Rodapé 5"/>
          <p:cNvSpPr>
            <a:spLocks noGrp="1"/>
          </p:cNvSpPr>
          <p:nvPr>
            <p:ph type="ftr" sz="quarter" idx="11"/>
          </p:nvPr>
        </p:nvSpPr>
        <p:spPr/>
        <p:txBody>
          <a:bodyPr/>
          <a:lstStyle>
            <a:extLst/>
          </a:lstStyle>
          <a:p>
            <a:endParaRPr lang="pt-BR" dirty="0"/>
          </a:p>
        </p:txBody>
      </p:sp>
      <p:sp>
        <p:nvSpPr>
          <p:cNvPr id="7" name="Espaço Reservado para Número de Slide 6"/>
          <p:cNvSpPr>
            <a:spLocks noGrp="1"/>
          </p:cNvSpPr>
          <p:nvPr>
            <p:ph type="sldNum" sz="quarter" idx="12"/>
          </p:nvPr>
        </p:nvSpPr>
        <p:spPr/>
        <p:txBody>
          <a:bodyPr/>
          <a:lstStyle>
            <a:extLst/>
          </a:lstStyle>
          <a:p>
            <a:fld id="{410596AA-431F-49E8-90CD-2F8124DE3994}" type="slidenum">
              <a:rPr lang="pt-BR" smtClean="0"/>
              <a:pPr/>
              <a:t>‹nº›</a:t>
            </a:fld>
            <a:endParaRPr lang="pt-BR"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m com Legenda">
    <p:bg>
      <p:bgRef idx="1002">
        <a:schemeClr val="bg1"/>
      </p:bgRef>
    </p:bg>
    <p:spTree>
      <p:nvGrpSpPr>
        <p:cNvPr id="1" name=""/>
        <p:cNvGrpSpPr/>
        <p:nvPr/>
      </p:nvGrpSpPr>
      <p:grpSpPr>
        <a:xfrm>
          <a:off x="0" y="0"/>
          <a:ext cx="0" cy="0"/>
          <a:chOff x="0" y="0"/>
          <a:chExt cx="0" cy="0"/>
        </a:xfrm>
      </p:grpSpPr>
      <p:sp>
        <p:nvSpPr>
          <p:cNvPr id="4" name="Espaço Reservado para Texto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pt-BR" smtClean="0"/>
              <a:t>Clique para editar os estilos do texto mestre</a:t>
            </a:r>
          </a:p>
        </p:txBody>
      </p:sp>
      <p:sp>
        <p:nvSpPr>
          <p:cNvPr id="3" name="Espaço Reservado para Imagem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pt-BR" dirty="0" smtClean="0"/>
              <a:t>Clique no ícone para adicionar uma imagem</a:t>
            </a:r>
            <a:endParaRPr kumimoji="0" lang="en-US" dirty="0"/>
          </a:p>
        </p:txBody>
      </p:sp>
      <p:sp>
        <p:nvSpPr>
          <p:cNvPr id="5" name="Espaço Reservado para Data 4"/>
          <p:cNvSpPr>
            <a:spLocks noGrp="1"/>
          </p:cNvSpPr>
          <p:nvPr>
            <p:ph type="dt" sz="half" idx="10"/>
          </p:nvPr>
        </p:nvSpPr>
        <p:spPr/>
        <p:txBody>
          <a:bodyPr/>
          <a:lstStyle>
            <a:lvl1pPr>
              <a:defRPr>
                <a:solidFill>
                  <a:schemeClr val="tx1"/>
                </a:solidFill>
              </a:defRPr>
            </a:lvl1pPr>
            <a:extLst/>
          </a:lstStyle>
          <a:p>
            <a:fld id="{5447C7D7-1D85-4A3D-8860-783729950D86}" type="datetimeFigureOut">
              <a:rPr lang="pt-BR" smtClean="0"/>
              <a:pPr/>
              <a:t>27/7/2012</a:t>
            </a:fld>
            <a:endParaRPr lang="pt-BR" dirty="0"/>
          </a:p>
        </p:txBody>
      </p:sp>
      <p:sp>
        <p:nvSpPr>
          <p:cNvPr id="6" name="Espaço Reservado para Rodapé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pt-BR" dirty="0"/>
          </a:p>
        </p:txBody>
      </p:sp>
      <p:sp>
        <p:nvSpPr>
          <p:cNvPr id="7" name="Espaço Reservado para Número de Slide 6"/>
          <p:cNvSpPr>
            <a:spLocks noGrp="1"/>
          </p:cNvSpPr>
          <p:nvPr>
            <p:ph type="sldNum" sz="quarter" idx="12"/>
          </p:nvPr>
        </p:nvSpPr>
        <p:spPr/>
        <p:txBody>
          <a:bodyPr/>
          <a:lstStyle>
            <a:lvl1pPr>
              <a:defRPr>
                <a:solidFill>
                  <a:schemeClr val="tx1"/>
                </a:solidFill>
              </a:defRPr>
            </a:lvl1pPr>
            <a:extLst/>
          </a:lstStyle>
          <a:p>
            <a:fld id="{410596AA-431F-49E8-90CD-2F8124DE3994}" type="slidenum">
              <a:rPr lang="pt-BR" smtClean="0"/>
              <a:pPr/>
              <a:t>‹nº›</a:t>
            </a:fld>
            <a:endParaRPr lang="pt-BR" dirty="0"/>
          </a:p>
        </p:txBody>
      </p:sp>
      <p:sp>
        <p:nvSpPr>
          <p:cNvPr id="2" name="Título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pt-BR" smtClean="0"/>
              <a:t>Clique para editar o estilo do título mestre</a:t>
            </a:r>
            <a:endParaRPr kumimoji="0" lang="en-US"/>
          </a:p>
        </p:txBody>
      </p:sp>
      <p:sp>
        <p:nvSpPr>
          <p:cNvPr id="8" name="Forma livre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Forma livre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Triângulo retângulo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Conector reto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Divisa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Divisa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orma livre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Forma livre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Triângulo retângulo 13"/>
          <p:cNvSpPr>
            <a:spLocks/>
          </p:cNvSpPr>
          <p:nvPr/>
        </p:nvSpPr>
        <p:spPr bwMode="auto">
          <a:xfrm>
            <a:off x="-6042" y="5791253"/>
            <a:ext cx="3402314" cy="1080868"/>
          </a:xfrm>
          <a:prstGeom prst="rtTriangle">
            <a:avLst/>
          </a:prstGeom>
          <a:blipFill>
            <a:blip r:embed="rId15">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Conector reto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Espaço Reservado para Título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pt-BR" smtClean="0"/>
              <a:t>Clique para editar o estilo do título mestre</a:t>
            </a:r>
            <a:endParaRPr kumimoji="0" lang="en-US"/>
          </a:p>
        </p:txBody>
      </p:sp>
      <p:sp>
        <p:nvSpPr>
          <p:cNvPr id="30" name="Espaço Reservado para Texto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pt-BR" smtClean="0"/>
              <a:t>Clique para editar os estilos do texto mestre</a:t>
            </a:r>
          </a:p>
          <a:p>
            <a:pPr lvl="1" eaLnBrk="1" latinLnBrk="0" hangingPunct="1"/>
            <a:r>
              <a:rPr kumimoji="0" lang="pt-BR" smtClean="0"/>
              <a:t>Segundo nível</a:t>
            </a:r>
          </a:p>
          <a:p>
            <a:pPr lvl="2" eaLnBrk="1" latinLnBrk="0" hangingPunct="1"/>
            <a:r>
              <a:rPr kumimoji="0" lang="pt-BR" smtClean="0"/>
              <a:t>Terceiro nível</a:t>
            </a:r>
          </a:p>
          <a:p>
            <a:pPr lvl="3" eaLnBrk="1" latinLnBrk="0" hangingPunct="1"/>
            <a:r>
              <a:rPr kumimoji="0" lang="pt-BR" smtClean="0"/>
              <a:t>Quarto nível</a:t>
            </a:r>
          </a:p>
          <a:p>
            <a:pPr lvl="4" eaLnBrk="1" latinLnBrk="0" hangingPunct="1"/>
            <a:r>
              <a:rPr kumimoji="0" lang="pt-BR" smtClean="0"/>
              <a:t>Quinto nível</a:t>
            </a:r>
            <a:endParaRPr kumimoji="0" lang="en-US"/>
          </a:p>
        </p:txBody>
      </p:sp>
      <p:sp>
        <p:nvSpPr>
          <p:cNvPr id="10" name="Espaço Reservado para Data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447C7D7-1D85-4A3D-8860-783729950D86}" type="datetimeFigureOut">
              <a:rPr lang="pt-BR" smtClean="0"/>
              <a:pPr/>
              <a:t>27/7/2012</a:t>
            </a:fld>
            <a:endParaRPr lang="pt-BR" dirty="0"/>
          </a:p>
        </p:txBody>
      </p:sp>
      <p:sp>
        <p:nvSpPr>
          <p:cNvPr id="22" name="Espaço Reservado para Rodapé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pt-BR" dirty="0"/>
          </a:p>
        </p:txBody>
      </p:sp>
      <p:sp>
        <p:nvSpPr>
          <p:cNvPr id="18" name="Espaço Reservado para Número de Slide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410596AA-431F-49E8-90CD-2F8124DE3994}" type="slidenum">
              <a:rPr lang="pt-BR" smtClean="0"/>
              <a:pPr/>
              <a:t>‹nº›</a:t>
            </a:fld>
            <a:endParaRPr lang="pt-BR"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professormiranda.blogspot.com/" TargetMode="External"/><Relationship Id="rId2" Type="http://schemas.openxmlformats.org/officeDocument/2006/relationships/hyperlink" Target="mailto:jpr.miranda@gmail.com" TargetMode="Externa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214290"/>
            <a:ext cx="9144000" cy="642942"/>
          </a:xfrm>
        </p:spPr>
        <p:txBody>
          <a:bodyPr>
            <a:noAutofit/>
          </a:bodyPr>
          <a:lstStyle/>
          <a:p>
            <a:pPr algn="ctr"/>
            <a:r>
              <a:rPr lang="pt-BR" sz="3200" dirty="0" smtClean="0"/>
              <a:t>Disciplina: Direito Administrativo</a:t>
            </a:r>
            <a:endParaRPr lang="pt-BR" sz="3200" dirty="0"/>
          </a:p>
        </p:txBody>
      </p:sp>
      <p:sp>
        <p:nvSpPr>
          <p:cNvPr id="3" name="Subtítulo 2"/>
          <p:cNvSpPr>
            <a:spLocks noGrp="1"/>
          </p:cNvSpPr>
          <p:nvPr>
            <p:ph type="subTitle" idx="1"/>
          </p:nvPr>
        </p:nvSpPr>
        <p:spPr>
          <a:xfrm>
            <a:off x="142844" y="1142984"/>
            <a:ext cx="8715436" cy="4143404"/>
          </a:xfrm>
        </p:spPr>
        <p:txBody>
          <a:bodyPr>
            <a:normAutofit fontScale="85000" lnSpcReduction="20000"/>
          </a:bodyPr>
          <a:lstStyle/>
          <a:p>
            <a:pPr algn="l"/>
            <a:r>
              <a:rPr lang="pt-BR" sz="1900" dirty="0" smtClean="0"/>
              <a:t>AULA 8 – </a:t>
            </a:r>
            <a:r>
              <a:rPr lang="pt-BR" sz="1900" b="1" dirty="0" smtClean="0"/>
              <a:t>CONTRATOS ADMINISTRATIVOS E LICITAÇÕES</a:t>
            </a:r>
            <a:endParaRPr lang="pt-BR" sz="1900" dirty="0" smtClean="0"/>
          </a:p>
          <a:p>
            <a:pPr algn="l"/>
            <a:endParaRPr lang="pt-BR" sz="2600" dirty="0" smtClean="0"/>
          </a:p>
          <a:p>
            <a:pPr algn="l"/>
            <a:r>
              <a:rPr lang="pt-BR" sz="2600" dirty="0" smtClean="0"/>
              <a:t>Prof. </a:t>
            </a:r>
            <a:r>
              <a:rPr lang="pt-BR" sz="2600" dirty="0" err="1" smtClean="0"/>
              <a:t>Msc</a:t>
            </a:r>
            <a:r>
              <a:rPr lang="pt-BR" sz="2600" dirty="0" smtClean="0"/>
              <a:t>. João Paulo Rocha de Miranda</a:t>
            </a:r>
          </a:p>
          <a:p>
            <a:pPr algn="l"/>
            <a:r>
              <a:rPr lang="pt-BR" sz="1500" dirty="0" smtClean="0"/>
              <a:t>Advogado (UFMT) e  </a:t>
            </a:r>
            <a:r>
              <a:rPr lang="pt-BR" sz="1500" dirty="0" err="1" smtClean="0"/>
              <a:t>Zootecnista</a:t>
            </a:r>
            <a:r>
              <a:rPr lang="pt-BR" sz="1500" dirty="0" smtClean="0"/>
              <a:t> (UFSM)</a:t>
            </a:r>
          </a:p>
          <a:p>
            <a:pPr algn="l"/>
            <a:r>
              <a:rPr lang="pt-BR" sz="1500" dirty="0" smtClean="0"/>
              <a:t>Mestre em Direito Agroambiental (UFMT)</a:t>
            </a:r>
          </a:p>
          <a:p>
            <a:pPr algn="l"/>
            <a:r>
              <a:rPr lang="pt-BR" sz="1500" dirty="0" smtClean="0"/>
              <a:t>Especialista em Sociedade e Desenvolvimento Regional (UFMT)</a:t>
            </a:r>
          </a:p>
          <a:p>
            <a:pPr algn="l"/>
            <a:r>
              <a:rPr lang="pt-BR" sz="1500" dirty="0" smtClean="0"/>
              <a:t>Especialista em Direito Ambiental e desenvolvimento Sustentável (FESPMP-MT/UNIC)</a:t>
            </a:r>
          </a:p>
          <a:p>
            <a:pPr algn="l"/>
            <a:r>
              <a:rPr lang="pt-BR" sz="1500" dirty="0" smtClean="0"/>
              <a:t>Membro Comissão Meio Ambiente OAB-MT</a:t>
            </a:r>
          </a:p>
          <a:p>
            <a:pPr algn="l"/>
            <a:r>
              <a:rPr lang="pt-BR" sz="1500" dirty="0" smtClean="0"/>
              <a:t>Membro da Comissão Nacional de Saúde Ambiental do </a:t>
            </a:r>
            <a:r>
              <a:rPr lang="pt-BR" sz="1500" dirty="0" smtClean="0"/>
              <a:t>CFMVZ</a:t>
            </a:r>
          </a:p>
          <a:p>
            <a:pPr algn="l"/>
            <a:r>
              <a:rPr lang="pt-BR" sz="1400" smtClean="0"/>
              <a:t>Presidente da Comissão de Saúde Ambiental e Animais Silvestres do CRMV-MT</a:t>
            </a:r>
          </a:p>
          <a:p>
            <a:pPr algn="l"/>
            <a:endParaRPr lang="pt-BR" sz="1500" dirty="0" smtClean="0"/>
          </a:p>
          <a:p>
            <a:pPr algn="l"/>
            <a:r>
              <a:rPr lang="pt-BR" sz="1500" dirty="0" smtClean="0"/>
              <a:t>CONTATOS:</a:t>
            </a:r>
          </a:p>
          <a:p>
            <a:pPr algn="l"/>
            <a:r>
              <a:rPr lang="pt-BR" sz="1500" dirty="0" err="1" smtClean="0"/>
              <a:t>E-mail</a:t>
            </a:r>
            <a:r>
              <a:rPr lang="pt-BR" sz="1500" dirty="0" smtClean="0"/>
              <a:t>: </a:t>
            </a:r>
            <a:r>
              <a:rPr lang="pt-BR" sz="1500" dirty="0" smtClean="0">
                <a:hlinkClick r:id="rId2"/>
              </a:rPr>
              <a:t>jpr.miranda@gmail.com</a:t>
            </a:r>
            <a:endParaRPr lang="pt-BR" sz="1500" dirty="0" smtClean="0"/>
          </a:p>
          <a:p>
            <a:pPr algn="l"/>
            <a:endParaRPr lang="pt-BR" sz="1500" dirty="0" smtClean="0"/>
          </a:p>
          <a:p>
            <a:pPr algn="l"/>
            <a:r>
              <a:rPr lang="pt-BR" sz="1500" dirty="0" err="1" smtClean="0"/>
              <a:t>Skype</a:t>
            </a:r>
            <a:r>
              <a:rPr lang="pt-BR" sz="1500" dirty="0" smtClean="0"/>
              <a:t>: </a:t>
            </a:r>
            <a:r>
              <a:rPr lang="pt-BR" sz="1500" dirty="0" err="1" smtClean="0"/>
              <a:t>jpr</a:t>
            </a:r>
            <a:r>
              <a:rPr lang="pt-BR" sz="1500" dirty="0" smtClean="0"/>
              <a:t>.</a:t>
            </a:r>
            <a:r>
              <a:rPr lang="pt-BR" sz="1500" dirty="0" err="1" smtClean="0"/>
              <a:t>miranda</a:t>
            </a:r>
            <a:endParaRPr lang="pt-BR" sz="1500" dirty="0" smtClean="0"/>
          </a:p>
          <a:p>
            <a:pPr algn="l"/>
            <a:endParaRPr lang="pt-BR" sz="1500" dirty="0" smtClean="0"/>
          </a:p>
          <a:p>
            <a:pPr algn="l"/>
            <a:r>
              <a:rPr lang="pt-BR" sz="1500" dirty="0" smtClean="0"/>
              <a:t>Blog: </a:t>
            </a:r>
            <a:r>
              <a:rPr lang="pt-BR" sz="1500" dirty="0" smtClean="0">
                <a:hlinkClick r:id="rId3"/>
              </a:rPr>
              <a:t>http://professormiranda.blogspot.com/</a:t>
            </a:r>
            <a:endParaRPr lang="pt-BR" sz="1500" dirty="0" smtClean="0"/>
          </a:p>
          <a:p>
            <a:pPr algn="l"/>
            <a:endParaRPr lang="pt-BR" sz="1500" dirty="0"/>
          </a:p>
        </p:txBody>
      </p:sp>
      <p:pic>
        <p:nvPicPr>
          <p:cNvPr id="7" name="Imagem 6" descr="C:\Users\katiaaparecida\AppData\Local\Microsoft\Windows\Temporary Internet Files\Low\Content.IE5\9TQ5L8YE\Marca FCR[1].jpg"/>
          <p:cNvPicPr/>
          <p:nvPr/>
        </p:nvPicPr>
        <p:blipFill>
          <a:blip r:embed="rId4" cstate="print"/>
          <a:srcRect/>
          <a:stretch>
            <a:fillRect/>
          </a:stretch>
        </p:blipFill>
        <p:spPr bwMode="auto">
          <a:xfrm>
            <a:off x="7881793" y="0"/>
            <a:ext cx="1262207" cy="1111864"/>
          </a:xfrm>
          <a:prstGeom prst="rect">
            <a:avLst/>
          </a:prstGeom>
          <a:noFill/>
          <a:ln w="9525">
            <a:noFill/>
            <a:miter lim="800000"/>
            <a:headEnd/>
            <a:tailEnd/>
          </a:ln>
        </p:spPr>
      </p:pic>
      <p:sp>
        <p:nvSpPr>
          <p:cNvPr id="8" name="Espaço Reservado para Número de Slide 7"/>
          <p:cNvSpPr>
            <a:spLocks noGrp="1"/>
          </p:cNvSpPr>
          <p:nvPr>
            <p:ph type="sldNum" sz="quarter" idx="12"/>
          </p:nvPr>
        </p:nvSpPr>
        <p:spPr/>
        <p:txBody>
          <a:bodyPr/>
          <a:lstStyle/>
          <a:p>
            <a:fld id="{410596AA-431F-49E8-90CD-2F8124DE3994}" type="slidenum">
              <a:rPr lang="pt-BR" smtClean="0"/>
              <a:pPr/>
              <a:t>1</a:t>
            </a:fld>
            <a:endParaRPr lang="pt-BR" dirty="0"/>
          </a:p>
        </p:txBody>
      </p:sp>
      <p:pic>
        <p:nvPicPr>
          <p:cNvPr id="9" name="Picture 5" descr="C:\Documents and Settings\João Paulo\Meus documentos\1 JOÃO PAULO\UNIRON UNIPAN\LOGOS\UNIRONDON PLANO DE ENSINO2.JPG"/>
          <p:cNvPicPr>
            <a:picLocks noChangeAspect="1" noChangeArrowheads="1"/>
          </p:cNvPicPr>
          <p:nvPr/>
        </p:nvPicPr>
        <p:blipFill>
          <a:blip r:embed="rId5"/>
          <a:srcRect/>
          <a:stretch>
            <a:fillRect/>
          </a:stretch>
        </p:blipFill>
        <p:spPr bwMode="auto">
          <a:xfrm>
            <a:off x="0" y="0"/>
            <a:ext cx="1071563" cy="9921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pt-BR"/>
              <a:t>FINALIDADE DA LICITAÇÃO</a:t>
            </a:r>
          </a:p>
        </p:txBody>
      </p:sp>
      <p:sp>
        <p:nvSpPr>
          <p:cNvPr id="43011" name="Rectangle 3"/>
          <p:cNvSpPr>
            <a:spLocks noGrp="1" noChangeArrowheads="1"/>
          </p:cNvSpPr>
          <p:nvPr>
            <p:ph type="body" idx="1"/>
          </p:nvPr>
        </p:nvSpPr>
        <p:spPr/>
        <p:txBody>
          <a:bodyPr/>
          <a:lstStyle/>
          <a:p>
            <a:r>
              <a:rPr lang="pt-BR"/>
              <a:t>PERMITIR A MELHOR CONTRATAÇÃO, SELECIONANDO A PROPOSTA MAIS VANTAJOSA</a:t>
            </a:r>
          </a:p>
          <a:p>
            <a:r>
              <a:rPr lang="pt-BR"/>
              <a:t>POSSIBILITAR QUE QUALQUER INTERESSADO POSSA PARTICIPAR DA DISPUTA PELA CONTRATAÇÃO</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pt-BR"/>
              <a:t>O QUE EU DEVO LICITAR</a:t>
            </a:r>
          </a:p>
        </p:txBody>
      </p:sp>
      <p:sp>
        <p:nvSpPr>
          <p:cNvPr id="44035" name="Rectangle 3"/>
          <p:cNvSpPr>
            <a:spLocks noGrp="1" noChangeArrowheads="1"/>
          </p:cNvSpPr>
          <p:nvPr>
            <p:ph type="body" idx="1"/>
          </p:nvPr>
        </p:nvSpPr>
        <p:spPr/>
        <p:txBody>
          <a:bodyPr/>
          <a:lstStyle/>
          <a:p>
            <a:r>
              <a:rPr lang="pt-BR"/>
              <a:t>De acordo com o artigo 1.º da Lei n. 8.666/93, constituem objeto possível para o certame licitatório obras, serviços, inclusive de publicidade, compras, alienações, locações, concessões e permissões, quando contratadas pela Administração. </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normAutofit fontScale="90000"/>
          </a:bodyPr>
          <a:lstStyle/>
          <a:p>
            <a:r>
              <a:rPr lang="pt-BR" sz="4000"/>
              <a:t>A QUEM SE APLICA A LEI Nº 8.666/93</a:t>
            </a:r>
          </a:p>
        </p:txBody>
      </p:sp>
      <p:sp>
        <p:nvSpPr>
          <p:cNvPr id="46083" name="Rectangle 3"/>
          <p:cNvSpPr>
            <a:spLocks noGrp="1" noChangeArrowheads="1"/>
          </p:cNvSpPr>
          <p:nvPr>
            <p:ph type="body" idx="1"/>
          </p:nvPr>
        </p:nvSpPr>
        <p:spPr/>
        <p:txBody>
          <a:bodyPr/>
          <a:lstStyle/>
          <a:p>
            <a:pPr>
              <a:lnSpc>
                <a:spcPct val="90000"/>
              </a:lnSpc>
            </a:pPr>
            <a:r>
              <a:rPr lang="pt-BR"/>
              <a:t>O artigo 1.º da Lei n. 8.666/93 dispõe que a lei estabelece </a:t>
            </a:r>
            <a:r>
              <a:rPr lang="pt-BR" i="1"/>
              <a:t>normas gerais</a:t>
            </a:r>
            <a:r>
              <a:rPr lang="pt-BR"/>
              <a:t> que se aplicam no âmbito dos Poderes da União, dos Estados, do Distrito Federal e dos Municípios. </a:t>
            </a:r>
          </a:p>
          <a:p>
            <a:pPr>
              <a:lnSpc>
                <a:spcPct val="90000"/>
              </a:lnSpc>
            </a:pPr>
            <a:r>
              <a:rPr lang="pt-BR"/>
              <a:t>No entanto, a lei não contém apenas normas gerais e que são dirigidas a todos os Entes da Federação e aos Três Poderes da República. </a:t>
            </a:r>
            <a:endParaRPr lang="pt-BR" sz="3600" b="1"/>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3"/>
          <p:cNvSpPr>
            <a:spLocks noGrp="1" noChangeArrowheads="1"/>
          </p:cNvSpPr>
          <p:nvPr>
            <p:ph type="body" idx="1"/>
          </p:nvPr>
        </p:nvSpPr>
        <p:spPr/>
        <p:txBody>
          <a:bodyPr/>
          <a:lstStyle/>
          <a:p>
            <a:pPr algn="just">
              <a:buFontTx/>
              <a:buNone/>
            </a:pPr>
            <a:r>
              <a:rPr lang="pt-BR" sz="3600" b="1"/>
              <a:t>   Estados, Municípios e o Distrito-Federal devem legislar, adaptando suas normas às normas gerais previstas na Lei n. 8.666/93</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body" idx="1"/>
          </p:nvPr>
        </p:nvSpPr>
        <p:spPr/>
        <p:txBody>
          <a:bodyPr/>
          <a:lstStyle/>
          <a:p>
            <a:pPr algn="just">
              <a:buFontTx/>
              <a:buNone/>
            </a:pPr>
            <a:r>
              <a:rPr lang="pt-BR" sz="3600" b="1"/>
              <a:t>   O</a:t>
            </a:r>
            <a:r>
              <a:rPr lang="pt-BR" b="1"/>
              <a:t> Estado-membro não pode legislar para ampliar as hipóteses de contratações diretas, mas poderá legislar para restringi-las.</a:t>
            </a:r>
            <a:r>
              <a:rPr lang="pt-BR"/>
              <a:t> </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pt-BR"/>
              <a:t>PRINCÍPIOS DA LICITAÇÃO</a:t>
            </a:r>
          </a:p>
        </p:txBody>
      </p:sp>
      <p:sp>
        <p:nvSpPr>
          <p:cNvPr id="49155" name="Rectangle 3"/>
          <p:cNvSpPr>
            <a:spLocks noGrp="1" noChangeArrowheads="1"/>
          </p:cNvSpPr>
          <p:nvPr>
            <p:ph type="body" idx="1"/>
          </p:nvPr>
        </p:nvSpPr>
        <p:spPr/>
        <p:txBody>
          <a:bodyPr/>
          <a:lstStyle/>
          <a:p>
            <a:pPr>
              <a:lnSpc>
                <a:spcPct val="90000"/>
              </a:lnSpc>
            </a:pPr>
            <a:r>
              <a:rPr lang="pt-BR" sz="2400"/>
              <a:t>Princípio da isonomia</a:t>
            </a:r>
          </a:p>
          <a:p>
            <a:pPr>
              <a:lnSpc>
                <a:spcPct val="90000"/>
              </a:lnSpc>
            </a:pPr>
            <a:r>
              <a:rPr lang="pt-BR" sz="2400"/>
              <a:t>Princípio da competitividade</a:t>
            </a:r>
          </a:p>
          <a:p>
            <a:pPr>
              <a:lnSpc>
                <a:spcPct val="90000"/>
              </a:lnSpc>
            </a:pPr>
            <a:r>
              <a:rPr lang="pt-BR" sz="2400"/>
              <a:t>Princípio da probidade administrativa</a:t>
            </a:r>
          </a:p>
          <a:p>
            <a:pPr>
              <a:lnSpc>
                <a:spcPct val="90000"/>
              </a:lnSpc>
            </a:pPr>
            <a:r>
              <a:rPr lang="pt-BR" sz="2400"/>
              <a:t>Princípio da impessoalidade</a:t>
            </a:r>
          </a:p>
          <a:p>
            <a:pPr>
              <a:lnSpc>
                <a:spcPct val="90000"/>
              </a:lnSpc>
            </a:pPr>
            <a:r>
              <a:rPr lang="pt-BR" sz="2400"/>
              <a:t>Princípio da moralidade</a:t>
            </a:r>
          </a:p>
          <a:p>
            <a:pPr>
              <a:lnSpc>
                <a:spcPct val="90000"/>
              </a:lnSpc>
            </a:pPr>
            <a:r>
              <a:rPr lang="pt-BR" sz="2400"/>
              <a:t>Princípio da publicidade</a:t>
            </a:r>
          </a:p>
          <a:p>
            <a:pPr>
              <a:lnSpc>
                <a:spcPct val="90000"/>
              </a:lnSpc>
            </a:pPr>
            <a:r>
              <a:rPr lang="pt-BR" sz="2400"/>
              <a:t>Princípio da vinculação ao instrumento convocatório</a:t>
            </a:r>
          </a:p>
          <a:p>
            <a:pPr>
              <a:lnSpc>
                <a:spcPct val="90000"/>
              </a:lnSpc>
            </a:pPr>
            <a:r>
              <a:rPr lang="pt-BR" sz="2400"/>
              <a:t>Princípio do julgamento objetivo</a:t>
            </a:r>
          </a:p>
          <a:p>
            <a:pPr>
              <a:lnSpc>
                <a:spcPct val="90000"/>
              </a:lnSpc>
            </a:pPr>
            <a:r>
              <a:rPr lang="pt-BR" sz="2400"/>
              <a:t>Princípio da legalidade</a:t>
            </a:r>
          </a:p>
          <a:p>
            <a:pPr>
              <a:lnSpc>
                <a:spcPct val="90000"/>
              </a:lnSpc>
            </a:pPr>
            <a:r>
              <a:rPr lang="pt-BR" sz="2400"/>
              <a:t>Princípio da adjudicação compulsória</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pt-BR" sz="4000"/>
              <a:t>MODALIDADES DE LICITAÇÃO</a:t>
            </a:r>
          </a:p>
        </p:txBody>
      </p:sp>
      <p:sp>
        <p:nvSpPr>
          <p:cNvPr id="50179" name="Rectangle 3"/>
          <p:cNvSpPr>
            <a:spLocks noGrp="1" noChangeArrowheads="1"/>
          </p:cNvSpPr>
          <p:nvPr>
            <p:ph type="body" idx="1"/>
          </p:nvPr>
        </p:nvSpPr>
        <p:spPr/>
        <p:txBody>
          <a:bodyPr/>
          <a:lstStyle/>
          <a:p>
            <a:pPr marL="624078" indent="-514350" algn="just">
              <a:buFont typeface="+mj-lt"/>
              <a:buAutoNum type="arabicPeriod"/>
            </a:pPr>
            <a:r>
              <a:rPr lang="pt-BR" dirty="0"/>
              <a:t>Leilão </a:t>
            </a:r>
            <a:r>
              <a:rPr lang="pt-BR" dirty="0" smtClean="0"/>
              <a:t> </a:t>
            </a:r>
            <a:r>
              <a:rPr lang="pt-BR" sz="1800" dirty="0" smtClean="0"/>
              <a:t>(venda de bens)</a:t>
            </a:r>
            <a:endParaRPr lang="pt-BR" sz="1800" dirty="0"/>
          </a:p>
          <a:p>
            <a:pPr marL="624078" indent="-514350" algn="just">
              <a:buFont typeface="+mj-lt"/>
              <a:buAutoNum type="arabicPeriod"/>
            </a:pPr>
            <a:r>
              <a:rPr lang="pt-BR" dirty="0" smtClean="0"/>
              <a:t>Concurso </a:t>
            </a:r>
            <a:r>
              <a:rPr lang="pt-BR" sz="1800" dirty="0" smtClean="0"/>
              <a:t>(escolha de trabalho técnico, científico ou artístico)</a:t>
            </a:r>
            <a:endParaRPr lang="pt-BR" sz="1800" dirty="0"/>
          </a:p>
          <a:p>
            <a:pPr marL="624078" indent="-514350" algn="just">
              <a:buFont typeface="+mj-lt"/>
              <a:buAutoNum type="arabicPeriod"/>
            </a:pPr>
            <a:r>
              <a:rPr lang="pt-BR" dirty="0" smtClean="0"/>
              <a:t>Pregão </a:t>
            </a:r>
            <a:r>
              <a:rPr lang="pt-BR" sz="1800" dirty="0" smtClean="0"/>
              <a:t>(contratação de bens e serviços comuns)</a:t>
            </a:r>
          </a:p>
          <a:p>
            <a:pPr marL="624078" indent="-514350" algn="just">
              <a:buFont typeface="+mj-lt"/>
              <a:buAutoNum type="arabicPeriod"/>
            </a:pPr>
            <a:r>
              <a:rPr lang="pt-BR" dirty="0" smtClean="0"/>
              <a:t>Convite</a:t>
            </a:r>
            <a:endParaRPr lang="pt-BR" dirty="0"/>
          </a:p>
          <a:p>
            <a:pPr marL="624078" indent="-514350" algn="just">
              <a:buFont typeface="+mj-lt"/>
              <a:buAutoNum type="arabicPeriod"/>
            </a:pPr>
            <a:r>
              <a:rPr lang="pt-BR" dirty="0"/>
              <a:t>Tomada de Preços</a:t>
            </a:r>
          </a:p>
          <a:p>
            <a:pPr marL="624078" indent="-514350" algn="just">
              <a:buFont typeface="+mj-lt"/>
              <a:buAutoNum type="arabicPeriod"/>
            </a:pPr>
            <a:r>
              <a:rPr lang="pt-BR" dirty="0"/>
              <a:t>Concorrência </a:t>
            </a:r>
            <a:r>
              <a:rPr lang="pt-BR" dirty="0" smtClean="0"/>
              <a:t>Pública</a:t>
            </a:r>
            <a:endParaRPr lang="pt-BR"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normAutofit fontScale="90000"/>
          </a:bodyPr>
          <a:lstStyle/>
          <a:p>
            <a:r>
              <a:rPr lang="pt-BR" sz="3200"/>
              <a:t>A escolha da modalidade de licitação é feita pelo valor estimado da licitação, com exceção do pregão, concurso e leilão.</a:t>
            </a:r>
          </a:p>
        </p:txBody>
      </p:sp>
      <p:graphicFrame>
        <p:nvGraphicFramePr>
          <p:cNvPr id="51224" name="Group 24"/>
          <p:cNvGraphicFramePr>
            <a:graphicFrameLocks noGrp="1"/>
          </p:cNvGraphicFramePr>
          <p:nvPr>
            <p:ph sz="half" idx="2"/>
          </p:nvPr>
        </p:nvGraphicFramePr>
        <p:xfrm>
          <a:off x="142844" y="1571612"/>
          <a:ext cx="8786874" cy="4753570"/>
        </p:xfrm>
        <a:graphic>
          <a:graphicData uri="http://schemas.openxmlformats.org/drawingml/2006/table">
            <a:tbl>
              <a:tblPr/>
              <a:tblGrid>
                <a:gridCol w="3129316"/>
                <a:gridCol w="2528242"/>
                <a:gridCol w="3129316"/>
              </a:tblGrid>
              <a:tr h="135256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pt-BR" sz="2800" b="0" i="0" u="none" strike="noStrike" cap="none" normalizeH="0" baseline="0" dirty="0" smtClean="0">
                          <a:ln>
                            <a:noFill/>
                          </a:ln>
                          <a:solidFill>
                            <a:schemeClr val="tx1"/>
                          </a:solidFill>
                          <a:effectLst/>
                          <a:latin typeface="Arial" charset="0"/>
                        </a:rPr>
                        <a:t>CONVITE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pt-BR" sz="2800" b="0" i="0" u="none" strike="noStrike" cap="none" normalizeH="0" baseline="0" smtClean="0">
                          <a:ln>
                            <a:noFill/>
                          </a:ln>
                          <a:solidFill>
                            <a:schemeClr val="tx1"/>
                          </a:solidFill>
                          <a:effectLst/>
                          <a:latin typeface="Arial" charset="0"/>
                        </a:rPr>
                        <a:t>TOMADA DE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pt-BR" sz="2800" b="0" i="0" u="none" strike="noStrike" cap="none" normalizeH="0" baseline="0" smtClean="0">
                          <a:ln>
                            <a:noFill/>
                          </a:ln>
                          <a:solidFill>
                            <a:schemeClr val="tx1"/>
                          </a:solidFill>
                          <a:effectLst/>
                          <a:latin typeface="Arial" charset="0"/>
                        </a:rPr>
                        <a:t>PREÇO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pt-BR" sz="2800" b="0" i="0" u="none" strike="noStrike" cap="none" normalizeH="0" baseline="0" smtClean="0">
                          <a:ln>
                            <a:noFill/>
                          </a:ln>
                          <a:solidFill>
                            <a:schemeClr val="tx1"/>
                          </a:solidFill>
                          <a:effectLst/>
                          <a:latin typeface="Arial" charset="0"/>
                        </a:rPr>
                        <a:t>CONCORRÊNCIA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0501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pt-BR" sz="2800" b="0" i="0" u="none" strike="noStrike" cap="none" normalizeH="0" baseline="0" dirty="0" smtClean="0">
                          <a:ln>
                            <a:noFill/>
                          </a:ln>
                          <a:solidFill>
                            <a:schemeClr val="tx1"/>
                          </a:solidFill>
                          <a:effectLst/>
                          <a:latin typeface="Arial" charset="0"/>
                        </a:rPr>
                        <a:t>Até 150 mil</a:t>
                      </a:r>
                    </a:p>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pt-BR" sz="2000" b="0" i="0" u="none" strike="noStrike" cap="none" normalizeH="0" baseline="0" dirty="0" smtClean="0">
                          <a:ln>
                            <a:noFill/>
                          </a:ln>
                          <a:solidFill>
                            <a:srgbClr val="FF0000"/>
                          </a:solidFill>
                          <a:effectLst/>
                          <a:latin typeface="Arial" charset="0"/>
                        </a:rPr>
                        <a:t>Obras e serviços de engenharia</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pt-BR" sz="2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pt-BR" sz="2800" b="0" i="0" u="none" strike="noStrike" cap="none" normalizeH="0" baseline="0" dirty="0" smtClean="0">
                          <a:ln>
                            <a:noFill/>
                          </a:ln>
                          <a:solidFill>
                            <a:schemeClr val="tx1"/>
                          </a:solidFill>
                          <a:effectLst/>
                          <a:latin typeface="Arial" charset="0"/>
                        </a:rPr>
                        <a:t>De 150 mil a</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pt-BR" sz="2800" b="0" i="0" u="none" strike="noStrike" cap="none" normalizeH="0" baseline="0" dirty="0" smtClean="0">
                          <a:ln>
                            <a:noFill/>
                          </a:ln>
                          <a:solidFill>
                            <a:schemeClr val="tx1"/>
                          </a:solidFill>
                          <a:effectLst/>
                          <a:latin typeface="Arial" charset="0"/>
                        </a:rPr>
                        <a:t>1.500.000,00</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pt-BR" sz="2000" b="0" i="0" u="none" strike="noStrike" cap="none" normalizeH="0" baseline="0" dirty="0" smtClean="0">
                          <a:ln>
                            <a:noFill/>
                          </a:ln>
                          <a:solidFill>
                            <a:srgbClr val="FF0000"/>
                          </a:solidFill>
                          <a:effectLst/>
                          <a:latin typeface="Arial" charset="0"/>
                        </a:rPr>
                        <a:t>Obras e serviços de engenharia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pt-BR" sz="2800" b="0" i="0" u="none" strike="noStrike" cap="none" normalizeH="0" baseline="0" dirty="0" smtClean="0">
                          <a:ln>
                            <a:noFill/>
                          </a:ln>
                          <a:solidFill>
                            <a:schemeClr val="tx1"/>
                          </a:solidFill>
                          <a:effectLst/>
                          <a:latin typeface="Arial" charset="0"/>
                        </a:rPr>
                        <a:t>Acima de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pt-BR" sz="2800" b="0" i="0" u="none" strike="noStrike" cap="none" normalizeH="0" baseline="0" dirty="0" smtClean="0">
                          <a:ln>
                            <a:noFill/>
                          </a:ln>
                          <a:solidFill>
                            <a:schemeClr val="tx1"/>
                          </a:solidFill>
                          <a:effectLst/>
                          <a:latin typeface="Arial" charset="0"/>
                        </a:rPr>
                        <a:t>1.500.000,00</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pt-BR" sz="2000" b="0" i="0" u="none" strike="noStrike" cap="none" normalizeH="0" baseline="0" dirty="0" smtClean="0">
                          <a:ln>
                            <a:noFill/>
                          </a:ln>
                          <a:solidFill>
                            <a:srgbClr val="FF0000"/>
                          </a:solidFill>
                          <a:effectLst/>
                          <a:latin typeface="Arial" charset="0"/>
                        </a:rPr>
                        <a:t>Obras e serviços de engenharia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5256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pt-BR" sz="2800" b="0" i="0" u="none" strike="noStrike" cap="none" normalizeH="0" baseline="0" dirty="0" smtClean="0">
                          <a:ln>
                            <a:noFill/>
                          </a:ln>
                          <a:solidFill>
                            <a:schemeClr val="tx1"/>
                          </a:solidFill>
                          <a:effectLst/>
                          <a:latin typeface="Arial" charset="0"/>
                        </a:rPr>
                        <a:t>Até 80 mil</a:t>
                      </a:r>
                    </a:p>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pt-BR" sz="2000" b="0" i="0" u="none" strike="noStrike" cap="none" normalizeH="0" baseline="0" dirty="0" smtClean="0">
                          <a:ln>
                            <a:noFill/>
                          </a:ln>
                          <a:solidFill>
                            <a:srgbClr val="FF0000"/>
                          </a:solidFill>
                          <a:effectLst/>
                          <a:latin typeface="Arial" charset="0"/>
                        </a:rPr>
                        <a:t>Demais objetos</a:t>
                      </a:r>
                      <a:endParaRPr kumimoji="0" lang="pt-BR" sz="20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pt-BR" sz="2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pt-BR" sz="2800" b="0" i="0" u="none" strike="noStrike" cap="none" normalizeH="0" baseline="0" dirty="0" smtClean="0">
                          <a:ln>
                            <a:noFill/>
                          </a:ln>
                          <a:solidFill>
                            <a:schemeClr val="tx1"/>
                          </a:solidFill>
                          <a:effectLst/>
                          <a:latin typeface="Arial" charset="0"/>
                        </a:rPr>
                        <a:t>De 80 mil a</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pt-BR" sz="2800" b="0" i="0" u="none" strike="noStrike" cap="none" normalizeH="0" baseline="0" dirty="0" smtClean="0">
                          <a:ln>
                            <a:noFill/>
                          </a:ln>
                          <a:solidFill>
                            <a:schemeClr val="tx1"/>
                          </a:solidFill>
                          <a:effectLst/>
                          <a:latin typeface="Arial" charset="0"/>
                        </a:rPr>
                        <a:t>650 mil</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pt-BR" sz="2000" b="0" i="0" u="none" strike="noStrike" cap="none" normalizeH="0" baseline="0" dirty="0" smtClean="0">
                          <a:ln>
                            <a:noFill/>
                          </a:ln>
                          <a:solidFill>
                            <a:srgbClr val="FF0000"/>
                          </a:solidFill>
                          <a:effectLst/>
                          <a:latin typeface="Arial" charset="0"/>
                        </a:rPr>
                        <a:t>Demais objetos</a:t>
                      </a:r>
                      <a:endParaRPr kumimoji="0" lang="pt-BR" sz="20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pt-BR" sz="2800" b="0" i="0" u="none" strike="noStrike" cap="none" normalizeH="0" baseline="0" dirty="0" smtClean="0">
                          <a:ln>
                            <a:noFill/>
                          </a:ln>
                          <a:solidFill>
                            <a:schemeClr val="tx1"/>
                          </a:solidFill>
                          <a:effectLst/>
                          <a:latin typeface="Arial" charset="0"/>
                        </a:rPr>
                        <a:t>Acima de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pt-BR" sz="2800" b="0" i="0" u="none" strike="noStrike" cap="none" normalizeH="0" baseline="0" dirty="0" smtClean="0">
                          <a:ln>
                            <a:noFill/>
                          </a:ln>
                          <a:solidFill>
                            <a:schemeClr val="tx1"/>
                          </a:solidFill>
                          <a:effectLst/>
                          <a:latin typeface="Arial" charset="0"/>
                        </a:rPr>
                        <a:t>650 mil</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pt-BR" sz="2000" b="0" i="0" u="none" strike="noStrike" cap="none" normalizeH="0" baseline="0" dirty="0" smtClean="0">
                          <a:ln>
                            <a:noFill/>
                          </a:ln>
                          <a:solidFill>
                            <a:srgbClr val="FF0000"/>
                          </a:solidFill>
                          <a:effectLst/>
                          <a:latin typeface="Arial" charset="0"/>
                        </a:rPr>
                        <a:t>Demais objetos</a:t>
                      </a:r>
                      <a:endParaRPr kumimoji="0" lang="pt-BR" sz="20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normAutofit fontScale="90000"/>
          </a:bodyPr>
          <a:lstStyle/>
          <a:p>
            <a:pPr algn="ctr"/>
            <a:r>
              <a:rPr lang="pt-BR" sz="4000" dirty="0" smtClean="0"/>
              <a:t>TRABALHO PARA SER ENTREGUE NO DIA DA PROVA - GRUPOS</a:t>
            </a:r>
            <a:endParaRPr lang="pt-BR" sz="4000" dirty="0"/>
          </a:p>
        </p:txBody>
      </p:sp>
      <p:sp>
        <p:nvSpPr>
          <p:cNvPr id="50179" name="Rectangle 3"/>
          <p:cNvSpPr>
            <a:spLocks noGrp="1" noChangeArrowheads="1"/>
          </p:cNvSpPr>
          <p:nvPr>
            <p:ph type="body" idx="1"/>
          </p:nvPr>
        </p:nvSpPr>
        <p:spPr>
          <a:xfrm>
            <a:off x="457200" y="1481328"/>
            <a:ext cx="8229600" cy="4948068"/>
          </a:xfrm>
        </p:spPr>
        <p:txBody>
          <a:bodyPr>
            <a:normAutofit fontScale="85000" lnSpcReduction="20000"/>
          </a:bodyPr>
          <a:lstStyle/>
          <a:p>
            <a:pPr marL="624078" lvl="0" indent="-514350">
              <a:buFont typeface="+mj-lt"/>
              <a:buAutoNum type="arabicPeriod"/>
            </a:pPr>
            <a:r>
              <a:rPr lang="pt-BR" dirty="0" smtClean="0"/>
              <a:t>OBRA PÚBLICA;</a:t>
            </a:r>
          </a:p>
          <a:p>
            <a:pPr marL="624078" lvl="0" indent="-514350">
              <a:buFont typeface="+mj-lt"/>
              <a:buAutoNum type="arabicPeriod"/>
            </a:pPr>
            <a:r>
              <a:rPr lang="pt-BR" dirty="0" smtClean="0"/>
              <a:t>FORNECIMENTO;</a:t>
            </a:r>
          </a:p>
          <a:p>
            <a:pPr marL="624078" lvl="0" indent="-514350">
              <a:buFont typeface="+mj-lt"/>
              <a:buAutoNum type="arabicPeriod"/>
            </a:pPr>
            <a:r>
              <a:rPr lang="pt-BR" dirty="0" smtClean="0"/>
              <a:t>PRESTAÇÃO DE SERVIÇO;</a:t>
            </a:r>
          </a:p>
          <a:p>
            <a:pPr marL="624078" lvl="0" indent="-514350">
              <a:buFont typeface="+mj-lt"/>
              <a:buAutoNum type="arabicPeriod"/>
            </a:pPr>
            <a:r>
              <a:rPr lang="pt-BR" dirty="0" smtClean="0"/>
              <a:t>GESTÃO;</a:t>
            </a:r>
          </a:p>
          <a:p>
            <a:pPr marL="624078" lvl="0" indent="-514350">
              <a:buFont typeface="+mj-lt"/>
              <a:buAutoNum type="arabicPeriod"/>
            </a:pPr>
            <a:r>
              <a:rPr lang="pt-BR" dirty="0" smtClean="0"/>
              <a:t>CONCESSÃO;</a:t>
            </a:r>
          </a:p>
          <a:p>
            <a:pPr marL="624078" lvl="0" indent="-514350">
              <a:buFont typeface="+mj-lt"/>
              <a:buAutoNum type="arabicPeriod"/>
            </a:pPr>
            <a:r>
              <a:rPr lang="pt-BR" dirty="0" smtClean="0"/>
              <a:t>PARCERIA E PARCERIA PÚBLICO-PRIVADA;</a:t>
            </a:r>
          </a:p>
          <a:p>
            <a:pPr marL="624078" lvl="0" indent="-514350">
              <a:buFont typeface="+mj-lt"/>
              <a:buAutoNum type="arabicPeriod"/>
            </a:pPr>
            <a:r>
              <a:rPr lang="pt-BR" dirty="0" smtClean="0"/>
              <a:t>CONSÓRCIO;</a:t>
            </a:r>
          </a:p>
          <a:p>
            <a:pPr marL="624078" lvl="0" indent="-514350">
              <a:buFont typeface="+mj-lt"/>
              <a:buAutoNum type="arabicPeriod"/>
            </a:pPr>
            <a:r>
              <a:rPr lang="pt-BR" dirty="0" smtClean="0"/>
              <a:t>CONVÊNIO;</a:t>
            </a:r>
          </a:p>
          <a:p>
            <a:pPr marL="624078" lvl="0" indent="-514350">
              <a:buFont typeface="+mj-lt"/>
              <a:buAutoNum type="arabicPeriod"/>
            </a:pPr>
            <a:r>
              <a:rPr lang="pt-BR" dirty="0" smtClean="0"/>
              <a:t>Leilão </a:t>
            </a:r>
          </a:p>
          <a:p>
            <a:pPr marL="624078" lvl="0" indent="-514350">
              <a:buFont typeface="+mj-lt"/>
              <a:buAutoNum type="arabicPeriod"/>
            </a:pPr>
            <a:r>
              <a:rPr lang="pt-BR" dirty="0" smtClean="0"/>
              <a:t>Concurso</a:t>
            </a:r>
          </a:p>
          <a:p>
            <a:pPr marL="624078" lvl="0" indent="-514350">
              <a:buFont typeface="+mj-lt"/>
              <a:buAutoNum type="arabicPeriod"/>
            </a:pPr>
            <a:r>
              <a:rPr lang="pt-BR" dirty="0" smtClean="0"/>
              <a:t>Convite</a:t>
            </a:r>
          </a:p>
          <a:p>
            <a:pPr marL="624078" lvl="0" indent="-514350">
              <a:buFont typeface="+mj-lt"/>
              <a:buAutoNum type="arabicPeriod"/>
            </a:pPr>
            <a:r>
              <a:rPr lang="pt-BR" dirty="0" smtClean="0"/>
              <a:t>Tomada de Preços</a:t>
            </a:r>
          </a:p>
          <a:p>
            <a:pPr marL="624078" lvl="0" indent="-514350">
              <a:buFont typeface="+mj-lt"/>
              <a:buAutoNum type="arabicPeriod"/>
            </a:pPr>
            <a:r>
              <a:rPr lang="pt-BR" dirty="0" smtClean="0"/>
              <a:t>Concorrência Pública</a:t>
            </a:r>
          </a:p>
          <a:p>
            <a:pPr marL="624078" lvl="0" indent="-514350">
              <a:buFont typeface="+mj-lt"/>
              <a:buAutoNum type="arabicPeriod"/>
            </a:pPr>
            <a:r>
              <a:rPr lang="pt-BR" dirty="0" smtClean="0"/>
              <a:t>Pregão</a:t>
            </a:r>
            <a:endParaRPr lang="pt-BR"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00034" y="3000372"/>
            <a:ext cx="8229600" cy="1071570"/>
          </a:xfrm>
        </p:spPr>
        <p:txBody>
          <a:bodyPr>
            <a:normAutofit fontScale="90000"/>
          </a:bodyPr>
          <a:lstStyle/>
          <a:p>
            <a:pPr algn="ctr"/>
            <a:r>
              <a:rPr lang="pt-BR" dirty="0" smtClean="0"/>
              <a:t>BOA TARDE!</a:t>
            </a:r>
            <a:br>
              <a:rPr lang="pt-BR" dirty="0" smtClean="0"/>
            </a:br>
            <a:r>
              <a:rPr lang="pt-BR" dirty="0" smtClean="0"/>
              <a:t/>
            </a:r>
            <a:br>
              <a:rPr lang="pt-BR" dirty="0" smtClean="0"/>
            </a:br>
            <a:r>
              <a:rPr lang="pt-BR" dirty="0" smtClean="0"/>
              <a:t>BOA NOITE!</a:t>
            </a:r>
            <a:endParaRPr lang="pt-BR"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00" name="Rectangle 8"/>
          <p:cNvSpPr>
            <a:spLocks noGrp="1" noChangeArrowheads="1"/>
          </p:cNvSpPr>
          <p:nvPr>
            <p:ph type="title"/>
          </p:nvPr>
        </p:nvSpPr>
        <p:spPr/>
        <p:txBody>
          <a:bodyPr/>
          <a:lstStyle/>
          <a:p>
            <a:r>
              <a:rPr lang="pt-BR"/>
              <a:t>CONTRATO ADMINISTRATIVO</a:t>
            </a:r>
          </a:p>
        </p:txBody>
      </p:sp>
      <p:sp>
        <p:nvSpPr>
          <p:cNvPr id="8201" name="Rectangle 9"/>
          <p:cNvSpPr>
            <a:spLocks noGrp="1" noChangeArrowheads="1"/>
          </p:cNvSpPr>
          <p:nvPr>
            <p:ph type="body" idx="1"/>
          </p:nvPr>
        </p:nvSpPr>
        <p:spPr/>
        <p:txBody>
          <a:bodyPr/>
          <a:lstStyle/>
          <a:p>
            <a:pPr>
              <a:lnSpc>
                <a:spcPct val="90000"/>
              </a:lnSpc>
            </a:pPr>
            <a:r>
              <a:rPr lang="pt-BR"/>
              <a:t>Definição contida no art. 2º , parágrafo único, da Lei nº 8.666/93:</a:t>
            </a:r>
          </a:p>
          <a:p>
            <a:pPr>
              <a:lnSpc>
                <a:spcPct val="90000"/>
              </a:lnSpc>
              <a:buFontTx/>
              <a:buNone/>
            </a:pPr>
            <a:r>
              <a:rPr lang="pt-BR"/>
              <a:t>  “considera-se contrato todo e qualquer ajuste entre órgão ou entidades da Administração Pública e particulares, em que haja um acordo de vontades para a formação de vínculo e a estipulação de obrigações recíprocas, seja qual for a denominação utilizada” </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normAutofit fontScale="90000"/>
          </a:bodyPr>
          <a:lstStyle/>
          <a:p>
            <a:r>
              <a:rPr lang="pt-BR" sz="4000"/>
              <a:t>CARACTERÍSTICAS DOS CONTRATOS ADMINISTRATIVOS</a:t>
            </a:r>
          </a:p>
        </p:txBody>
      </p:sp>
      <p:sp>
        <p:nvSpPr>
          <p:cNvPr id="13315" name="Rectangle 3"/>
          <p:cNvSpPr>
            <a:spLocks noGrp="1" noChangeArrowheads="1"/>
          </p:cNvSpPr>
          <p:nvPr>
            <p:ph type="body" idx="1"/>
          </p:nvPr>
        </p:nvSpPr>
        <p:spPr/>
        <p:txBody>
          <a:bodyPr/>
          <a:lstStyle/>
          <a:p>
            <a:pPr>
              <a:lnSpc>
                <a:spcPct val="90000"/>
              </a:lnSpc>
            </a:pPr>
            <a:r>
              <a:rPr lang="pt-BR" sz="2800"/>
              <a:t>1. presença da Administração Pública como poder público;</a:t>
            </a:r>
          </a:p>
          <a:p>
            <a:pPr>
              <a:lnSpc>
                <a:spcPct val="90000"/>
              </a:lnSpc>
            </a:pPr>
            <a:r>
              <a:rPr lang="pt-BR" sz="2800"/>
              <a:t>2 . finalidade pública;</a:t>
            </a:r>
          </a:p>
          <a:p>
            <a:pPr>
              <a:lnSpc>
                <a:spcPct val="90000"/>
              </a:lnSpc>
            </a:pPr>
            <a:r>
              <a:rPr lang="pt-BR" sz="2800"/>
              <a:t>3. obediência à forma prescrita em lei;</a:t>
            </a:r>
          </a:p>
          <a:p>
            <a:pPr>
              <a:lnSpc>
                <a:spcPct val="90000"/>
              </a:lnSpc>
            </a:pPr>
            <a:r>
              <a:rPr lang="pt-BR" sz="2800"/>
              <a:t>4. procedimento legal;</a:t>
            </a:r>
          </a:p>
          <a:p>
            <a:pPr>
              <a:lnSpc>
                <a:spcPct val="90000"/>
              </a:lnSpc>
            </a:pPr>
            <a:r>
              <a:rPr lang="pt-BR" sz="2800"/>
              <a:t>5. natureza de contrato de adesão;</a:t>
            </a:r>
          </a:p>
          <a:p>
            <a:pPr>
              <a:lnSpc>
                <a:spcPct val="90000"/>
              </a:lnSpc>
            </a:pPr>
            <a:r>
              <a:rPr lang="pt-BR" sz="2800"/>
              <a:t>6. natureza intuitu personae;</a:t>
            </a:r>
          </a:p>
          <a:p>
            <a:pPr>
              <a:lnSpc>
                <a:spcPct val="90000"/>
              </a:lnSpc>
            </a:pPr>
            <a:r>
              <a:rPr lang="pt-BR" sz="2800"/>
              <a:t>7. presença de cláusulas exorbitantes;</a:t>
            </a:r>
          </a:p>
          <a:p>
            <a:pPr>
              <a:lnSpc>
                <a:spcPct val="90000"/>
              </a:lnSpc>
            </a:pPr>
            <a:r>
              <a:rPr lang="pt-BR" sz="2800"/>
              <a:t>8. mutabilidade</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57200" y="274638"/>
            <a:ext cx="8229600" cy="703262"/>
          </a:xfrm>
        </p:spPr>
        <p:txBody>
          <a:bodyPr/>
          <a:lstStyle/>
          <a:p>
            <a:r>
              <a:rPr lang="pt-BR" sz="2400" b="1"/>
              <a:t>PRINCIPAIS DISTINÇÕES </a:t>
            </a:r>
            <a:r>
              <a:rPr lang="pt-BR" sz="4000"/>
              <a:t> </a:t>
            </a:r>
          </a:p>
        </p:txBody>
      </p:sp>
      <p:graphicFrame>
        <p:nvGraphicFramePr>
          <p:cNvPr id="15568" name="Group 208"/>
          <p:cNvGraphicFramePr>
            <a:graphicFrameLocks noGrp="1"/>
          </p:cNvGraphicFramePr>
          <p:nvPr>
            <p:ph idx="1"/>
          </p:nvPr>
        </p:nvGraphicFramePr>
        <p:xfrm>
          <a:off x="457200" y="981075"/>
          <a:ext cx="8229600" cy="5616576"/>
        </p:xfrm>
        <a:graphic>
          <a:graphicData uri="http://schemas.openxmlformats.org/drawingml/2006/table">
            <a:tbl>
              <a:tblPr/>
              <a:tblGrid>
                <a:gridCol w="4114800"/>
                <a:gridCol w="4114800"/>
              </a:tblGrid>
              <a:tr h="3968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pt-BR" sz="2000" b="1" i="0" u="none" strike="noStrike" cap="none" normalizeH="0" baseline="0" smtClean="0">
                          <a:ln>
                            <a:noFill/>
                          </a:ln>
                          <a:solidFill>
                            <a:schemeClr val="tx1"/>
                          </a:solidFill>
                          <a:effectLst/>
                          <a:latin typeface="Arial" charset="0"/>
                          <a:ea typeface="Times New Roman" pitchFamily="18" charset="0"/>
                          <a:cs typeface="Tahoma" pitchFamily="34" charset="0"/>
                        </a:rPr>
                        <a:t>CONTRATO PÚBLICO</a:t>
                      </a:r>
                      <a:endParaRPr kumimoji="0" lang="pt-BR" sz="2000" b="0" i="0" u="none" strike="noStrike" cap="none" normalizeH="0" baseline="0" smtClean="0">
                        <a:ln>
                          <a:noFill/>
                        </a:ln>
                        <a:solidFill>
                          <a:schemeClr val="tx1"/>
                        </a:solidFill>
                        <a:effectLst/>
                        <a:latin typeface="Arial" charset="0"/>
                        <a:ea typeface="Times New Roman" pitchFamily="18" charset="0"/>
                        <a:cs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pt-BR" sz="2000" b="1" i="0" u="none" strike="noStrike" cap="none" normalizeH="0" baseline="0" smtClean="0">
                          <a:ln>
                            <a:noFill/>
                          </a:ln>
                          <a:solidFill>
                            <a:schemeClr val="tx1"/>
                          </a:solidFill>
                          <a:effectLst/>
                          <a:latin typeface="Arial" charset="0"/>
                          <a:ea typeface="Times New Roman" pitchFamily="18" charset="0"/>
                          <a:cs typeface="Tahoma" pitchFamily="34" charset="0"/>
                        </a:rPr>
                        <a:t>CONTRATO PRIVADO</a:t>
                      </a:r>
                      <a:endParaRPr kumimoji="0" lang="pt-BR" sz="2000" b="0" i="0" u="none" strike="noStrike" cap="none" normalizeH="0" baseline="0" smtClean="0">
                        <a:ln>
                          <a:noFill/>
                        </a:ln>
                        <a:solidFill>
                          <a:schemeClr val="tx1"/>
                        </a:solidFill>
                        <a:effectLst/>
                        <a:latin typeface="Arial" charset="0"/>
                        <a:ea typeface="Times New Roman" pitchFamily="18" charset="0"/>
                        <a:cs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3128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pt-BR" sz="2000" b="1" i="0" u="none" strike="noStrike" cap="none" normalizeH="0" baseline="0" smtClean="0">
                          <a:ln>
                            <a:noFill/>
                          </a:ln>
                          <a:solidFill>
                            <a:schemeClr val="tx1"/>
                          </a:solidFill>
                          <a:effectLst/>
                          <a:latin typeface="Arial" charset="0"/>
                          <a:ea typeface="Times New Roman" pitchFamily="18" charset="0"/>
                          <a:cs typeface="Tahoma" pitchFamily="34" charset="0"/>
                        </a:rPr>
                        <a:t>Uma das partes é  um órgão ou entidade da Administração Pública, que pode ser Direta ou In direta</a:t>
                      </a:r>
                      <a:endParaRPr kumimoji="0" lang="pt-BR" sz="2000" b="0" i="0" u="none" strike="noStrike" cap="none" normalizeH="0" baseline="0" smtClean="0">
                        <a:ln>
                          <a:noFill/>
                        </a:ln>
                        <a:solidFill>
                          <a:schemeClr val="tx1"/>
                        </a:solidFill>
                        <a:effectLst/>
                        <a:latin typeface="Arial" charset="0"/>
                        <a:ea typeface="Times New Roman" pitchFamily="18" charset="0"/>
                        <a:cs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pt-BR" sz="2000" b="1" i="0" u="none" strike="noStrike" cap="none" normalizeH="0" baseline="0" smtClean="0">
                          <a:ln>
                            <a:noFill/>
                          </a:ln>
                          <a:solidFill>
                            <a:schemeClr val="tx1"/>
                          </a:solidFill>
                          <a:effectLst/>
                          <a:latin typeface="Arial" charset="0"/>
                          <a:ea typeface="Times New Roman" pitchFamily="18" charset="0"/>
                          <a:cs typeface="Tahoma" pitchFamily="34" charset="0"/>
                        </a:rPr>
                        <a:t>Entre particulares.</a:t>
                      </a:r>
                      <a:endParaRPr kumimoji="0" lang="pt-BR" sz="2000" b="0" i="0" u="none" strike="noStrike" cap="none" normalizeH="0" baseline="0" smtClean="0">
                        <a:ln>
                          <a:noFill/>
                        </a:ln>
                        <a:solidFill>
                          <a:schemeClr val="tx1"/>
                        </a:solidFill>
                        <a:effectLst/>
                        <a:latin typeface="Times New Roman" pitchFamily="18" charset="0"/>
                        <a:ea typeface="Times New Roman" pitchFamily="18" charset="0"/>
                        <a:cs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016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pt-BR" sz="2000" b="1" i="0" u="none" strike="noStrike" cap="none" normalizeH="0" baseline="0" smtClean="0">
                          <a:ln>
                            <a:noFill/>
                          </a:ln>
                          <a:solidFill>
                            <a:schemeClr val="tx1"/>
                          </a:solidFill>
                          <a:effectLst/>
                          <a:latin typeface="Arial" charset="0"/>
                          <a:ea typeface="Times New Roman" pitchFamily="18" charset="0"/>
                          <a:cs typeface="Tahoma" pitchFamily="34" charset="0"/>
                        </a:rPr>
                        <a:t>Supremacia do interesse Público</a:t>
                      </a:r>
                      <a:endParaRPr kumimoji="0" lang="pt-BR" sz="2000" b="0" i="0" u="none" strike="noStrike" cap="none" normalizeH="0" baseline="0" smtClean="0">
                        <a:ln>
                          <a:noFill/>
                        </a:ln>
                        <a:solidFill>
                          <a:schemeClr val="tx1"/>
                        </a:solidFill>
                        <a:effectLst/>
                        <a:latin typeface="Arial" charset="0"/>
                        <a:ea typeface="Times New Roman" pitchFamily="18" charset="0"/>
                        <a:cs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pt-BR" sz="2000" b="1" i="0" u="none" strike="noStrike" cap="none" normalizeH="0" baseline="0" smtClean="0">
                          <a:ln>
                            <a:noFill/>
                          </a:ln>
                          <a:solidFill>
                            <a:schemeClr val="tx1"/>
                          </a:solidFill>
                          <a:effectLst/>
                          <a:latin typeface="Arial" charset="0"/>
                          <a:ea typeface="Times New Roman" pitchFamily="18" charset="0"/>
                          <a:cs typeface="Tahoma" pitchFamily="34" charset="0"/>
                        </a:rPr>
                        <a:t>Autonomia da Vontade</a:t>
                      </a:r>
                      <a:endParaRPr kumimoji="0" lang="pt-BR" sz="2000" b="0" i="0" u="none" strike="noStrike" cap="none" normalizeH="0" baseline="0" smtClean="0">
                        <a:ln>
                          <a:noFill/>
                        </a:ln>
                        <a:solidFill>
                          <a:schemeClr val="tx1"/>
                        </a:solidFill>
                        <a:effectLst/>
                        <a:latin typeface="Arial" charset="0"/>
                        <a:ea typeface="Times New Roman" pitchFamily="18" charset="0"/>
                        <a:cs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68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pt-BR" sz="2000" b="1" i="0" u="none" strike="noStrike" cap="none" normalizeH="0" baseline="0" smtClean="0">
                          <a:ln>
                            <a:noFill/>
                          </a:ln>
                          <a:solidFill>
                            <a:schemeClr val="tx1"/>
                          </a:solidFill>
                          <a:effectLst/>
                          <a:latin typeface="Arial" charset="0"/>
                          <a:ea typeface="Times New Roman" pitchFamily="18" charset="0"/>
                          <a:cs typeface="Tahoma" pitchFamily="34" charset="0"/>
                        </a:rPr>
                        <a:t>Finalidade Pública</a:t>
                      </a:r>
                      <a:endParaRPr kumimoji="0" lang="pt-BR" sz="2000" b="0" i="0" u="none" strike="noStrike" cap="none" normalizeH="0" baseline="0" smtClean="0">
                        <a:ln>
                          <a:noFill/>
                        </a:ln>
                        <a:solidFill>
                          <a:schemeClr val="tx1"/>
                        </a:solidFill>
                        <a:effectLst/>
                        <a:latin typeface="Arial" charset="0"/>
                        <a:ea typeface="Times New Roman" pitchFamily="18" charset="0"/>
                        <a:cs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pt-BR" sz="2000" b="1" i="0" u="none" strike="noStrike" cap="none" normalizeH="0" baseline="0" smtClean="0">
                          <a:ln>
                            <a:noFill/>
                          </a:ln>
                          <a:solidFill>
                            <a:schemeClr val="tx1"/>
                          </a:solidFill>
                          <a:effectLst/>
                          <a:latin typeface="Arial" charset="0"/>
                          <a:ea typeface="Times New Roman" pitchFamily="18" charset="0"/>
                          <a:cs typeface="Tahoma" pitchFamily="34" charset="0"/>
                        </a:rPr>
                        <a:t>Interesses Particulares</a:t>
                      </a:r>
                      <a:endParaRPr kumimoji="0" lang="pt-BR" sz="2000" b="0" i="0" u="none" strike="noStrike" cap="none" normalizeH="0" baseline="0" smtClean="0">
                        <a:ln>
                          <a:noFill/>
                        </a:ln>
                        <a:solidFill>
                          <a:schemeClr val="tx1"/>
                        </a:solidFill>
                        <a:effectLst/>
                        <a:latin typeface="Arial" charset="0"/>
                        <a:ea typeface="Times New Roman" pitchFamily="18" charset="0"/>
                        <a:cs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016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pt-BR" sz="2000" b="1" i="0" u="none" strike="noStrike" cap="none" normalizeH="0" baseline="0" smtClean="0">
                          <a:ln>
                            <a:noFill/>
                          </a:ln>
                          <a:solidFill>
                            <a:schemeClr val="tx1"/>
                          </a:solidFill>
                          <a:effectLst/>
                          <a:latin typeface="Arial" charset="0"/>
                          <a:ea typeface="Times New Roman" pitchFamily="18" charset="0"/>
                          <a:cs typeface="Tahoma" pitchFamily="34" charset="0"/>
                        </a:rPr>
                        <a:t>A presença de cláusulas exorbitantes</a:t>
                      </a:r>
                      <a:endParaRPr kumimoji="0" lang="pt-BR" sz="2000" b="0" i="0" u="none" strike="noStrike" cap="none" normalizeH="0" baseline="0" smtClean="0">
                        <a:ln>
                          <a:noFill/>
                        </a:ln>
                        <a:solidFill>
                          <a:schemeClr val="tx1"/>
                        </a:solidFill>
                        <a:effectLst/>
                        <a:latin typeface="Arial" charset="0"/>
                        <a:ea typeface="Times New Roman" pitchFamily="18" charset="0"/>
                        <a:cs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pt-BR" sz="20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032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pt-BR" sz="2000" b="1" i="0" u="none" strike="noStrike" cap="none" normalizeH="0" baseline="0" smtClean="0">
                          <a:ln>
                            <a:noFill/>
                          </a:ln>
                          <a:solidFill>
                            <a:schemeClr val="tx1"/>
                          </a:solidFill>
                          <a:effectLst/>
                          <a:latin typeface="Arial" charset="0"/>
                          <a:ea typeface="Times New Roman" pitchFamily="18" charset="0"/>
                          <a:cs typeface="Tahoma" pitchFamily="34" charset="0"/>
                        </a:rPr>
                        <a:t>Não aplicabilidade da exceção do contrato não cumprido</a:t>
                      </a:r>
                      <a:endParaRPr kumimoji="0" lang="pt-BR" sz="2000" b="0" i="0" u="none" strike="noStrike" cap="none" normalizeH="0" baseline="0" smtClean="0">
                        <a:ln>
                          <a:noFill/>
                        </a:ln>
                        <a:solidFill>
                          <a:schemeClr val="tx1"/>
                        </a:solidFill>
                        <a:effectLst/>
                        <a:latin typeface="Arial" charset="0"/>
                        <a:ea typeface="Times New Roman" pitchFamily="18" charset="0"/>
                        <a:cs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pt-BR" sz="2000" b="1" i="0" u="none" strike="noStrike" cap="none" normalizeH="0" baseline="0" smtClean="0">
                          <a:ln>
                            <a:noFill/>
                          </a:ln>
                          <a:solidFill>
                            <a:schemeClr val="tx1"/>
                          </a:solidFill>
                          <a:effectLst/>
                          <a:latin typeface="Arial" charset="0"/>
                          <a:ea typeface="Times New Roman" pitchFamily="18" charset="0"/>
                          <a:cs typeface="Tahoma" pitchFamily="34" charset="0"/>
                        </a:rPr>
                        <a:t>Aplicabilidade da exceção do contrato não cumprido</a:t>
                      </a:r>
                      <a:endParaRPr kumimoji="0" lang="pt-BR" sz="2000" b="0" i="0" u="none" strike="noStrike" cap="none" normalizeH="0" baseline="0" smtClean="0">
                        <a:ln>
                          <a:noFill/>
                        </a:ln>
                        <a:solidFill>
                          <a:schemeClr val="tx1"/>
                        </a:solidFill>
                        <a:effectLst/>
                        <a:latin typeface="Arial" charset="0"/>
                        <a:ea typeface="Times New Roman" pitchFamily="18" charset="0"/>
                        <a:cs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016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pt-BR" sz="2000" b="1" i="0" u="none" strike="noStrike" cap="none" normalizeH="0" baseline="0" smtClean="0">
                          <a:ln>
                            <a:noFill/>
                          </a:ln>
                          <a:solidFill>
                            <a:schemeClr val="tx1"/>
                          </a:solidFill>
                          <a:effectLst/>
                          <a:latin typeface="Arial" charset="0"/>
                          <a:ea typeface="Times New Roman" pitchFamily="18" charset="0"/>
                          <a:cs typeface="Tahoma" pitchFamily="34" charset="0"/>
                        </a:rPr>
                        <a:t>Possibilidade de alteração unilateral</a:t>
                      </a:r>
                      <a:endParaRPr kumimoji="0" lang="pt-BR" sz="2000" b="0" i="0" u="none" strike="noStrike" cap="none" normalizeH="0" baseline="0" smtClean="0">
                        <a:ln>
                          <a:noFill/>
                        </a:ln>
                        <a:solidFill>
                          <a:schemeClr val="tx1"/>
                        </a:solidFill>
                        <a:effectLst/>
                        <a:latin typeface="Arial" charset="0"/>
                        <a:ea typeface="Times New Roman" pitchFamily="18" charset="0"/>
                        <a:cs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pt-BR" sz="2000" b="1" i="0" u="none" strike="noStrike" cap="none" normalizeH="0" baseline="0" smtClean="0">
                          <a:ln>
                            <a:noFill/>
                          </a:ln>
                          <a:solidFill>
                            <a:schemeClr val="tx1"/>
                          </a:solidFill>
                          <a:effectLst/>
                          <a:latin typeface="Arial" charset="0"/>
                          <a:ea typeface="Times New Roman" pitchFamily="18" charset="0"/>
                          <a:cs typeface="Tahoma" pitchFamily="34" charset="0"/>
                        </a:rPr>
                        <a:t>Raramente se possibilita a alteração unilateral</a:t>
                      </a:r>
                      <a:endParaRPr kumimoji="0" lang="pt-BR" sz="2000" b="0" i="0" u="none" strike="noStrike" cap="none" normalizeH="0" baseline="0" smtClean="0">
                        <a:ln>
                          <a:noFill/>
                        </a:ln>
                        <a:solidFill>
                          <a:schemeClr val="tx1"/>
                        </a:solidFill>
                        <a:effectLst/>
                        <a:latin typeface="Arial" charset="0"/>
                        <a:ea typeface="Times New Roman" pitchFamily="18" charset="0"/>
                        <a:cs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016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pt-BR" sz="2000" b="1" i="0" u="none" strike="noStrike" cap="none" normalizeH="0" baseline="0" smtClean="0">
                          <a:ln>
                            <a:noFill/>
                          </a:ln>
                          <a:solidFill>
                            <a:schemeClr val="tx1"/>
                          </a:solidFill>
                          <a:effectLst/>
                          <a:latin typeface="Arial" charset="0"/>
                          <a:ea typeface="Times New Roman" pitchFamily="18" charset="0"/>
                          <a:cs typeface="Tahoma" pitchFamily="34" charset="0"/>
                        </a:rPr>
                        <a:t>Mutabilidade </a:t>
                      </a:r>
                      <a:endParaRPr kumimoji="0" lang="pt-BR" sz="2000" b="0" i="0" u="none" strike="noStrike" cap="none" normalizeH="0" baseline="0" smtClean="0">
                        <a:ln>
                          <a:noFill/>
                        </a:ln>
                        <a:solidFill>
                          <a:schemeClr val="tx1"/>
                        </a:solidFill>
                        <a:effectLst/>
                        <a:latin typeface="Arial" charset="0"/>
                        <a:ea typeface="Times New Roman" pitchFamily="18" charset="0"/>
                        <a:cs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pt-BR" sz="2000" b="1" i="0" u="none" strike="noStrike" cap="none" normalizeH="0" baseline="0" smtClean="0">
                          <a:ln>
                            <a:noFill/>
                          </a:ln>
                          <a:solidFill>
                            <a:schemeClr val="tx1"/>
                          </a:solidFill>
                          <a:effectLst/>
                          <a:latin typeface="Arial" charset="0"/>
                          <a:ea typeface="Times New Roman" pitchFamily="18" charset="0"/>
                          <a:cs typeface="Tahoma" pitchFamily="34" charset="0"/>
                        </a:rPr>
                        <a:t>Imutabilidade</a:t>
                      </a:r>
                      <a:endParaRPr kumimoji="0" lang="pt-BR" sz="2000" b="0" i="0" u="none" strike="noStrike" cap="none" normalizeH="0" baseline="0" smtClean="0">
                        <a:ln>
                          <a:noFill/>
                        </a:ln>
                        <a:solidFill>
                          <a:schemeClr val="tx1"/>
                        </a:solidFill>
                        <a:effectLst/>
                        <a:latin typeface="Times New Roman" pitchFamily="18" charset="0"/>
                        <a:ea typeface="Times New Roman" pitchFamily="18" charset="0"/>
                        <a:cs typeface="Tahoma" pitchFamily="34"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pt-BR" sz="2000" b="1" i="0" u="none" strike="noStrike" cap="none" normalizeH="0" baseline="0" smtClean="0">
                          <a:ln>
                            <a:noFill/>
                          </a:ln>
                          <a:solidFill>
                            <a:schemeClr val="tx1"/>
                          </a:solidFill>
                          <a:effectLst/>
                          <a:latin typeface="Arial" charset="0"/>
                          <a:ea typeface="Times New Roman" pitchFamily="18" charset="0"/>
                          <a:cs typeface="Tahoma" pitchFamily="34" charset="0"/>
                        </a:rPr>
                        <a:t>Pact Sunt Servanda</a:t>
                      </a:r>
                      <a:endParaRPr kumimoji="0" lang="pt-BR" sz="2000" b="0" i="0" u="none" strike="noStrike" cap="none" normalizeH="0" baseline="0" smtClean="0">
                        <a:ln>
                          <a:noFill/>
                        </a:ln>
                        <a:solidFill>
                          <a:schemeClr val="tx1"/>
                        </a:solidFill>
                        <a:effectLst/>
                        <a:latin typeface="Arial" charset="0"/>
                        <a:ea typeface="Times New Roman" pitchFamily="18" charset="0"/>
                        <a:cs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normAutofit fontScale="90000"/>
          </a:bodyPr>
          <a:lstStyle/>
          <a:p>
            <a:r>
              <a:rPr lang="pt-BR" sz="3200" b="1"/>
              <a:t>CONTRATOS DE DIREITO PRIVADO PACTUADOS PELA </a:t>
            </a:r>
            <a:br>
              <a:rPr lang="pt-BR" sz="3200" b="1"/>
            </a:br>
            <a:r>
              <a:rPr lang="pt-BR" sz="3200" b="1"/>
              <a:t>ADMINISTRAÇÃO PÚBLICA</a:t>
            </a:r>
            <a:r>
              <a:rPr lang="pt-BR" sz="4000"/>
              <a:t> </a:t>
            </a:r>
          </a:p>
        </p:txBody>
      </p:sp>
      <p:sp>
        <p:nvSpPr>
          <p:cNvPr id="19459" name="Rectangle 3"/>
          <p:cNvSpPr>
            <a:spLocks noGrp="1" noChangeArrowheads="1"/>
          </p:cNvSpPr>
          <p:nvPr>
            <p:ph type="body" idx="1"/>
          </p:nvPr>
        </p:nvSpPr>
        <p:spPr/>
        <p:txBody>
          <a:bodyPr/>
          <a:lstStyle/>
          <a:p>
            <a:pPr>
              <a:buFontTx/>
              <a:buNone/>
            </a:pPr>
            <a:r>
              <a:rPr lang="pt-BR"/>
              <a:t>   </a:t>
            </a:r>
          </a:p>
          <a:p>
            <a:pPr>
              <a:buFontTx/>
              <a:buNone/>
            </a:pPr>
            <a:r>
              <a:rPr lang="pt-BR"/>
              <a:t>   Art. 62, § 3º da Lei de Licitações, estabelece  que o regime de direito público aplica-se inclusive àqueles contratos ditos “privados”, praticados pela Administração.</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normAutofit fontScale="90000"/>
          </a:bodyPr>
          <a:lstStyle/>
          <a:p>
            <a:r>
              <a:rPr lang="pt-BR" sz="4000" b="1"/>
              <a:t>MODALIDADES DE CONTRATOS ADMINISTRATIVOS</a:t>
            </a:r>
            <a:r>
              <a:rPr lang="pt-BR" sz="4000"/>
              <a:t> </a:t>
            </a:r>
          </a:p>
        </p:txBody>
      </p:sp>
      <p:sp>
        <p:nvSpPr>
          <p:cNvPr id="20483" name="Rectangle 3"/>
          <p:cNvSpPr>
            <a:spLocks noGrp="1" noChangeArrowheads="1"/>
          </p:cNvSpPr>
          <p:nvPr>
            <p:ph type="body" idx="1"/>
          </p:nvPr>
        </p:nvSpPr>
        <p:spPr/>
        <p:txBody>
          <a:bodyPr/>
          <a:lstStyle/>
          <a:p>
            <a:pPr marL="624078" indent="-514350">
              <a:buFont typeface="+mj-lt"/>
              <a:buAutoNum type="arabicPeriod"/>
            </a:pPr>
            <a:r>
              <a:rPr lang="pt-BR" dirty="0" smtClean="0"/>
              <a:t>OBRA PÚBLICA;</a:t>
            </a:r>
          </a:p>
          <a:p>
            <a:pPr marL="624078" indent="-514350">
              <a:buFont typeface="+mj-lt"/>
              <a:buAutoNum type="arabicPeriod"/>
            </a:pPr>
            <a:r>
              <a:rPr lang="pt-BR" dirty="0" smtClean="0"/>
              <a:t>FORNECIMENTO;</a:t>
            </a:r>
          </a:p>
          <a:p>
            <a:pPr marL="624078" indent="-514350">
              <a:buFont typeface="+mj-lt"/>
              <a:buAutoNum type="arabicPeriod"/>
            </a:pPr>
            <a:r>
              <a:rPr lang="pt-BR" dirty="0" smtClean="0"/>
              <a:t>PRESTAÇÃO DE SERVIÇO;</a:t>
            </a:r>
          </a:p>
          <a:p>
            <a:pPr marL="624078" indent="-514350">
              <a:buFont typeface="+mj-lt"/>
              <a:buAutoNum type="arabicPeriod"/>
            </a:pPr>
            <a:r>
              <a:rPr lang="pt-BR" dirty="0" smtClean="0"/>
              <a:t>GESTÃO;</a:t>
            </a:r>
          </a:p>
          <a:p>
            <a:pPr marL="624078" indent="-514350">
              <a:buFont typeface="+mj-lt"/>
              <a:buAutoNum type="arabicPeriod"/>
            </a:pPr>
            <a:r>
              <a:rPr lang="pt-BR" dirty="0" smtClean="0"/>
              <a:t>CONCESSÃO;</a:t>
            </a:r>
          </a:p>
          <a:p>
            <a:pPr marL="624078" indent="-514350">
              <a:buFont typeface="+mj-lt"/>
              <a:buAutoNum type="arabicPeriod"/>
            </a:pPr>
            <a:r>
              <a:rPr lang="pt-BR" dirty="0" smtClean="0"/>
              <a:t>PARCERIA E PARCERIA PÚBLICO-PRIVADA;</a:t>
            </a:r>
          </a:p>
          <a:p>
            <a:pPr marL="624078" indent="-514350">
              <a:buFont typeface="+mj-lt"/>
              <a:buAutoNum type="arabicPeriod"/>
            </a:pPr>
            <a:r>
              <a:rPr lang="pt-BR" dirty="0" smtClean="0"/>
              <a:t>CONSÓRCIO;</a:t>
            </a:r>
          </a:p>
          <a:p>
            <a:pPr marL="624078" indent="-514350">
              <a:buFont typeface="+mj-lt"/>
              <a:buAutoNum type="arabicPeriod"/>
            </a:pPr>
            <a:r>
              <a:rPr lang="pt-BR" dirty="0" smtClean="0"/>
              <a:t>CONVÊNIO.</a:t>
            </a:r>
            <a:endParaRPr lang="pt-BR"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pt-BR" sz="4000"/>
              <a:t>OBRIGATORIEDADE DE LICITAR</a:t>
            </a:r>
          </a:p>
        </p:txBody>
      </p:sp>
      <p:sp>
        <p:nvSpPr>
          <p:cNvPr id="37891" name="Rectangle 3"/>
          <p:cNvSpPr>
            <a:spLocks noGrp="1" noChangeArrowheads="1"/>
          </p:cNvSpPr>
          <p:nvPr>
            <p:ph type="body" idx="1"/>
          </p:nvPr>
        </p:nvSpPr>
        <p:spPr>
          <a:xfrm>
            <a:off x="457200" y="1481328"/>
            <a:ext cx="8229600" cy="4876630"/>
          </a:xfrm>
        </p:spPr>
        <p:txBody>
          <a:bodyPr>
            <a:normAutofit/>
          </a:bodyPr>
          <a:lstStyle/>
          <a:p>
            <a:pPr>
              <a:lnSpc>
                <a:spcPct val="80000"/>
              </a:lnSpc>
            </a:pPr>
            <a:r>
              <a:rPr lang="pt-BR" sz="2400" b="1" dirty="0"/>
              <a:t>CF 37</a:t>
            </a:r>
          </a:p>
          <a:p>
            <a:pPr algn="just">
              <a:lnSpc>
                <a:spcPct val="80000"/>
              </a:lnSpc>
              <a:buFontTx/>
              <a:buNone/>
            </a:pPr>
            <a:r>
              <a:rPr lang="pt-BR" sz="2400" b="1" dirty="0"/>
              <a:t>     XXI – Ressalvados os casos especificados na legislação, as obras, serviços, compras e alienações serão contratados mediante processo de licitação pública que assegure igualdade de condições a todos os concorrentes</a:t>
            </a:r>
            <a:r>
              <a:rPr lang="pt-BR" sz="2400" b="1" dirty="0" smtClean="0"/>
              <a:t>.</a:t>
            </a:r>
          </a:p>
          <a:p>
            <a:pPr algn="just">
              <a:lnSpc>
                <a:spcPct val="80000"/>
              </a:lnSpc>
              <a:buFontTx/>
              <a:buNone/>
            </a:pPr>
            <a:endParaRPr lang="pt-BR" sz="2400" b="1" dirty="0"/>
          </a:p>
          <a:p>
            <a:pPr algn="just">
              <a:lnSpc>
                <a:spcPct val="80000"/>
              </a:lnSpc>
            </a:pPr>
            <a:r>
              <a:rPr lang="pt-BR" sz="2400" b="1" dirty="0"/>
              <a:t>LEI Nº 8.666/93</a:t>
            </a:r>
          </a:p>
          <a:p>
            <a:pPr algn="just">
              <a:lnSpc>
                <a:spcPct val="80000"/>
              </a:lnSpc>
              <a:buFontTx/>
              <a:buNone/>
            </a:pPr>
            <a:r>
              <a:rPr lang="pt-BR" sz="2400" b="1" dirty="0"/>
              <a:t>     Art. 1</a:t>
            </a:r>
            <a:r>
              <a:rPr lang="pt-BR" sz="2400" b="1" u="sng" dirty="0"/>
              <a:t>o</a:t>
            </a:r>
            <a:r>
              <a:rPr lang="pt-BR" sz="2400" b="1" dirty="0"/>
              <a:t>  Esta Lei estabelece normas gerais sobre licitações e contratos administrativos pertinentes a obras, serviços, inclusive de publicidade, compras, alienações e locações no âmbito dos Poderes da União, dos Estados, do Distrito Federal e dos Municípios.</a:t>
            </a:r>
          </a:p>
          <a:p>
            <a:pPr>
              <a:lnSpc>
                <a:spcPct val="80000"/>
              </a:lnSpc>
              <a:buFontTx/>
              <a:buNone/>
            </a:pPr>
            <a:r>
              <a:rPr lang="pt-BR" sz="2400" b="1" dirty="0"/>
              <a:t>     </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pt-BR"/>
              <a:t>LICITAÇÃO</a:t>
            </a:r>
          </a:p>
        </p:txBody>
      </p:sp>
      <p:sp>
        <p:nvSpPr>
          <p:cNvPr id="40963" name="Rectangle 3"/>
          <p:cNvSpPr>
            <a:spLocks noGrp="1" noChangeArrowheads="1"/>
          </p:cNvSpPr>
          <p:nvPr>
            <p:ph type="body" idx="1"/>
          </p:nvPr>
        </p:nvSpPr>
        <p:spPr/>
        <p:txBody>
          <a:bodyPr/>
          <a:lstStyle/>
          <a:p>
            <a:pPr>
              <a:buFontTx/>
              <a:buNone/>
            </a:pPr>
            <a:r>
              <a:rPr lang="pt-BR"/>
              <a:t>  “A licitação é um procedimento administrativo disciplinado por lei e por um ato administrativo prévio, que determina critérios objetivos de seleção da proposta de contratação mais vantajosa, com observância do princípio da isonomia, conduzido por um órgão dotado de competência específica” (Marçal Justen Filho)</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normAutofit fontScale="90000"/>
          </a:bodyPr>
          <a:lstStyle/>
          <a:p>
            <a:r>
              <a:rPr lang="pt-BR" sz="4000" dirty="0"/>
              <a:t>PRINCIPAIS </a:t>
            </a:r>
            <a:r>
              <a:rPr lang="pt-BR" sz="4000" dirty="0" smtClean="0"/>
              <a:t>VALORES </a:t>
            </a:r>
            <a:r>
              <a:rPr lang="pt-BR" sz="4000" dirty="0"/>
              <a:t>DA LICITAÇÃO</a:t>
            </a:r>
          </a:p>
        </p:txBody>
      </p:sp>
      <p:sp>
        <p:nvSpPr>
          <p:cNvPr id="41987" name="Rectangle 3"/>
          <p:cNvSpPr>
            <a:spLocks noGrp="1" noChangeArrowheads="1"/>
          </p:cNvSpPr>
          <p:nvPr>
            <p:ph type="body" idx="1"/>
          </p:nvPr>
        </p:nvSpPr>
        <p:spPr/>
        <p:txBody>
          <a:bodyPr/>
          <a:lstStyle/>
          <a:p>
            <a:r>
              <a:rPr lang="pt-BR"/>
              <a:t>PRESERVAR O INTERESSE PÚBLICO</a:t>
            </a:r>
          </a:p>
          <a:p>
            <a:r>
              <a:rPr lang="pt-BR"/>
              <a:t>ISONOMIA</a:t>
            </a:r>
          </a:p>
          <a:p>
            <a:r>
              <a:rPr lang="pt-BR"/>
              <a:t>PROBIDADE</a:t>
            </a:r>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so">
  <a:themeElements>
    <a:clrScheme name="Concurso">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so">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so">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2548</TotalTime>
  <Words>833</Words>
  <Application>Microsoft Office PowerPoint</Application>
  <PresentationFormat>Apresentação na tela (4:3)</PresentationFormat>
  <Paragraphs>138</Paragraphs>
  <Slides>19</Slides>
  <Notes>0</Notes>
  <HiddenSlides>0</HiddenSlides>
  <MMClips>0</MMClips>
  <ScaleCrop>false</ScaleCrop>
  <HeadingPairs>
    <vt:vector size="4" baseType="variant">
      <vt:variant>
        <vt:lpstr>Tema</vt:lpstr>
      </vt:variant>
      <vt:variant>
        <vt:i4>1</vt:i4>
      </vt:variant>
      <vt:variant>
        <vt:lpstr>Títulos de slides</vt:lpstr>
      </vt:variant>
      <vt:variant>
        <vt:i4>19</vt:i4>
      </vt:variant>
    </vt:vector>
  </HeadingPairs>
  <TitlesOfParts>
    <vt:vector size="20" baseType="lpstr">
      <vt:lpstr>Concurso</vt:lpstr>
      <vt:lpstr>Disciplina: Direito Administrativo</vt:lpstr>
      <vt:lpstr>CONTRATO ADMINISTRATIVO</vt:lpstr>
      <vt:lpstr>CARACTERÍSTICAS DOS CONTRATOS ADMINISTRATIVOS</vt:lpstr>
      <vt:lpstr>PRINCIPAIS DISTINÇÕES  </vt:lpstr>
      <vt:lpstr>CONTRATOS DE DIREITO PRIVADO PACTUADOS PELA  ADMINISTRAÇÃO PÚBLICA </vt:lpstr>
      <vt:lpstr>MODALIDADES DE CONTRATOS ADMINISTRATIVOS </vt:lpstr>
      <vt:lpstr>OBRIGATORIEDADE DE LICITAR</vt:lpstr>
      <vt:lpstr>LICITAÇÃO</vt:lpstr>
      <vt:lpstr>PRINCIPAIS VALORES DA LICITAÇÃO</vt:lpstr>
      <vt:lpstr>FINALIDADE DA LICITAÇÃO</vt:lpstr>
      <vt:lpstr>O QUE EU DEVO LICITAR</vt:lpstr>
      <vt:lpstr>A QUEM SE APLICA A LEI Nº 8.666/93</vt:lpstr>
      <vt:lpstr>Slide 13</vt:lpstr>
      <vt:lpstr>Slide 14</vt:lpstr>
      <vt:lpstr>PRINCÍPIOS DA LICITAÇÃO</vt:lpstr>
      <vt:lpstr>MODALIDADES DE LICITAÇÃO</vt:lpstr>
      <vt:lpstr>A escolha da modalidade de licitação é feita pelo valor estimado da licitação, com exceção do pregão, concurso e leilão.</vt:lpstr>
      <vt:lpstr>TRABALHO PARA SER ENTREGUE NO DIA DA PROVA - GRUPOS</vt:lpstr>
      <vt:lpstr>BOA TARDE!  BOA NOITE!</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ASPECTOS CONCEITUAIS DO DIREITO TRIBUTÁRIO</dc:title>
  <dc:creator>Empresa</dc:creator>
  <cp:lastModifiedBy>Empresa</cp:lastModifiedBy>
  <cp:revision>353</cp:revision>
  <dcterms:created xsi:type="dcterms:W3CDTF">2011-02-08T02:22:21Z</dcterms:created>
  <dcterms:modified xsi:type="dcterms:W3CDTF">2012-07-27T16:33:05Z</dcterms:modified>
</cp:coreProperties>
</file>