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63" r:id="rId2"/>
    <p:sldId id="466" r:id="rId3"/>
    <p:sldId id="467" r:id="rId4"/>
    <p:sldId id="497" r:id="rId5"/>
    <p:sldId id="468" r:id="rId6"/>
    <p:sldId id="492" r:id="rId7"/>
    <p:sldId id="498" r:id="rId8"/>
    <p:sldId id="493" r:id="rId9"/>
    <p:sldId id="494" r:id="rId10"/>
    <p:sldId id="495" r:id="rId11"/>
    <p:sldId id="285" r:id="rId1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2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057D88-84BF-4977-8C96-F3CD377C8FA2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8BCD02A-1522-4D9F-BFB3-0A5F1DEF815B}">
      <dgm:prSet phldrT="[Texto]"/>
      <dgm:spPr/>
      <dgm:t>
        <a:bodyPr/>
        <a:lstStyle/>
        <a:p>
          <a:r>
            <a:rPr lang="pt-BR" dirty="0" smtClean="0"/>
            <a:t>AGENTES</a:t>
          </a:r>
          <a:endParaRPr lang="pt-BR" dirty="0"/>
        </a:p>
      </dgm:t>
    </dgm:pt>
    <dgm:pt modelId="{E0126C66-18C0-4523-8823-A37B29916277}" type="parTrans" cxnId="{B5714E5C-12F7-421E-B3A0-9C1CF634A6E9}">
      <dgm:prSet/>
      <dgm:spPr/>
      <dgm:t>
        <a:bodyPr/>
        <a:lstStyle/>
        <a:p>
          <a:endParaRPr lang="pt-BR"/>
        </a:p>
      </dgm:t>
    </dgm:pt>
    <dgm:pt modelId="{0FB672FB-A063-4FC0-A210-0DFAD740F89A}" type="sibTrans" cxnId="{B5714E5C-12F7-421E-B3A0-9C1CF634A6E9}">
      <dgm:prSet/>
      <dgm:spPr/>
      <dgm:t>
        <a:bodyPr/>
        <a:lstStyle/>
        <a:p>
          <a:endParaRPr lang="pt-BR"/>
        </a:p>
      </dgm:t>
    </dgm:pt>
    <dgm:pt modelId="{32BBE248-6525-4F05-AEE1-9382AE57D26A}">
      <dgm:prSet phldrT="[Texto]"/>
      <dgm:spPr/>
      <dgm:t>
        <a:bodyPr/>
        <a:lstStyle/>
        <a:p>
          <a:r>
            <a:rPr lang="pt-BR" dirty="0" smtClean="0"/>
            <a:t>Político</a:t>
          </a:r>
          <a:endParaRPr lang="pt-BR" dirty="0"/>
        </a:p>
      </dgm:t>
    </dgm:pt>
    <dgm:pt modelId="{2532DFDB-5059-4340-87DD-7BE8132AD24F}" type="parTrans" cxnId="{64C0F96A-F534-4025-AC19-A6C54CAEED1C}">
      <dgm:prSet/>
      <dgm:spPr/>
      <dgm:t>
        <a:bodyPr/>
        <a:lstStyle/>
        <a:p>
          <a:endParaRPr lang="pt-BR"/>
        </a:p>
      </dgm:t>
    </dgm:pt>
    <dgm:pt modelId="{8D77A159-00A3-456E-ABEF-AFEF6DA44D36}" type="sibTrans" cxnId="{64C0F96A-F534-4025-AC19-A6C54CAEED1C}">
      <dgm:prSet/>
      <dgm:spPr/>
      <dgm:t>
        <a:bodyPr/>
        <a:lstStyle/>
        <a:p>
          <a:endParaRPr lang="pt-BR"/>
        </a:p>
      </dgm:t>
    </dgm:pt>
    <dgm:pt modelId="{6C657A68-47F9-488B-8310-CCD86022B6F9}">
      <dgm:prSet phldrT="[Texto]"/>
      <dgm:spPr/>
      <dgm:t>
        <a:bodyPr/>
        <a:lstStyle/>
        <a:p>
          <a:r>
            <a:rPr lang="pt-BR" smtClean="0"/>
            <a:t>Administ.</a:t>
          </a:r>
          <a:endParaRPr lang="pt-BR" dirty="0" smtClean="0"/>
        </a:p>
        <a:p>
          <a:r>
            <a:rPr lang="pt-BR" dirty="0" smtClean="0"/>
            <a:t>(Serv. Est.)</a:t>
          </a:r>
          <a:endParaRPr lang="pt-BR" dirty="0"/>
        </a:p>
      </dgm:t>
    </dgm:pt>
    <dgm:pt modelId="{D042B878-9B9F-4A99-ABEF-793FCF6459AB}" type="parTrans" cxnId="{DB00FC35-5CA6-418E-B42C-D82A1A1C2857}">
      <dgm:prSet/>
      <dgm:spPr/>
      <dgm:t>
        <a:bodyPr/>
        <a:lstStyle/>
        <a:p>
          <a:endParaRPr lang="pt-BR"/>
        </a:p>
      </dgm:t>
    </dgm:pt>
    <dgm:pt modelId="{0B18E0EE-3730-4122-8098-CFCCC58DD2A3}" type="sibTrans" cxnId="{DB00FC35-5CA6-418E-B42C-D82A1A1C2857}">
      <dgm:prSet/>
      <dgm:spPr/>
      <dgm:t>
        <a:bodyPr/>
        <a:lstStyle/>
        <a:p>
          <a:endParaRPr lang="pt-BR"/>
        </a:p>
      </dgm:t>
    </dgm:pt>
    <dgm:pt modelId="{91297463-B31F-4A32-8FBB-028C0957B768}">
      <dgm:prSet phldrT="[Texto]"/>
      <dgm:spPr/>
      <dgm:t>
        <a:bodyPr/>
        <a:lstStyle/>
        <a:p>
          <a:r>
            <a:rPr lang="pt-BR" dirty="0" smtClean="0"/>
            <a:t>Honoríficos</a:t>
          </a:r>
          <a:endParaRPr lang="pt-BR" dirty="0"/>
        </a:p>
      </dgm:t>
    </dgm:pt>
    <dgm:pt modelId="{23569B12-606A-4F8F-842F-65CB91F12557}" type="parTrans" cxnId="{E8A99D32-F536-4AA5-BC62-194DDDAAC13B}">
      <dgm:prSet/>
      <dgm:spPr/>
      <dgm:t>
        <a:bodyPr/>
        <a:lstStyle/>
        <a:p>
          <a:endParaRPr lang="pt-BR"/>
        </a:p>
      </dgm:t>
    </dgm:pt>
    <dgm:pt modelId="{2E39608A-3DBC-4E84-837C-6AC8F5499676}" type="sibTrans" cxnId="{E8A99D32-F536-4AA5-BC62-194DDDAAC13B}">
      <dgm:prSet/>
      <dgm:spPr/>
      <dgm:t>
        <a:bodyPr/>
        <a:lstStyle/>
        <a:p>
          <a:endParaRPr lang="pt-BR"/>
        </a:p>
      </dgm:t>
    </dgm:pt>
    <dgm:pt modelId="{83FF1C02-35E9-447F-A44F-C9CF0371561F}">
      <dgm:prSet phldrT="[Texto]"/>
      <dgm:spPr/>
      <dgm:t>
        <a:bodyPr/>
        <a:lstStyle/>
        <a:p>
          <a:r>
            <a:rPr lang="pt-BR" dirty="0" smtClean="0"/>
            <a:t>Credenciado</a:t>
          </a:r>
          <a:endParaRPr lang="pt-BR" dirty="0"/>
        </a:p>
      </dgm:t>
    </dgm:pt>
    <dgm:pt modelId="{617D4B7A-5F4F-4593-AE64-3060CC0C087B}" type="parTrans" cxnId="{37EA1CAB-2A1F-4C0E-92D5-6835775EA13A}">
      <dgm:prSet/>
      <dgm:spPr/>
      <dgm:t>
        <a:bodyPr/>
        <a:lstStyle/>
        <a:p>
          <a:endParaRPr lang="pt-BR"/>
        </a:p>
      </dgm:t>
    </dgm:pt>
    <dgm:pt modelId="{0588F7DB-6819-4C4D-8B6E-41ADEB329D41}" type="sibTrans" cxnId="{37EA1CAB-2A1F-4C0E-92D5-6835775EA13A}">
      <dgm:prSet/>
      <dgm:spPr/>
      <dgm:t>
        <a:bodyPr/>
        <a:lstStyle/>
        <a:p>
          <a:endParaRPr lang="pt-BR"/>
        </a:p>
      </dgm:t>
    </dgm:pt>
    <dgm:pt modelId="{C4B91C85-AE62-4D7D-AE5F-EB8F2E06B32A}">
      <dgm:prSet/>
      <dgm:spPr/>
      <dgm:t>
        <a:bodyPr/>
        <a:lstStyle/>
        <a:p>
          <a:r>
            <a:rPr lang="pt-BR" dirty="0" smtClean="0"/>
            <a:t>Delegado</a:t>
          </a:r>
          <a:endParaRPr lang="pt-BR" dirty="0"/>
        </a:p>
      </dgm:t>
    </dgm:pt>
    <dgm:pt modelId="{90573CED-51C2-4B71-94D2-462401653F13}" type="parTrans" cxnId="{0B54ED52-40B1-42AC-BA46-CBB6DAA115E9}">
      <dgm:prSet/>
      <dgm:spPr/>
      <dgm:t>
        <a:bodyPr/>
        <a:lstStyle/>
        <a:p>
          <a:endParaRPr lang="pt-BR"/>
        </a:p>
      </dgm:t>
    </dgm:pt>
    <dgm:pt modelId="{C864B247-0EC4-4C70-8642-6B0A14300D01}" type="sibTrans" cxnId="{0B54ED52-40B1-42AC-BA46-CBB6DAA115E9}">
      <dgm:prSet/>
      <dgm:spPr/>
      <dgm:t>
        <a:bodyPr/>
        <a:lstStyle/>
        <a:p>
          <a:endParaRPr lang="pt-BR"/>
        </a:p>
      </dgm:t>
    </dgm:pt>
    <dgm:pt modelId="{17F2B462-6324-4A20-ACAD-8C1A2AEE795D}" type="pres">
      <dgm:prSet presAssocID="{80057D88-84BF-4977-8C96-F3CD377C8FA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EA3E568-BCDE-48E8-8790-3358402F585F}" type="pres">
      <dgm:prSet presAssocID="{38BCD02A-1522-4D9F-BFB3-0A5F1DEF815B}" presName="centerShape" presStyleLbl="node0" presStyleIdx="0" presStyleCnt="1"/>
      <dgm:spPr/>
      <dgm:t>
        <a:bodyPr/>
        <a:lstStyle/>
        <a:p>
          <a:endParaRPr lang="pt-BR"/>
        </a:p>
      </dgm:t>
    </dgm:pt>
    <dgm:pt modelId="{5CA20EAB-72FC-445E-90B5-A53BA9A6C7CF}" type="pres">
      <dgm:prSet presAssocID="{2532DFDB-5059-4340-87DD-7BE8132AD24F}" presName="Name9" presStyleLbl="parChTrans1D2" presStyleIdx="0" presStyleCnt="5"/>
      <dgm:spPr/>
      <dgm:t>
        <a:bodyPr/>
        <a:lstStyle/>
        <a:p>
          <a:endParaRPr lang="pt-BR"/>
        </a:p>
      </dgm:t>
    </dgm:pt>
    <dgm:pt modelId="{AB0935AF-DEA4-47F9-80C7-68E9BC5D6A08}" type="pres">
      <dgm:prSet presAssocID="{2532DFDB-5059-4340-87DD-7BE8132AD24F}" presName="connTx" presStyleLbl="parChTrans1D2" presStyleIdx="0" presStyleCnt="5"/>
      <dgm:spPr/>
      <dgm:t>
        <a:bodyPr/>
        <a:lstStyle/>
        <a:p>
          <a:endParaRPr lang="pt-BR"/>
        </a:p>
      </dgm:t>
    </dgm:pt>
    <dgm:pt modelId="{A810FB0B-DA22-4E2D-8F6C-F37873CB3FB9}" type="pres">
      <dgm:prSet presAssocID="{32BBE248-6525-4F05-AEE1-9382AE57D26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B5DC1C2-8863-421C-A843-8F4519132B7A}" type="pres">
      <dgm:prSet presAssocID="{D042B878-9B9F-4A99-ABEF-793FCF6459AB}" presName="Name9" presStyleLbl="parChTrans1D2" presStyleIdx="1" presStyleCnt="5"/>
      <dgm:spPr/>
      <dgm:t>
        <a:bodyPr/>
        <a:lstStyle/>
        <a:p>
          <a:endParaRPr lang="pt-BR"/>
        </a:p>
      </dgm:t>
    </dgm:pt>
    <dgm:pt modelId="{AE84ED71-E70E-485A-A664-6BC0A545454F}" type="pres">
      <dgm:prSet presAssocID="{D042B878-9B9F-4A99-ABEF-793FCF6459AB}" presName="connTx" presStyleLbl="parChTrans1D2" presStyleIdx="1" presStyleCnt="5"/>
      <dgm:spPr/>
      <dgm:t>
        <a:bodyPr/>
        <a:lstStyle/>
        <a:p>
          <a:endParaRPr lang="pt-BR"/>
        </a:p>
      </dgm:t>
    </dgm:pt>
    <dgm:pt modelId="{4005D279-FBAF-44D5-B37E-F211550D0971}" type="pres">
      <dgm:prSet presAssocID="{6C657A68-47F9-488B-8310-CCD86022B6F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62209F0-75D9-48E2-8EBD-4D43ACA49A5B}" type="pres">
      <dgm:prSet presAssocID="{23569B12-606A-4F8F-842F-65CB91F12557}" presName="Name9" presStyleLbl="parChTrans1D2" presStyleIdx="2" presStyleCnt="5"/>
      <dgm:spPr/>
      <dgm:t>
        <a:bodyPr/>
        <a:lstStyle/>
        <a:p>
          <a:endParaRPr lang="pt-BR"/>
        </a:p>
      </dgm:t>
    </dgm:pt>
    <dgm:pt modelId="{041AA129-9D4C-48AC-96BB-C79C9380F492}" type="pres">
      <dgm:prSet presAssocID="{23569B12-606A-4F8F-842F-65CB91F12557}" presName="connTx" presStyleLbl="parChTrans1D2" presStyleIdx="2" presStyleCnt="5"/>
      <dgm:spPr/>
      <dgm:t>
        <a:bodyPr/>
        <a:lstStyle/>
        <a:p>
          <a:endParaRPr lang="pt-BR"/>
        </a:p>
      </dgm:t>
    </dgm:pt>
    <dgm:pt modelId="{E56093A0-4DF3-42EB-97F9-9B2E427BE2C0}" type="pres">
      <dgm:prSet presAssocID="{91297463-B31F-4A32-8FBB-028C0957B7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03E373A-D346-495B-94EE-E1038FE7CA39}" type="pres">
      <dgm:prSet presAssocID="{90573CED-51C2-4B71-94D2-462401653F13}" presName="Name9" presStyleLbl="parChTrans1D2" presStyleIdx="3" presStyleCnt="5"/>
      <dgm:spPr/>
      <dgm:t>
        <a:bodyPr/>
        <a:lstStyle/>
        <a:p>
          <a:endParaRPr lang="pt-BR"/>
        </a:p>
      </dgm:t>
    </dgm:pt>
    <dgm:pt modelId="{DB0E0CF6-9BEE-41F1-8EFE-7B16A46C5259}" type="pres">
      <dgm:prSet presAssocID="{90573CED-51C2-4B71-94D2-462401653F13}" presName="connTx" presStyleLbl="parChTrans1D2" presStyleIdx="3" presStyleCnt="5"/>
      <dgm:spPr/>
      <dgm:t>
        <a:bodyPr/>
        <a:lstStyle/>
        <a:p>
          <a:endParaRPr lang="pt-BR"/>
        </a:p>
      </dgm:t>
    </dgm:pt>
    <dgm:pt modelId="{3AE709CB-2B2B-4F93-9B39-498315AC1F15}" type="pres">
      <dgm:prSet presAssocID="{C4B91C85-AE62-4D7D-AE5F-EB8F2E06B32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11F3CE-45C0-40CF-81BF-0EE411B4E874}" type="pres">
      <dgm:prSet presAssocID="{617D4B7A-5F4F-4593-AE64-3060CC0C087B}" presName="Name9" presStyleLbl="parChTrans1D2" presStyleIdx="4" presStyleCnt="5"/>
      <dgm:spPr/>
      <dgm:t>
        <a:bodyPr/>
        <a:lstStyle/>
        <a:p>
          <a:endParaRPr lang="pt-BR"/>
        </a:p>
      </dgm:t>
    </dgm:pt>
    <dgm:pt modelId="{91EA6621-C31B-4664-AD30-0EB74DF26868}" type="pres">
      <dgm:prSet presAssocID="{617D4B7A-5F4F-4593-AE64-3060CC0C087B}" presName="connTx" presStyleLbl="parChTrans1D2" presStyleIdx="4" presStyleCnt="5"/>
      <dgm:spPr/>
      <dgm:t>
        <a:bodyPr/>
        <a:lstStyle/>
        <a:p>
          <a:endParaRPr lang="pt-BR"/>
        </a:p>
      </dgm:t>
    </dgm:pt>
    <dgm:pt modelId="{1D943AF7-597A-40B1-9791-B89E3D299CAF}" type="pres">
      <dgm:prSet presAssocID="{83FF1C02-35E9-447F-A44F-C9CF0371561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E269839-71E4-4C35-93BD-0FB46BBC21DF}" type="presOf" srcId="{D042B878-9B9F-4A99-ABEF-793FCF6459AB}" destId="{AE84ED71-E70E-485A-A664-6BC0A545454F}" srcOrd="1" destOrd="0" presId="urn:microsoft.com/office/officeart/2005/8/layout/radial1"/>
    <dgm:cxn modelId="{9F6D1B1B-3164-4602-945A-F378292B55B7}" type="presOf" srcId="{2532DFDB-5059-4340-87DD-7BE8132AD24F}" destId="{AB0935AF-DEA4-47F9-80C7-68E9BC5D6A08}" srcOrd="1" destOrd="0" presId="urn:microsoft.com/office/officeart/2005/8/layout/radial1"/>
    <dgm:cxn modelId="{6167D275-665A-4372-8842-309A24293502}" type="presOf" srcId="{32BBE248-6525-4F05-AEE1-9382AE57D26A}" destId="{A810FB0B-DA22-4E2D-8F6C-F37873CB3FB9}" srcOrd="0" destOrd="0" presId="urn:microsoft.com/office/officeart/2005/8/layout/radial1"/>
    <dgm:cxn modelId="{5984BC6C-A6C4-4255-8B3E-1DA270FEE128}" type="presOf" srcId="{617D4B7A-5F4F-4593-AE64-3060CC0C087B}" destId="{91EA6621-C31B-4664-AD30-0EB74DF26868}" srcOrd="1" destOrd="0" presId="urn:microsoft.com/office/officeart/2005/8/layout/radial1"/>
    <dgm:cxn modelId="{37EA1CAB-2A1F-4C0E-92D5-6835775EA13A}" srcId="{38BCD02A-1522-4D9F-BFB3-0A5F1DEF815B}" destId="{83FF1C02-35E9-447F-A44F-C9CF0371561F}" srcOrd="4" destOrd="0" parTransId="{617D4B7A-5F4F-4593-AE64-3060CC0C087B}" sibTransId="{0588F7DB-6819-4C4D-8B6E-41ADEB329D41}"/>
    <dgm:cxn modelId="{DB00FC35-5CA6-418E-B42C-D82A1A1C2857}" srcId="{38BCD02A-1522-4D9F-BFB3-0A5F1DEF815B}" destId="{6C657A68-47F9-488B-8310-CCD86022B6F9}" srcOrd="1" destOrd="0" parTransId="{D042B878-9B9F-4A99-ABEF-793FCF6459AB}" sibTransId="{0B18E0EE-3730-4122-8098-CFCCC58DD2A3}"/>
    <dgm:cxn modelId="{E8A99D32-F536-4AA5-BC62-194DDDAAC13B}" srcId="{38BCD02A-1522-4D9F-BFB3-0A5F1DEF815B}" destId="{91297463-B31F-4A32-8FBB-028C0957B768}" srcOrd="2" destOrd="0" parTransId="{23569B12-606A-4F8F-842F-65CB91F12557}" sibTransId="{2E39608A-3DBC-4E84-837C-6AC8F5499676}"/>
    <dgm:cxn modelId="{78C4591C-C5C3-4855-B9BC-2168B2E12F00}" type="presOf" srcId="{91297463-B31F-4A32-8FBB-028C0957B768}" destId="{E56093A0-4DF3-42EB-97F9-9B2E427BE2C0}" srcOrd="0" destOrd="0" presId="urn:microsoft.com/office/officeart/2005/8/layout/radial1"/>
    <dgm:cxn modelId="{84F9BCE5-F7A5-4BFA-84DE-A915EFC9E963}" type="presOf" srcId="{80057D88-84BF-4977-8C96-F3CD377C8FA2}" destId="{17F2B462-6324-4A20-ACAD-8C1A2AEE795D}" srcOrd="0" destOrd="0" presId="urn:microsoft.com/office/officeart/2005/8/layout/radial1"/>
    <dgm:cxn modelId="{39ADF374-D970-466B-A716-A5B6DE6E7DCC}" type="presOf" srcId="{23569B12-606A-4F8F-842F-65CB91F12557}" destId="{462209F0-75D9-48E2-8EBD-4D43ACA49A5B}" srcOrd="0" destOrd="0" presId="urn:microsoft.com/office/officeart/2005/8/layout/radial1"/>
    <dgm:cxn modelId="{05C1B7A4-673D-4857-9F70-6CD487A4E15F}" type="presOf" srcId="{90573CED-51C2-4B71-94D2-462401653F13}" destId="{503E373A-D346-495B-94EE-E1038FE7CA39}" srcOrd="0" destOrd="0" presId="urn:microsoft.com/office/officeart/2005/8/layout/radial1"/>
    <dgm:cxn modelId="{36F51B57-3ADD-44F8-A7A9-7D4042104F35}" type="presOf" srcId="{C4B91C85-AE62-4D7D-AE5F-EB8F2E06B32A}" destId="{3AE709CB-2B2B-4F93-9B39-498315AC1F15}" srcOrd="0" destOrd="0" presId="urn:microsoft.com/office/officeart/2005/8/layout/radial1"/>
    <dgm:cxn modelId="{BF0F23C2-3BE9-4168-9620-EDE70168ADA6}" type="presOf" srcId="{6C657A68-47F9-488B-8310-CCD86022B6F9}" destId="{4005D279-FBAF-44D5-B37E-F211550D0971}" srcOrd="0" destOrd="0" presId="urn:microsoft.com/office/officeart/2005/8/layout/radial1"/>
    <dgm:cxn modelId="{6947A52D-ABD7-43D6-A5D4-A3F8835496F9}" type="presOf" srcId="{83FF1C02-35E9-447F-A44F-C9CF0371561F}" destId="{1D943AF7-597A-40B1-9791-B89E3D299CAF}" srcOrd="0" destOrd="0" presId="urn:microsoft.com/office/officeart/2005/8/layout/radial1"/>
    <dgm:cxn modelId="{B5714E5C-12F7-421E-B3A0-9C1CF634A6E9}" srcId="{80057D88-84BF-4977-8C96-F3CD377C8FA2}" destId="{38BCD02A-1522-4D9F-BFB3-0A5F1DEF815B}" srcOrd="0" destOrd="0" parTransId="{E0126C66-18C0-4523-8823-A37B29916277}" sibTransId="{0FB672FB-A063-4FC0-A210-0DFAD740F89A}"/>
    <dgm:cxn modelId="{64C0F96A-F534-4025-AC19-A6C54CAEED1C}" srcId="{38BCD02A-1522-4D9F-BFB3-0A5F1DEF815B}" destId="{32BBE248-6525-4F05-AEE1-9382AE57D26A}" srcOrd="0" destOrd="0" parTransId="{2532DFDB-5059-4340-87DD-7BE8132AD24F}" sibTransId="{8D77A159-00A3-456E-ABEF-AFEF6DA44D36}"/>
    <dgm:cxn modelId="{DC861459-1005-49DB-8F42-B38C11B230C1}" type="presOf" srcId="{D042B878-9B9F-4A99-ABEF-793FCF6459AB}" destId="{8B5DC1C2-8863-421C-A843-8F4519132B7A}" srcOrd="0" destOrd="0" presId="urn:microsoft.com/office/officeart/2005/8/layout/radial1"/>
    <dgm:cxn modelId="{1273B274-287F-4C87-8252-6A3E6AAC2488}" type="presOf" srcId="{38BCD02A-1522-4D9F-BFB3-0A5F1DEF815B}" destId="{2EA3E568-BCDE-48E8-8790-3358402F585F}" srcOrd="0" destOrd="0" presId="urn:microsoft.com/office/officeart/2005/8/layout/radial1"/>
    <dgm:cxn modelId="{2362A5C7-B544-4162-9EAC-DCF60F3B9E23}" type="presOf" srcId="{90573CED-51C2-4B71-94D2-462401653F13}" destId="{DB0E0CF6-9BEE-41F1-8EFE-7B16A46C5259}" srcOrd="1" destOrd="0" presId="urn:microsoft.com/office/officeart/2005/8/layout/radial1"/>
    <dgm:cxn modelId="{8A107A30-E9CA-45E7-AA5B-77EDBC676929}" type="presOf" srcId="{23569B12-606A-4F8F-842F-65CB91F12557}" destId="{041AA129-9D4C-48AC-96BB-C79C9380F492}" srcOrd="1" destOrd="0" presId="urn:microsoft.com/office/officeart/2005/8/layout/radial1"/>
    <dgm:cxn modelId="{23F50328-24AF-48F9-A906-F45D35338B51}" type="presOf" srcId="{617D4B7A-5F4F-4593-AE64-3060CC0C087B}" destId="{D711F3CE-45C0-40CF-81BF-0EE411B4E874}" srcOrd="0" destOrd="0" presId="urn:microsoft.com/office/officeart/2005/8/layout/radial1"/>
    <dgm:cxn modelId="{BEE9E7FD-CBE4-4CEF-9168-42B9A96B8F35}" type="presOf" srcId="{2532DFDB-5059-4340-87DD-7BE8132AD24F}" destId="{5CA20EAB-72FC-445E-90B5-A53BA9A6C7CF}" srcOrd="0" destOrd="0" presId="urn:microsoft.com/office/officeart/2005/8/layout/radial1"/>
    <dgm:cxn modelId="{0B54ED52-40B1-42AC-BA46-CBB6DAA115E9}" srcId="{38BCD02A-1522-4D9F-BFB3-0A5F1DEF815B}" destId="{C4B91C85-AE62-4D7D-AE5F-EB8F2E06B32A}" srcOrd="3" destOrd="0" parTransId="{90573CED-51C2-4B71-94D2-462401653F13}" sibTransId="{C864B247-0EC4-4C70-8642-6B0A14300D01}"/>
    <dgm:cxn modelId="{F5C6DB98-F5E6-4009-957E-347512EBDED7}" type="presParOf" srcId="{17F2B462-6324-4A20-ACAD-8C1A2AEE795D}" destId="{2EA3E568-BCDE-48E8-8790-3358402F585F}" srcOrd="0" destOrd="0" presId="urn:microsoft.com/office/officeart/2005/8/layout/radial1"/>
    <dgm:cxn modelId="{E9D39755-5E17-46BC-9CAE-9DECBD15FE89}" type="presParOf" srcId="{17F2B462-6324-4A20-ACAD-8C1A2AEE795D}" destId="{5CA20EAB-72FC-445E-90B5-A53BA9A6C7CF}" srcOrd="1" destOrd="0" presId="urn:microsoft.com/office/officeart/2005/8/layout/radial1"/>
    <dgm:cxn modelId="{DD526BB7-F317-4049-B9DB-AF4D3B755E8A}" type="presParOf" srcId="{5CA20EAB-72FC-445E-90B5-A53BA9A6C7CF}" destId="{AB0935AF-DEA4-47F9-80C7-68E9BC5D6A08}" srcOrd="0" destOrd="0" presId="urn:microsoft.com/office/officeart/2005/8/layout/radial1"/>
    <dgm:cxn modelId="{11DE3EEB-0420-4221-84C6-55A8F8010FCB}" type="presParOf" srcId="{17F2B462-6324-4A20-ACAD-8C1A2AEE795D}" destId="{A810FB0B-DA22-4E2D-8F6C-F37873CB3FB9}" srcOrd="2" destOrd="0" presId="urn:microsoft.com/office/officeart/2005/8/layout/radial1"/>
    <dgm:cxn modelId="{65CFD9B5-82F2-43B4-8D9F-ACE09F806AA8}" type="presParOf" srcId="{17F2B462-6324-4A20-ACAD-8C1A2AEE795D}" destId="{8B5DC1C2-8863-421C-A843-8F4519132B7A}" srcOrd="3" destOrd="0" presId="urn:microsoft.com/office/officeart/2005/8/layout/radial1"/>
    <dgm:cxn modelId="{4F91D2A4-B971-4E3A-85A7-914DD8D938C7}" type="presParOf" srcId="{8B5DC1C2-8863-421C-A843-8F4519132B7A}" destId="{AE84ED71-E70E-485A-A664-6BC0A545454F}" srcOrd="0" destOrd="0" presId="urn:microsoft.com/office/officeart/2005/8/layout/radial1"/>
    <dgm:cxn modelId="{BA103B41-9B8C-44E5-AE3D-353B4058F607}" type="presParOf" srcId="{17F2B462-6324-4A20-ACAD-8C1A2AEE795D}" destId="{4005D279-FBAF-44D5-B37E-F211550D0971}" srcOrd="4" destOrd="0" presId="urn:microsoft.com/office/officeart/2005/8/layout/radial1"/>
    <dgm:cxn modelId="{90974BA9-1E31-4E29-8F4A-36256074DE73}" type="presParOf" srcId="{17F2B462-6324-4A20-ACAD-8C1A2AEE795D}" destId="{462209F0-75D9-48E2-8EBD-4D43ACA49A5B}" srcOrd="5" destOrd="0" presId="urn:microsoft.com/office/officeart/2005/8/layout/radial1"/>
    <dgm:cxn modelId="{A88B07BE-6EAA-495B-983F-7D097720073D}" type="presParOf" srcId="{462209F0-75D9-48E2-8EBD-4D43ACA49A5B}" destId="{041AA129-9D4C-48AC-96BB-C79C9380F492}" srcOrd="0" destOrd="0" presId="urn:microsoft.com/office/officeart/2005/8/layout/radial1"/>
    <dgm:cxn modelId="{4674004D-DEFF-4B6D-8FB8-7EF31FA348BC}" type="presParOf" srcId="{17F2B462-6324-4A20-ACAD-8C1A2AEE795D}" destId="{E56093A0-4DF3-42EB-97F9-9B2E427BE2C0}" srcOrd="6" destOrd="0" presId="urn:microsoft.com/office/officeart/2005/8/layout/radial1"/>
    <dgm:cxn modelId="{41940CA6-2D33-4930-A344-82F397770E65}" type="presParOf" srcId="{17F2B462-6324-4A20-ACAD-8C1A2AEE795D}" destId="{503E373A-D346-495B-94EE-E1038FE7CA39}" srcOrd="7" destOrd="0" presId="urn:microsoft.com/office/officeart/2005/8/layout/radial1"/>
    <dgm:cxn modelId="{0B7C6BA7-238C-46F3-B5B8-23DE507DB2D3}" type="presParOf" srcId="{503E373A-D346-495B-94EE-E1038FE7CA39}" destId="{DB0E0CF6-9BEE-41F1-8EFE-7B16A46C5259}" srcOrd="0" destOrd="0" presId="urn:microsoft.com/office/officeart/2005/8/layout/radial1"/>
    <dgm:cxn modelId="{F67FC8C5-2343-41BB-8CD5-09AE5E45E838}" type="presParOf" srcId="{17F2B462-6324-4A20-ACAD-8C1A2AEE795D}" destId="{3AE709CB-2B2B-4F93-9B39-498315AC1F15}" srcOrd="8" destOrd="0" presId="urn:microsoft.com/office/officeart/2005/8/layout/radial1"/>
    <dgm:cxn modelId="{9D90DD97-5F7B-445D-A06D-659525782B87}" type="presParOf" srcId="{17F2B462-6324-4A20-ACAD-8C1A2AEE795D}" destId="{D711F3CE-45C0-40CF-81BF-0EE411B4E874}" srcOrd="9" destOrd="0" presId="urn:microsoft.com/office/officeart/2005/8/layout/radial1"/>
    <dgm:cxn modelId="{0BF2ABDF-148E-46D6-97CE-BF1F82A46BCB}" type="presParOf" srcId="{D711F3CE-45C0-40CF-81BF-0EE411B4E874}" destId="{91EA6621-C31B-4664-AD30-0EB74DF26868}" srcOrd="0" destOrd="0" presId="urn:microsoft.com/office/officeart/2005/8/layout/radial1"/>
    <dgm:cxn modelId="{1DDDF283-8F45-4BD9-8B67-8D14C13D2C4C}" type="presParOf" srcId="{17F2B462-6324-4A20-ACAD-8C1A2AEE795D}" destId="{1D943AF7-597A-40B1-9791-B89E3D299CAF}" srcOrd="10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1E808-4D0B-47C5-88D8-BD3E7394A02F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3C154-15C6-4F0B-83C6-23151C29B6A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Direito Administrativo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pt-BR" sz="1900" dirty="0" smtClean="0"/>
              <a:t>AULA 7 – </a:t>
            </a:r>
            <a:r>
              <a:rPr lang="pt-BR" sz="1900" b="1" dirty="0" smtClean="0"/>
              <a:t>AGENTES PÚBLICOS</a:t>
            </a:r>
            <a:endParaRPr lang="pt-BR" sz="19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</a:t>
            </a:r>
            <a:r>
              <a:rPr lang="pt-BR" sz="1500" dirty="0" smtClean="0"/>
              <a:t>CFMVZ</a:t>
            </a:r>
          </a:p>
          <a:p>
            <a:pPr algn="l"/>
            <a:r>
              <a:rPr lang="pt-BR" sz="1400" smtClean="0"/>
              <a:t>Presidente da Comissão de Saúde Ambiental e Animais Silvestres do CRMV-MT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pt-BR" sz="3600" b="1" dirty="0" smtClean="0"/>
              <a:t>AGENTES CREDENCIADOS</a:t>
            </a:r>
            <a:endParaRPr lang="pt-BR" sz="36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3" y="981075"/>
            <a:ext cx="8701118" cy="587692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800" dirty="0" smtClean="0"/>
              <a:t>São os que recebem poderes para representação do poder público em atos determinados, como ocorre, por exemplo, nas transações internacionais.</a:t>
            </a:r>
            <a:endParaRPr lang="pt-BR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714380"/>
          </a:xfrm>
        </p:spPr>
        <p:txBody>
          <a:bodyPr/>
          <a:lstStyle/>
          <a:p>
            <a:pPr algn="ctr"/>
            <a:r>
              <a:rPr lang="pt-BR" sz="3400" b="1" dirty="0" smtClean="0"/>
              <a:t>AGENTES PÚBLICOS</a:t>
            </a:r>
            <a:endParaRPr lang="pt-BR" sz="3400" b="1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1214422"/>
            <a:ext cx="8696356" cy="928694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pt-BR" sz="2400" dirty="0" smtClean="0"/>
              <a:t>	</a:t>
            </a:r>
            <a:r>
              <a:rPr lang="pt-BR" sz="2800" dirty="0" smtClean="0"/>
              <a:t>É o </a:t>
            </a:r>
            <a:r>
              <a:rPr lang="pt-BR" sz="2800" b="1" u="sng" dirty="0" smtClean="0"/>
              <a:t>conjunto de pessoas físicas</a:t>
            </a:r>
            <a:r>
              <a:rPr lang="pt-BR" sz="2800" dirty="0" smtClean="0"/>
              <a:t> que </a:t>
            </a:r>
            <a:r>
              <a:rPr lang="pt-BR" sz="2800" b="1" u="sng" dirty="0" smtClean="0"/>
              <a:t>exercem função pública</a:t>
            </a:r>
            <a:r>
              <a:rPr lang="pt-BR" sz="2800" dirty="0" smtClean="0"/>
              <a:t> no âmbito do Estado. </a:t>
            </a:r>
            <a:endParaRPr lang="pt-BR" sz="28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285992"/>
            <a:ext cx="9144000" cy="71438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FUNÇÃO PÚBLICA</a:t>
            </a:r>
            <a:endParaRPr kumimoji="0" lang="pt-BR" sz="3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85720" y="3000372"/>
            <a:ext cx="869635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 a </a:t>
            </a:r>
            <a:r>
              <a:rPr kumimoji="0" lang="pt-BR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atribuição, encargo ou competência</a:t>
            </a:r>
            <a:r>
              <a:rPr kumimoji="0" lang="pt-BR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pt-BR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criadas por lei</a:t>
            </a:r>
            <a:r>
              <a:rPr kumimoji="0" lang="pt-BR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para o </a:t>
            </a:r>
            <a:r>
              <a:rPr kumimoji="0" lang="pt-BR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exercício de determinada atividade de natureza pública</a:t>
            </a:r>
            <a:r>
              <a:rPr kumimoji="0" lang="pt-BR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pt-BR" sz="3600" b="1" dirty="0" smtClean="0"/>
              <a:t>AGENTES POLÍTICOS</a:t>
            </a:r>
            <a:endParaRPr lang="pt-BR" sz="36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3" y="981075"/>
            <a:ext cx="8701118" cy="587692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 </a:t>
            </a:r>
            <a:r>
              <a:rPr lang="pt-BR" sz="2600" dirty="0" smtClean="0"/>
              <a:t>Exercem funções públicas da estrutura constitucional do Estado e desempenham atividades fundamentais e estratégicas na estrutura dos Poderes Executivo, Judiciário e Legislativo. 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pt-BR" sz="2600" dirty="0" smtClean="0"/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600" dirty="0" smtClean="0"/>
              <a:t> Esses agentes são remunerados por meio de subsídio. </a:t>
            </a:r>
            <a:endParaRPr lang="pt-BR" sz="2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pt-BR" sz="3600" b="1" dirty="0" smtClean="0"/>
              <a:t>AGENTE POLÍTICO</a:t>
            </a:r>
            <a:endParaRPr lang="pt-BR" sz="36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3" y="981075"/>
            <a:ext cx="8701118" cy="5876925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pt-BR" sz="2400" b="1" u="sng" dirty="0" smtClean="0"/>
              <a:t> No poder executivo</a:t>
            </a:r>
            <a:r>
              <a:rPr lang="pt-BR" sz="2400" b="1" dirty="0" smtClean="0"/>
              <a:t> </a:t>
            </a:r>
            <a:r>
              <a:rPr lang="pt-BR" sz="2400" dirty="0" smtClean="0"/>
              <a:t>– são os chefes do executivo (</a:t>
            </a:r>
            <a:r>
              <a:rPr lang="pt-BR" sz="2400" b="1" u="sng" dirty="0" smtClean="0"/>
              <a:t>presidente, governador, prefeito</a:t>
            </a:r>
            <a:r>
              <a:rPr lang="pt-BR" sz="2400" dirty="0" smtClean="0"/>
              <a:t>) e seus auxiliares diretos (ministros e secretários estaduais).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 </a:t>
            </a:r>
            <a:r>
              <a:rPr lang="pt-BR" sz="2400" b="1" u="sng" dirty="0" smtClean="0"/>
              <a:t>No Legislativo</a:t>
            </a:r>
            <a:r>
              <a:rPr lang="pt-BR" sz="2400" b="1" dirty="0" smtClean="0"/>
              <a:t> - </a:t>
            </a:r>
            <a:r>
              <a:rPr lang="pt-BR" sz="2400" b="1" u="sng" dirty="0" smtClean="0"/>
              <a:t>senadores; deputados federais, estaduais e distritais; e vereadores</a:t>
            </a:r>
            <a:r>
              <a:rPr lang="pt-BR" sz="2400" dirty="0" smtClean="0"/>
              <a:t>.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 </a:t>
            </a:r>
            <a:r>
              <a:rPr lang="pt-BR" sz="2400" b="1" u="sng" dirty="0" smtClean="0"/>
              <a:t>No Judiciário</a:t>
            </a:r>
            <a:r>
              <a:rPr lang="pt-BR" sz="2400" b="1" dirty="0" smtClean="0"/>
              <a:t> </a:t>
            </a:r>
            <a:r>
              <a:rPr lang="pt-BR" sz="2400" dirty="0" smtClean="0"/>
              <a:t>(</a:t>
            </a:r>
            <a:r>
              <a:rPr lang="pt-BR" sz="2400" b="1" u="sng" dirty="0" smtClean="0"/>
              <a:t>os ministros de tribunais superiores, desembargadores, </a:t>
            </a:r>
            <a:r>
              <a:rPr lang="pt-BR" sz="2400" b="1" u="sng" dirty="0" err="1" smtClean="0"/>
              <a:t>juizes</a:t>
            </a:r>
            <a:r>
              <a:rPr lang="pt-BR" sz="2400" b="1" u="sng" dirty="0" smtClean="0"/>
              <a:t> titulares e substituto</a:t>
            </a:r>
            <a:r>
              <a:rPr lang="pt-BR" sz="2400" dirty="0" smtClean="0"/>
              <a:t>.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Para </a:t>
            </a:r>
            <a:r>
              <a:rPr lang="pt-BR" sz="2400" b="1" u="sng" dirty="0" smtClean="0"/>
              <a:t>alguns doutrinadores</a:t>
            </a:r>
            <a:r>
              <a:rPr lang="pt-BR" sz="2400" dirty="0" smtClean="0"/>
              <a:t>, além desses deve-se acrescentar os </a:t>
            </a:r>
            <a:r>
              <a:rPr lang="pt-BR" sz="2400" b="1" u="sng" dirty="0" smtClean="0"/>
              <a:t>membros do Ministério Público </a:t>
            </a:r>
            <a:r>
              <a:rPr lang="pt-BR" sz="2400" dirty="0" smtClean="0"/>
              <a:t>(procuradores de justiça e promotores), os </a:t>
            </a:r>
            <a:r>
              <a:rPr lang="pt-BR" sz="2400" b="1" u="sng" dirty="0" smtClean="0"/>
              <a:t>membros do Tribunal de Contas</a:t>
            </a:r>
            <a:r>
              <a:rPr lang="pt-BR" sz="2400" dirty="0" smtClean="0"/>
              <a:t>. Uma </a:t>
            </a:r>
            <a:r>
              <a:rPr lang="pt-BR" sz="2400" b="1" u="sng" dirty="0" smtClean="0"/>
              <a:t>minoria ainda acrescenta</a:t>
            </a:r>
            <a:r>
              <a:rPr lang="pt-BR" sz="2400" b="1" dirty="0" smtClean="0"/>
              <a:t> </a:t>
            </a:r>
            <a:r>
              <a:rPr lang="pt-BR" sz="2400" dirty="0" smtClean="0"/>
              <a:t>os </a:t>
            </a:r>
            <a:r>
              <a:rPr lang="pt-BR" sz="2400" b="1" u="sng" dirty="0" smtClean="0"/>
              <a:t>procuradores de estado</a:t>
            </a:r>
            <a:r>
              <a:rPr lang="pt-BR" sz="2400" b="1" dirty="0" smtClean="0"/>
              <a:t> </a:t>
            </a:r>
            <a:r>
              <a:rPr lang="pt-BR" sz="2400" dirty="0" smtClean="0"/>
              <a:t>e </a:t>
            </a:r>
            <a:r>
              <a:rPr lang="pt-BR" sz="2400" b="1" u="sng" dirty="0" smtClean="0"/>
              <a:t>defensores públicos</a:t>
            </a:r>
            <a:r>
              <a:rPr lang="pt-BR" sz="2400" dirty="0" smtClean="0"/>
              <a:t>.</a:t>
            </a:r>
            <a:endParaRPr lang="pt-BR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600" b="1" dirty="0" smtClean="0"/>
              <a:t>AGENTES ADMINISTRATIVOS</a:t>
            </a:r>
            <a:br>
              <a:rPr lang="pt-BR" sz="3600" b="1" dirty="0" smtClean="0"/>
            </a:br>
            <a:r>
              <a:rPr lang="pt-BR" sz="3600" b="1" dirty="0" smtClean="0"/>
              <a:t>(SERVIDORES ESTATAIS)</a:t>
            </a:r>
            <a:endParaRPr lang="pt-BR" sz="36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3" y="981075"/>
            <a:ext cx="8701118" cy="587692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800" dirty="0" smtClean="0"/>
              <a:t> São os agentes que possuem relação de trabalho com a administração pública direta e indireta:</a:t>
            </a:r>
          </a:p>
          <a:p>
            <a:pPr marL="256032" lvl="1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de natureza profissional;</a:t>
            </a:r>
          </a:p>
          <a:p>
            <a:pPr marL="256032" lvl="1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 não-eventual;</a:t>
            </a:r>
          </a:p>
          <a:p>
            <a:pPr marL="256032" lvl="1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 e com vínculo de subordinação.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800" dirty="0" smtClean="0"/>
              <a:t> São remunerados por vencimentos.</a:t>
            </a:r>
          </a:p>
          <a:p>
            <a:pPr marL="256032" lvl="1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 </a:t>
            </a:r>
            <a:endParaRPr lang="pt-BR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pt-BR" sz="3600" b="1" dirty="0" smtClean="0"/>
              <a:t>ESPÉCIES DE SERVIDORES ESTATAIS:</a:t>
            </a:r>
            <a:endParaRPr lang="pt-BR" sz="36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3" y="981075"/>
            <a:ext cx="8701118" cy="5876925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pt-BR" sz="2400" b="1" dirty="0" smtClean="0"/>
              <a:t>os servidores públicos (concursados - titulares de cargos públicos, cargos em comissão e temporários);</a:t>
            </a: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pt-BR" sz="2400" b="1" dirty="0" smtClean="0"/>
              <a:t>empregado público – funcionários da administração direta, das autarquias e fundações públicas regidos pela Consolidação das Leis do Trabalho (CLT);</a:t>
            </a: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pt-BR" sz="2400" b="1" dirty="0" smtClean="0"/>
              <a:t>empregados de empresas estatais – empregados das empresas públicas e sociedades de economia mista regidos pela CLT. </a:t>
            </a:r>
            <a:endParaRPr lang="pt-BR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pt-BR" sz="3600" b="1" dirty="0" smtClean="0"/>
              <a:t>AGENTES HONORÍFICOS</a:t>
            </a:r>
            <a:endParaRPr lang="pt-BR" sz="36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3" y="981075"/>
            <a:ext cx="8701118" cy="587692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800" dirty="0" smtClean="0"/>
              <a:t> São agentes requisitados para prestar serviço público de forma transitória .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pt-BR" sz="2800" dirty="0" smtClean="0"/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800" dirty="0" smtClean="0"/>
              <a:t> Os mais comuns são:</a:t>
            </a:r>
          </a:p>
          <a:p>
            <a:pPr marL="256032" lvl="1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 os mesários eleitorais;</a:t>
            </a:r>
          </a:p>
          <a:p>
            <a:pPr marL="256032" lvl="1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 e jurado do tribunal do júri.</a:t>
            </a:r>
            <a:endParaRPr lang="pt-BR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pt-BR" sz="3600" b="1" dirty="0" smtClean="0"/>
              <a:t>AGENTES DELEGADOS</a:t>
            </a:r>
            <a:endParaRPr lang="pt-BR" sz="36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3" y="981075"/>
            <a:ext cx="8701118" cy="587692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800" dirty="0" smtClean="0"/>
              <a:t> São agentes públicos a quem é destinada função específica, para que ele exerça em nome próprio.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pt-BR" sz="2800" dirty="0" smtClean="0"/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800" dirty="0" smtClean="0"/>
              <a:t> Exemplos: titulares de cartórios judiciais e extrajudiciais (tabeliães, notários, registradores).</a:t>
            </a:r>
            <a:endParaRPr lang="pt-BR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2515</TotalTime>
  <Words>449</Words>
  <Application>Microsoft Office PowerPoint</Application>
  <PresentationFormat>Apresentação na tela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Concurso</vt:lpstr>
      <vt:lpstr>Disciplina: Direito Administrativo</vt:lpstr>
      <vt:lpstr>AGENTES PÚBLICOS</vt:lpstr>
      <vt:lpstr>Slide 3</vt:lpstr>
      <vt:lpstr>AGENTES POLÍTICOS</vt:lpstr>
      <vt:lpstr>AGENTE POLÍTICO</vt:lpstr>
      <vt:lpstr>AGENTES ADMINISTRATIVOS (SERVIDORES ESTATAIS)</vt:lpstr>
      <vt:lpstr>ESPÉCIES DE SERVIDORES ESTATAIS:</vt:lpstr>
      <vt:lpstr>AGENTES HONORÍFICOS</vt:lpstr>
      <vt:lpstr>AGENTES DELEGADOS</vt:lpstr>
      <vt:lpstr>AGENTES CREDENCIADOS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346</cp:revision>
  <dcterms:created xsi:type="dcterms:W3CDTF">2011-02-08T02:22:21Z</dcterms:created>
  <dcterms:modified xsi:type="dcterms:W3CDTF">2012-07-27T16:31:24Z</dcterms:modified>
</cp:coreProperties>
</file>