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400" r:id="rId3"/>
    <p:sldId id="399" r:id="rId4"/>
    <p:sldId id="404" r:id="rId5"/>
    <p:sldId id="443" r:id="rId6"/>
    <p:sldId id="457" r:id="rId7"/>
    <p:sldId id="455" r:id="rId8"/>
    <p:sldId id="456" r:id="rId9"/>
    <p:sldId id="458" r:id="rId10"/>
    <p:sldId id="459" r:id="rId11"/>
    <p:sldId id="450" r:id="rId12"/>
    <p:sldId id="460" r:id="rId13"/>
    <p:sldId id="418" r:id="rId14"/>
    <p:sldId id="461" r:id="rId15"/>
    <p:sldId id="462" r:id="rId16"/>
    <p:sldId id="463" r:id="rId17"/>
    <p:sldId id="419" r:id="rId18"/>
    <p:sldId id="465" r:id="rId19"/>
    <p:sldId id="466" r:id="rId20"/>
    <p:sldId id="420" r:id="rId21"/>
    <p:sldId id="421" r:id="rId22"/>
    <p:sldId id="467" r:id="rId23"/>
    <p:sldId id="468" r:id="rId24"/>
    <p:sldId id="452" r:id="rId25"/>
    <p:sldId id="453" r:id="rId26"/>
    <p:sldId id="469" r:id="rId27"/>
    <p:sldId id="430" r:id="rId28"/>
    <p:sldId id="474" r:id="rId29"/>
    <p:sldId id="470" r:id="rId30"/>
    <p:sldId id="472" r:id="rId31"/>
    <p:sldId id="473" r:id="rId32"/>
    <p:sldId id="431" r:id="rId33"/>
    <p:sldId id="398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813556-E3AC-4FB6-9408-46D6F1A40AD6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2A73AC1-BB7F-40E0-B4D5-23861F7CB414}">
      <dgm:prSet phldrT="[Texto]"/>
      <dgm:spPr/>
      <dgm:t>
        <a:bodyPr/>
        <a:lstStyle/>
        <a:p>
          <a:r>
            <a:rPr lang="pt-BR" dirty="0" smtClean="0"/>
            <a:t>PODERES DEVERES</a:t>
          </a:r>
          <a:endParaRPr lang="pt-BR" dirty="0"/>
        </a:p>
      </dgm:t>
    </dgm:pt>
    <dgm:pt modelId="{44B70B4A-F6F2-4C26-BA8E-A2BF2371654B}" type="parTrans" cxnId="{F65A6E91-C42D-4700-A520-7A758F9C181B}">
      <dgm:prSet/>
      <dgm:spPr/>
      <dgm:t>
        <a:bodyPr/>
        <a:lstStyle/>
        <a:p>
          <a:endParaRPr lang="pt-BR"/>
        </a:p>
      </dgm:t>
    </dgm:pt>
    <dgm:pt modelId="{1A660935-B462-4D11-ABFE-3BE05817D7E1}" type="sibTrans" cxnId="{F65A6E91-C42D-4700-A520-7A758F9C181B}">
      <dgm:prSet/>
      <dgm:spPr/>
      <dgm:t>
        <a:bodyPr/>
        <a:lstStyle/>
        <a:p>
          <a:endParaRPr lang="pt-BR"/>
        </a:p>
      </dgm:t>
    </dgm:pt>
    <dgm:pt modelId="{93A06706-2B34-4231-A774-4CB9DBCDE19E}">
      <dgm:prSet phldrT="[Texto]"/>
      <dgm:spPr/>
      <dgm:t>
        <a:bodyPr/>
        <a:lstStyle/>
        <a:p>
          <a:r>
            <a:rPr lang="pt-BR" dirty="0" smtClean="0"/>
            <a:t>MORAL ADMIN.</a:t>
          </a:r>
          <a:endParaRPr lang="pt-BR" dirty="0"/>
        </a:p>
      </dgm:t>
    </dgm:pt>
    <dgm:pt modelId="{0B9E7C42-D476-4CBB-8827-751F97934D11}" type="parTrans" cxnId="{6B363D98-AC63-4DAE-9F4B-5E67B71B065D}">
      <dgm:prSet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IMPOSTOS PELA</a:t>
          </a:r>
          <a:endParaRPr lang="pt-BR" b="1" dirty="0">
            <a:solidFill>
              <a:srgbClr val="FF0000"/>
            </a:solidFill>
          </a:endParaRPr>
        </a:p>
      </dgm:t>
    </dgm:pt>
    <dgm:pt modelId="{75062D56-A596-48A7-ADF9-62A96C29C014}" type="sibTrans" cxnId="{6B363D98-AC63-4DAE-9F4B-5E67B71B065D}">
      <dgm:prSet/>
      <dgm:spPr/>
      <dgm:t>
        <a:bodyPr/>
        <a:lstStyle/>
        <a:p>
          <a:endParaRPr lang="pt-BR"/>
        </a:p>
      </dgm:t>
    </dgm:pt>
    <dgm:pt modelId="{E9AEB2DA-7FFE-4CA2-8D2B-5919156287FB}">
      <dgm:prSet phldrT="[Texto]"/>
      <dgm:spPr/>
      <dgm:t>
        <a:bodyPr/>
        <a:lstStyle/>
        <a:p>
          <a:r>
            <a:rPr lang="pt-BR" dirty="0" smtClean="0"/>
            <a:t>INTERESSE DA COLETIV.</a:t>
          </a:r>
          <a:endParaRPr lang="pt-BR" dirty="0"/>
        </a:p>
      </dgm:t>
    </dgm:pt>
    <dgm:pt modelId="{5A1D1506-3C51-49D3-AEC3-B08D9DD45A77}" type="parTrans" cxnId="{569E0483-459E-40F4-BD99-CCD4F02A0916}">
      <dgm:prSet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EXIGIDOS PELO</a:t>
          </a:r>
          <a:endParaRPr lang="pt-BR" b="1" dirty="0">
            <a:solidFill>
              <a:srgbClr val="FF0000"/>
            </a:solidFill>
          </a:endParaRPr>
        </a:p>
      </dgm:t>
    </dgm:pt>
    <dgm:pt modelId="{5AAFCE43-EAB8-4B78-8C63-4CFD695FCACA}" type="sibTrans" cxnId="{569E0483-459E-40F4-BD99-CCD4F02A0916}">
      <dgm:prSet/>
      <dgm:spPr/>
      <dgm:t>
        <a:bodyPr/>
        <a:lstStyle/>
        <a:p>
          <a:endParaRPr lang="pt-BR"/>
        </a:p>
      </dgm:t>
    </dgm:pt>
    <dgm:pt modelId="{A613524D-66BC-4E54-8D8C-EE8B6F5A6F72}">
      <dgm:prSet phldrT="[Texto]"/>
      <dgm:spPr/>
      <dgm:t>
        <a:bodyPr/>
        <a:lstStyle/>
        <a:p>
          <a:r>
            <a:rPr lang="pt-BR" dirty="0" smtClean="0"/>
            <a:t>LEI</a:t>
          </a:r>
          <a:endParaRPr lang="pt-BR" dirty="0"/>
        </a:p>
      </dgm:t>
    </dgm:pt>
    <dgm:pt modelId="{BD1E9161-A090-4A8C-9AF1-6DC6243C3A04}" type="parTrans" cxnId="{B26318B2-288F-4896-AA5A-7D5AB5E62EEF}">
      <dgm:prSet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EXPRESSOS PELA</a:t>
          </a:r>
          <a:endParaRPr lang="pt-BR" b="1" dirty="0">
            <a:solidFill>
              <a:srgbClr val="FF0000"/>
            </a:solidFill>
          </a:endParaRPr>
        </a:p>
      </dgm:t>
    </dgm:pt>
    <dgm:pt modelId="{5D683FF5-2076-4ABA-A230-69BE8E9A8506}" type="sibTrans" cxnId="{B26318B2-288F-4896-AA5A-7D5AB5E62EEF}">
      <dgm:prSet/>
      <dgm:spPr/>
      <dgm:t>
        <a:bodyPr/>
        <a:lstStyle/>
        <a:p>
          <a:endParaRPr lang="pt-BR"/>
        </a:p>
      </dgm:t>
    </dgm:pt>
    <dgm:pt modelId="{2228053C-EF34-4C3A-B283-8CF164B37544}" type="pres">
      <dgm:prSet presAssocID="{47813556-E3AC-4FB6-9408-46D6F1A40AD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3DCBAE1-67B1-4BE9-8F20-AF53EAD25EF0}" type="pres">
      <dgm:prSet presAssocID="{C2A73AC1-BB7F-40E0-B4D5-23861F7CB414}" presName="centerShape" presStyleLbl="node0" presStyleIdx="0" presStyleCnt="1"/>
      <dgm:spPr/>
      <dgm:t>
        <a:bodyPr/>
        <a:lstStyle/>
        <a:p>
          <a:endParaRPr lang="pt-BR"/>
        </a:p>
      </dgm:t>
    </dgm:pt>
    <dgm:pt modelId="{0DAF5129-60C9-48F3-B2C4-51BCE5D13FC5}" type="pres">
      <dgm:prSet presAssocID="{0B9E7C42-D476-4CBB-8827-751F97934D11}" presName="parTrans" presStyleLbl="sibTrans2D1" presStyleIdx="0" presStyleCnt="3" custScaleX="305518" custLinFactNeighborX="6096" custLinFactNeighborY="41751"/>
      <dgm:spPr/>
      <dgm:t>
        <a:bodyPr/>
        <a:lstStyle/>
        <a:p>
          <a:endParaRPr lang="pt-BR"/>
        </a:p>
      </dgm:t>
    </dgm:pt>
    <dgm:pt modelId="{FE861684-3DAA-4F70-8824-8303215080B8}" type="pres">
      <dgm:prSet presAssocID="{0B9E7C42-D476-4CBB-8827-751F97934D11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7E94D4B6-0C44-4D01-9D4F-0E5B613B1377}" type="pres">
      <dgm:prSet presAssocID="{93A06706-2B34-4231-A774-4CB9DBCDE19E}" presName="node" presStyleLbl="node1" presStyleIdx="0" presStyleCnt="3" custRadScaleRad="123605" custRadScaleInc="-59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060C6D-8857-4C6B-B137-66E80ACFA87C}" type="pres">
      <dgm:prSet presAssocID="{5A1D1506-3C51-49D3-AEC3-B08D9DD45A77}" presName="parTrans" presStyleLbl="sibTrans2D1" presStyleIdx="1" presStyleCnt="3" custScaleX="216896" custLinFactNeighborX="-4461" custLinFactNeighborY="-20760"/>
      <dgm:spPr/>
      <dgm:t>
        <a:bodyPr/>
        <a:lstStyle/>
        <a:p>
          <a:endParaRPr lang="pt-BR"/>
        </a:p>
      </dgm:t>
    </dgm:pt>
    <dgm:pt modelId="{810C97D5-8079-4282-AAC8-0AEC0BB2A353}" type="pres">
      <dgm:prSet presAssocID="{5A1D1506-3C51-49D3-AEC3-B08D9DD45A77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19366960-6C10-4160-90E6-9080F66F3A0A}" type="pres">
      <dgm:prSet presAssocID="{E9AEB2DA-7FFE-4CA2-8D2B-5919156287FB}" presName="node" presStyleLbl="node1" presStyleIdx="1" presStyleCnt="3" custRadScaleRad="122254" custRadScaleInc="-906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29DE3-2F1B-4CAC-B7C7-491584D794D9}" type="pres">
      <dgm:prSet presAssocID="{BD1E9161-A090-4A8C-9AF1-6DC6243C3A04}" presName="parTrans" presStyleLbl="sibTrans2D1" presStyleIdx="2" presStyleCnt="3" custScaleX="205751" custLinFactNeighborX="13515" custLinFactNeighborY="661"/>
      <dgm:spPr/>
      <dgm:t>
        <a:bodyPr/>
        <a:lstStyle/>
        <a:p>
          <a:endParaRPr lang="pt-BR"/>
        </a:p>
      </dgm:t>
    </dgm:pt>
    <dgm:pt modelId="{07610A2E-CCA3-47A2-9F96-43D5978C807D}" type="pres">
      <dgm:prSet presAssocID="{BD1E9161-A090-4A8C-9AF1-6DC6243C3A04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1924E5B6-4916-4EFA-9B74-37F5A9F7BFE8}" type="pres">
      <dgm:prSet presAssocID="{A613524D-66BC-4E54-8D8C-EE8B6F5A6F72}" presName="node" presStyleLbl="node1" presStyleIdx="2" presStyleCnt="3" custRadScaleRad="168948" custRadScaleInc="-161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69E0483-459E-40F4-BD99-CCD4F02A0916}" srcId="{C2A73AC1-BB7F-40E0-B4D5-23861F7CB414}" destId="{E9AEB2DA-7FFE-4CA2-8D2B-5919156287FB}" srcOrd="1" destOrd="0" parTransId="{5A1D1506-3C51-49D3-AEC3-B08D9DD45A77}" sibTransId="{5AAFCE43-EAB8-4B78-8C63-4CFD695FCACA}"/>
    <dgm:cxn modelId="{492D7ACB-6BB8-439A-A8A8-7DEF021393E3}" type="presOf" srcId="{E9AEB2DA-7FFE-4CA2-8D2B-5919156287FB}" destId="{19366960-6C10-4160-90E6-9080F66F3A0A}" srcOrd="0" destOrd="0" presId="urn:microsoft.com/office/officeart/2005/8/layout/radial5"/>
    <dgm:cxn modelId="{ECF2EC6C-665F-47E4-80C9-E2681369FD13}" type="presOf" srcId="{BD1E9161-A090-4A8C-9AF1-6DC6243C3A04}" destId="{BBF29DE3-2F1B-4CAC-B7C7-491584D794D9}" srcOrd="0" destOrd="0" presId="urn:microsoft.com/office/officeart/2005/8/layout/radial5"/>
    <dgm:cxn modelId="{6B363D98-AC63-4DAE-9F4B-5E67B71B065D}" srcId="{C2A73AC1-BB7F-40E0-B4D5-23861F7CB414}" destId="{93A06706-2B34-4231-A774-4CB9DBCDE19E}" srcOrd="0" destOrd="0" parTransId="{0B9E7C42-D476-4CBB-8827-751F97934D11}" sibTransId="{75062D56-A596-48A7-ADF9-62A96C29C014}"/>
    <dgm:cxn modelId="{CC9E0399-76E1-4F41-B7A3-A60C40DAC61F}" type="presOf" srcId="{0B9E7C42-D476-4CBB-8827-751F97934D11}" destId="{FE861684-3DAA-4F70-8824-8303215080B8}" srcOrd="1" destOrd="0" presId="urn:microsoft.com/office/officeart/2005/8/layout/radial5"/>
    <dgm:cxn modelId="{8465C112-CAE6-418C-B26D-18AF1AC6CB1D}" type="presOf" srcId="{0B9E7C42-D476-4CBB-8827-751F97934D11}" destId="{0DAF5129-60C9-48F3-B2C4-51BCE5D13FC5}" srcOrd="0" destOrd="0" presId="urn:microsoft.com/office/officeart/2005/8/layout/radial5"/>
    <dgm:cxn modelId="{CEA36BE3-7A73-49BC-9771-EC6AA724465E}" type="presOf" srcId="{47813556-E3AC-4FB6-9408-46D6F1A40AD6}" destId="{2228053C-EF34-4C3A-B283-8CF164B37544}" srcOrd="0" destOrd="0" presId="urn:microsoft.com/office/officeart/2005/8/layout/radial5"/>
    <dgm:cxn modelId="{ACC2EA1A-C39F-44A8-B08A-AC1C8DA1E35F}" type="presOf" srcId="{5A1D1506-3C51-49D3-AEC3-B08D9DD45A77}" destId="{09060C6D-8857-4C6B-B137-66E80ACFA87C}" srcOrd="0" destOrd="0" presId="urn:microsoft.com/office/officeart/2005/8/layout/radial5"/>
    <dgm:cxn modelId="{22870A96-7DED-4938-B688-56CC9763475B}" type="presOf" srcId="{BD1E9161-A090-4A8C-9AF1-6DC6243C3A04}" destId="{07610A2E-CCA3-47A2-9F96-43D5978C807D}" srcOrd="1" destOrd="0" presId="urn:microsoft.com/office/officeart/2005/8/layout/radial5"/>
    <dgm:cxn modelId="{B26318B2-288F-4896-AA5A-7D5AB5E62EEF}" srcId="{C2A73AC1-BB7F-40E0-B4D5-23861F7CB414}" destId="{A613524D-66BC-4E54-8D8C-EE8B6F5A6F72}" srcOrd="2" destOrd="0" parTransId="{BD1E9161-A090-4A8C-9AF1-6DC6243C3A04}" sibTransId="{5D683FF5-2076-4ABA-A230-69BE8E9A8506}"/>
    <dgm:cxn modelId="{B9531789-936D-4024-83C2-EB49DBD3994F}" type="presOf" srcId="{5A1D1506-3C51-49D3-AEC3-B08D9DD45A77}" destId="{810C97D5-8079-4282-AAC8-0AEC0BB2A353}" srcOrd="1" destOrd="0" presId="urn:microsoft.com/office/officeart/2005/8/layout/radial5"/>
    <dgm:cxn modelId="{F65A6E91-C42D-4700-A520-7A758F9C181B}" srcId="{47813556-E3AC-4FB6-9408-46D6F1A40AD6}" destId="{C2A73AC1-BB7F-40E0-B4D5-23861F7CB414}" srcOrd="0" destOrd="0" parTransId="{44B70B4A-F6F2-4C26-BA8E-A2BF2371654B}" sibTransId="{1A660935-B462-4D11-ABFE-3BE05817D7E1}"/>
    <dgm:cxn modelId="{7698AB7D-5906-4E57-8ECC-FB80114C5E21}" type="presOf" srcId="{C2A73AC1-BB7F-40E0-B4D5-23861F7CB414}" destId="{93DCBAE1-67B1-4BE9-8F20-AF53EAD25EF0}" srcOrd="0" destOrd="0" presId="urn:microsoft.com/office/officeart/2005/8/layout/radial5"/>
    <dgm:cxn modelId="{04DADB05-1F78-47ED-8C7F-76B9A4D03F2D}" type="presOf" srcId="{93A06706-2B34-4231-A774-4CB9DBCDE19E}" destId="{7E94D4B6-0C44-4D01-9D4F-0E5B613B1377}" srcOrd="0" destOrd="0" presId="urn:microsoft.com/office/officeart/2005/8/layout/radial5"/>
    <dgm:cxn modelId="{029D3D77-9945-464E-A37E-DE3A389D05C0}" type="presOf" srcId="{A613524D-66BC-4E54-8D8C-EE8B6F5A6F72}" destId="{1924E5B6-4916-4EFA-9B74-37F5A9F7BFE8}" srcOrd="0" destOrd="0" presId="urn:microsoft.com/office/officeart/2005/8/layout/radial5"/>
    <dgm:cxn modelId="{2184F74A-3768-4631-A404-15F4834D9DB7}" type="presParOf" srcId="{2228053C-EF34-4C3A-B283-8CF164B37544}" destId="{93DCBAE1-67B1-4BE9-8F20-AF53EAD25EF0}" srcOrd="0" destOrd="0" presId="urn:microsoft.com/office/officeart/2005/8/layout/radial5"/>
    <dgm:cxn modelId="{5B86818D-8CDC-4420-A721-A37F9270F00E}" type="presParOf" srcId="{2228053C-EF34-4C3A-B283-8CF164B37544}" destId="{0DAF5129-60C9-48F3-B2C4-51BCE5D13FC5}" srcOrd="1" destOrd="0" presId="urn:microsoft.com/office/officeart/2005/8/layout/radial5"/>
    <dgm:cxn modelId="{D7F2D256-E862-4274-ACFD-596D133596B5}" type="presParOf" srcId="{0DAF5129-60C9-48F3-B2C4-51BCE5D13FC5}" destId="{FE861684-3DAA-4F70-8824-8303215080B8}" srcOrd="0" destOrd="0" presId="urn:microsoft.com/office/officeart/2005/8/layout/radial5"/>
    <dgm:cxn modelId="{59CA102F-511F-4C63-82B1-116FA546C6B0}" type="presParOf" srcId="{2228053C-EF34-4C3A-B283-8CF164B37544}" destId="{7E94D4B6-0C44-4D01-9D4F-0E5B613B1377}" srcOrd="2" destOrd="0" presId="urn:microsoft.com/office/officeart/2005/8/layout/radial5"/>
    <dgm:cxn modelId="{070B1494-F049-40B4-9025-C003D8BD7B1F}" type="presParOf" srcId="{2228053C-EF34-4C3A-B283-8CF164B37544}" destId="{09060C6D-8857-4C6B-B137-66E80ACFA87C}" srcOrd="3" destOrd="0" presId="urn:microsoft.com/office/officeart/2005/8/layout/radial5"/>
    <dgm:cxn modelId="{49268326-215F-4F53-8392-E34F76E3E4CB}" type="presParOf" srcId="{09060C6D-8857-4C6B-B137-66E80ACFA87C}" destId="{810C97D5-8079-4282-AAC8-0AEC0BB2A353}" srcOrd="0" destOrd="0" presId="urn:microsoft.com/office/officeart/2005/8/layout/radial5"/>
    <dgm:cxn modelId="{AF66241D-406F-41FF-BCBA-A9FDA22E7123}" type="presParOf" srcId="{2228053C-EF34-4C3A-B283-8CF164B37544}" destId="{19366960-6C10-4160-90E6-9080F66F3A0A}" srcOrd="4" destOrd="0" presId="urn:microsoft.com/office/officeart/2005/8/layout/radial5"/>
    <dgm:cxn modelId="{238D8FD5-0AE5-485C-A4B8-AB4368710E54}" type="presParOf" srcId="{2228053C-EF34-4C3A-B283-8CF164B37544}" destId="{BBF29DE3-2F1B-4CAC-B7C7-491584D794D9}" srcOrd="5" destOrd="0" presId="urn:microsoft.com/office/officeart/2005/8/layout/radial5"/>
    <dgm:cxn modelId="{674297FE-27E8-4A59-871C-55B2AA50E2FF}" type="presParOf" srcId="{BBF29DE3-2F1B-4CAC-B7C7-491584D794D9}" destId="{07610A2E-CCA3-47A2-9F96-43D5978C807D}" srcOrd="0" destOrd="0" presId="urn:microsoft.com/office/officeart/2005/8/layout/radial5"/>
    <dgm:cxn modelId="{0FBA88CC-57B6-47FA-AE68-84BBD32B544E}" type="presParOf" srcId="{2228053C-EF34-4C3A-B283-8CF164B37544}" destId="{1924E5B6-4916-4EFA-9B74-37F5A9F7BFE8}" srcOrd="6" destOrd="0" presId="urn:microsoft.com/office/officeart/2005/8/layout/radial5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9530D79-B351-48BB-9603-A395D1181AF6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9608E08-9752-428C-9A6D-341A03F628F6}">
      <dgm:prSet phldrT="[Texto]"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Improbidade Administrativa</a:t>
          </a:r>
          <a:endParaRPr lang="pt-BR" b="1" dirty="0">
            <a:solidFill>
              <a:srgbClr val="FF0000"/>
            </a:solidFill>
          </a:endParaRPr>
        </a:p>
      </dgm:t>
    </dgm:pt>
    <dgm:pt modelId="{78B94755-DE85-4F37-8EE0-ABF28E2C0392}" type="parTrans" cxnId="{78627A54-F2FF-4A15-B289-E8BD4029C55D}">
      <dgm:prSet/>
      <dgm:spPr/>
      <dgm:t>
        <a:bodyPr/>
        <a:lstStyle/>
        <a:p>
          <a:endParaRPr lang="pt-BR"/>
        </a:p>
      </dgm:t>
    </dgm:pt>
    <dgm:pt modelId="{9A58B9FC-8565-4C00-93BA-92DE36B2B693}" type="sibTrans" cxnId="{78627A54-F2FF-4A15-B289-E8BD4029C55D}">
      <dgm:prSet/>
      <dgm:spPr/>
      <dgm:t>
        <a:bodyPr/>
        <a:lstStyle/>
        <a:p>
          <a:endParaRPr lang="pt-BR"/>
        </a:p>
      </dgm:t>
    </dgm:pt>
    <dgm:pt modelId="{71E0BD0B-55C9-4C90-96C6-7E8A4D6DC225}">
      <dgm:prSet phldrT="[Texto]"/>
      <dgm:spPr/>
      <dgm:t>
        <a:bodyPr/>
        <a:lstStyle/>
        <a:p>
          <a:r>
            <a:rPr lang="pt-BR" dirty="0" smtClean="0">
              <a:solidFill>
                <a:srgbClr val="FF0000"/>
              </a:solidFill>
            </a:rPr>
            <a:t>Os que importam enriquecimento ilícito</a:t>
          </a:r>
        </a:p>
        <a:p>
          <a:r>
            <a:rPr lang="pt-BR" dirty="0" smtClean="0"/>
            <a:t>(Art. 9º, Lei 8.429/92)</a:t>
          </a:r>
          <a:endParaRPr lang="pt-BR" dirty="0"/>
        </a:p>
      </dgm:t>
    </dgm:pt>
    <dgm:pt modelId="{8F4FD6A7-07F1-4532-91B0-68E88C33C20D}" type="parTrans" cxnId="{069BE83B-BCE9-4EFF-AFCB-C5510A92377F}">
      <dgm:prSet/>
      <dgm:spPr/>
      <dgm:t>
        <a:bodyPr/>
        <a:lstStyle/>
        <a:p>
          <a:endParaRPr lang="pt-BR"/>
        </a:p>
      </dgm:t>
    </dgm:pt>
    <dgm:pt modelId="{D3E59C1B-A70B-47EF-AB42-5D53559B069E}" type="sibTrans" cxnId="{069BE83B-BCE9-4EFF-AFCB-C5510A92377F}">
      <dgm:prSet/>
      <dgm:spPr/>
      <dgm:t>
        <a:bodyPr/>
        <a:lstStyle/>
        <a:p>
          <a:endParaRPr lang="pt-BR"/>
        </a:p>
      </dgm:t>
    </dgm:pt>
    <dgm:pt modelId="{5332A12B-2472-4161-AE30-D4F71F6A9730}">
      <dgm:prSet phldrT="[Texto]"/>
      <dgm:spPr/>
      <dgm:t>
        <a:bodyPr/>
        <a:lstStyle/>
        <a:p>
          <a:r>
            <a:rPr lang="pt-BR" dirty="0" smtClean="0">
              <a:solidFill>
                <a:srgbClr val="FF0000"/>
              </a:solidFill>
            </a:rPr>
            <a:t>Os que causam prejuízo ao Erário</a:t>
          </a:r>
        </a:p>
        <a:p>
          <a:r>
            <a:rPr lang="pt-BR" dirty="0" smtClean="0"/>
            <a:t>(Art. 10, Lei 8.429/92)</a:t>
          </a:r>
          <a:endParaRPr lang="pt-BR" dirty="0"/>
        </a:p>
      </dgm:t>
    </dgm:pt>
    <dgm:pt modelId="{99FDE9D2-EDA8-40B4-978C-DDEF64E30533}" type="parTrans" cxnId="{BAD8AFA1-A3A1-4735-B308-F09607BE7453}">
      <dgm:prSet/>
      <dgm:spPr/>
      <dgm:t>
        <a:bodyPr/>
        <a:lstStyle/>
        <a:p>
          <a:endParaRPr lang="pt-BR"/>
        </a:p>
      </dgm:t>
    </dgm:pt>
    <dgm:pt modelId="{5FEBC6D5-2A5A-461D-82D5-E9F4878583DF}" type="sibTrans" cxnId="{BAD8AFA1-A3A1-4735-B308-F09607BE7453}">
      <dgm:prSet/>
      <dgm:spPr/>
      <dgm:t>
        <a:bodyPr/>
        <a:lstStyle/>
        <a:p>
          <a:endParaRPr lang="pt-BR"/>
        </a:p>
      </dgm:t>
    </dgm:pt>
    <dgm:pt modelId="{47862410-56B4-4844-8FD0-04C2CCEB3DD2}">
      <dgm:prSet phldrT="[Texto]"/>
      <dgm:spPr/>
      <dgm:t>
        <a:bodyPr/>
        <a:lstStyle/>
        <a:p>
          <a:r>
            <a:rPr lang="pt-BR" dirty="0" smtClean="0">
              <a:solidFill>
                <a:srgbClr val="FF0000"/>
              </a:solidFill>
            </a:rPr>
            <a:t>Os que atentam contra os princípios da Administração Publica</a:t>
          </a:r>
        </a:p>
        <a:p>
          <a:r>
            <a:rPr lang="pt-BR" dirty="0" smtClean="0"/>
            <a:t>(Art. 11, Lei 8.429/92)</a:t>
          </a:r>
          <a:endParaRPr lang="pt-BR" dirty="0"/>
        </a:p>
      </dgm:t>
    </dgm:pt>
    <dgm:pt modelId="{C18FB496-0B9A-4914-97E0-F0E61B4E515F}" type="parTrans" cxnId="{D58E83C5-33EC-448B-A594-F18BD48BB6C8}">
      <dgm:prSet/>
      <dgm:spPr/>
      <dgm:t>
        <a:bodyPr/>
        <a:lstStyle/>
        <a:p>
          <a:endParaRPr lang="pt-BR"/>
        </a:p>
      </dgm:t>
    </dgm:pt>
    <dgm:pt modelId="{EDB0999B-D640-4705-A4C0-AF951F715528}" type="sibTrans" cxnId="{D58E83C5-33EC-448B-A594-F18BD48BB6C8}">
      <dgm:prSet/>
      <dgm:spPr/>
      <dgm:t>
        <a:bodyPr/>
        <a:lstStyle/>
        <a:p>
          <a:endParaRPr lang="pt-BR"/>
        </a:p>
      </dgm:t>
    </dgm:pt>
    <dgm:pt modelId="{1AF2FD3A-9D6F-4012-816A-5B7C99EEF380}" type="pres">
      <dgm:prSet presAssocID="{C9530D79-B351-48BB-9603-A395D1181AF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CA94E33-0B9C-4533-B702-221AE7BAC684}" type="pres">
      <dgm:prSet presAssocID="{09608E08-9752-428C-9A6D-341A03F628F6}" presName="centerShape" presStyleLbl="node0" presStyleIdx="0" presStyleCnt="1" custScaleX="134655" custScaleY="150496"/>
      <dgm:spPr/>
      <dgm:t>
        <a:bodyPr/>
        <a:lstStyle/>
        <a:p>
          <a:endParaRPr lang="pt-BR"/>
        </a:p>
      </dgm:t>
    </dgm:pt>
    <dgm:pt modelId="{68DB5A18-C839-4491-8F5C-2001C65425C2}" type="pres">
      <dgm:prSet presAssocID="{8F4FD6A7-07F1-4532-91B0-68E88C33C20D}" presName="parTrans" presStyleLbl="sibTrans2D1" presStyleIdx="0" presStyleCnt="3"/>
      <dgm:spPr/>
      <dgm:t>
        <a:bodyPr/>
        <a:lstStyle/>
        <a:p>
          <a:endParaRPr lang="pt-BR"/>
        </a:p>
      </dgm:t>
    </dgm:pt>
    <dgm:pt modelId="{AEC1CB5D-D285-466F-A4E2-5270D64CEB54}" type="pres">
      <dgm:prSet presAssocID="{8F4FD6A7-07F1-4532-91B0-68E88C33C20D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072E1EB0-401D-4A49-AD0B-15DE2F25A535}" type="pres">
      <dgm:prSet presAssocID="{71E0BD0B-55C9-4C90-96C6-7E8A4D6DC225}" presName="node" presStyleLbl="node1" presStyleIdx="0" presStyleCnt="3" custScaleX="18101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A27C35B-1B93-4544-B31B-7A01BCB8CC1E}" type="pres">
      <dgm:prSet presAssocID="{99FDE9D2-EDA8-40B4-978C-DDEF64E30533}" presName="parTrans" presStyleLbl="sibTrans2D1" presStyleIdx="1" presStyleCnt="3"/>
      <dgm:spPr/>
      <dgm:t>
        <a:bodyPr/>
        <a:lstStyle/>
        <a:p>
          <a:endParaRPr lang="pt-BR"/>
        </a:p>
      </dgm:t>
    </dgm:pt>
    <dgm:pt modelId="{82156D54-71E3-4725-BFEF-E227DE761BC1}" type="pres">
      <dgm:prSet presAssocID="{99FDE9D2-EDA8-40B4-978C-DDEF64E30533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BF0E959A-2FC1-4583-9961-0F55B6BC3495}" type="pres">
      <dgm:prSet presAssocID="{5332A12B-2472-4161-AE30-D4F71F6A9730}" presName="node" presStyleLbl="node1" presStyleIdx="1" presStyleCnt="3" custScaleX="151097" custRadScaleRad="110727" custRadScaleInc="-489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C4B4C8-F02B-4CE8-9491-84AFEF2FE324}" type="pres">
      <dgm:prSet presAssocID="{C18FB496-0B9A-4914-97E0-F0E61B4E515F}" presName="parTrans" presStyleLbl="sibTrans2D1" presStyleIdx="2" presStyleCnt="3"/>
      <dgm:spPr/>
      <dgm:t>
        <a:bodyPr/>
        <a:lstStyle/>
        <a:p>
          <a:endParaRPr lang="pt-BR"/>
        </a:p>
      </dgm:t>
    </dgm:pt>
    <dgm:pt modelId="{3E804C18-B1CD-40D8-BE3A-91DF087793F4}" type="pres">
      <dgm:prSet presAssocID="{C18FB496-0B9A-4914-97E0-F0E61B4E515F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3086084C-1E91-4DC0-89B5-982D5194163B}" type="pres">
      <dgm:prSet presAssocID="{47862410-56B4-4844-8FD0-04C2CCEB3DD2}" presName="node" presStyleLbl="node1" presStyleIdx="2" presStyleCnt="3" custScaleX="145485" custRadScaleRad="108831" custRadScaleInc="35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DEBA388-6F2B-4EC6-85E2-6168F9AE0201}" type="presOf" srcId="{5332A12B-2472-4161-AE30-D4F71F6A9730}" destId="{BF0E959A-2FC1-4583-9961-0F55B6BC3495}" srcOrd="0" destOrd="0" presId="urn:microsoft.com/office/officeart/2005/8/layout/radial5"/>
    <dgm:cxn modelId="{83554239-6293-4986-A7FE-273A51546130}" type="presOf" srcId="{99FDE9D2-EDA8-40B4-978C-DDEF64E30533}" destId="{82156D54-71E3-4725-BFEF-E227DE761BC1}" srcOrd="1" destOrd="0" presId="urn:microsoft.com/office/officeart/2005/8/layout/radial5"/>
    <dgm:cxn modelId="{D58E83C5-33EC-448B-A594-F18BD48BB6C8}" srcId="{09608E08-9752-428C-9A6D-341A03F628F6}" destId="{47862410-56B4-4844-8FD0-04C2CCEB3DD2}" srcOrd="2" destOrd="0" parTransId="{C18FB496-0B9A-4914-97E0-F0E61B4E515F}" sibTransId="{EDB0999B-D640-4705-A4C0-AF951F715528}"/>
    <dgm:cxn modelId="{5B408BD6-2055-4AC0-9FBD-B5DE19F27FD3}" type="presOf" srcId="{99FDE9D2-EDA8-40B4-978C-DDEF64E30533}" destId="{FA27C35B-1B93-4544-B31B-7A01BCB8CC1E}" srcOrd="0" destOrd="0" presId="urn:microsoft.com/office/officeart/2005/8/layout/radial5"/>
    <dgm:cxn modelId="{AB98776A-AAC7-4A29-901C-5A158817A307}" type="presOf" srcId="{8F4FD6A7-07F1-4532-91B0-68E88C33C20D}" destId="{68DB5A18-C839-4491-8F5C-2001C65425C2}" srcOrd="0" destOrd="0" presId="urn:microsoft.com/office/officeart/2005/8/layout/radial5"/>
    <dgm:cxn modelId="{B1F2F138-5C0E-47D7-9C82-2D964B41B70F}" type="presOf" srcId="{C9530D79-B351-48BB-9603-A395D1181AF6}" destId="{1AF2FD3A-9D6F-4012-816A-5B7C99EEF380}" srcOrd="0" destOrd="0" presId="urn:microsoft.com/office/officeart/2005/8/layout/radial5"/>
    <dgm:cxn modelId="{70C76821-B607-42C7-B0A3-CB6E38EFFA68}" type="presOf" srcId="{8F4FD6A7-07F1-4532-91B0-68E88C33C20D}" destId="{AEC1CB5D-D285-466F-A4E2-5270D64CEB54}" srcOrd="1" destOrd="0" presId="urn:microsoft.com/office/officeart/2005/8/layout/radial5"/>
    <dgm:cxn modelId="{FB93BFD9-957F-4AAD-BB49-BE47BBB5965D}" type="presOf" srcId="{09608E08-9752-428C-9A6D-341A03F628F6}" destId="{0CA94E33-0B9C-4533-B702-221AE7BAC684}" srcOrd="0" destOrd="0" presId="urn:microsoft.com/office/officeart/2005/8/layout/radial5"/>
    <dgm:cxn modelId="{069BE83B-BCE9-4EFF-AFCB-C5510A92377F}" srcId="{09608E08-9752-428C-9A6D-341A03F628F6}" destId="{71E0BD0B-55C9-4C90-96C6-7E8A4D6DC225}" srcOrd="0" destOrd="0" parTransId="{8F4FD6A7-07F1-4532-91B0-68E88C33C20D}" sibTransId="{D3E59C1B-A70B-47EF-AB42-5D53559B069E}"/>
    <dgm:cxn modelId="{F0F21607-AE93-4D4E-9FFC-98F5A4D14111}" type="presOf" srcId="{C18FB496-0B9A-4914-97E0-F0E61B4E515F}" destId="{3E804C18-B1CD-40D8-BE3A-91DF087793F4}" srcOrd="1" destOrd="0" presId="urn:microsoft.com/office/officeart/2005/8/layout/radial5"/>
    <dgm:cxn modelId="{8FA5C2B7-2B5D-45BF-996A-95353555E161}" type="presOf" srcId="{C18FB496-0B9A-4914-97E0-F0E61B4E515F}" destId="{27C4B4C8-F02B-4CE8-9491-84AFEF2FE324}" srcOrd="0" destOrd="0" presId="urn:microsoft.com/office/officeart/2005/8/layout/radial5"/>
    <dgm:cxn modelId="{BAD8AFA1-A3A1-4735-B308-F09607BE7453}" srcId="{09608E08-9752-428C-9A6D-341A03F628F6}" destId="{5332A12B-2472-4161-AE30-D4F71F6A9730}" srcOrd="1" destOrd="0" parTransId="{99FDE9D2-EDA8-40B4-978C-DDEF64E30533}" sibTransId="{5FEBC6D5-2A5A-461D-82D5-E9F4878583DF}"/>
    <dgm:cxn modelId="{78627A54-F2FF-4A15-B289-E8BD4029C55D}" srcId="{C9530D79-B351-48BB-9603-A395D1181AF6}" destId="{09608E08-9752-428C-9A6D-341A03F628F6}" srcOrd="0" destOrd="0" parTransId="{78B94755-DE85-4F37-8EE0-ABF28E2C0392}" sibTransId="{9A58B9FC-8565-4C00-93BA-92DE36B2B693}"/>
    <dgm:cxn modelId="{73221BFD-5A24-4ACC-8A0C-62BE23C68A53}" type="presOf" srcId="{71E0BD0B-55C9-4C90-96C6-7E8A4D6DC225}" destId="{072E1EB0-401D-4A49-AD0B-15DE2F25A535}" srcOrd="0" destOrd="0" presId="urn:microsoft.com/office/officeart/2005/8/layout/radial5"/>
    <dgm:cxn modelId="{1DD08D73-6343-40B1-B4DE-DC05A4309174}" type="presOf" srcId="{47862410-56B4-4844-8FD0-04C2CCEB3DD2}" destId="{3086084C-1E91-4DC0-89B5-982D5194163B}" srcOrd="0" destOrd="0" presId="urn:microsoft.com/office/officeart/2005/8/layout/radial5"/>
    <dgm:cxn modelId="{0765B931-1E04-4A4D-87C0-E2D6C31C97E7}" type="presParOf" srcId="{1AF2FD3A-9D6F-4012-816A-5B7C99EEF380}" destId="{0CA94E33-0B9C-4533-B702-221AE7BAC684}" srcOrd="0" destOrd="0" presId="urn:microsoft.com/office/officeart/2005/8/layout/radial5"/>
    <dgm:cxn modelId="{1EDDD9AB-4554-4AE9-9E28-A9F217294024}" type="presParOf" srcId="{1AF2FD3A-9D6F-4012-816A-5B7C99EEF380}" destId="{68DB5A18-C839-4491-8F5C-2001C65425C2}" srcOrd="1" destOrd="0" presId="urn:microsoft.com/office/officeart/2005/8/layout/radial5"/>
    <dgm:cxn modelId="{254105C2-8659-471C-B52B-74E5ED01B924}" type="presParOf" srcId="{68DB5A18-C839-4491-8F5C-2001C65425C2}" destId="{AEC1CB5D-D285-466F-A4E2-5270D64CEB54}" srcOrd="0" destOrd="0" presId="urn:microsoft.com/office/officeart/2005/8/layout/radial5"/>
    <dgm:cxn modelId="{BF6CBEA2-DC9F-4FB6-BF91-E9AD38502275}" type="presParOf" srcId="{1AF2FD3A-9D6F-4012-816A-5B7C99EEF380}" destId="{072E1EB0-401D-4A49-AD0B-15DE2F25A535}" srcOrd="2" destOrd="0" presId="urn:microsoft.com/office/officeart/2005/8/layout/radial5"/>
    <dgm:cxn modelId="{83F6C480-3059-43B3-BBE0-D163032D0876}" type="presParOf" srcId="{1AF2FD3A-9D6F-4012-816A-5B7C99EEF380}" destId="{FA27C35B-1B93-4544-B31B-7A01BCB8CC1E}" srcOrd="3" destOrd="0" presId="urn:microsoft.com/office/officeart/2005/8/layout/radial5"/>
    <dgm:cxn modelId="{FCE84641-9CB0-419E-80A0-DFD6E49D602E}" type="presParOf" srcId="{FA27C35B-1B93-4544-B31B-7A01BCB8CC1E}" destId="{82156D54-71E3-4725-BFEF-E227DE761BC1}" srcOrd="0" destOrd="0" presId="urn:microsoft.com/office/officeart/2005/8/layout/radial5"/>
    <dgm:cxn modelId="{FE6EAE31-736E-489A-AD8D-ABAAA2EDACAE}" type="presParOf" srcId="{1AF2FD3A-9D6F-4012-816A-5B7C99EEF380}" destId="{BF0E959A-2FC1-4583-9961-0F55B6BC3495}" srcOrd="4" destOrd="0" presId="urn:microsoft.com/office/officeart/2005/8/layout/radial5"/>
    <dgm:cxn modelId="{CF2F8D4B-42B1-4170-9FA5-C64A4F434B5E}" type="presParOf" srcId="{1AF2FD3A-9D6F-4012-816A-5B7C99EEF380}" destId="{27C4B4C8-F02B-4CE8-9491-84AFEF2FE324}" srcOrd="5" destOrd="0" presId="urn:microsoft.com/office/officeart/2005/8/layout/radial5"/>
    <dgm:cxn modelId="{3ED4086E-BC23-405A-B54E-80A3CE1EFE91}" type="presParOf" srcId="{27C4B4C8-F02B-4CE8-9491-84AFEF2FE324}" destId="{3E804C18-B1CD-40D8-BE3A-91DF087793F4}" srcOrd="0" destOrd="0" presId="urn:microsoft.com/office/officeart/2005/8/layout/radial5"/>
    <dgm:cxn modelId="{4D51BA33-F92A-4083-B542-6A5CB1C4D954}" type="presParOf" srcId="{1AF2FD3A-9D6F-4012-816A-5B7C99EEF380}" destId="{3086084C-1E91-4DC0-89B5-982D5194163B}" srcOrd="6" destOrd="0" presId="urn:microsoft.com/office/officeart/2005/8/layout/radial5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951D0AD-553E-490E-ADA1-128F3353EF9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7BDE432-F8DC-40DE-A56A-E3B192161C1D}">
      <dgm:prSet phldrT="[Texto]" custT="1"/>
      <dgm:spPr/>
      <dgm:t>
        <a:bodyPr/>
        <a:lstStyle/>
        <a:p>
          <a:r>
            <a:rPr lang="pt-BR" sz="2900" dirty="0" smtClean="0"/>
            <a:t>4 – DEVER</a:t>
          </a:r>
        </a:p>
        <a:p>
          <a:r>
            <a:rPr lang="pt-BR" sz="2900" dirty="0" smtClean="0"/>
            <a:t>DE PRESTAR CONTAS</a:t>
          </a:r>
          <a:endParaRPr lang="pt-BR" sz="2900" dirty="0"/>
        </a:p>
      </dgm:t>
    </dgm:pt>
    <dgm:pt modelId="{C0FCC770-62A5-461E-9DFD-A7A90FD87A23}" type="parTrans" cxnId="{7207A58D-A26B-4161-A820-A132F2ADFAD3}">
      <dgm:prSet/>
      <dgm:spPr/>
      <dgm:t>
        <a:bodyPr/>
        <a:lstStyle/>
        <a:p>
          <a:endParaRPr lang="pt-BR"/>
        </a:p>
      </dgm:t>
    </dgm:pt>
    <dgm:pt modelId="{70B4D300-288E-4407-8B19-ED0261E6EF37}" type="sibTrans" cxnId="{7207A58D-A26B-4161-A820-A132F2ADFAD3}">
      <dgm:prSet/>
      <dgm:spPr/>
      <dgm:t>
        <a:bodyPr/>
        <a:lstStyle/>
        <a:p>
          <a:endParaRPr lang="pt-BR"/>
        </a:p>
      </dgm:t>
    </dgm:pt>
    <dgm:pt modelId="{B7B119AC-4427-441A-A5CE-8B9507928E03}">
      <dgm:prSet phldrT="[Texto]"/>
      <dgm:spPr/>
      <dgm:t>
        <a:bodyPr/>
        <a:lstStyle/>
        <a:p>
          <a:r>
            <a:rPr lang="pt-BR" dirty="0" smtClean="0"/>
            <a:t>PJ</a:t>
          </a:r>
          <a:endParaRPr lang="pt-BR" dirty="0"/>
        </a:p>
      </dgm:t>
    </dgm:pt>
    <dgm:pt modelId="{733E78A5-7AE0-45F2-A651-DCF40DB9DC7B}" type="parTrans" cxnId="{7E8F5CC4-16A1-4CCD-A36B-1397DD1179ED}">
      <dgm:prSet/>
      <dgm:spPr/>
      <dgm:t>
        <a:bodyPr/>
        <a:lstStyle/>
        <a:p>
          <a:endParaRPr lang="pt-BR"/>
        </a:p>
      </dgm:t>
    </dgm:pt>
    <dgm:pt modelId="{5D0C910E-70B8-44C7-A016-03299A71E4F4}" type="sibTrans" cxnId="{7E8F5CC4-16A1-4CCD-A36B-1397DD1179ED}">
      <dgm:prSet/>
      <dgm:spPr/>
      <dgm:t>
        <a:bodyPr/>
        <a:lstStyle/>
        <a:p>
          <a:endParaRPr lang="pt-BR"/>
        </a:p>
      </dgm:t>
    </dgm:pt>
    <dgm:pt modelId="{C869B62F-24BA-4603-AE72-7D1F1D393751}">
      <dgm:prSet phldrT="[Texto]"/>
      <dgm:spPr/>
      <dgm:t>
        <a:bodyPr/>
        <a:lstStyle/>
        <a:p>
          <a:r>
            <a:rPr lang="pt-BR" dirty="0" smtClean="0"/>
            <a:t>PÚBLICA</a:t>
          </a:r>
          <a:endParaRPr lang="pt-BR" dirty="0"/>
        </a:p>
      </dgm:t>
    </dgm:pt>
    <dgm:pt modelId="{9AEBBA1A-945C-4E41-A9EB-30EC12AC856E}" type="parTrans" cxnId="{735E22ED-E6FE-441E-8674-BD89BFEDC7CB}">
      <dgm:prSet/>
      <dgm:spPr/>
      <dgm:t>
        <a:bodyPr/>
        <a:lstStyle/>
        <a:p>
          <a:endParaRPr lang="pt-BR"/>
        </a:p>
      </dgm:t>
    </dgm:pt>
    <dgm:pt modelId="{7C2D763B-EBE8-438E-A28B-10AA159E8816}" type="sibTrans" cxnId="{735E22ED-E6FE-441E-8674-BD89BFEDC7CB}">
      <dgm:prSet/>
      <dgm:spPr/>
      <dgm:t>
        <a:bodyPr/>
        <a:lstStyle/>
        <a:p>
          <a:endParaRPr lang="pt-BR"/>
        </a:p>
      </dgm:t>
    </dgm:pt>
    <dgm:pt modelId="{292E989D-6B92-473E-A158-92C61916F400}">
      <dgm:prSet phldrT="[Texto]"/>
      <dgm:spPr/>
      <dgm:t>
        <a:bodyPr/>
        <a:lstStyle/>
        <a:p>
          <a:r>
            <a:rPr lang="pt-BR" dirty="0" smtClean="0"/>
            <a:t>PRIVADA</a:t>
          </a:r>
          <a:endParaRPr lang="pt-BR" dirty="0"/>
        </a:p>
      </dgm:t>
    </dgm:pt>
    <dgm:pt modelId="{B44BA9B6-3E29-4E5D-8E55-DDC398283680}" type="parTrans" cxnId="{7D4FF402-28DC-455C-9A8A-A0340BBE166F}">
      <dgm:prSet/>
      <dgm:spPr/>
      <dgm:t>
        <a:bodyPr/>
        <a:lstStyle/>
        <a:p>
          <a:endParaRPr lang="pt-BR"/>
        </a:p>
      </dgm:t>
    </dgm:pt>
    <dgm:pt modelId="{17596099-318A-468E-B58F-D9E7FDA3EE5B}" type="sibTrans" cxnId="{7D4FF402-28DC-455C-9A8A-A0340BBE166F}">
      <dgm:prSet/>
      <dgm:spPr/>
      <dgm:t>
        <a:bodyPr/>
        <a:lstStyle/>
        <a:p>
          <a:endParaRPr lang="pt-BR"/>
        </a:p>
      </dgm:t>
    </dgm:pt>
    <dgm:pt modelId="{FC84A77D-269B-43E8-BBAA-6BA68F18A4EC}">
      <dgm:prSet phldrT="[Texto]"/>
      <dgm:spPr/>
      <dgm:t>
        <a:bodyPr/>
        <a:lstStyle/>
        <a:p>
          <a:r>
            <a:rPr lang="pt-BR" dirty="0" smtClean="0"/>
            <a:t>PF</a:t>
          </a:r>
          <a:endParaRPr lang="pt-BR" dirty="0"/>
        </a:p>
      </dgm:t>
    </dgm:pt>
    <dgm:pt modelId="{CF865AD1-26F0-447A-8764-B031AF6295DC}" type="parTrans" cxnId="{807E3FA1-5A88-41E5-A3B9-46561EA73A78}">
      <dgm:prSet/>
      <dgm:spPr/>
      <dgm:t>
        <a:bodyPr/>
        <a:lstStyle/>
        <a:p>
          <a:endParaRPr lang="pt-BR"/>
        </a:p>
      </dgm:t>
    </dgm:pt>
    <dgm:pt modelId="{2BF69191-37CB-4745-AA03-22BF9A219514}" type="sibTrans" cxnId="{807E3FA1-5A88-41E5-A3B9-46561EA73A78}">
      <dgm:prSet/>
      <dgm:spPr/>
      <dgm:t>
        <a:bodyPr/>
        <a:lstStyle/>
        <a:p>
          <a:endParaRPr lang="pt-BR"/>
        </a:p>
      </dgm:t>
    </dgm:pt>
    <dgm:pt modelId="{86C9A15B-D34E-4EFF-8FAD-49BB360D8AEB}" type="pres">
      <dgm:prSet presAssocID="{7951D0AD-553E-490E-ADA1-128F3353EF9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1864DB6-52B1-4E33-9639-71A2E23590AE}" type="pres">
      <dgm:prSet presAssocID="{27BDE432-F8DC-40DE-A56A-E3B192161C1D}" presName="root1" presStyleCnt="0"/>
      <dgm:spPr/>
    </dgm:pt>
    <dgm:pt modelId="{D4C47184-18DA-472A-9737-80578DA57C37}" type="pres">
      <dgm:prSet presAssocID="{27BDE432-F8DC-40DE-A56A-E3B192161C1D}" presName="LevelOneTextNode" presStyleLbl="node0" presStyleIdx="0" presStyleCnt="1" custScaleY="33094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E34BD0A-F90C-4654-9178-987832B576DB}" type="pres">
      <dgm:prSet presAssocID="{27BDE432-F8DC-40DE-A56A-E3B192161C1D}" presName="level2hierChild" presStyleCnt="0"/>
      <dgm:spPr/>
    </dgm:pt>
    <dgm:pt modelId="{37860569-26A2-4037-A941-9DD07E52BE6F}" type="pres">
      <dgm:prSet presAssocID="{733E78A5-7AE0-45F2-A651-DCF40DB9DC7B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020FAAAE-29B0-4088-A39D-43FA7B86C02B}" type="pres">
      <dgm:prSet presAssocID="{733E78A5-7AE0-45F2-A651-DCF40DB9DC7B}" presName="connTx" presStyleLbl="parChTrans1D2" presStyleIdx="0" presStyleCnt="2"/>
      <dgm:spPr/>
      <dgm:t>
        <a:bodyPr/>
        <a:lstStyle/>
        <a:p>
          <a:endParaRPr lang="pt-BR"/>
        </a:p>
      </dgm:t>
    </dgm:pt>
    <dgm:pt modelId="{73925724-DDD8-44B2-A166-C901804E64DD}" type="pres">
      <dgm:prSet presAssocID="{B7B119AC-4427-441A-A5CE-8B9507928E03}" presName="root2" presStyleCnt="0"/>
      <dgm:spPr/>
    </dgm:pt>
    <dgm:pt modelId="{5DB6A8A6-BD66-4F3E-AF4F-CDD5ABF21DF2}" type="pres">
      <dgm:prSet presAssocID="{B7B119AC-4427-441A-A5CE-8B9507928E0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F536F67-D15A-4566-962A-C2F2E14E10EB}" type="pres">
      <dgm:prSet presAssocID="{B7B119AC-4427-441A-A5CE-8B9507928E03}" presName="level3hierChild" presStyleCnt="0"/>
      <dgm:spPr/>
    </dgm:pt>
    <dgm:pt modelId="{7AEBB4DB-06A9-427A-BDBD-23344730D995}" type="pres">
      <dgm:prSet presAssocID="{9AEBBA1A-945C-4E41-A9EB-30EC12AC856E}" presName="conn2-1" presStyleLbl="parChTrans1D3" presStyleIdx="0" presStyleCnt="2"/>
      <dgm:spPr/>
      <dgm:t>
        <a:bodyPr/>
        <a:lstStyle/>
        <a:p>
          <a:endParaRPr lang="pt-BR"/>
        </a:p>
      </dgm:t>
    </dgm:pt>
    <dgm:pt modelId="{F494196A-AA7D-4F32-BF46-31EFA970426F}" type="pres">
      <dgm:prSet presAssocID="{9AEBBA1A-945C-4E41-A9EB-30EC12AC856E}" presName="connTx" presStyleLbl="parChTrans1D3" presStyleIdx="0" presStyleCnt="2"/>
      <dgm:spPr/>
      <dgm:t>
        <a:bodyPr/>
        <a:lstStyle/>
        <a:p>
          <a:endParaRPr lang="pt-BR"/>
        </a:p>
      </dgm:t>
    </dgm:pt>
    <dgm:pt modelId="{28613E8B-28F5-409E-96F5-07377491589E}" type="pres">
      <dgm:prSet presAssocID="{C869B62F-24BA-4603-AE72-7D1F1D393751}" presName="root2" presStyleCnt="0"/>
      <dgm:spPr/>
    </dgm:pt>
    <dgm:pt modelId="{49CAC89A-30AA-4D03-8DCE-527571CBA1BA}" type="pres">
      <dgm:prSet presAssocID="{C869B62F-24BA-4603-AE72-7D1F1D393751}" presName="LevelTwoTextNode" presStyleLbl="node3" presStyleIdx="0" presStyleCnt="2" custLinFactY="-49694" custLinFactNeighborX="-5838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E2BE751-9666-4F75-B328-7C54E2B5A27A}" type="pres">
      <dgm:prSet presAssocID="{C869B62F-24BA-4603-AE72-7D1F1D393751}" presName="level3hierChild" presStyleCnt="0"/>
      <dgm:spPr/>
    </dgm:pt>
    <dgm:pt modelId="{AC615828-B373-4194-BF17-31FED4C93AA2}" type="pres">
      <dgm:prSet presAssocID="{B44BA9B6-3E29-4E5D-8E55-DDC398283680}" presName="conn2-1" presStyleLbl="parChTrans1D3" presStyleIdx="1" presStyleCnt="2"/>
      <dgm:spPr/>
      <dgm:t>
        <a:bodyPr/>
        <a:lstStyle/>
        <a:p>
          <a:endParaRPr lang="pt-BR"/>
        </a:p>
      </dgm:t>
    </dgm:pt>
    <dgm:pt modelId="{45D3C739-F684-4B09-B305-B6BCADA6B32D}" type="pres">
      <dgm:prSet presAssocID="{B44BA9B6-3E29-4E5D-8E55-DDC398283680}" presName="connTx" presStyleLbl="parChTrans1D3" presStyleIdx="1" presStyleCnt="2"/>
      <dgm:spPr/>
      <dgm:t>
        <a:bodyPr/>
        <a:lstStyle/>
        <a:p>
          <a:endParaRPr lang="pt-BR"/>
        </a:p>
      </dgm:t>
    </dgm:pt>
    <dgm:pt modelId="{F27DAC0A-4E5D-4428-97E5-681DE59E61EB}" type="pres">
      <dgm:prSet presAssocID="{292E989D-6B92-473E-A158-92C61916F400}" presName="root2" presStyleCnt="0"/>
      <dgm:spPr/>
    </dgm:pt>
    <dgm:pt modelId="{6361740B-0D7E-4C30-B162-79D811C0BE07}" type="pres">
      <dgm:prSet presAssocID="{292E989D-6B92-473E-A158-92C61916F400}" presName="LevelTwoTextNode" presStyleLbl="node3" presStyleIdx="1" presStyleCnt="2" custLinFactY="-40280" custLinFactNeighborX="-5838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DF01971-0222-4B1D-8623-0F9C79C8D739}" type="pres">
      <dgm:prSet presAssocID="{292E989D-6B92-473E-A158-92C61916F400}" presName="level3hierChild" presStyleCnt="0"/>
      <dgm:spPr/>
    </dgm:pt>
    <dgm:pt modelId="{4A0E470F-62D9-4C3D-BB9A-75AFD5BDF51E}" type="pres">
      <dgm:prSet presAssocID="{CF865AD1-26F0-447A-8764-B031AF6295DC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73BE1F10-AB95-4550-88F1-B13E20B207DD}" type="pres">
      <dgm:prSet presAssocID="{CF865AD1-26F0-447A-8764-B031AF6295DC}" presName="connTx" presStyleLbl="parChTrans1D2" presStyleIdx="1" presStyleCnt="2"/>
      <dgm:spPr/>
      <dgm:t>
        <a:bodyPr/>
        <a:lstStyle/>
        <a:p>
          <a:endParaRPr lang="pt-BR"/>
        </a:p>
      </dgm:t>
    </dgm:pt>
    <dgm:pt modelId="{2A54F5C5-11B9-463C-AD8E-CF958058A2B6}" type="pres">
      <dgm:prSet presAssocID="{FC84A77D-269B-43E8-BBAA-6BA68F18A4EC}" presName="root2" presStyleCnt="0"/>
      <dgm:spPr/>
    </dgm:pt>
    <dgm:pt modelId="{0F68D9F1-6D33-4610-B737-9E778844B8D4}" type="pres">
      <dgm:prSet presAssocID="{FC84A77D-269B-43E8-BBAA-6BA68F18A4E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A91A4FB-D08E-4E66-87F6-AC59AA9A94B9}" type="pres">
      <dgm:prSet presAssocID="{FC84A77D-269B-43E8-BBAA-6BA68F18A4EC}" presName="level3hierChild" presStyleCnt="0"/>
      <dgm:spPr/>
    </dgm:pt>
  </dgm:ptLst>
  <dgm:cxnLst>
    <dgm:cxn modelId="{735E22ED-E6FE-441E-8674-BD89BFEDC7CB}" srcId="{B7B119AC-4427-441A-A5CE-8B9507928E03}" destId="{C869B62F-24BA-4603-AE72-7D1F1D393751}" srcOrd="0" destOrd="0" parTransId="{9AEBBA1A-945C-4E41-A9EB-30EC12AC856E}" sibTransId="{7C2D763B-EBE8-438E-A28B-10AA159E8816}"/>
    <dgm:cxn modelId="{3EAF4291-C229-4A65-A0DF-60D60439646E}" type="presOf" srcId="{7951D0AD-553E-490E-ADA1-128F3353EF96}" destId="{86C9A15B-D34E-4EFF-8FAD-49BB360D8AEB}" srcOrd="0" destOrd="0" presId="urn:microsoft.com/office/officeart/2005/8/layout/hierarchy2"/>
    <dgm:cxn modelId="{ECF10CB7-34E4-4FFF-8CEB-EA7C0EE7683A}" type="presOf" srcId="{CF865AD1-26F0-447A-8764-B031AF6295DC}" destId="{73BE1F10-AB95-4550-88F1-B13E20B207DD}" srcOrd="1" destOrd="0" presId="urn:microsoft.com/office/officeart/2005/8/layout/hierarchy2"/>
    <dgm:cxn modelId="{6A052BA2-4136-48F3-B754-6734905AC587}" type="presOf" srcId="{FC84A77D-269B-43E8-BBAA-6BA68F18A4EC}" destId="{0F68D9F1-6D33-4610-B737-9E778844B8D4}" srcOrd="0" destOrd="0" presId="urn:microsoft.com/office/officeart/2005/8/layout/hierarchy2"/>
    <dgm:cxn modelId="{CDD7541E-0F8D-4165-BCD4-1BC7C9F62E02}" type="presOf" srcId="{733E78A5-7AE0-45F2-A651-DCF40DB9DC7B}" destId="{37860569-26A2-4037-A941-9DD07E52BE6F}" srcOrd="0" destOrd="0" presId="urn:microsoft.com/office/officeart/2005/8/layout/hierarchy2"/>
    <dgm:cxn modelId="{0CC1B5C3-965D-4F7F-B321-9356CC302678}" type="presOf" srcId="{27BDE432-F8DC-40DE-A56A-E3B192161C1D}" destId="{D4C47184-18DA-472A-9737-80578DA57C37}" srcOrd="0" destOrd="0" presId="urn:microsoft.com/office/officeart/2005/8/layout/hierarchy2"/>
    <dgm:cxn modelId="{807E3FA1-5A88-41E5-A3B9-46561EA73A78}" srcId="{27BDE432-F8DC-40DE-A56A-E3B192161C1D}" destId="{FC84A77D-269B-43E8-BBAA-6BA68F18A4EC}" srcOrd="1" destOrd="0" parTransId="{CF865AD1-26F0-447A-8764-B031AF6295DC}" sibTransId="{2BF69191-37CB-4745-AA03-22BF9A219514}"/>
    <dgm:cxn modelId="{F0810866-1D65-4E3B-86FD-06E76C256BDD}" type="presOf" srcId="{292E989D-6B92-473E-A158-92C61916F400}" destId="{6361740B-0D7E-4C30-B162-79D811C0BE07}" srcOrd="0" destOrd="0" presId="urn:microsoft.com/office/officeart/2005/8/layout/hierarchy2"/>
    <dgm:cxn modelId="{7207A58D-A26B-4161-A820-A132F2ADFAD3}" srcId="{7951D0AD-553E-490E-ADA1-128F3353EF96}" destId="{27BDE432-F8DC-40DE-A56A-E3B192161C1D}" srcOrd="0" destOrd="0" parTransId="{C0FCC770-62A5-461E-9DFD-A7A90FD87A23}" sibTransId="{70B4D300-288E-4407-8B19-ED0261E6EF37}"/>
    <dgm:cxn modelId="{7D4FF402-28DC-455C-9A8A-A0340BBE166F}" srcId="{B7B119AC-4427-441A-A5CE-8B9507928E03}" destId="{292E989D-6B92-473E-A158-92C61916F400}" srcOrd="1" destOrd="0" parTransId="{B44BA9B6-3E29-4E5D-8E55-DDC398283680}" sibTransId="{17596099-318A-468E-B58F-D9E7FDA3EE5B}"/>
    <dgm:cxn modelId="{5B734259-9F6F-44AD-9C7E-D3A4CF6BAC81}" type="presOf" srcId="{B44BA9B6-3E29-4E5D-8E55-DDC398283680}" destId="{45D3C739-F684-4B09-B305-B6BCADA6B32D}" srcOrd="1" destOrd="0" presId="urn:microsoft.com/office/officeart/2005/8/layout/hierarchy2"/>
    <dgm:cxn modelId="{D9AF372A-E49A-4585-ABC6-F52712042AD8}" type="presOf" srcId="{9AEBBA1A-945C-4E41-A9EB-30EC12AC856E}" destId="{F494196A-AA7D-4F32-BF46-31EFA970426F}" srcOrd="1" destOrd="0" presId="urn:microsoft.com/office/officeart/2005/8/layout/hierarchy2"/>
    <dgm:cxn modelId="{925489ED-A6AE-4CDB-84A3-19E492FE0D6E}" type="presOf" srcId="{CF865AD1-26F0-447A-8764-B031AF6295DC}" destId="{4A0E470F-62D9-4C3D-BB9A-75AFD5BDF51E}" srcOrd="0" destOrd="0" presId="urn:microsoft.com/office/officeart/2005/8/layout/hierarchy2"/>
    <dgm:cxn modelId="{3F5F77A4-5860-4CFC-886D-0F1904347443}" type="presOf" srcId="{C869B62F-24BA-4603-AE72-7D1F1D393751}" destId="{49CAC89A-30AA-4D03-8DCE-527571CBA1BA}" srcOrd="0" destOrd="0" presId="urn:microsoft.com/office/officeart/2005/8/layout/hierarchy2"/>
    <dgm:cxn modelId="{678414A5-C39D-4A09-BBFC-86AF0DA9FF91}" type="presOf" srcId="{733E78A5-7AE0-45F2-A651-DCF40DB9DC7B}" destId="{020FAAAE-29B0-4088-A39D-43FA7B86C02B}" srcOrd="1" destOrd="0" presId="urn:microsoft.com/office/officeart/2005/8/layout/hierarchy2"/>
    <dgm:cxn modelId="{760D1F75-5613-4CF1-8C47-56BAE3CB4BB7}" type="presOf" srcId="{B7B119AC-4427-441A-A5CE-8B9507928E03}" destId="{5DB6A8A6-BD66-4F3E-AF4F-CDD5ABF21DF2}" srcOrd="0" destOrd="0" presId="urn:microsoft.com/office/officeart/2005/8/layout/hierarchy2"/>
    <dgm:cxn modelId="{83E63A38-F83E-4A83-B977-BEEE2D9C7A01}" type="presOf" srcId="{B44BA9B6-3E29-4E5D-8E55-DDC398283680}" destId="{AC615828-B373-4194-BF17-31FED4C93AA2}" srcOrd="0" destOrd="0" presId="urn:microsoft.com/office/officeart/2005/8/layout/hierarchy2"/>
    <dgm:cxn modelId="{7BB7ACA3-B65E-4B45-AB73-BEA32927C2C6}" type="presOf" srcId="{9AEBBA1A-945C-4E41-A9EB-30EC12AC856E}" destId="{7AEBB4DB-06A9-427A-BDBD-23344730D995}" srcOrd="0" destOrd="0" presId="urn:microsoft.com/office/officeart/2005/8/layout/hierarchy2"/>
    <dgm:cxn modelId="{7E8F5CC4-16A1-4CCD-A36B-1397DD1179ED}" srcId="{27BDE432-F8DC-40DE-A56A-E3B192161C1D}" destId="{B7B119AC-4427-441A-A5CE-8B9507928E03}" srcOrd="0" destOrd="0" parTransId="{733E78A5-7AE0-45F2-A651-DCF40DB9DC7B}" sibTransId="{5D0C910E-70B8-44C7-A016-03299A71E4F4}"/>
    <dgm:cxn modelId="{2E177310-53A5-4FDC-9F28-E78293314864}" type="presParOf" srcId="{86C9A15B-D34E-4EFF-8FAD-49BB360D8AEB}" destId="{C1864DB6-52B1-4E33-9639-71A2E23590AE}" srcOrd="0" destOrd="0" presId="urn:microsoft.com/office/officeart/2005/8/layout/hierarchy2"/>
    <dgm:cxn modelId="{5A98EA33-8598-4FF5-AE5F-4CA8138616B2}" type="presParOf" srcId="{C1864DB6-52B1-4E33-9639-71A2E23590AE}" destId="{D4C47184-18DA-472A-9737-80578DA57C37}" srcOrd="0" destOrd="0" presId="urn:microsoft.com/office/officeart/2005/8/layout/hierarchy2"/>
    <dgm:cxn modelId="{6FC2BCE4-5BEB-43B7-93EE-F5598B7CC209}" type="presParOf" srcId="{C1864DB6-52B1-4E33-9639-71A2E23590AE}" destId="{EE34BD0A-F90C-4654-9178-987832B576DB}" srcOrd="1" destOrd="0" presId="urn:microsoft.com/office/officeart/2005/8/layout/hierarchy2"/>
    <dgm:cxn modelId="{AD5D75EB-03E0-45C1-B48B-21836F579D4C}" type="presParOf" srcId="{EE34BD0A-F90C-4654-9178-987832B576DB}" destId="{37860569-26A2-4037-A941-9DD07E52BE6F}" srcOrd="0" destOrd="0" presId="urn:microsoft.com/office/officeart/2005/8/layout/hierarchy2"/>
    <dgm:cxn modelId="{F59958CB-6266-43C4-AF8F-13081603CB59}" type="presParOf" srcId="{37860569-26A2-4037-A941-9DD07E52BE6F}" destId="{020FAAAE-29B0-4088-A39D-43FA7B86C02B}" srcOrd="0" destOrd="0" presId="urn:microsoft.com/office/officeart/2005/8/layout/hierarchy2"/>
    <dgm:cxn modelId="{F017BCFD-C7C4-46B3-B93A-C6DC0D7D6B04}" type="presParOf" srcId="{EE34BD0A-F90C-4654-9178-987832B576DB}" destId="{73925724-DDD8-44B2-A166-C901804E64DD}" srcOrd="1" destOrd="0" presId="urn:microsoft.com/office/officeart/2005/8/layout/hierarchy2"/>
    <dgm:cxn modelId="{C11AFC18-304E-4D9C-91B1-7E18E6D95C3D}" type="presParOf" srcId="{73925724-DDD8-44B2-A166-C901804E64DD}" destId="{5DB6A8A6-BD66-4F3E-AF4F-CDD5ABF21DF2}" srcOrd="0" destOrd="0" presId="urn:microsoft.com/office/officeart/2005/8/layout/hierarchy2"/>
    <dgm:cxn modelId="{CA215467-8429-4B4E-A058-D18F2D9E176C}" type="presParOf" srcId="{73925724-DDD8-44B2-A166-C901804E64DD}" destId="{4F536F67-D15A-4566-962A-C2F2E14E10EB}" srcOrd="1" destOrd="0" presId="urn:microsoft.com/office/officeart/2005/8/layout/hierarchy2"/>
    <dgm:cxn modelId="{EAAF25F7-38F9-455E-AE79-AC00DDC80481}" type="presParOf" srcId="{4F536F67-D15A-4566-962A-C2F2E14E10EB}" destId="{7AEBB4DB-06A9-427A-BDBD-23344730D995}" srcOrd="0" destOrd="0" presId="urn:microsoft.com/office/officeart/2005/8/layout/hierarchy2"/>
    <dgm:cxn modelId="{7FD29058-3A8C-4320-81D6-1E660E678CA5}" type="presParOf" srcId="{7AEBB4DB-06A9-427A-BDBD-23344730D995}" destId="{F494196A-AA7D-4F32-BF46-31EFA970426F}" srcOrd="0" destOrd="0" presId="urn:microsoft.com/office/officeart/2005/8/layout/hierarchy2"/>
    <dgm:cxn modelId="{091A1AAE-E9B7-45A1-8875-27B132CC526B}" type="presParOf" srcId="{4F536F67-D15A-4566-962A-C2F2E14E10EB}" destId="{28613E8B-28F5-409E-96F5-07377491589E}" srcOrd="1" destOrd="0" presId="urn:microsoft.com/office/officeart/2005/8/layout/hierarchy2"/>
    <dgm:cxn modelId="{F3D7729B-FFD5-4935-AD62-A8822A2C2B04}" type="presParOf" srcId="{28613E8B-28F5-409E-96F5-07377491589E}" destId="{49CAC89A-30AA-4D03-8DCE-527571CBA1BA}" srcOrd="0" destOrd="0" presId="urn:microsoft.com/office/officeart/2005/8/layout/hierarchy2"/>
    <dgm:cxn modelId="{3AAE7846-ED4B-46E3-BCAF-55C1643CC5D6}" type="presParOf" srcId="{28613E8B-28F5-409E-96F5-07377491589E}" destId="{1E2BE751-9666-4F75-B328-7C54E2B5A27A}" srcOrd="1" destOrd="0" presId="urn:microsoft.com/office/officeart/2005/8/layout/hierarchy2"/>
    <dgm:cxn modelId="{34D3326E-64AB-4C99-A214-22B9D5A46591}" type="presParOf" srcId="{4F536F67-D15A-4566-962A-C2F2E14E10EB}" destId="{AC615828-B373-4194-BF17-31FED4C93AA2}" srcOrd="2" destOrd="0" presId="urn:microsoft.com/office/officeart/2005/8/layout/hierarchy2"/>
    <dgm:cxn modelId="{E3E7F6EB-521D-4C4A-B28D-1657BAB7509A}" type="presParOf" srcId="{AC615828-B373-4194-BF17-31FED4C93AA2}" destId="{45D3C739-F684-4B09-B305-B6BCADA6B32D}" srcOrd="0" destOrd="0" presId="urn:microsoft.com/office/officeart/2005/8/layout/hierarchy2"/>
    <dgm:cxn modelId="{E5C93FDE-E0EA-41E1-A265-3AC5B4CCEAD9}" type="presParOf" srcId="{4F536F67-D15A-4566-962A-C2F2E14E10EB}" destId="{F27DAC0A-4E5D-4428-97E5-681DE59E61EB}" srcOrd="3" destOrd="0" presId="urn:microsoft.com/office/officeart/2005/8/layout/hierarchy2"/>
    <dgm:cxn modelId="{7120CB7E-466A-44FA-A596-F7E1800270FF}" type="presParOf" srcId="{F27DAC0A-4E5D-4428-97E5-681DE59E61EB}" destId="{6361740B-0D7E-4C30-B162-79D811C0BE07}" srcOrd="0" destOrd="0" presId="urn:microsoft.com/office/officeart/2005/8/layout/hierarchy2"/>
    <dgm:cxn modelId="{202FD838-3DC2-4FE1-BB57-68090AC2FF53}" type="presParOf" srcId="{F27DAC0A-4E5D-4428-97E5-681DE59E61EB}" destId="{9DF01971-0222-4B1D-8623-0F9C79C8D739}" srcOrd="1" destOrd="0" presId="urn:microsoft.com/office/officeart/2005/8/layout/hierarchy2"/>
    <dgm:cxn modelId="{18F7BC94-F58C-466A-8778-378B86D0E3E3}" type="presParOf" srcId="{EE34BD0A-F90C-4654-9178-987832B576DB}" destId="{4A0E470F-62D9-4C3D-BB9A-75AFD5BDF51E}" srcOrd="2" destOrd="0" presId="urn:microsoft.com/office/officeart/2005/8/layout/hierarchy2"/>
    <dgm:cxn modelId="{C5D168DA-EA19-4974-8B5D-04A1A01E4C93}" type="presParOf" srcId="{4A0E470F-62D9-4C3D-BB9A-75AFD5BDF51E}" destId="{73BE1F10-AB95-4550-88F1-B13E20B207DD}" srcOrd="0" destOrd="0" presId="urn:microsoft.com/office/officeart/2005/8/layout/hierarchy2"/>
    <dgm:cxn modelId="{A9673E4E-B70F-4BA6-AD08-0994A3888BBB}" type="presParOf" srcId="{EE34BD0A-F90C-4654-9178-987832B576DB}" destId="{2A54F5C5-11B9-463C-AD8E-CF958058A2B6}" srcOrd="3" destOrd="0" presId="urn:microsoft.com/office/officeart/2005/8/layout/hierarchy2"/>
    <dgm:cxn modelId="{B6A0B1FB-2153-4BF4-A267-40D031446BEC}" type="presParOf" srcId="{2A54F5C5-11B9-463C-AD8E-CF958058A2B6}" destId="{0F68D9F1-6D33-4610-B737-9E778844B8D4}" srcOrd="0" destOrd="0" presId="urn:microsoft.com/office/officeart/2005/8/layout/hierarchy2"/>
    <dgm:cxn modelId="{8275D546-BBF5-431F-A996-23439662DD7D}" type="presParOf" srcId="{2A54F5C5-11B9-463C-AD8E-CF958058A2B6}" destId="{CA91A4FB-D08E-4E66-87F6-AC59AA9A94B9}" srcOrd="1" destOrd="0" presId="urn:microsoft.com/office/officeart/2005/8/layout/hierarchy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6268627-280D-4B95-B4C9-CCE032EE0D7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B92CE87-65D5-4D0C-B08E-B3560B5AF422}">
      <dgm:prSet phldrT="[Texto]"/>
      <dgm:spPr/>
      <dgm:t>
        <a:bodyPr/>
        <a:lstStyle/>
        <a:p>
          <a:r>
            <a:rPr lang="pt-BR" dirty="0" smtClean="0"/>
            <a:t>Prestação de Contas</a:t>
          </a:r>
          <a:endParaRPr lang="pt-BR" dirty="0"/>
        </a:p>
      </dgm:t>
    </dgm:pt>
    <dgm:pt modelId="{9E3730DC-1AF7-46D0-AF13-89E5C5051C6E}" type="parTrans" cxnId="{E1E75146-6D96-4152-9065-294B9CF422F6}">
      <dgm:prSet/>
      <dgm:spPr/>
      <dgm:t>
        <a:bodyPr/>
        <a:lstStyle/>
        <a:p>
          <a:endParaRPr lang="pt-BR"/>
        </a:p>
      </dgm:t>
    </dgm:pt>
    <dgm:pt modelId="{250BA178-0C23-4627-9847-FEFB357BA29C}" type="sibTrans" cxnId="{E1E75146-6D96-4152-9065-294B9CF422F6}">
      <dgm:prSet/>
      <dgm:spPr/>
      <dgm:t>
        <a:bodyPr/>
        <a:lstStyle/>
        <a:p>
          <a:endParaRPr lang="pt-BR"/>
        </a:p>
      </dgm:t>
    </dgm:pt>
    <dgm:pt modelId="{8E50C942-6DBC-46D3-AEC7-176AE0FFDDCD}">
      <dgm:prSet phldrT="[Texto]"/>
      <dgm:spPr/>
      <dgm:t>
        <a:bodyPr/>
        <a:lstStyle/>
        <a:p>
          <a:r>
            <a:rPr lang="pt-BR" dirty="0" smtClean="0"/>
            <a:t>Órgão Legislativo</a:t>
          </a:r>
          <a:endParaRPr lang="pt-BR" dirty="0"/>
        </a:p>
      </dgm:t>
    </dgm:pt>
    <dgm:pt modelId="{3B4D78C2-7590-4F7C-B70F-036EA07D9415}" type="parTrans" cxnId="{4E33CAB5-CFE7-4143-A476-EB52DB48EC98}">
      <dgm:prSet/>
      <dgm:spPr/>
      <dgm:t>
        <a:bodyPr/>
        <a:lstStyle/>
        <a:p>
          <a:endParaRPr lang="pt-BR"/>
        </a:p>
      </dgm:t>
    </dgm:pt>
    <dgm:pt modelId="{15A16871-2250-436F-8B9C-FFD4F840D0DA}" type="sibTrans" cxnId="{4E33CAB5-CFE7-4143-A476-EB52DB48EC98}">
      <dgm:prSet/>
      <dgm:spPr/>
      <dgm:t>
        <a:bodyPr/>
        <a:lstStyle/>
        <a:p>
          <a:endParaRPr lang="pt-BR"/>
        </a:p>
      </dgm:t>
    </dgm:pt>
    <dgm:pt modelId="{D84625A7-1F09-4B90-BFFC-E5FB716669BC}">
      <dgm:prSet phldrT="[Texto]"/>
      <dgm:spPr/>
      <dgm:t>
        <a:bodyPr/>
        <a:lstStyle/>
        <a:p>
          <a:r>
            <a:rPr lang="pt-BR" dirty="0" smtClean="0"/>
            <a:t>Tribunal de Contas</a:t>
          </a:r>
          <a:endParaRPr lang="pt-BR" dirty="0"/>
        </a:p>
      </dgm:t>
    </dgm:pt>
    <dgm:pt modelId="{00741E1D-80EA-45D3-AA2E-0AAB82B4FD97}" type="parTrans" cxnId="{E3181D21-5645-4800-A07E-57D315597FD2}">
      <dgm:prSet/>
      <dgm:spPr/>
      <dgm:t>
        <a:bodyPr/>
        <a:lstStyle/>
        <a:p>
          <a:endParaRPr lang="pt-BR"/>
        </a:p>
      </dgm:t>
    </dgm:pt>
    <dgm:pt modelId="{5FCB7EC4-EB8E-4933-80F5-7C39692F9F9C}" type="sibTrans" cxnId="{E3181D21-5645-4800-A07E-57D315597FD2}">
      <dgm:prSet/>
      <dgm:spPr/>
      <dgm:t>
        <a:bodyPr/>
        <a:lstStyle/>
        <a:p>
          <a:endParaRPr lang="pt-BR"/>
        </a:p>
      </dgm:t>
    </dgm:pt>
    <dgm:pt modelId="{537490AB-A443-43D9-A109-A06329CC2EC5}" type="pres">
      <dgm:prSet presAssocID="{36268627-280D-4B95-B4C9-CCE032EE0D7D}" presName="Name0" presStyleCnt="0">
        <dgm:presLayoutVars>
          <dgm:dir/>
          <dgm:animLvl val="lvl"/>
          <dgm:resizeHandles val="exact"/>
        </dgm:presLayoutVars>
      </dgm:prSet>
      <dgm:spPr/>
    </dgm:pt>
    <dgm:pt modelId="{9D9A3402-AFF3-41DA-946D-6D019098E97D}" type="pres">
      <dgm:prSet presAssocID="{3B92CE87-65D5-4D0C-B08E-B3560B5AF42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F161607-4262-4D6A-9CA5-ADCB799B4437}" type="pres">
      <dgm:prSet presAssocID="{250BA178-0C23-4627-9847-FEFB357BA29C}" presName="parTxOnlySpace" presStyleCnt="0"/>
      <dgm:spPr/>
    </dgm:pt>
    <dgm:pt modelId="{44369D97-6DA6-4933-B4BC-D5C88E18EC7E}" type="pres">
      <dgm:prSet presAssocID="{8E50C942-6DBC-46D3-AEC7-176AE0FFDDC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4BD280-B6D4-44F2-83B1-BF034E562D35}" type="pres">
      <dgm:prSet presAssocID="{15A16871-2250-436F-8B9C-FFD4F840D0DA}" presName="parTxOnlySpace" presStyleCnt="0"/>
      <dgm:spPr/>
    </dgm:pt>
    <dgm:pt modelId="{642C65EC-64E2-4EBE-A09B-CC0B6A22109B}" type="pres">
      <dgm:prSet presAssocID="{D84625A7-1F09-4B90-BFFC-E5FB716669B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3181D21-5645-4800-A07E-57D315597FD2}" srcId="{36268627-280D-4B95-B4C9-CCE032EE0D7D}" destId="{D84625A7-1F09-4B90-BFFC-E5FB716669BC}" srcOrd="2" destOrd="0" parTransId="{00741E1D-80EA-45D3-AA2E-0AAB82B4FD97}" sibTransId="{5FCB7EC4-EB8E-4933-80F5-7C39692F9F9C}"/>
    <dgm:cxn modelId="{E1E75146-6D96-4152-9065-294B9CF422F6}" srcId="{36268627-280D-4B95-B4C9-CCE032EE0D7D}" destId="{3B92CE87-65D5-4D0C-B08E-B3560B5AF422}" srcOrd="0" destOrd="0" parTransId="{9E3730DC-1AF7-46D0-AF13-89E5C5051C6E}" sibTransId="{250BA178-0C23-4627-9847-FEFB357BA29C}"/>
    <dgm:cxn modelId="{8CCC5B1E-385F-4626-BF08-65CB3B556650}" type="presOf" srcId="{36268627-280D-4B95-B4C9-CCE032EE0D7D}" destId="{537490AB-A443-43D9-A109-A06329CC2EC5}" srcOrd="0" destOrd="0" presId="urn:microsoft.com/office/officeart/2005/8/layout/chevron1"/>
    <dgm:cxn modelId="{7A722935-DB07-4DFB-AEFA-2223FE0F1253}" type="presOf" srcId="{8E50C942-6DBC-46D3-AEC7-176AE0FFDDCD}" destId="{44369D97-6DA6-4933-B4BC-D5C88E18EC7E}" srcOrd="0" destOrd="0" presId="urn:microsoft.com/office/officeart/2005/8/layout/chevron1"/>
    <dgm:cxn modelId="{16A82D31-BCD2-494B-8187-878093F95738}" type="presOf" srcId="{D84625A7-1F09-4B90-BFFC-E5FB716669BC}" destId="{642C65EC-64E2-4EBE-A09B-CC0B6A22109B}" srcOrd="0" destOrd="0" presId="urn:microsoft.com/office/officeart/2005/8/layout/chevron1"/>
    <dgm:cxn modelId="{27475E85-47E9-425A-8C0F-007D27A3A817}" type="presOf" srcId="{3B92CE87-65D5-4D0C-B08E-B3560B5AF422}" destId="{9D9A3402-AFF3-41DA-946D-6D019098E97D}" srcOrd="0" destOrd="0" presId="urn:microsoft.com/office/officeart/2005/8/layout/chevron1"/>
    <dgm:cxn modelId="{4E33CAB5-CFE7-4143-A476-EB52DB48EC98}" srcId="{36268627-280D-4B95-B4C9-CCE032EE0D7D}" destId="{8E50C942-6DBC-46D3-AEC7-176AE0FFDDCD}" srcOrd="1" destOrd="0" parTransId="{3B4D78C2-7590-4F7C-B70F-036EA07D9415}" sibTransId="{15A16871-2250-436F-8B9C-FFD4F840D0DA}"/>
    <dgm:cxn modelId="{2508D715-C364-4382-AE22-EC7CD8F72468}" type="presParOf" srcId="{537490AB-A443-43D9-A109-A06329CC2EC5}" destId="{9D9A3402-AFF3-41DA-946D-6D019098E97D}" srcOrd="0" destOrd="0" presId="urn:microsoft.com/office/officeart/2005/8/layout/chevron1"/>
    <dgm:cxn modelId="{4E2D9424-AAAA-4165-A7A3-C8C7B84A4410}" type="presParOf" srcId="{537490AB-A443-43D9-A109-A06329CC2EC5}" destId="{7F161607-4262-4D6A-9CA5-ADCB799B4437}" srcOrd="1" destOrd="0" presId="urn:microsoft.com/office/officeart/2005/8/layout/chevron1"/>
    <dgm:cxn modelId="{37ED8E02-CC4B-42F4-B031-472343BC39C6}" type="presParOf" srcId="{537490AB-A443-43D9-A109-A06329CC2EC5}" destId="{44369D97-6DA6-4933-B4BC-D5C88E18EC7E}" srcOrd="2" destOrd="0" presId="urn:microsoft.com/office/officeart/2005/8/layout/chevron1"/>
    <dgm:cxn modelId="{6427EDB5-BADB-4666-8283-6C9ED10A0B2F}" type="presParOf" srcId="{537490AB-A443-43D9-A109-A06329CC2EC5}" destId="{534BD280-B6D4-44F2-83B1-BF034E562D35}" srcOrd="3" destOrd="0" presId="urn:microsoft.com/office/officeart/2005/8/layout/chevron1"/>
    <dgm:cxn modelId="{DC02D374-3C94-46B4-AD89-E1E089790CE4}" type="presParOf" srcId="{537490AB-A443-43D9-A109-A06329CC2EC5}" destId="{642C65EC-64E2-4EBE-A09B-CC0B6A22109B}" srcOrd="4" destOrd="0" presId="urn:microsoft.com/office/officeart/2005/8/layout/chevron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E861278-C998-4163-864A-98A0D90E83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3A3ADFA-DF32-4CA5-8B27-BB889BD5364F}">
      <dgm:prSet phldrT="[Texto]"/>
      <dgm:spPr/>
      <dgm:t>
        <a:bodyPr/>
        <a:lstStyle/>
        <a:p>
          <a:r>
            <a:rPr lang="pt-BR" dirty="0" smtClean="0"/>
            <a:t>PODER</a:t>
          </a:r>
          <a:endParaRPr lang="pt-BR" dirty="0"/>
        </a:p>
      </dgm:t>
    </dgm:pt>
    <dgm:pt modelId="{0BA0BA49-594B-434C-98A1-C44334052672}" type="parTrans" cxnId="{46589E9C-EEE2-4CE1-8248-4B3663DBA8B2}">
      <dgm:prSet/>
      <dgm:spPr/>
      <dgm:t>
        <a:bodyPr/>
        <a:lstStyle/>
        <a:p>
          <a:endParaRPr lang="pt-BR"/>
        </a:p>
      </dgm:t>
    </dgm:pt>
    <dgm:pt modelId="{A9282D2E-A587-4BCB-9F14-457FDD47C04F}" type="sibTrans" cxnId="{46589E9C-EEE2-4CE1-8248-4B3663DBA8B2}">
      <dgm:prSet/>
      <dgm:spPr/>
      <dgm:t>
        <a:bodyPr/>
        <a:lstStyle/>
        <a:p>
          <a:endParaRPr lang="pt-BR"/>
        </a:p>
      </dgm:t>
    </dgm:pt>
    <dgm:pt modelId="{3EB435EF-D5DB-467B-BE7E-91A526F73A67}">
      <dgm:prSet phldrT="[Texto]" custT="1"/>
      <dgm:spPr/>
      <dgm:t>
        <a:bodyPr/>
        <a:lstStyle/>
        <a:p>
          <a:r>
            <a:rPr lang="pt-BR" sz="3500" dirty="0" smtClean="0"/>
            <a:t>USO</a:t>
          </a:r>
        </a:p>
        <a:p>
          <a:r>
            <a:rPr lang="pt-BR" sz="2000" dirty="0" smtClean="0"/>
            <a:t>(LÍCITO)</a:t>
          </a:r>
          <a:endParaRPr lang="pt-BR" sz="2000" dirty="0"/>
        </a:p>
      </dgm:t>
    </dgm:pt>
    <dgm:pt modelId="{919E69C7-10FA-4D98-A97C-FE4B779F8908}" type="parTrans" cxnId="{3197C97F-AD32-4C28-81AC-E249FBE8DE73}">
      <dgm:prSet/>
      <dgm:spPr/>
      <dgm:t>
        <a:bodyPr/>
        <a:lstStyle/>
        <a:p>
          <a:endParaRPr lang="pt-BR"/>
        </a:p>
      </dgm:t>
    </dgm:pt>
    <dgm:pt modelId="{62740FC3-7917-479A-A2C7-5D49C9C02F71}" type="sibTrans" cxnId="{3197C97F-AD32-4C28-81AC-E249FBE8DE73}">
      <dgm:prSet/>
      <dgm:spPr/>
      <dgm:t>
        <a:bodyPr/>
        <a:lstStyle/>
        <a:p>
          <a:endParaRPr lang="pt-BR"/>
        </a:p>
      </dgm:t>
    </dgm:pt>
    <dgm:pt modelId="{6DCA7D94-B4DC-4FE1-8893-E71773CFA790}">
      <dgm:prSet phldrT="[Texto]" custT="1"/>
      <dgm:spPr/>
      <dgm:t>
        <a:bodyPr/>
        <a:lstStyle/>
        <a:p>
          <a:r>
            <a:rPr lang="pt-BR" sz="3500" dirty="0" smtClean="0"/>
            <a:t>ABUSO</a:t>
          </a:r>
        </a:p>
        <a:p>
          <a:r>
            <a:rPr lang="pt-BR" sz="2000" dirty="0" smtClean="0"/>
            <a:t>(ILÍCITO)</a:t>
          </a:r>
          <a:endParaRPr lang="pt-BR" sz="2000" dirty="0"/>
        </a:p>
      </dgm:t>
    </dgm:pt>
    <dgm:pt modelId="{9E97D759-BD01-4F57-BFE3-F2729C830DD4}" type="parTrans" cxnId="{19FF6EF8-5F64-4ECC-9BF3-064BAFF1BAAB}">
      <dgm:prSet/>
      <dgm:spPr/>
      <dgm:t>
        <a:bodyPr/>
        <a:lstStyle/>
        <a:p>
          <a:endParaRPr lang="pt-BR"/>
        </a:p>
      </dgm:t>
    </dgm:pt>
    <dgm:pt modelId="{623F6945-B249-42E2-8B0E-EE4F3BFDA121}" type="sibTrans" cxnId="{19FF6EF8-5F64-4ECC-9BF3-064BAFF1BAAB}">
      <dgm:prSet/>
      <dgm:spPr/>
      <dgm:t>
        <a:bodyPr/>
        <a:lstStyle/>
        <a:p>
          <a:endParaRPr lang="pt-BR"/>
        </a:p>
      </dgm:t>
    </dgm:pt>
    <dgm:pt modelId="{EC1117A4-2A14-4C00-95DD-48C0F269998F}">
      <dgm:prSet/>
      <dgm:spPr/>
      <dgm:t>
        <a:bodyPr/>
        <a:lstStyle/>
        <a:p>
          <a:r>
            <a:rPr lang="pt-BR" dirty="0" smtClean="0"/>
            <a:t>NULIDADE</a:t>
          </a:r>
          <a:endParaRPr lang="pt-BR" dirty="0"/>
        </a:p>
      </dgm:t>
    </dgm:pt>
    <dgm:pt modelId="{325BF588-9C3F-4BB0-9976-0D98533E935A}" type="parTrans" cxnId="{EDB21DE4-7460-40F1-A1CD-F4385DA7840A}">
      <dgm:prSet/>
      <dgm:spPr/>
      <dgm:t>
        <a:bodyPr/>
        <a:lstStyle/>
        <a:p>
          <a:endParaRPr lang="pt-BR"/>
        </a:p>
      </dgm:t>
    </dgm:pt>
    <dgm:pt modelId="{70FC60A0-CCF9-48CF-B1AE-11B8A46C193F}" type="sibTrans" cxnId="{EDB21DE4-7460-40F1-A1CD-F4385DA7840A}">
      <dgm:prSet/>
      <dgm:spPr/>
      <dgm:t>
        <a:bodyPr/>
        <a:lstStyle/>
        <a:p>
          <a:endParaRPr lang="pt-BR"/>
        </a:p>
      </dgm:t>
    </dgm:pt>
    <dgm:pt modelId="{E2A66288-F101-4AA6-9DC3-2093D3538738}" type="pres">
      <dgm:prSet presAssocID="{6E861278-C998-4163-864A-98A0D90E83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D6BC38A2-2582-4480-81A8-917EFE231286}" type="pres">
      <dgm:prSet presAssocID="{F3A3ADFA-DF32-4CA5-8B27-BB889BD5364F}" presName="hierRoot1" presStyleCnt="0">
        <dgm:presLayoutVars>
          <dgm:hierBranch val="init"/>
        </dgm:presLayoutVars>
      </dgm:prSet>
      <dgm:spPr/>
    </dgm:pt>
    <dgm:pt modelId="{5D168850-4CE8-4076-BCDD-3CA30E6EA2F4}" type="pres">
      <dgm:prSet presAssocID="{F3A3ADFA-DF32-4CA5-8B27-BB889BD5364F}" presName="rootComposite1" presStyleCnt="0"/>
      <dgm:spPr/>
    </dgm:pt>
    <dgm:pt modelId="{078D0678-DB10-4BD8-8261-28069A7E048E}" type="pres">
      <dgm:prSet presAssocID="{F3A3ADFA-DF32-4CA5-8B27-BB889BD5364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110782B-4944-4EB3-BDC4-3D544D745EFD}" type="pres">
      <dgm:prSet presAssocID="{F3A3ADFA-DF32-4CA5-8B27-BB889BD5364F}" presName="rootConnector1" presStyleLbl="node1" presStyleIdx="0" presStyleCnt="0"/>
      <dgm:spPr/>
      <dgm:t>
        <a:bodyPr/>
        <a:lstStyle/>
        <a:p>
          <a:endParaRPr lang="pt-BR"/>
        </a:p>
      </dgm:t>
    </dgm:pt>
    <dgm:pt modelId="{30000DD2-0CBB-4215-AC77-095E513BA6F3}" type="pres">
      <dgm:prSet presAssocID="{F3A3ADFA-DF32-4CA5-8B27-BB889BD5364F}" presName="hierChild2" presStyleCnt="0"/>
      <dgm:spPr/>
    </dgm:pt>
    <dgm:pt modelId="{FA7BA103-5643-427D-A628-60D8B410B744}" type="pres">
      <dgm:prSet presAssocID="{919E69C7-10FA-4D98-A97C-FE4B779F8908}" presName="Name37" presStyleLbl="parChTrans1D2" presStyleIdx="0" presStyleCnt="2"/>
      <dgm:spPr/>
      <dgm:t>
        <a:bodyPr/>
        <a:lstStyle/>
        <a:p>
          <a:endParaRPr lang="pt-BR"/>
        </a:p>
      </dgm:t>
    </dgm:pt>
    <dgm:pt modelId="{E690176E-226A-4515-9BEC-E916798240AF}" type="pres">
      <dgm:prSet presAssocID="{3EB435EF-D5DB-467B-BE7E-91A526F73A67}" presName="hierRoot2" presStyleCnt="0">
        <dgm:presLayoutVars>
          <dgm:hierBranch val="init"/>
        </dgm:presLayoutVars>
      </dgm:prSet>
      <dgm:spPr/>
    </dgm:pt>
    <dgm:pt modelId="{261EA32F-9D33-4494-B8A4-980CBDF282CD}" type="pres">
      <dgm:prSet presAssocID="{3EB435EF-D5DB-467B-BE7E-91A526F73A67}" presName="rootComposite" presStyleCnt="0"/>
      <dgm:spPr/>
    </dgm:pt>
    <dgm:pt modelId="{28E21F28-E060-42D4-A190-18C78200B336}" type="pres">
      <dgm:prSet presAssocID="{3EB435EF-D5DB-467B-BE7E-91A526F73A6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619C569-0D34-4802-AF74-BB9721EC18F9}" type="pres">
      <dgm:prSet presAssocID="{3EB435EF-D5DB-467B-BE7E-91A526F73A67}" presName="rootConnector" presStyleLbl="node2" presStyleIdx="0" presStyleCnt="2"/>
      <dgm:spPr/>
      <dgm:t>
        <a:bodyPr/>
        <a:lstStyle/>
        <a:p>
          <a:endParaRPr lang="pt-BR"/>
        </a:p>
      </dgm:t>
    </dgm:pt>
    <dgm:pt modelId="{6AFDBBDA-00B4-48E9-9141-55C4F4EF65EF}" type="pres">
      <dgm:prSet presAssocID="{3EB435EF-D5DB-467B-BE7E-91A526F73A67}" presName="hierChild4" presStyleCnt="0"/>
      <dgm:spPr/>
    </dgm:pt>
    <dgm:pt modelId="{87844C96-2544-423A-92C5-A5FF2B598183}" type="pres">
      <dgm:prSet presAssocID="{3EB435EF-D5DB-467B-BE7E-91A526F73A67}" presName="hierChild5" presStyleCnt="0"/>
      <dgm:spPr/>
    </dgm:pt>
    <dgm:pt modelId="{1015B43D-2B51-4F70-AB85-85C57EB77A5C}" type="pres">
      <dgm:prSet presAssocID="{9E97D759-BD01-4F57-BFE3-F2729C830DD4}" presName="Name37" presStyleLbl="parChTrans1D2" presStyleIdx="1" presStyleCnt="2"/>
      <dgm:spPr/>
      <dgm:t>
        <a:bodyPr/>
        <a:lstStyle/>
        <a:p>
          <a:endParaRPr lang="pt-BR"/>
        </a:p>
      </dgm:t>
    </dgm:pt>
    <dgm:pt modelId="{8B8A1707-B5C4-4CCA-A412-DB718DE43C5D}" type="pres">
      <dgm:prSet presAssocID="{6DCA7D94-B4DC-4FE1-8893-E71773CFA790}" presName="hierRoot2" presStyleCnt="0">
        <dgm:presLayoutVars>
          <dgm:hierBranch val="init"/>
        </dgm:presLayoutVars>
      </dgm:prSet>
      <dgm:spPr/>
    </dgm:pt>
    <dgm:pt modelId="{C9A6AECD-51DE-4E25-A945-49537CF8C14A}" type="pres">
      <dgm:prSet presAssocID="{6DCA7D94-B4DC-4FE1-8893-E71773CFA790}" presName="rootComposite" presStyleCnt="0"/>
      <dgm:spPr/>
    </dgm:pt>
    <dgm:pt modelId="{7B89F826-DF05-4B8D-BF61-4DB3B5424A3B}" type="pres">
      <dgm:prSet presAssocID="{6DCA7D94-B4DC-4FE1-8893-E71773CFA79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AF2DEE-C66D-4663-841D-D01C45CF427B}" type="pres">
      <dgm:prSet presAssocID="{6DCA7D94-B4DC-4FE1-8893-E71773CFA790}" presName="rootConnector" presStyleLbl="node2" presStyleIdx="1" presStyleCnt="2"/>
      <dgm:spPr/>
      <dgm:t>
        <a:bodyPr/>
        <a:lstStyle/>
        <a:p>
          <a:endParaRPr lang="pt-BR"/>
        </a:p>
      </dgm:t>
    </dgm:pt>
    <dgm:pt modelId="{E3A44F45-B62C-4EE0-BD94-8A8A9BE15B8C}" type="pres">
      <dgm:prSet presAssocID="{6DCA7D94-B4DC-4FE1-8893-E71773CFA790}" presName="hierChild4" presStyleCnt="0"/>
      <dgm:spPr/>
    </dgm:pt>
    <dgm:pt modelId="{FB008A85-FFE3-47D6-A60E-70F006629C97}" type="pres">
      <dgm:prSet presAssocID="{325BF588-9C3F-4BB0-9976-0D98533E935A}" presName="Name37" presStyleLbl="parChTrans1D3" presStyleIdx="0" presStyleCnt="1"/>
      <dgm:spPr/>
      <dgm:t>
        <a:bodyPr/>
        <a:lstStyle/>
        <a:p>
          <a:endParaRPr lang="pt-BR"/>
        </a:p>
      </dgm:t>
    </dgm:pt>
    <dgm:pt modelId="{2869D0F0-45C4-4AB8-9035-622365F80F12}" type="pres">
      <dgm:prSet presAssocID="{EC1117A4-2A14-4C00-95DD-48C0F269998F}" presName="hierRoot2" presStyleCnt="0">
        <dgm:presLayoutVars>
          <dgm:hierBranch val="init"/>
        </dgm:presLayoutVars>
      </dgm:prSet>
      <dgm:spPr/>
    </dgm:pt>
    <dgm:pt modelId="{1C4D10CC-A96B-4A8A-A9D9-10F753F2BCB8}" type="pres">
      <dgm:prSet presAssocID="{EC1117A4-2A14-4C00-95DD-48C0F269998F}" presName="rootComposite" presStyleCnt="0"/>
      <dgm:spPr/>
    </dgm:pt>
    <dgm:pt modelId="{08698979-15AE-4548-8269-E681D18DD556}" type="pres">
      <dgm:prSet presAssocID="{EC1117A4-2A14-4C00-95DD-48C0F269998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7279B43-986F-4D04-A5CE-97C29D2D323B}" type="pres">
      <dgm:prSet presAssocID="{EC1117A4-2A14-4C00-95DD-48C0F269998F}" presName="rootConnector" presStyleLbl="node3" presStyleIdx="0" presStyleCnt="1"/>
      <dgm:spPr/>
      <dgm:t>
        <a:bodyPr/>
        <a:lstStyle/>
        <a:p>
          <a:endParaRPr lang="pt-BR"/>
        </a:p>
      </dgm:t>
    </dgm:pt>
    <dgm:pt modelId="{C6DE9747-414B-4915-9284-A60A3022A5F6}" type="pres">
      <dgm:prSet presAssocID="{EC1117A4-2A14-4C00-95DD-48C0F269998F}" presName="hierChild4" presStyleCnt="0"/>
      <dgm:spPr/>
    </dgm:pt>
    <dgm:pt modelId="{5C283F92-733E-4C42-A599-CB2062436358}" type="pres">
      <dgm:prSet presAssocID="{EC1117A4-2A14-4C00-95DD-48C0F269998F}" presName="hierChild5" presStyleCnt="0"/>
      <dgm:spPr/>
    </dgm:pt>
    <dgm:pt modelId="{7372667B-C88A-4245-9AC7-F9506B9DDE24}" type="pres">
      <dgm:prSet presAssocID="{6DCA7D94-B4DC-4FE1-8893-E71773CFA790}" presName="hierChild5" presStyleCnt="0"/>
      <dgm:spPr/>
    </dgm:pt>
    <dgm:pt modelId="{F3451BEC-323A-46ED-BC02-7365ADA28045}" type="pres">
      <dgm:prSet presAssocID="{F3A3ADFA-DF32-4CA5-8B27-BB889BD5364F}" presName="hierChild3" presStyleCnt="0"/>
      <dgm:spPr/>
    </dgm:pt>
  </dgm:ptLst>
  <dgm:cxnLst>
    <dgm:cxn modelId="{D1EF3947-E315-4BBC-9B11-546B88E3366F}" type="presOf" srcId="{EC1117A4-2A14-4C00-95DD-48C0F269998F}" destId="{08698979-15AE-4548-8269-E681D18DD556}" srcOrd="0" destOrd="0" presId="urn:microsoft.com/office/officeart/2005/8/layout/orgChart1"/>
    <dgm:cxn modelId="{36A25D5C-CCF9-4110-8FE8-BB4393D669CE}" type="presOf" srcId="{3EB435EF-D5DB-467B-BE7E-91A526F73A67}" destId="{28E21F28-E060-42D4-A190-18C78200B336}" srcOrd="0" destOrd="0" presId="urn:microsoft.com/office/officeart/2005/8/layout/orgChart1"/>
    <dgm:cxn modelId="{4B95AE80-F1FC-4F1D-966F-0027CA3834DA}" type="presOf" srcId="{919E69C7-10FA-4D98-A97C-FE4B779F8908}" destId="{FA7BA103-5643-427D-A628-60D8B410B744}" srcOrd="0" destOrd="0" presId="urn:microsoft.com/office/officeart/2005/8/layout/orgChart1"/>
    <dgm:cxn modelId="{EDB21DE4-7460-40F1-A1CD-F4385DA7840A}" srcId="{6DCA7D94-B4DC-4FE1-8893-E71773CFA790}" destId="{EC1117A4-2A14-4C00-95DD-48C0F269998F}" srcOrd="0" destOrd="0" parTransId="{325BF588-9C3F-4BB0-9976-0D98533E935A}" sibTransId="{70FC60A0-CCF9-48CF-B1AE-11B8A46C193F}"/>
    <dgm:cxn modelId="{46589E9C-EEE2-4CE1-8248-4B3663DBA8B2}" srcId="{6E861278-C998-4163-864A-98A0D90E83DC}" destId="{F3A3ADFA-DF32-4CA5-8B27-BB889BD5364F}" srcOrd="0" destOrd="0" parTransId="{0BA0BA49-594B-434C-98A1-C44334052672}" sibTransId="{A9282D2E-A587-4BCB-9F14-457FDD47C04F}"/>
    <dgm:cxn modelId="{7F9E5691-78CF-4CAE-8796-117351E220C1}" type="presOf" srcId="{325BF588-9C3F-4BB0-9976-0D98533E935A}" destId="{FB008A85-FFE3-47D6-A60E-70F006629C97}" srcOrd="0" destOrd="0" presId="urn:microsoft.com/office/officeart/2005/8/layout/orgChart1"/>
    <dgm:cxn modelId="{28DAA712-6797-44DC-9D41-1568FACD5BD1}" type="presOf" srcId="{F3A3ADFA-DF32-4CA5-8B27-BB889BD5364F}" destId="{078D0678-DB10-4BD8-8261-28069A7E048E}" srcOrd="0" destOrd="0" presId="urn:microsoft.com/office/officeart/2005/8/layout/orgChart1"/>
    <dgm:cxn modelId="{853C6D6D-6496-4983-96A7-A0DB6E02C98C}" type="presOf" srcId="{3EB435EF-D5DB-467B-BE7E-91A526F73A67}" destId="{C619C569-0D34-4802-AF74-BB9721EC18F9}" srcOrd="1" destOrd="0" presId="urn:microsoft.com/office/officeart/2005/8/layout/orgChart1"/>
    <dgm:cxn modelId="{3197C97F-AD32-4C28-81AC-E249FBE8DE73}" srcId="{F3A3ADFA-DF32-4CA5-8B27-BB889BD5364F}" destId="{3EB435EF-D5DB-467B-BE7E-91A526F73A67}" srcOrd="0" destOrd="0" parTransId="{919E69C7-10FA-4D98-A97C-FE4B779F8908}" sibTransId="{62740FC3-7917-479A-A2C7-5D49C9C02F71}"/>
    <dgm:cxn modelId="{19FF6EF8-5F64-4ECC-9BF3-064BAFF1BAAB}" srcId="{F3A3ADFA-DF32-4CA5-8B27-BB889BD5364F}" destId="{6DCA7D94-B4DC-4FE1-8893-E71773CFA790}" srcOrd="1" destOrd="0" parTransId="{9E97D759-BD01-4F57-BFE3-F2729C830DD4}" sibTransId="{623F6945-B249-42E2-8B0E-EE4F3BFDA121}"/>
    <dgm:cxn modelId="{B84A7BB2-E989-488D-B858-D4001392DB0E}" type="presOf" srcId="{6DCA7D94-B4DC-4FE1-8893-E71773CFA790}" destId="{01AF2DEE-C66D-4663-841D-D01C45CF427B}" srcOrd="1" destOrd="0" presId="urn:microsoft.com/office/officeart/2005/8/layout/orgChart1"/>
    <dgm:cxn modelId="{9C1C1AAF-5791-43F7-B0B7-AF0D6EDEB4EE}" type="presOf" srcId="{EC1117A4-2A14-4C00-95DD-48C0F269998F}" destId="{87279B43-986F-4D04-A5CE-97C29D2D323B}" srcOrd="1" destOrd="0" presId="urn:microsoft.com/office/officeart/2005/8/layout/orgChart1"/>
    <dgm:cxn modelId="{BA87C0FB-ECC5-40CF-B7CF-DC2166795057}" type="presOf" srcId="{6DCA7D94-B4DC-4FE1-8893-E71773CFA790}" destId="{7B89F826-DF05-4B8D-BF61-4DB3B5424A3B}" srcOrd="0" destOrd="0" presId="urn:microsoft.com/office/officeart/2005/8/layout/orgChart1"/>
    <dgm:cxn modelId="{21680D59-302E-4591-9AC7-CAACB1D530FD}" type="presOf" srcId="{6E861278-C998-4163-864A-98A0D90E83DC}" destId="{E2A66288-F101-4AA6-9DC3-2093D3538738}" srcOrd="0" destOrd="0" presId="urn:microsoft.com/office/officeart/2005/8/layout/orgChart1"/>
    <dgm:cxn modelId="{F1AAB8B2-9202-4473-AAF2-FE700C4B5FC0}" type="presOf" srcId="{9E97D759-BD01-4F57-BFE3-F2729C830DD4}" destId="{1015B43D-2B51-4F70-AB85-85C57EB77A5C}" srcOrd="0" destOrd="0" presId="urn:microsoft.com/office/officeart/2005/8/layout/orgChart1"/>
    <dgm:cxn modelId="{BE9B7ACC-986A-47D1-8439-3D57E66E9A0B}" type="presOf" srcId="{F3A3ADFA-DF32-4CA5-8B27-BB889BD5364F}" destId="{9110782B-4944-4EB3-BDC4-3D544D745EFD}" srcOrd="1" destOrd="0" presId="urn:microsoft.com/office/officeart/2005/8/layout/orgChart1"/>
    <dgm:cxn modelId="{03B21BF3-51A4-4CB8-A949-84828081B54B}" type="presParOf" srcId="{E2A66288-F101-4AA6-9DC3-2093D3538738}" destId="{D6BC38A2-2582-4480-81A8-917EFE231286}" srcOrd="0" destOrd="0" presId="urn:microsoft.com/office/officeart/2005/8/layout/orgChart1"/>
    <dgm:cxn modelId="{BA9F0C29-5D33-470A-B74B-86FD7EF9864B}" type="presParOf" srcId="{D6BC38A2-2582-4480-81A8-917EFE231286}" destId="{5D168850-4CE8-4076-BCDD-3CA30E6EA2F4}" srcOrd="0" destOrd="0" presId="urn:microsoft.com/office/officeart/2005/8/layout/orgChart1"/>
    <dgm:cxn modelId="{90C68EFB-68D8-4491-8C04-2578330F2BF5}" type="presParOf" srcId="{5D168850-4CE8-4076-BCDD-3CA30E6EA2F4}" destId="{078D0678-DB10-4BD8-8261-28069A7E048E}" srcOrd="0" destOrd="0" presId="urn:microsoft.com/office/officeart/2005/8/layout/orgChart1"/>
    <dgm:cxn modelId="{B1E35FCF-59F6-4B91-8EC8-032F81AB88AB}" type="presParOf" srcId="{5D168850-4CE8-4076-BCDD-3CA30E6EA2F4}" destId="{9110782B-4944-4EB3-BDC4-3D544D745EFD}" srcOrd="1" destOrd="0" presId="urn:microsoft.com/office/officeart/2005/8/layout/orgChart1"/>
    <dgm:cxn modelId="{9CA34250-26F0-43D3-BEA8-83FF23C58131}" type="presParOf" srcId="{D6BC38A2-2582-4480-81A8-917EFE231286}" destId="{30000DD2-0CBB-4215-AC77-095E513BA6F3}" srcOrd="1" destOrd="0" presId="urn:microsoft.com/office/officeart/2005/8/layout/orgChart1"/>
    <dgm:cxn modelId="{CF8C924D-3B4F-4FE6-88B4-CB31F270FBC5}" type="presParOf" srcId="{30000DD2-0CBB-4215-AC77-095E513BA6F3}" destId="{FA7BA103-5643-427D-A628-60D8B410B744}" srcOrd="0" destOrd="0" presId="urn:microsoft.com/office/officeart/2005/8/layout/orgChart1"/>
    <dgm:cxn modelId="{E4B1A02B-E17D-4C0E-8B11-8E9B40E6A75C}" type="presParOf" srcId="{30000DD2-0CBB-4215-AC77-095E513BA6F3}" destId="{E690176E-226A-4515-9BEC-E916798240AF}" srcOrd="1" destOrd="0" presId="urn:microsoft.com/office/officeart/2005/8/layout/orgChart1"/>
    <dgm:cxn modelId="{15427D38-B55A-49FD-96A7-37AF59BE56E2}" type="presParOf" srcId="{E690176E-226A-4515-9BEC-E916798240AF}" destId="{261EA32F-9D33-4494-B8A4-980CBDF282CD}" srcOrd="0" destOrd="0" presId="urn:microsoft.com/office/officeart/2005/8/layout/orgChart1"/>
    <dgm:cxn modelId="{44F182F1-A692-4B61-80BE-DA57E58474EB}" type="presParOf" srcId="{261EA32F-9D33-4494-B8A4-980CBDF282CD}" destId="{28E21F28-E060-42D4-A190-18C78200B336}" srcOrd="0" destOrd="0" presId="urn:microsoft.com/office/officeart/2005/8/layout/orgChart1"/>
    <dgm:cxn modelId="{E7BEE971-8CA3-4CA4-831A-6575B937FC99}" type="presParOf" srcId="{261EA32F-9D33-4494-B8A4-980CBDF282CD}" destId="{C619C569-0D34-4802-AF74-BB9721EC18F9}" srcOrd="1" destOrd="0" presId="urn:microsoft.com/office/officeart/2005/8/layout/orgChart1"/>
    <dgm:cxn modelId="{F417C967-9FC8-47D3-A4B3-62BFBC41F831}" type="presParOf" srcId="{E690176E-226A-4515-9BEC-E916798240AF}" destId="{6AFDBBDA-00B4-48E9-9141-55C4F4EF65EF}" srcOrd="1" destOrd="0" presId="urn:microsoft.com/office/officeart/2005/8/layout/orgChart1"/>
    <dgm:cxn modelId="{82EB3BB8-EBB0-4BD3-BEA7-A7B0B20CD776}" type="presParOf" srcId="{E690176E-226A-4515-9BEC-E916798240AF}" destId="{87844C96-2544-423A-92C5-A5FF2B598183}" srcOrd="2" destOrd="0" presId="urn:microsoft.com/office/officeart/2005/8/layout/orgChart1"/>
    <dgm:cxn modelId="{D6CF55DA-B2B7-4933-BE06-3B93C149DD8F}" type="presParOf" srcId="{30000DD2-0CBB-4215-AC77-095E513BA6F3}" destId="{1015B43D-2B51-4F70-AB85-85C57EB77A5C}" srcOrd="2" destOrd="0" presId="urn:microsoft.com/office/officeart/2005/8/layout/orgChart1"/>
    <dgm:cxn modelId="{5282B9A7-91A4-41A4-93EB-CF8A1433B736}" type="presParOf" srcId="{30000DD2-0CBB-4215-AC77-095E513BA6F3}" destId="{8B8A1707-B5C4-4CCA-A412-DB718DE43C5D}" srcOrd="3" destOrd="0" presId="urn:microsoft.com/office/officeart/2005/8/layout/orgChart1"/>
    <dgm:cxn modelId="{0872A6D5-A579-4B1F-844B-14BEAE0CBA22}" type="presParOf" srcId="{8B8A1707-B5C4-4CCA-A412-DB718DE43C5D}" destId="{C9A6AECD-51DE-4E25-A945-49537CF8C14A}" srcOrd="0" destOrd="0" presId="urn:microsoft.com/office/officeart/2005/8/layout/orgChart1"/>
    <dgm:cxn modelId="{D00BC4E7-059C-4876-90C4-242D79F267D0}" type="presParOf" srcId="{C9A6AECD-51DE-4E25-A945-49537CF8C14A}" destId="{7B89F826-DF05-4B8D-BF61-4DB3B5424A3B}" srcOrd="0" destOrd="0" presId="urn:microsoft.com/office/officeart/2005/8/layout/orgChart1"/>
    <dgm:cxn modelId="{A89F373B-8DCB-4BC1-9DE6-A308C0D49B24}" type="presParOf" srcId="{C9A6AECD-51DE-4E25-A945-49537CF8C14A}" destId="{01AF2DEE-C66D-4663-841D-D01C45CF427B}" srcOrd="1" destOrd="0" presId="urn:microsoft.com/office/officeart/2005/8/layout/orgChart1"/>
    <dgm:cxn modelId="{8821D75B-2911-4244-999C-25837CF98D11}" type="presParOf" srcId="{8B8A1707-B5C4-4CCA-A412-DB718DE43C5D}" destId="{E3A44F45-B62C-4EE0-BD94-8A8A9BE15B8C}" srcOrd="1" destOrd="0" presId="urn:microsoft.com/office/officeart/2005/8/layout/orgChart1"/>
    <dgm:cxn modelId="{1D3E5C74-B936-44FE-ABAB-D7C1C1E49EDC}" type="presParOf" srcId="{E3A44F45-B62C-4EE0-BD94-8A8A9BE15B8C}" destId="{FB008A85-FFE3-47D6-A60E-70F006629C97}" srcOrd="0" destOrd="0" presId="urn:microsoft.com/office/officeart/2005/8/layout/orgChart1"/>
    <dgm:cxn modelId="{3B1E1099-5509-4F79-8D6D-7DDF8662F07C}" type="presParOf" srcId="{E3A44F45-B62C-4EE0-BD94-8A8A9BE15B8C}" destId="{2869D0F0-45C4-4AB8-9035-622365F80F12}" srcOrd="1" destOrd="0" presId="urn:microsoft.com/office/officeart/2005/8/layout/orgChart1"/>
    <dgm:cxn modelId="{043D0E70-8BFD-4B12-BD6F-601EFD10329C}" type="presParOf" srcId="{2869D0F0-45C4-4AB8-9035-622365F80F12}" destId="{1C4D10CC-A96B-4A8A-A9D9-10F753F2BCB8}" srcOrd="0" destOrd="0" presId="urn:microsoft.com/office/officeart/2005/8/layout/orgChart1"/>
    <dgm:cxn modelId="{55601D0D-03DD-4435-895F-6DF3CD01F62B}" type="presParOf" srcId="{1C4D10CC-A96B-4A8A-A9D9-10F753F2BCB8}" destId="{08698979-15AE-4548-8269-E681D18DD556}" srcOrd="0" destOrd="0" presId="urn:microsoft.com/office/officeart/2005/8/layout/orgChart1"/>
    <dgm:cxn modelId="{3A1D5347-A94A-46DF-BC45-3DB1D23C96DD}" type="presParOf" srcId="{1C4D10CC-A96B-4A8A-A9D9-10F753F2BCB8}" destId="{87279B43-986F-4D04-A5CE-97C29D2D323B}" srcOrd="1" destOrd="0" presId="urn:microsoft.com/office/officeart/2005/8/layout/orgChart1"/>
    <dgm:cxn modelId="{30801874-8F9D-4C9E-909A-8F3C231A7940}" type="presParOf" srcId="{2869D0F0-45C4-4AB8-9035-622365F80F12}" destId="{C6DE9747-414B-4915-9284-A60A3022A5F6}" srcOrd="1" destOrd="0" presId="urn:microsoft.com/office/officeart/2005/8/layout/orgChart1"/>
    <dgm:cxn modelId="{08B0AF91-9736-4A30-A131-F955EEDE26E9}" type="presParOf" srcId="{2869D0F0-45C4-4AB8-9035-622365F80F12}" destId="{5C283F92-733E-4C42-A599-CB2062436358}" srcOrd="2" destOrd="0" presId="urn:microsoft.com/office/officeart/2005/8/layout/orgChart1"/>
    <dgm:cxn modelId="{5BB843AB-CA50-411B-A642-F7CA10DED57C}" type="presParOf" srcId="{8B8A1707-B5C4-4CCA-A412-DB718DE43C5D}" destId="{7372667B-C88A-4245-9AC7-F9506B9DDE24}" srcOrd="2" destOrd="0" presId="urn:microsoft.com/office/officeart/2005/8/layout/orgChart1"/>
    <dgm:cxn modelId="{A3D5D900-1E09-4388-95B1-0A3393A62711}" type="presParOf" srcId="{D6BC38A2-2582-4480-81A8-917EFE231286}" destId="{F3451BEC-323A-46ED-BC02-7365ADA28045}" srcOrd="2" destOrd="0" presId="urn:microsoft.com/office/officeart/2005/8/layout/orgChart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99AB092-B9E8-4DE2-9B86-7ABEDBF076E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0F3EDAA-FFC7-4B08-84A1-556D9071DE28}">
      <dgm:prSet phldrT="[Texto]"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É prerrogativa da autoridade se usado segundo:</a:t>
          </a:r>
          <a:endParaRPr lang="pt-BR" b="1" dirty="0">
            <a:solidFill>
              <a:srgbClr val="FF0000"/>
            </a:solidFill>
          </a:endParaRPr>
        </a:p>
      </dgm:t>
    </dgm:pt>
    <dgm:pt modelId="{ED9BEBBF-54E8-4E40-B150-00D9D2AF65A4}" type="parTrans" cxnId="{2C742F21-09D4-4D7D-88A3-9C896D1CFA3F}">
      <dgm:prSet/>
      <dgm:spPr/>
      <dgm:t>
        <a:bodyPr/>
        <a:lstStyle/>
        <a:p>
          <a:endParaRPr lang="pt-BR"/>
        </a:p>
      </dgm:t>
    </dgm:pt>
    <dgm:pt modelId="{3ED00EA5-3875-40D6-89AC-8F5F90B8188E}" type="sibTrans" cxnId="{2C742F21-09D4-4D7D-88A3-9C896D1CFA3F}">
      <dgm:prSet/>
      <dgm:spPr/>
      <dgm:t>
        <a:bodyPr/>
        <a:lstStyle/>
        <a:p>
          <a:endParaRPr lang="pt-BR"/>
        </a:p>
      </dgm:t>
    </dgm:pt>
    <dgm:pt modelId="{55671120-F50E-447E-AFED-63FB5C2EFE98}">
      <dgm:prSet phldrT="[Texto]"/>
      <dgm:spPr/>
      <dgm:t>
        <a:bodyPr/>
        <a:lstStyle/>
        <a:p>
          <a:r>
            <a:rPr lang="pt-BR" dirty="0" smtClean="0"/>
            <a:t>Normas Legais</a:t>
          </a:r>
          <a:endParaRPr lang="pt-BR" dirty="0"/>
        </a:p>
      </dgm:t>
    </dgm:pt>
    <dgm:pt modelId="{0C1149C5-5205-446A-980E-236F49A727F0}" type="parTrans" cxnId="{282C060B-69FE-4DA7-A896-98EC09D786E7}">
      <dgm:prSet/>
      <dgm:spPr/>
      <dgm:t>
        <a:bodyPr/>
        <a:lstStyle/>
        <a:p>
          <a:endParaRPr lang="pt-BR"/>
        </a:p>
      </dgm:t>
    </dgm:pt>
    <dgm:pt modelId="{B3C948AF-0FEC-4662-BD23-674574E4D0B3}" type="sibTrans" cxnId="{282C060B-69FE-4DA7-A896-98EC09D786E7}">
      <dgm:prSet/>
      <dgm:spPr/>
      <dgm:t>
        <a:bodyPr/>
        <a:lstStyle/>
        <a:p>
          <a:endParaRPr lang="pt-BR"/>
        </a:p>
      </dgm:t>
    </dgm:pt>
    <dgm:pt modelId="{BC95BF03-2CB1-48DF-8ECE-1E03BE75DC43}">
      <dgm:prSet phldrT="[Texto]"/>
      <dgm:spPr/>
      <dgm:t>
        <a:bodyPr/>
        <a:lstStyle/>
        <a:p>
          <a:r>
            <a:rPr lang="pt-BR" dirty="0" smtClean="0"/>
            <a:t>Moral da Instituição</a:t>
          </a:r>
          <a:endParaRPr lang="pt-BR" dirty="0"/>
        </a:p>
      </dgm:t>
    </dgm:pt>
    <dgm:pt modelId="{74F31CCC-B2C4-4750-AE6E-6EA4779E09CC}" type="parTrans" cxnId="{4B2540BC-3245-4033-888C-85441239AA65}">
      <dgm:prSet/>
      <dgm:spPr/>
      <dgm:t>
        <a:bodyPr/>
        <a:lstStyle/>
        <a:p>
          <a:endParaRPr lang="pt-BR"/>
        </a:p>
      </dgm:t>
    </dgm:pt>
    <dgm:pt modelId="{0D2116CC-FC2E-461D-A60D-1081F3ECED95}" type="sibTrans" cxnId="{4B2540BC-3245-4033-888C-85441239AA65}">
      <dgm:prSet/>
      <dgm:spPr/>
      <dgm:t>
        <a:bodyPr/>
        <a:lstStyle/>
        <a:p>
          <a:endParaRPr lang="pt-BR"/>
        </a:p>
      </dgm:t>
    </dgm:pt>
    <dgm:pt modelId="{068C4B30-1A04-4D5B-9F71-6CB6E708263B}">
      <dgm:prSet phldrT="[Texto]"/>
      <dgm:spPr/>
      <dgm:t>
        <a:bodyPr/>
        <a:lstStyle/>
        <a:p>
          <a:r>
            <a:rPr lang="pt-BR" dirty="0" smtClean="0"/>
            <a:t>Finalidade do Ato</a:t>
          </a:r>
          <a:endParaRPr lang="pt-BR" dirty="0"/>
        </a:p>
      </dgm:t>
    </dgm:pt>
    <dgm:pt modelId="{A6F17AB5-1037-465D-9131-FADB574454FD}" type="parTrans" cxnId="{5306E830-2184-40D4-93C2-05AB18D1D5E2}">
      <dgm:prSet/>
      <dgm:spPr/>
      <dgm:t>
        <a:bodyPr/>
        <a:lstStyle/>
        <a:p>
          <a:endParaRPr lang="pt-BR"/>
        </a:p>
      </dgm:t>
    </dgm:pt>
    <dgm:pt modelId="{2A0543F1-4082-4BFF-8F5F-D295F0611478}" type="sibTrans" cxnId="{5306E830-2184-40D4-93C2-05AB18D1D5E2}">
      <dgm:prSet/>
      <dgm:spPr/>
      <dgm:t>
        <a:bodyPr/>
        <a:lstStyle/>
        <a:p>
          <a:endParaRPr lang="pt-BR"/>
        </a:p>
      </dgm:t>
    </dgm:pt>
    <dgm:pt modelId="{125841FD-39E0-4959-B4E7-7EFBB198E674}">
      <dgm:prSet phldrT="[Texto]"/>
      <dgm:spPr/>
      <dgm:t>
        <a:bodyPr/>
        <a:lstStyle/>
        <a:p>
          <a:r>
            <a:rPr lang="pt-BR" dirty="0" smtClean="0"/>
            <a:t>Exigências do Interesse Público</a:t>
          </a:r>
          <a:endParaRPr lang="pt-BR" dirty="0"/>
        </a:p>
      </dgm:t>
    </dgm:pt>
    <dgm:pt modelId="{C524D9BE-6650-479D-A545-BE4C67A4FC72}" type="parTrans" cxnId="{E54B5DD3-D0C3-423A-87AE-67079CD4EF83}">
      <dgm:prSet/>
      <dgm:spPr/>
      <dgm:t>
        <a:bodyPr/>
        <a:lstStyle/>
        <a:p>
          <a:endParaRPr lang="pt-BR"/>
        </a:p>
      </dgm:t>
    </dgm:pt>
    <dgm:pt modelId="{93832551-14D6-42F9-A438-CCF0609F3B35}" type="sibTrans" cxnId="{E54B5DD3-D0C3-423A-87AE-67079CD4EF83}">
      <dgm:prSet/>
      <dgm:spPr/>
      <dgm:t>
        <a:bodyPr/>
        <a:lstStyle/>
        <a:p>
          <a:endParaRPr lang="pt-BR"/>
        </a:p>
      </dgm:t>
    </dgm:pt>
    <dgm:pt modelId="{65B90954-9047-4433-BB93-AE4505657909}" type="pres">
      <dgm:prSet presAssocID="{999AB092-B9E8-4DE2-9B86-7ABEDBF076E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B25B862-5DE4-415D-B332-D6FEF7F20B90}" type="pres">
      <dgm:prSet presAssocID="{70F3EDAA-FFC7-4B08-84A1-556D9071DE28}" presName="centerShape" presStyleLbl="node0" presStyleIdx="0" presStyleCnt="1" custScaleX="126734" custScaleY="126734"/>
      <dgm:spPr/>
      <dgm:t>
        <a:bodyPr/>
        <a:lstStyle/>
        <a:p>
          <a:endParaRPr lang="pt-BR"/>
        </a:p>
      </dgm:t>
    </dgm:pt>
    <dgm:pt modelId="{300AE712-2E3B-4B6D-8E72-05A2426B7427}" type="pres">
      <dgm:prSet presAssocID="{0C1149C5-5205-446A-980E-236F49A727F0}" presName="parTrans" presStyleLbl="sibTrans2D1" presStyleIdx="0" presStyleCnt="4"/>
      <dgm:spPr/>
      <dgm:t>
        <a:bodyPr/>
        <a:lstStyle/>
        <a:p>
          <a:endParaRPr lang="pt-BR"/>
        </a:p>
      </dgm:t>
    </dgm:pt>
    <dgm:pt modelId="{17E00D37-4183-4DA6-88CB-45F9B057B361}" type="pres">
      <dgm:prSet presAssocID="{0C1149C5-5205-446A-980E-236F49A727F0}" presName="connectorText" presStyleLbl="sibTrans2D1" presStyleIdx="0" presStyleCnt="4"/>
      <dgm:spPr/>
      <dgm:t>
        <a:bodyPr/>
        <a:lstStyle/>
        <a:p>
          <a:endParaRPr lang="pt-BR"/>
        </a:p>
      </dgm:t>
    </dgm:pt>
    <dgm:pt modelId="{DF28357D-4BB2-4F19-9A02-D63B22B28AE0}" type="pres">
      <dgm:prSet presAssocID="{55671120-F50E-447E-AFED-63FB5C2EFE9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B01013-B8AB-42C4-B62D-8BBA1600CDB9}" type="pres">
      <dgm:prSet presAssocID="{74F31CCC-B2C4-4750-AE6E-6EA4779E09CC}" presName="parTrans" presStyleLbl="sibTrans2D1" presStyleIdx="1" presStyleCnt="4"/>
      <dgm:spPr/>
      <dgm:t>
        <a:bodyPr/>
        <a:lstStyle/>
        <a:p>
          <a:endParaRPr lang="pt-BR"/>
        </a:p>
      </dgm:t>
    </dgm:pt>
    <dgm:pt modelId="{BA6D8BB4-CD42-4B51-B774-8C6CE1236894}" type="pres">
      <dgm:prSet presAssocID="{74F31CCC-B2C4-4750-AE6E-6EA4779E09CC}" presName="connectorText" presStyleLbl="sibTrans2D1" presStyleIdx="1" presStyleCnt="4"/>
      <dgm:spPr/>
      <dgm:t>
        <a:bodyPr/>
        <a:lstStyle/>
        <a:p>
          <a:endParaRPr lang="pt-BR"/>
        </a:p>
      </dgm:t>
    </dgm:pt>
    <dgm:pt modelId="{D536D187-CCB0-4B4D-80E0-52E9ED282BCC}" type="pres">
      <dgm:prSet presAssocID="{BC95BF03-2CB1-48DF-8ECE-1E03BE75DC4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2BFBD43-92CB-4938-BE0F-D3B1931E65AC}" type="pres">
      <dgm:prSet presAssocID="{A6F17AB5-1037-465D-9131-FADB574454FD}" presName="parTrans" presStyleLbl="sibTrans2D1" presStyleIdx="2" presStyleCnt="4"/>
      <dgm:spPr/>
      <dgm:t>
        <a:bodyPr/>
        <a:lstStyle/>
        <a:p>
          <a:endParaRPr lang="pt-BR"/>
        </a:p>
      </dgm:t>
    </dgm:pt>
    <dgm:pt modelId="{8E02A729-BB53-41B3-8A3A-FC842B0BDAC1}" type="pres">
      <dgm:prSet presAssocID="{A6F17AB5-1037-465D-9131-FADB574454FD}" presName="connectorText" presStyleLbl="sibTrans2D1" presStyleIdx="2" presStyleCnt="4"/>
      <dgm:spPr/>
      <dgm:t>
        <a:bodyPr/>
        <a:lstStyle/>
        <a:p>
          <a:endParaRPr lang="pt-BR"/>
        </a:p>
      </dgm:t>
    </dgm:pt>
    <dgm:pt modelId="{86DB3A26-1F59-48F6-BCAE-C38C73C5BC91}" type="pres">
      <dgm:prSet presAssocID="{068C4B30-1A04-4D5B-9F71-6CB6E708263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E44B27-B21B-4CD8-9BAA-22C2F2293B87}" type="pres">
      <dgm:prSet presAssocID="{C524D9BE-6650-479D-A545-BE4C67A4FC72}" presName="parTrans" presStyleLbl="sibTrans2D1" presStyleIdx="3" presStyleCnt="4"/>
      <dgm:spPr/>
      <dgm:t>
        <a:bodyPr/>
        <a:lstStyle/>
        <a:p>
          <a:endParaRPr lang="pt-BR"/>
        </a:p>
      </dgm:t>
    </dgm:pt>
    <dgm:pt modelId="{03C9AFA6-2DC3-4D2C-A2FB-B853073ABB9C}" type="pres">
      <dgm:prSet presAssocID="{C524D9BE-6650-479D-A545-BE4C67A4FC72}" presName="connectorText" presStyleLbl="sibTrans2D1" presStyleIdx="3" presStyleCnt="4"/>
      <dgm:spPr/>
      <dgm:t>
        <a:bodyPr/>
        <a:lstStyle/>
        <a:p>
          <a:endParaRPr lang="pt-BR"/>
        </a:p>
      </dgm:t>
    </dgm:pt>
    <dgm:pt modelId="{7BB25A84-97D3-4349-8E48-33984AF4ADBB}" type="pres">
      <dgm:prSet presAssocID="{125841FD-39E0-4959-B4E7-7EFBB198E67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54B5DD3-D0C3-423A-87AE-67079CD4EF83}" srcId="{70F3EDAA-FFC7-4B08-84A1-556D9071DE28}" destId="{125841FD-39E0-4959-B4E7-7EFBB198E674}" srcOrd="3" destOrd="0" parTransId="{C524D9BE-6650-479D-A545-BE4C67A4FC72}" sibTransId="{93832551-14D6-42F9-A438-CCF0609F3B35}"/>
    <dgm:cxn modelId="{1A4896ED-7281-4311-8C57-FA039B430734}" type="presOf" srcId="{55671120-F50E-447E-AFED-63FB5C2EFE98}" destId="{DF28357D-4BB2-4F19-9A02-D63B22B28AE0}" srcOrd="0" destOrd="0" presId="urn:microsoft.com/office/officeart/2005/8/layout/radial5"/>
    <dgm:cxn modelId="{8C447346-844E-4807-9646-E94B3CB0ADFD}" type="presOf" srcId="{999AB092-B9E8-4DE2-9B86-7ABEDBF076EE}" destId="{65B90954-9047-4433-BB93-AE4505657909}" srcOrd="0" destOrd="0" presId="urn:microsoft.com/office/officeart/2005/8/layout/radial5"/>
    <dgm:cxn modelId="{874C94D5-8906-4661-BDD3-E2B8C4BDE324}" type="presOf" srcId="{74F31CCC-B2C4-4750-AE6E-6EA4779E09CC}" destId="{BA6D8BB4-CD42-4B51-B774-8C6CE1236894}" srcOrd="1" destOrd="0" presId="urn:microsoft.com/office/officeart/2005/8/layout/radial5"/>
    <dgm:cxn modelId="{39FDAB60-09F1-457E-B1DA-F03A9AD83E16}" type="presOf" srcId="{C524D9BE-6650-479D-A545-BE4C67A4FC72}" destId="{03C9AFA6-2DC3-4D2C-A2FB-B853073ABB9C}" srcOrd="1" destOrd="0" presId="urn:microsoft.com/office/officeart/2005/8/layout/radial5"/>
    <dgm:cxn modelId="{2C742F21-09D4-4D7D-88A3-9C896D1CFA3F}" srcId="{999AB092-B9E8-4DE2-9B86-7ABEDBF076EE}" destId="{70F3EDAA-FFC7-4B08-84A1-556D9071DE28}" srcOrd="0" destOrd="0" parTransId="{ED9BEBBF-54E8-4E40-B150-00D9D2AF65A4}" sibTransId="{3ED00EA5-3875-40D6-89AC-8F5F90B8188E}"/>
    <dgm:cxn modelId="{408227C6-ABB1-4FF7-94DF-B975EBEDADEF}" type="presOf" srcId="{74F31CCC-B2C4-4750-AE6E-6EA4779E09CC}" destId="{27B01013-B8AB-42C4-B62D-8BBA1600CDB9}" srcOrd="0" destOrd="0" presId="urn:microsoft.com/office/officeart/2005/8/layout/radial5"/>
    <dgm:cxn modelId="{2A72FA52-E87E-477B-B95C-E269B22EABAC}" type="presOf" srcId="{BC95BF03-2CB1-48DF-8ECE-1E03BE75DC43}" destId="{D536D187-CCB0-4B4D-80E0-52E9ED282BCC}" srcOrd="0" destOrd="0" presId="urn:microsoft.com/office/officeart/2005/8/layout/radial5"/>
    <dgm:cxn modelId="{33A0215D-4C5B-443F-9946-8A797D49C52E}" type="presOf" srcId="{068C4B30-1A04-4D5B-9F71-6CB6E708263B}" destId="{86DB3A26-1F59-48F6-BCAE-C38C73C5BC91}" srcOrd="0" destOrd="0" presId="urn:microsoft.com/office/officeart/2005/8/layout/radial5"/>
    <dgm:cxn modelId="{BB2322F0-B08C-46A7-93D2-9CE3FF11E036}" type="presOf" srcId="{70F3EDAA-FFC7-4B08-84A1-556D9071DE28}" destId="{CB25B862-5DE4-415D-B332-D6FEF7F20B90}" srcOrd="0" destOrd="0" presId="urn:microsoft.com/office/officeart/2005/8/layout/radial5"/>
    <dgm:cxn modelId="{2EE342A0-DFC5-4673-9548-A225BAD639AB}" type="presOf" srcId="{125841FD-39E0-4959-B4E7-7EFBB198E674}" destId="{7BB25A84-97D3-4349-8E48-33984AF4ADBB}" srcOrd="0" destOrd="0" presId="urn:microsoft.com/office/officeart/2005/8/layout/radial5"/>
    <dgm:cxn modelId="{282C060B-69FE-4DA7-A896-98EC09D786E7}" srcId="{70F3EDAA-FFC7-4B08-84A1-556D9071DE28}" destId="{55671120-F50E-447E-AFED-63FB5C2EFE98}" srcOrd="0" destOrd="0" parTransId="{0C1149C5-5205-446A-980E-236F49A727F0}" sibTransId="{B3C948AF-0FEC-4662-BD23-674574E4D0B3}"/>
    <dgm:cxn modelId="{7156AFD3-3F0A-4C2C-BBCE-91D1280AB373}" type="presOf" srcId="{A6F17AB5-1037-465D-9131-FADB574454FD}" destId="{12BFBD43-92CB-4938-BE0F-D3B1931E65AC}" srcOrd="0" destOrd="0" presId="urn:microsoft.com/office/officeart/2005/8/layout/radial5"/>
    <dgm:cxn modelId="{EE43E7CF-7D24-40BC-9E87-7E8C5324546A}" type="presOf" srcId="{A6F17AB5-1037-465D-9131-FADB574454FD}" destId="{8E02A729-BB53-41B3-8A3A-FC842B0BDAC1}" srcOrd="1" destOrd="0" presId="urn:microsoft.com/office/officeart/2005/8/layout/radial5"/>
    <dgm:cxn modelId="{4B2540BC-3245-4033-888C-85441239AA65}" srcId="{70F3EDAA-FFC7-4B08-84A1-556D9071DE28}" destId="{BC95BF03-2CB1-48DF-8ECE-1E03BE75DC43}" srcOrd="1" destOrd="0" parTransId="{74F31CCC-B2C4-4750-AE6E-6EA4779E09CC}" sibTransId="{0D2116CC-FC2E-461D-A60D-1081F3ECED95}"/>
    <dgm:cxn modelId="{13C43BC8-BC41-436E-929D-28B30187A6C5}" type="presOf" srcId="{0C1149C5-5205-446A-980E-236F49A727F0}" destId="{300AE712-2E3B-4B6D-8E72-05A2426B7427}" srcOrd="0" destOrd="0" presId="urn:microsoft.com/office/officeart/2005/8/layout/radial5"/>
    <dgm:cxn modelId="{5306E830-2184-40D4-93C2-05AB18D1D5E2}" srcId="{70F3EDAA-FFC7-4B08-84A1-556D9071DE28}" destId="{068C4B30-1A04-4D5B-9F71-6CB6E708263B}" srcOrd="2" destOrd="0" parTransId="{A6F17AB5-1037-465D-9131-FADB574454FD}" sibTransId="{2A0543F1-4082-4BFF-8F5F-D295F0611478}"/>
    <dgm:cxn modelId="{DA34825A-348A-4813-ACA5-5D2232674474}" type="presOf" srcId="{C524D9BE-6650-479D-A545-BE4C67A4FC72}" destId="{88E44B27-B21B-4CD8-9BAA-22C2F2293B87}" srcOrd="0" destOrd="0" presId="urn:microsoft.com/office/officeart/2005/8/layout/radial5"/>
    <dgm:cxn modelId="{665CE0F8-1FD9-4000-AF2E-9E831763E6D0}" type="presOf" srcId="{0C1149C5-5205-446A-980E-236F49A727F0}" destId="{17E00D37-4183-4DA6-88CB-45F9B057B361}" srcOrd="1" destOrd="0" presId="urn:microsoft.com/office/officeart/2005/8/layout/radial5"/>
    <dgm:cxn modelId="{3D3283B3-5EEE-44A8-AD02-2B644DDF5313}" type="presParOf" srcId="{65B90954-9047-4433-BB93-AE4505657909}" destId="{CB25B862-5DE4-415D-B332-D6FEF7F20B90}" srcOrd="0" destOrd="0" presId="urn:microsoft.com/office/officeart/2005/8/layout/radial5"/>
    <dgm:cxn modelId="{06E4AE01-109E-4D80-9B7E-3DCEFDD20237}" type="presParOf" srcId="{65B90954-9047-4433-BB93-AE4505657909}" destId="{300AE712-2E3B-4B6D-8E72-05A2426B7427}" srcOrd="1" destOrd="0" presId="urn:microsoft.com/office/officeart/2005/8/layout/radial5"/>
    <dgm:cxn modelId="{6CBBD742-3068-4F6D-BA5B-C9FDA0F9B8D5}" type="presParOf" srcId="{300AE712-2E3B-4B6D-8E72-05A2426B7427}" destId="{17E00D37-4183-4DA6-88CB-45F9B057B361}" srcOrd="0" destOrd="0" presId="urn:microsoft.com/office/officeart/2005/8/layout/radial5"/>
    <dgm:cxn modelId="{B64B78D9-29C4-43C3-8E37-BE54D51588F8}" type="presParOf" srcId="{65B90954-9047-4433-BB93-AE4505657909}" destId="{DF28357D-4BB2-4F19-9A02-D63B22B28AE0}" srcOrd="2" destOrd="0" presId="urn:microsoft.com/office/officeart/2005/8/layout/radial5"/>
    <dgm:cxn modelId="{1EF2A180-5E88-4C94-A451-95634FBFCDEA}" type="presParOf" srcId="{65B90954-9047-4433-BB93-AE4505657909}" destId="{27B01013-B8AB-42C4-B62D-8BBA1600CDB9}" srcOrd="3" destOrd="0" presId="urn:microsoft.com/office/officeart/2005/8/layout/radial5"/>
    <dgm:cxn modelId="{F7B61EA0-0402-4B51-8E64-D88231BCF95C}" type="presParOf" srcId="{27B01013-B8AB-42C4-B62D-8BBA1600CDB9}" destId="{BA6D8BB4-CD42-4B51-B774-8C6CE1236894}" srcOrd="0" destOrd="0" presId="urn:microsoft.com/office/officeart/2005/8/layout/radial5"/>
    <dgm:cxn modelId="{F8A1B924-F2D7-4497-B79B-DB62577BE196}" type="presParOf" srcId="{65B90954-9047-4433-BB93-AE4505657909}" destId="{D536D187-CCB0-4B4D-80E0-52E9ED282BCC}" srcOrd="4" destOrd="0" presId="urn:microsoft.com/office/officeart/2005/8/layout/radial5"/>
    <dgm:cxn modelId="{C475DC71-269D-44CC-AE3B-1EE746ED135A}" type="presParOf" srcId="{65B90954-9047-4433-BB93-AE4505657909}" destId="{12BFBD43-92CB-4938-BE0F-D3B1931E65AC}" srcOrd="5" destOrd="0" presId="urn:microsoft.com/office/officeart/2005/8/layout/radial5"/>
    <dgm:cxn modelId="{9611B999-8998-4302-8FAF-628A3F9268BF}" type="presParOf" srcId="{12BFBD43-92CB-4938-BE0F-D3B1931E65AC}" destId="{8E02A729-BB53-41B3-8A3A-FC842B0BDAC1}" srcOrd="0" destOrd="0" presId="urn:microsoft.com/office/officeart/2005/8/layout/radial5"/>
    <dgm:cxn modelId="{E700B217-48AD-44CB-89FE-83631490C56C}" type="presParOf" srcId="{65B90954-9047-4433-BB93-AE4505657909}" destId="{86DB3A26-1F59-48F6-BCAE-C38C73C5BC91}" srcOrd="6" destOrd="0" presId="urn:microsoft.com/office/officeart/2005/8/layout/radial5"/>
    <dgm:cxn modelId="{34A4158D-8C0C-41F0-A87A-0647C62EAAA2}" type="presParOf" srcId="{65B90954-9047-4433-BB93-AE4505657909}" destId="{88E44B27-B21B-4CD8-9BAA-22C2F2293B87}" srcOrd="7" destOrd="0" presId="urn:microsoft.com/office/officeart/2005/8/layout/radial5"/>
    <dgm:cxn modelId="{1F041CED-B7A8-46DD-BBBE-1D4783F4676C}" type="presParOf" srcId="{88E44B27-B21B-4CD8-9BAA-22C2F2293B87}" destId="{03C9AFA6-2DC3-4D2C-A2FB-B853073ABB9C}" srcOrd="0" destOrd="0" presId="urn:microsoft.com/office/officeart/2005/8/layout/radial5"/>
    <dgm:cxn modelId="{2A9BFB30-12BA-4815-A40D-72AFF7C2710C}" type="presParOf" srcId="{65B90954-9047-4433-BB93-AE4505657909}" destId="{7BB25A84-97D3-4349-8E48-33984AF4ADBB}" srcOrd="8" destOrd="0" presId="urn:microsoft.com/office/officeart/2005/8/layout/radial5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99AB092-B9E8-4DE2-9B86-7ABEDBF076E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0F3EDAA-FFC7-4B08-84A1-556D9071DE28}">
      <dgm:prSet phldrT="[Texto]" custT="1"/>
      <dgm:spPr/>
      <dgm:t>
        <a:bodyPr/>
        <a:lstStyle/>
        <a:p>
          <a:r>
            <a:rPr lang="pt-BR" sz="2100" b="1" dirty="0" smtClean="0">
              <a:solidFill>
                <a:srgbClr val="FF0000"/>
              </a:solidFill>
            </a:rPr>
            <a:t>É abuso do poder empregá-lo:</a:t>
          </a:r>
          <a:endParaRPr lang="pt-BR" sz="2100" b="1" dirty="0">
            <a:solidFill>
              <a:srgbClr val="FF0000"/>
            </a:solidFill>
          </a:endParaRPr>
        </a:p>
      </dgm:t>
    </dgm:pt>
    <dgm:pt modelId="{ED9BEBBF-54E8-4E40-B150-00D9D2AF65A4}" type="parTrans" cxnId="{2C742F21-09D4-4D7D-88A3-9C896D1CFA3F}">
      <dgm:prSet/>
      <dgm:spPr/>
      <dgm:t>
        <a:bodyPr/>
        <a:lstStyle/>
        <a:p>
          <a:endParaRPr lang="pt-BR"/>
        </a:p>
      </dgm:t>
    </dgm:pt>
    <dgm:pt modelId="{3ED00EA5-3875-40D6-89AC-8F5F90B8188E}" type="sibTrans" cxnId="{2C742F21-09D4-4D7D-88A3-9C896D1CFA3F}">
      <dgm:prSet/>
      <dgm:spPr/>
      <dgm:t>
        <a:bodyPr/>
        <a:lstStyle/>
        <a:p>
          <a:endParaRPr lang="pt-BR"/>
        </a:p>
      </dgm:t>
    </dgm:pt>
    <dgm:pt modelId="{55671120-F50E-447E-AFED-63FB5C2EFE98}">
      <dgm:prSet phldrT="[Texto]"/>
      <dgm:spPr/>
      <dgm:t>
        <a:bodyPr/>
        <a:lstStyle/>
        <a:p>
          <a:r>
            <a:rPr lang="pt-BR" dirty="0" smtClean="0"/>
            <a:t>Fora da Lei</a:t>
          </a:r>
          <a:endParaRPr lang="pt-BR" dirty="0"/>
        </a:p>
      </dgm:t>
    </dgm:pt>
    <dgm:pt modelId="{0C1149C5-5205-446A-980E-236F49A727F0}" type="parTrans" cxnId="{282C060B-69FE-4DA7-A896-98EC09D786E7}">
      <dgm:prSet/>
      <dgm:spPr/>
      <dgm:t>
        <a:bodyPr/>
        <a:lstStyle/>
        <a:p>
          <a:endParaRPr lang="pt-BR"/>
        </a:p>
      </dgm:t>
    </dgm:pt>
    <dgm:pt modelId="{B3C948AF-0FEC-4662-BD23-674574E4D0B3}" type="sibTrans" cxnId="{282C060B-69FE-4DA7-A896-98EC09D786E7}">
      <dgm:prSet/>
      <dgm:spPr/>
      <dgm:t>
        <a:bodyPr/>
        <a:lstStyle/>
        <a:p>
          <a:endParaRPr lang="pt-BR"/>
        </a:p>
      </dgm:t>
    </dgm:pt>
    <dgm:pt modelId="{BC95BF03-2CB1-48DF-8ECE-1E03BE75DC43}">
      <dgm:prSet phldrT="[Texto]"/>
      <dgm:spPr/>
      <dgm:t>
        <a:bodyPr/>
        <a:lstStyle/>
        <a:p>
          <a:r>
            <a:rPr lang="pt-BR" dirty="0" smtClean="0"/>
            <a:t>Sem Utilidade Pública</a:t>
          </a:r>
          <a:endParaRPr lang="pt-BR" dirty="0"/>
        </a:p>
      </dgm:t>
    </dgm:pt>
    <dgm:pt modelId="{74F31CCC-B2C4-4750-AE6E-6EA4779E09CC}" type="parTrans" cxnId="{4B2540BC-3245-4033-888C-85441239AA65}">
      <dgm:prSet/>
      <dgm:spPr/>
      <dgm:t>
        <a:bodyPr/>
        <a:lstStyle/>
        <a:p>
          <a:endParaRPr lang="pt-BR"/>
        </a:p>
      </dgm:t>
    </dgm:pt>
    <dgm:pt modelId="{0D2116CC-FC2E-461D-A60D-1081F3ECED95}" type="sibTrans" cxnId="{4B2540BC-3245-4033-888C-85441239AA65}">
      <dgm:prSet/>
      <dgm:spPr/>
      <dgm:t>
        <a:bodyPr/>
        <a:lstStyle/>
        <a:p>
          <a:endParaRPr lang="pt-BR"/>
        </a:p>
      </dgm:t>
    </dgm:pt>
    <dgm:pt modelId="{65B90954-9047-4433-BB93-AE4505657909}" type="pres">
      <dgm:prSet presAssocID="{999AB092-B9E8-4DE2-9B86-7ABEDBF076E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B25B862-5DE4-415D-B332-D6FEF7F20B90}" type="pres">
      <dgm:prSet presAssocID="{70F3EDAA-FFC7-4B08-84A1-556D9071DE28}" presName="centerShape" presStyleLbl="node0" presStyleIdx="0" presStyleCnt="1" custScaleX="140570" custScaleY="148838"/>
      <dgm:spPr/>
      <dgm:t>
        <a:bodyPr/>
        <a:lstStyle/>
        <a:p>
          <a:endParaRPr lang="pt-BR"/>
        </a:p>
      </dgm:t>
    </dgm:pt>
    <dgm:pt modelId="{300AE712-2E3B-4B6D-8E72-05A2426B7427}" type="pres">
      <dgm:prSet presAssocID="{0C1149C5-5205-446A-980E-236F49A727F0}" presName="parTrans" presStyleLbl="sibTrans2D1" presStyleIdx="0" presStyleCnt="2"/>
      <dgm:spPr/>
      <dgm:t>
        <a:bodyPr/>
        <a:lstStyle/>
        <a:p>
          <a:endParaRPr lang="pt-BR"/>
        </a:p>
      </dgm:t>
    </dgm:pt>
    <dgm:pt modelId="{17E00D37-4183-4DA6-88CB-45F9B057B361}" type="pres">
      <dgm:prSet presAssocID="{0C1149C5-5205-446A-980E-236F49A727F0}" presName="connectorText" presStyleLbl="sibTrans2D1" presStyleIdx="0" presStyleCnt="2"/>
      <dgm:spPr/>
      <dgm:t>
        <a:bodyPr/>
        <a:lstStyle/>
        <a:p>
          <a:endParaRPr lang="pt-BR"/>
        </a:p>
      </dgm:t>
    </dgm:pt>
    <dgm:pt modelId="{DF28357D-4BB2-4F19-9A02-D63B22B28AE0}" type="pres">
      <dgm:prSet presAssocID="{55671120-F50E-447E-AFED-63FB5C2EFE98}" presName="node" presStyleLbl="node1" presStyleIdx="0" presStyleCnt="2" custRadScaleRad="137785" custRadScaleInc="13140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B01013-B8AB-42C4-B62D-8BBA1600CDB9}" type="pres">
      <dgm:prSet presAssocID="{74F31CCC-B2C4-4750-AE6E-6EA4779E09CC}" presName="parTrans" presStyleLbl="sibTrans2D1" presStyleIdx="1" presStyleCnt="2"/>
      <dgm:spPr/>
      <dgm:t>
        <a:bodyPr/>
        <a:lstStyle/>
        <a:p>
          <a:endParaRPr lang="pt-BR"/>
        </a:p>
      </dgm:t>
    </dgm:pt>
    <dgm:pt modelId="{BA6D8BB4-CD42-4B51-B774-8C6CE1236894}" type="pres">
      <dgm:prSet presAssocID="{74F31CCC-B2C4-4750-AE6E-6EA4779E09CC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D536D187-CCB0-4B4D-80E0-52E9ED282BCC}" type="pres">
      <dgm:prSet presAssocID="{BC95BF03-2CB1-48DF-8ECE-1E03BE75DC43}" presName="node" presStyleLbl="node1" presStyleIdx="1" presStyleCnt="2" custRadScaleRad="132643" custRadScaleInc="6395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86B74AE-6C84-45FA-91F4-83AC5C7A993C}" type="presOf" srcId="{70F3EDAA-FFC7-4B08-84A1-556D9071DE28}" destId="{CB25B862-5DE4-415D-B332-D6FEF7F20B90}" srcOrd="0" destOrd="0" presId="urn:microsoft.com/office/officeart/2005/8/layout/radial5"/>
    <dgm:cxn modelId="{4B2540BC-3245-4033-888C-85441239AA65}" srcId="{70F3EDAA-FFC7-4B08-84A1-556D9071DE28}" destId="{BC95BF03-2CB1-48DF-8ECE-1E03BE75DC43}" srcOrd="1" destOrd="0" parTransId="{74F31CCC-B2C4-4750-AE6E-6EA4779E09CC}" sibTransId="{0D2116CC-FC2E-461D-A60D-1081F3ECED95}"/>
    <dgm:cxn modelId="{6715F5A6-3A65-4389-8177-F8AD3A827956}" type="presOf" srcId="{999AB092-B9E8-4DE2-9B86-7ABEDBF076EE}" destId="{65B90954-9047-4433-BB93-AE4505657909}" srcOrd="0" destOrd="0" presId="urn:microsoft.com/office/officeart/2005/8/layout/radial5"/>
    <dgm:cxn modelId="{1BABEE6D-1DE3-42B1-8376-60E7BB9AA2FD}" type="presOf" srcId="{BC95BF03-2CB1-48DF-8ECE-1E03BE75DC43}" destId="{D536D187-CCB0-4B4D-80E0-52E9ED282BCC}" srcOrd="0" destOrd="0" presId="urn:microsoft.com/office/officeart/2005/8/layout/radial5"/>
    <dgm:cxn modelId="{282C060B-69FE-4DA7-A896-98EC09D786E7}" srcId="{70F3EDAA-FFC7-4B08-84A1-556D9071DE28}" destId="{55671120-F50E-447E-AFED-63FB5C2EFE98}" srcOrd="0" destOrd="0" parTransId="{0C1149C5-5205-446A-980E-236F49A727F0}" sibTransId="{B3C948AF-0FEC-4662-BD23-674574E4D0B3}"/>
    <dgm:cxn modelId="{2C742F21-09D4-4D7D-88A3-9C896D1CFA3F}" srcId="{999AB092-B9E8-4DE2-9B86-7ABEDBF076EE}" destId="{70F3EDAA-FFC7-4B08-84A1-556D9071DE28}" srcOrd="0" destOrd="0" parTransId="{ED9BEBBF-54E8-4E40-B150-00D9D2AF65A4}" sibTransId="{3ED00EA5-3875-40D6-89AC-8F5F90B8188E}"/>
    <dgm:cxn modelId="{12D61C5E-18EB-4A68-9AB1-209164DFC27A}" type="presOf" srcId="{74F31CCC-B2C4-4750-AE6E-6EA4779E09CC}" destId="{27B01013-B8AB-42C4-B62D-8BBA1600CDB9}" srcOrd="0" destOrd="0" presId="urn:microsoft.com/office/officeart/2005/8/layout/radial5"/>
    <dgm:cxn modelId="{28C9D8FA-252C-4CC6-A4F1-6E154E5F45A2}" type="presOf" srcId="{74F31CCC-B2C4-4750-AE6E-6EA4779E09CC}" destId="{BA6D8BB4-CD42-4B51-B774-8C6CE1236894}" srcOrd="1" destOrd="0" presId="urn:microsoft.com/office/officeart/2005/8/layout/radial5"/>
    <dgm:cxn modelId="{10D8820C-A9DA-4260-90E1-1F429AC4E8DB}" type="presOf" srcId="{0C1149C5-5205-446A-980E-236F49A727F0}" destId="{17E00D37-4183-4DA6-88CB-45F9B057B361}" srcOrd="1" destOrd="0" presId="urn:microsoft.com/office/officeart/2005/8/layout/radial5"/>
    <dgm:cxn modelId="{45842380-3B73-47C8-8AC4-E67C6B341992}" type="presOf" srcId="{55671120-F50E-447E-AFED-63FB5C2EFE98}" destId="{DF28357D-4BB2-4F19-9A02-D63B22B28AE0}" srcOrd="0" destOrd="0" presId="urn:microsoft.com/office/officeart/2005/8/layout/radial5"/>
    <dgm:cxn modelId="{30BB6576-AE9D-49B4-B3FF-5F3C42FFEE65}" type="presOf" srcId="{0C1149C5-5205-446A-980E-236F49A727F0}" destId="{300AE712-2E3B-4B6D-8E72-05A2426B7427}" srcOrd="0" destOrd="0" presId="urn:microsoft.com/office/officeart/2005/8/layout/radial5"/>
    <dgm:cxn modelId="{B38DA906-4CD8-4538-8BED-553EC0037553}" type="presParOf" srcId="{65B90954-9047-4433-BB93-AE4505657909}" destId="{CB25B862-5DE4-415D-B332-D6FEF7F20B90}" srcOrd="0" destOrd="0" presId="urn:microsoft.com/office/officeart/2005/8/layout/radial5"/>
    <dgm:cxn modelId="{0C903EB7-FE5D-4AC6-8754-2477441785B1}" type="presParOf" srcId="{65B90954-9047-4433-BB93-AE4505657909}" destId="{300AE712-2E3B-4B6D-8E72-05A2426B7427}" srcOrd="1" destOrd="0" presId="urn:microsoft.com/office/officeart/2005/8/layout/radial5"/>
    <dgm:cxn modelId="{7129ED9D-F801-4E27-B74C-32328B6E9B7A}" type="presParOf" srcId="{300AE712-2E3B-4B6D-8E72-05A2426B7427}" destId="{17E00D37-4183-4DA6-88CB-45F9B057B361}" srcOrd="0" destOrd="0" presId="urn:microsoft.com/office/officeart/2005/8/layout/radial5"/>
    <dgm:cxn modelId="{C9D855B9-D9DC-41B1-843B-C4B6158D098E}" type="presParOf" srcId="{65B90954-9047-4433-BB93-AE4505657909}" destId="{DF28357D-4BB2-4F19-9A02-D63B22B28AE0}" srcOrd="2" destOrd="0" presId="urn:microsoft.com/office/officeart/2005/8/layout/radial5"/>
    <dgm:cxn modelId="{D0DBB5E8-27CD-426A-8875-8D96105FEB93}" type="presParOf" srcId="{65B90954-9047-4433-BB93-AE4505657909}" destId="{27B01013-B8AB-42C4-B62D-8BBA1600CDB9}" srcOrd="3" destOrd="0" presId="urn:microsoft.com/office/officeart/2005/8/layout/radial5"/>
    <dgm:cxn modelId="{380D33C4-1E6A-4E12-81CB-D49A94A082C8}" type="presParOf" srcId="{27B01013-B8AB-42C4-B62D-8BBA1600CDB9}" destId="{BA6D8BB4-CD42-4B51-B774-8C6CE1236894}" srcOrd="0" destOrd="0" presId="urn:microsoft.com/office/officeart/2005/8/layout/radial5"/>
    <dgm:cxn modelId="{EF5CD5EB-53D1-4845-BC95-FF2FF28322EA}" type="presParOf" srcId="{65B90954-9047-4433-BB93-AE4505657909}" destId="{D536D187-CCB0-4B4D-80E0-52E9ED282BCC}" srcOrd="4" destOrd="0" presId="urn:microsoft.com/office/officeart/2005/8/layout/radial5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A8A5173-55D2-4933-A67F-2BA7936F6F8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0747664-3F9B-402C-B9A8-3179E5D9A8CF}">
      <dgm:prSet phldrT="[Texto]"/>
      <dgm:spPr/>
      <dgm:t>
        <a:bodyPr/>
        <a:lstStyle/>
        <a:p>
          <a:r>
            <a:rPr lang="pt-BR" dirty="0" smtClean="0"/>
            <a:t>Autoridade, embora  competente para o ato administrativo, ...</a:t>
          </a:r>
          <a:endParaRPr lang="pt-BR" dirty="0"/>
        </a:p>
      </dgm:t>
    </dgm:pt>
    <dgm:pt modelId="{8E1E071C-F7D1-41AB-9F9F-2298F4A54749}" type="parTrans" cxnId="{FF22C768-F966-4346-8099-14E8254A280D}">
      <dgm:prSet/>
      <dgm:spPr/>
      <dgm:t>
        <a:bodyPr/>
        <a:lstStyle/>
        <a:p>
          <a:endParaRPr lang="pt-BR"/>
        </a:p>
      </dgm:t>
    </dgm:pt>
    <dgm:pt modelId="{CC839775-DC75-426A-8EFC-A7EE3B8978EE}" type="sibTrans" cxnId="{FF22C768-F966-4346-8099-14E8254A280D}">
      <dgm:prSet/>
      <dgm:spPr/>
      <dgm:t>
        <a:bodyPr/>
        <a:lstStyle/>
        <a:p>
          <a:endParaRPr lang="pt-BR"/>
        </a:p>
      </dgm:t>
    </dgm:pt>
    <dgm:pt modelId="{3AEFE6A9-86F9-4724-ABB7-BF684B8856E0}">
      <dgm:prSet phldrT="[Texto]"/>
      <dgm:spPr/>
      <dgm:t>
        <a:bodyPr/>
        <a:lstStyle/>
        <a:p>
          <a:r>
            <a:rPr lang="pt-BR" dirty="0" smtClean="0"/>
            <a:t>ultrapassa os limites de suas atribuições</a:t>
          </a:r>
          <a:endParaRPr lang="pt-BR" dirty="0"/>
        </a:p>
      </dgm:t>
    </dgm:pt>
    <dgm:pt modelId="{F9B6C984-7B38-4293-BF2E-286411E9939E}" type="parTrans" cxnId="{A26EB09F-0289-410B-A277-E66916206E2D}">
      <dgm:prSet/>
      <dgm:spPr/>
      <dgm:t>
        <a:bodyPr/>
        <a:lstStyle/>
        <a:p>
          <a:endParaRPr lang="pt-BR"/>
        </a:p>
      </dgm:t>
    </dgm:pt>
    <dgm:pt modelId="{CECB44EA-E40E-4298-8F20-B89801591CB4}" type="sibTrans" cxnId="{A26EB09F-0289-410B-A277-E66916206E2D}">
      <dgm:prSet/>
      <dgm:spPr/>
      <dgm:t>
        <a:bodyPr/>
        <a:lstStyle/>
        <a:p>
          <a:endParaRPr lang="pt-BR"/>
        </a:p>
      </dgm:t>
    </dgm:pt>
    <dgm:pt modelId="{761B2547-8068-4263-98F7-38265FD204EE}">
      <dgm:prSet phldrT="[Texto]"/>
      <dgm:spPr/>
      <dgm:t>
        <a:bodyPr/>
        <a:lstStyle/>
        <a:p>
          <a:r>
            <a:rPr lang="pt-BR" dirty="0" smtClean="0"/>
            <a:t>desvia das finalidades administrativas</a:t>
          </a:r>
          <a:endParaRPr lang="pt-BR" dirty="0"/>
        </a:p>
      </dgm:t>
    </dgm:pt>
    <dgm:pt modelId="{ED074B77-7FB5-4D23-A07A-5B4C51805EA9}" type="sibTrans" cxnId="{1C9947F1-7ABD-43DB-8603-B5282FCCFE40}">
      <dgm:prSet/>
      <dgm:spPr/>
      <dgm:t>
        <a:bodyPr/>
        <a:lstStyle/>
        <a:p>
          <a:endParaRPr lang="pt-BR"/>
        </a:p>
      </dgm:t>
    </dgm:pt>
    <dgm:pt modelId="{EA70D879-E87A-4A89-A9B9-FEF61F88F8F6}" type="parTrans" cxnId="{1C9947F1-7ABD-43DB-8603-B5282FCCFE40}">
      <dgm:prSet/>
      <dgm:spPr/>
      <dgm:t>
        <a:bodyPr/>
        <a:lstStyle/>
        <a:p>
          <a:endParaRPr lang="pt-BR"/>
        </a:p>
      </dgm:t>
    </dgm:pt>
    <dgm:pt modelId="{99816E37-3AE2-4EBD-A90D-F0D023961A21}" type="pres">
      <dgm:prSet presAssocID="{8A8A5173-55D2-4933-A67F-2BA7936F6F8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4002C3D-C2E2-4FEA-BC0B-E2F384BDAE9D}" type="pres">
      <dgm:prSet presAssocID="{E0747664-3F9B-402C-B9A8-3179E5D9A8CF}" presName="root1" presStyleCnt="0"/>
      <dgm:spPr/>
    </dgm:pt>
    <dgm:pt modelId="{62F0AC69-9379-4CA7-B4BC-D00A0DE4428C}" type="pres">
      <dgm:prSet presAssocID="{E0747664-3F9B-402C-B9A8-3179E5D9A8CF}" presName="LevelOneTextNode" presStyleLbl="node0" presStyleIdx="0" presStyleCnt="1" custScaleX="103110" custScaleY="13220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8CC6521-57B2-4717-AED9-E652E6F21AB3}" type="pres">
      <dgm:prSet presAssocID="{E0747664-3F9B-402C-B9A8-3179E5D9A8CF}" presName="level2hierChild" presStyleCnt="0"/>
      <dgm:spPr/>
    </dgm:pt>
    <dgm:pt modelId="{8E36644F-07BC-4567-A68F-33CA0DB18F35}" type="pres">
      <dgm:prSet presAssocID="{F9B6C984-7B38-4293-BF2E-286411E9939E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D7944166-1A32-4F61-A400-3FE05454C0B8}" type="pres">
      <dgm:prSet presAssocID="{F9B6C984-7B38-4293-BF2E-286411E9939E}" presName="connTx" presStyleLbl="parChTrans1D2" presStyleIdx="0" presStyleCnt="2"/>
      <dgm:spPr/>
      <dgm:t>
        <a:bodyPr/>
        <a:lstStyle/>
        <a:p>
          <a:endParaRPr lang="pt-BR"/>
        </a:p>
      </dgm:t>
    </dgm:pt>
    <dgm:pt modelId="{8490BFE5-48EE-421B-AFF0-A56A88C73CC7}" type="pres">
      <dgm:prSet presAssocID="{3AEFE6A9-86F9-4724-ABB7-BF684B8856E0}" presName="root2" presStyleCnt="0"/>
      <dgm:spPr/>
    </dgm:pt>
    <dgm:pt modelId="{8E95C9B0-DBCF-4371-90B0-8596281FD38C}" type="pres">
      <dgm:prSet presAssocID="{3AEFE6A9-86F9-4724-ABB7-BF684B8856E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0AEE328-0DB6-421B-A0A2-EE79EBD1B079}" type="pres">
      <dgm:prSet presAssocID="{3AEFE6A9-86F9-4724-ABB7-BF684B8856E0}" presName="level3hierChild" presStyleCnt="0"/>
      <dgm:spPr/>
    </dgm:pt>
    <dgm:pt modelId="{9A080FA7-8C70-475E-A5FB-A993F7550862}" type="pres">
      <dgm:prSet presAssocID="{EA70D879-E87A-4A89-A9B9-FEF61F88F8F6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EA2C0238-481C-41A6-A199-62528117C421}" type="pres">
      <dgm:prSet presAssocID="{EA70D879-E87A-4A89-A9B9-FEF61F88F8F6}" presName="connTx" presStyleLbl="parChTrans1D2" presStyleIdx="1" presStyleCnt="2"/>
      <dgm:spPr/>
      <dgm:t>
        <a:bodyPr/>
        <a:lstStyle/>
        <a:p>
          <a:endParaRPr lang="pt-BR"/>
        </a:p>
      </dgm:t>
    </dgm:pt>
    <dgm:pt modelId="{441264E0-6663-4F44-A1C2-D5044644F123}" type="pres">
      <dgm:prSet presAssocID="{761B2547-8068-4263-98F7-38265FD204EE}" presName="root2" presStyleCnt="0"/>
      <dgm:spPr/>
    </dgm:pt>
    <dgm:pt modelId="{A96A9986-D280-456B-A1DA-CCEF8135D5CB}" type="pres">
      <dgm:prSet presAssocID="{761B2547-8068-4263-98F7-38265FD204E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4FC0D67-8655-4BFB-BC00-E963924A1C98}" type="pres">
      <dgm:prSet presAssocID="{761B2547-8068-4263-98F7-38265FD204EE}" presName="level3hierChild" presStyleCnt="0"/>
      <dgm:spPr/>
    </dgm:pt>
  </dgm:ptLst>
  <dgm:cxnLst>
    <dgm:cxn modelId="{A26EB09F-0289-410B-A277-E66916206E2D}" srcId="{E0747664-3F9B-402C-B9A8-3179E5D9A8CF}" destId="{3AEFE6A9-86F9-4724-ABB7-BF684B8856E0}" srcOrd="0" destOrd="0" parTransId="{F9B6C984-7B38-4293-BF2E-286411E9939E}" sibTransId="{CECB44EA-E40E-4298-8F20-B89801591CB4}"/>
    <dgm:cxn modelId="{FF22C768-F966-4346-8099-14E8254A280D}" srcId="{8A8A5173-55D2-4933-A67F-2BA7936F6F87}" destId="{E0747664-3F9B-402C-B9A8-3179E5D9A8CF}" srcOrd="0" destOrd="0" parTransId="{8E1E071C-F7D1-41AB-9F9F-2298F4A54749}" sibTransId="{CC839775-DC75-426A-8EFC-A7EE3B8978EE}"/>
    <dgm:cxn modelId="{B05DADC7-BD72-4D3E-BE6D-676001414DD3}" type="presOf" srcId="{EA70D879-E87A-4A89-A9B9-FEF61F88F8F6}" destId="{9A080FA7-8C70-475E-A5FB-A993F7550862}" srcOrd="0" destOrd="0" presId="urn:microsoft.com/office/officeart/2005/8/layout/hierarchy2"/>
    <dgm:cxn modelId="{01C65CB0-93E2-4505-AF56-F3757F586C0F}" type="presOf" srcId="{3AEFE6A9-86F9-4724-ABB7-BF684B8856E0}" destId="{8E95C9B0-DBCF-4371-90B0-8596281FD38C}" srcOrd="0" destOrd="0" presId="urn:microsoft.com/office/officeart/2005/8/layout/hierarchy2"/>
    <dgm:cxn modelId="{695F4C74-1AA6-43E4-A0B2-46501AE99205}" type="presOf" srcId="{761B2547-8068-4263-98F7-38265FD204EE}" destId="{A96A9986-D280-456B-A1DA-CCEF8135D5CB}" srcOrd="0" destOrd="0" presId="urn:microsoft.com/office/officeart/2005/8/layout/hierarchy2"/>
    <dgm:cxn modelId="{1C9947F1-7ABD-43DB-8603-B5282FCCFE40}" srcId="{E0747664-3F9B-402C-B9A8-3179E5D9A8CF}" destId="{761B2547-8068-4263-98F7-38265FD204EE}" srcOrd="1" destOrd="0" parTransId="{EA70D879-E87A-4A89-A9B9-FEF61F88F8F6}" sibTransId="{ED074B77-7FB5-4D23-A07A-5B4C51805EA9}"/>
    <dgm:cxn modelId="{A9A1CEBD-D70A-487E-8BB9-4280FF86DB8B}" type="presOf" srcId="{F9B6C984-7B38-4293-BF2E-286411E9939E}" destId="{D7944166-1A32-4F61-A400-3FE05454C0B8}" srcOrd="1" destOrd="0" presId="urn:microsoft.com/office/officeart/2005/8/layout/hierarchy2"/>
    <dgm:cxn modelId="{A85C4113-AE0F-4039-85FE-E16D882BDA7E}" type="presOf" srcId="{E0747664-3F9B-402C-B9A8-3179E5D9A8CF}" destId="{62F0AC69-9379-4CA7-B4BC-D00A0DE4428C}" srcOrd="0" destOrd="0" presId="urn:microsoft.com/office/officeart/2005/8/layout/hierarchy2"/>
    <dgm:cxn modelId="{023A492D-F83D-4FA5-8BEF-6B996E65D667}" type="presOf" srcId="{EA70D879-E87A-4A89-A9B9-FEF61F88F8F6}" destId="{EA2C0238-481C-41A6-A199-62528117C421}" srcOrd="1" destOrd="0" presId="urn:microsoft.com/office/officeart/2005/8/layout/hierarchy2"/>
    <dgm:cxn modelId="{D110ABB1-4EC1-4744-9B56-7BD18F9980F4}" type="presOf" srcId="{F9B6C984-7B38-4293-BF2E-286411E9939E}" destId="{8E36644F-07BC-4567-A68F-33CA0DB18F35}" srcOrd="0" destOrd="0" presId="urn:microsoft.com/office/officeart/2005/8/layout/hierarchy2"/>
    <dgm:cxn modelId="{931D12F5-2238-40E1-995C-8FB8608FD6A6}" type="presOf" srcId="{8A8A5173-55D2-4933-A67F-2BA7936F6F87}" destId="{99816E37-3AE2-4EBD-A90D-F0D023961A21}" srcOrd="0" destOrd="0" presId="urn:microsoft.com/office/officeart/2005/8/layout/hierarchy2"/>
    <dgm:cxn modelId="{D3ABC931-CFC5-46C0-ADD2-EB59B3B6596D}" type="presParOf" srcId="{99816E37-3AE2-4EBD-A90D-F0D023961A21}" destId="{44002C3D-C2E2-4FEA-BC0B-E2F384BDAE9D}" srcOrd="0" destOrd="0" presId="urn:microsoft.com/office/officeart/2005/8/layout/hierarchy2"/>
    <dgm:cxn modelId="{595B7010-3B03-4CBB-BE37-ED30393D3160}" type="presParOf" srcId="{44002C3D-C2E2-4FEA-BC0B-E2F384BDAE9D}" destId="{62F0AC69-9379-4CA7-B4BC-D00A0DE4428C}" srcOrd="0" destOrd="0" presId="urn:microsoft.com/office/officeart/2005/8/layout/hierarchy2"/>
    <dgm:cxn modelId="{794BFCE0-2E27-4276-83E1-F6973588B7AE}" type="presParOf" srcId="{44002C3D-C2E2-4FEA-BC0B-E2F384BDAE9D}" destId="{48CC6521-57B2-4717-AED9-E652E6F21AB3}" srcOrd="1" destOrd="0" presId="urn:microsoft.com/office/officeart/2005/8/layout/hierarchy2"/>
    <dgm:cxn modelId="{FCB00269-CDF3-45AF-8F3F-70E314DDAD25}" type="presParOf" srcId="{48CC6521-57B2-4717-AED9-E652E6F21AB3}" destId="{8E36644F-07BC-4567-A68F-33CA0DB18F35}" srcOrd="0" destOrd="0" presId="urn:microsoft.com/office/officeart/2005/8/layout/hierarchy2"/>
    <dgm:cxn modelId="{63BD9698-C9C7-440D-AAA5-146FF5FE5BD5}" type="presParOf" srcId="{8E36644F-07BC-4567-A68F-33CA0DB18F35}" destId="{D7944166-1A32-4F61-A400-3FE05454C0B8}" srcOrd="0" destOrd="0" presId="urn:microsoft.com/office/officeart/2005/8/layout/hierarchy2"/>
    <dgm:cxn modelId="{B4F0FA7B-14D7-4B0E-AC53-504EACA10483}" type="presParOf" srcId="{48CC6521-57B2-4717-AED9-E652E6F21AB3}" destId="{8490BFE5-48EE-421B-AFF0-A56A88C73CC7}" srcOrd="1" destOrd="0" presId="urn:microsoft.com/office/officeart/2005/8/layout/hierarchy2"/>
    <dgm:cxn modelId="{876F7F9B-C431-4BFB-8713-7F4E9CC26B12}" type="presParOf" srcId="{8490BFE5-48EE-421B-AFF0-A56A88C73CC7}" destId="{8E95C9B0-DBCF-4371-90B0-8596281FD38C}" srcOrd="0" destOrd="0" presId="urn:microsoft.com/office/officeart/2005/8/layout/hierarchy2"/>
    <dgm:cxn modelId="{A6B55471-1D8E-4B64-8DE5-44CF8AF5858E}" type="presParOf" srcId="{8490BFE5-48EE-421B-AFF0-A56A88C73CC7}" destId="{F0AEE328-0DB6-421B-A0A2-EE79EBD1B079}" srcOrd="1" destOrd="0" presId="urn:microsoft.com/office/officeart/2005/8/layout/hierarchy2"/>
    <dgm:cxn modelId="{6D6DEBDF-997E-4806-9D5B-D4451631CA7E}" type="presParOf" srcId="{48CC6521-57B2-4717-AED9-E652E6F21AB3}" destId="{9A080FA7-8C70-475E-A5FB-A993F7550862}" srcOrd="2" destOrd="0" presId="urn:microsoft.com/office/officeart/2005/8/layout/hierarchy2"/>
    <dgm:cxn modelId="{60929FFC-0803-43D3-941F-0D3A9D62DAB9}" type="presParOf" srcId="{9A080FA7-8C70-475E-A5FB-A993F7550862}" destId="{EA2C0238-481C-41A6-A199-62528117C421}" srcOrd="0" destOrd="0" presId="urn:microsoft.com/office/officeart/2005/8/layout/hierarchy2"/>
    <dgm:cxn modelId="{9BAB9603-4E4C-413B-A031-DF37F23E52AB}" type="presParOf" srcId="{48CC6521-57B2-4717-AED9-E652E6F21AB3}" destId="{441264E0-6663-4F44-A1C2-D5044644F123}" srcOrd="3" destOrd="0" presId="urn:microsoft.com/office/officeart/2005/8/layout/hierarchy2"/>
    <dgm:cxn modelId="{BDE791CF-2591-4C70-804B-805EA6F095DD}" type="presParOf" srcId="{441264E0-6663-4F44-A1C2-D5044644F123}" destId="{A96A9986-D280-456B-A1DA-CCEF8135D5CB}" srcOrd="0" destOrd="0" presId="urn:microsoft.com/office/officeart/2005/8/layout/hierarchy2"/>
    <dgm:cxn modelId="{CCD4E58E-6D9A-4B02-97C4-D99FB55FE516}" type="presParOf" srcId="{441264E0-6663-4F44-A1C2-D5044644F123}" destId="{84FC0D67-8655-4BFB-BC00-E963924A1C98}" srcOrd="1" destOrd="0" presId="urn:microsoft.com/office/officeart/2005/8/layout/hierarchy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BEB82FB-AB52-4A6D-9E0E-A44BDBD41BE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D7FC676-4360-474D-9DF0-DD00B623391F}">
      <dgm:prSet phldrT="[Texto]"/>
      <dgm:spPr/>
      <dgm:t>
        <a:bodyPr/>
        <a:lstStyle/>
        <a:p>
          <a:r>
            <a:rPr lang="pt-BR" dirty="0" smtClean="0"/>
            <a:t>ABUSO DO PODER</a:t>
          </a:r>
          <a:endParaRPr lang="pt-BR" dirty="0"/>
        </a:p>
      </dgm:t>
    </dgm:pt>
    <dgm:pt modelId="{F4EF603B-E4ED-4B05-A9E7-2203B9824653}" type="parTrans" cxnId="{4200FF6E-4F29-4753-BEE8-03A67105561B}">
      <dgm:prSet/>
      <dgm:spPr/>
      <dgm:t>
        <a:bodyPr/>
        <a:lstStyle/>
        <a:p>
          <a:endParaRPr lang="pt-BR"/>
        </a:p>
      </dgm:t>
    </dgm:pt>
    <dgm:pt modelId="{DEC47A16-0280-435E-8437-094D18F2166A}" type="sibTrans" cxnId="{4200FF6E-4F29-4753-BEE8-03A67105561B}">
      <dgm:prSet/>
      <dgm:spPr/>
      <dgm:t>
        <a:bodyPr/>
        <a:lstStyle/>
        <a:p>
          <a:endParaRPr lang="pt-BR"/>
        </a:p>
      </dgm:t>
    </dgm:pt>
    <dgm:pt modelId="{AABA0961-5647-4FB1-9143-5D7D84A9A684}">
      <dgm:prSet phldrT="[Texto]"/>
      <dgm:spPr/>
      <dgm:t>
        <a:bodyPr/>
        <a:lstStyle/>
        <a:p>
          <a:r>
            <a:rPr lang="pt-BR" dirty="0" smtClean="0"/>
            <a:t>OSTENSIVO</a:t>
          </a:r>
        </a:p>
        <a:p>
          <a:r>
            <a:rPr lang="pt-BR" dirty="0" smtClean="0"/>
            <a:t>(truculência)</a:t>
          </a:r>
          <a:endParaRPr lang="pt-BR" dirty="0"/>
        </a:p>
      </dgm:t>
    </dgm:pt>
    <dgm:pt modelId="{7B976795-72A5-4D5A-B40E-9315CAE46A03}" type="parTrans" cxnId="{51626B74-2571-4F5B-8115-E46215E17AD8}">
      <dgm:prSet/>
      <dgm:spPr/>
      <dgm:t>
        <a:bodyPr/>
        <a:lstStyle/>
        <a:p>
          <a:endParaRPr lang="pt-BR"/>
        </a:p>
      </dgm:t>
    </dgm:pt>
    <dgm:pt modelId="{2901C1BE-7EFF-4835-80D3-50F47D08E5C9}" type="sibTrans" cxnId="{51626B74-2571-4F5B-8115-E46215E17AD8}">
      <dgm:prSet/>
      <dgm:spPr/>
      <dgm:t>
        <a:bodyPr/>
        <a:lstStyle/>
        <a:p>
          <a:endParaRPr lang="pt-BR"/>
        </a:p>
      </dgm:t>
    </dgm:pt>
    <dgm:pt modelId="{591DAD4A-3887-4E8E-AF18-7D447BA81080}">
      <dgm:prSet phldrT="[Texto]"/>
      <dgm:spPr/>
      <dgm:t>
        <a:bodyPr/>
        <a:lstStyle/>
        <a:p>
          <a:r>
            <a:rPr lang="pt-BR" dirty="0" smtClean="0"/>
            <a:t>Dissimulado</a:t>
          </a:r>
        </a:p>
        <a:p>
          <a:r>
            <a:rPr lang="pt-BR" dirty="0" smtClean="0"/>
            <a:t>(estelionato)</a:t>
          </a:r>
          <a:endParaRPr lang="pt-BR" dirty="0"/>
        </a:p>
      </dgm:t>
    </dgm:pt>
    <dgm:pt modelId="{EC839A60-D7CA-4866-B9BF-6DF9F219B9FD}" type="parTrans" cxnId="{F67E3C4A-500A-40B0-B6D1-290CD80EB5B4}">
      <dgm:prSet/>
      <dgm:spPr/>
      <dgm:t>
        <a:bodyPr/>
        <a:lstStyle/>
        <a:p>
          <a:endParaRPr lang="pt-BR"/>
        </a:p>
      </dgm:t>
    </dgm:pt>
    <dgm:pt modelId="{9578AB43-DB23-4420-8DDC-267F3CEBDDC6}" type="sibTrans" cxnId="{F67E3C4A-500A-40B0-B6D1-290CD80EB5B4}">
      <dgm:prSet/>
      <dgm:spPr/>
      <dgm:t>
        <a:bodyPr/>
        <a:lstStyle/>
        <a:p>
          <a:endParaRPr lang="pt-BR"/>
        </a:p>
      </dgm:t>
    </dgm:pt>
    <dgm:pt modelId="{9664B5CE-FAC8-41CD-BA93-6DE0A736E0F9}">
      <dgm:prSet phldrT="[Texto]"/>
      <dgm:spPr/>
      <dgm:t>
        <a:bodyPr/>
        <a:lstStyle/>
        <a:p>
          <a:r>
            <a:rPr lang="pt-BR" dirty="0" smtClean="0"/>
            <a:t>ILUSÓRIO</a:t>
          </a:r>
        </a:p>
        <a:p>
          <a:r>
            <a:rPr lang="pt-BR" dirty="0" smtClean="0"/>
            <a:t>(aparentando atos legais)</a:t>
          </a:r>
          <a:endParaRPr lang="pt-BR" dirty="0"/>
        </a:p>
      </dgm:t>
    </dgm:pt>
    <dgm:pt modelId="{F6353806-1A3C-41A7-B73E-AFE10C774116}" type="parTrans" cxnId="{837A7D83-EBF2-460C-BD2F-B68D89B12C1A}">
      <dgm:prSet/>
      <dgm:spPr/>
      <dgm:t>
        <a:bodyPr/>
        <a:lstStyle/>
        <a:p>
          <a:endParaRPr lang="pt-BR"/>
        </a:p>
      </dgm:t>
    </dgm:pt>
    <dgm:pt modelId="{388B1186-6F3B-4B30-BDE7-D0AB156547A8}" type="sibTrans" cxnId="{837A7D83-EBF2-460C-BD2F-B68D89B12C1A}">
      <dgm:prSet/>
      <dgm:spPr/>
      <dgm:t>
        <a:bodyPr/>
        <a:lstStyle/>
        <a:p>
          <a:endParaRPr lang="pt-BR"/>
        </a:p>
      </dgm:t>
    </dgm:pt>
    <dgm:pt modelId="{13ACD782-306F-46ED-B5EA-B4B0AA03F6BA}" type="pres">
      <dgm:prSet presAssocID="{2BEB82FB-AB52-4A6D-9E0E-A44BDBD41BE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E5494D-7149-4CC9-88A5-3032227259B0}" type="pres">
      <dgm:prSet presAssocID="{7D7FC676-4360-474D-9DF0-DD00B623391F}" presName="centerShape" presStyleLbl="node0" presStyleIdx="0" presStyleCnt="1"/>
      <dgm:spPr/>
      <dgm:t>
        <a:bodyPr/>
        <a:lstStyle/>
        <a:p>
          <a:endParaRPr lang="pt-BR"/>
        </a:p>
      </dgm:t>
    </dgm:pt>
    <dgm:pt modelId="{99464C1F-62F8-4A6E-87AD-7F0A170F5FD7}" type="pres">
      <dgm:prSet presAssocID="{7B976795-72A5-4D5A-B40E-9315CAE46A03}" presName="Name9" presStyleLbl="parChTrans1D2" presStyleIdx="0" presStyleCnt="3"/>
      <dgm:spPr/>
      <dgm:t>
        <a:bodyPr/>
        <a:lstStyle/>
        <a:p>
          <a:endParaRPr lang="pt-BR"/>
        </a:p>
      </dgm:t>
    </dgm:pt>
    <dgm:pt modelId="{3B28806C-397C-469C-BE85-0342020F47B3}" type="pres">
      <dgm:prSet presAssocID="{7B976795-72A5-4D5A-B40E-9315CAE46A03}" presName="connTx" presStyleLbl="parChTrans1D2" presStyleIdx="0" presStyleCnt="3"/>
      <dgm:spPr/>
      <dgm:t>
        <a:bodyPr/>
        <a:lstStyle/>
        <a:p>
          <a:endParaRPr lang="pt-BR"/>
        </a:p>
      </dgm:t>
    </dgm:pt>
    <dgm:pt modelId="{CE16E111-7333-4C99-A237-9132B33B5E7C}" type="pres">
      <dgm:prSet presAssocID="{AABA0961-5647-4FB1-9143-5D7D84A9A68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F6C891-D18D-48DE-A20D-5DA2E6051ABA}" type="pres">
      <dgm:prSet presAssocID="{EC839A60-D7CA-4866-B9BF-6DF9F219B9FD}" presName="Name9" presStyleLbl="parChTrans1D2" presStyleIdx="1" presStyleCnt="3"/>
      <dgm:spPr/>
      <dgm:t>
        <a:bodyPr/>
        <a:lstStyle/>
        <a:p>
          <a:endParaRPr lang="pt-BR"/>
        </a:p>
      </dgm:t>
    </dgm:pt>
    <dgm:pt modelId="{19E96BA9-3FF5-4928-A01D-B468815DBBFD}" type="pres">
      <dgm:prSet presAssocID="{EC839A60-D7CA-4866-B9BF-6DF9F219B9FD}" presName="connTx" presStyleLbl="parChTrans1D2" presStyleIdx="1" presStyleCnt="3"/>
      <dgm:spPr/>
      <dgm:t>
        <a:bodyPr/>
        <a:lstStyle/>
        <a:p>
          <a:endParaRPr lang="pt-BR"/>
        </a:p>
      </dgm:t>
    </dgm:pt>
    <dgm:pt modelId="{CD4E3487-2BDF-4C14-BB42-CBBE2EC22F60}" type="pres">
      <dgm:prSet presAssocID="{591DAD4A-3887-4E8E-AF18-7D447BA8108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6A1AC8-499D-4F51-820E-D47492796D47}" type="pres">
      <dgm:prSet presAssocID="{F6353806-1A3C-41A7-B73E-AFE10C774116}" presName="Name9" presStyleLbl="parChTrans1D2" presStyleIdx="2" presStyleCnt="3"/>
      <dgm:spPr/>
      <dgm:t>
        <a:bodyPr/>
        <a:lstStyle/>
        <a:p>
          <a:endParaRPr lang="pt-BR"/>
        </a:p>
      </dgm:t>
    </dgm:pt>
    <dgm:pt modelId="{785A2384-6E50-4587-A061-4818C0290718}" type="pres">
      <dgm:prSet presAssocID="{F6353806-1A3C-41A7-B73E-AFE10C774116}" presName="connTx" presStyleLbl="parChTrans1D2" presStyleIdx="2" presStyleCnt="3"/>
      <dgm:spPr/>
      <dgm:t>
        <a:bodyPr/>
        <a:lstStyle/>
        <a:p>
          <a:endParaRPr lang="pt-BR"/>
        </a:p>
      </dgm:t>
    </dgm:pt>
    <dgm:pt modelId="{E42E0EB1-91AC-4D64-86C7-A09C91173EC1}" type="pres">
      <dgm:prSet presAssocID="{9664B5CE-FAC8-41CD-BA93-6DE0A736E0F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3F16908-BD21-4DD8-98AE-50EB646C4212}" type="presOf" srcId="{EC839A60-D7CA-4866-B9BF-6DF9F219B9FD}" destId="{8EF6C891-D18D-48DE-A20D-5DA2E6051ABA}" srcOrd="0" destOrd="0" presId="urn:microsoft.com/office/officeart/2005/8/layout/radial1"/>
    <dgm:cxn modelId="{46BFFCB8-831E-4E09-88FD-E278A71D570B}" type="presOf" srcId="{7B976795-72A5-4D5A-B40E-9315CAE46A03}" destId="{99464C1F-62F8-4A6E-87AD-7F0A170F5FD7}" srcOrd="0" destOrd="0" presId="urn:microsoft.com/office/officeart/2005/8/layout/radial1"/>
    <dgm:cxn modelId="{D4E52A75-42FF-4279-9B9D-F3AB6D774AE4}" type="presOf" srcId="{F6353806-1A3C-41A7-B73E-AFE10C774116}" destId="{785A2384-6E50-4587-A061-4818C0290718}" srcOrd="1" destOrd="0" presId="urn:microsoft.com/office/officeart/2005/8/layout/radial1"/>
    <dgm:cxn modelId="{DE58D907-16EC-4217-B90B-8F6006E7FDA0}" type="presOf" srcId="{7B976795-72A5-4D5A-B40E-9315CAE46A03}" destId="{3B28806C-397C-469C-BE85-0342020F47B3}" srcOrd="1" destOrd="0" presId="urn:microsoft.com/office/officeart/2005/8/layout/radial1"/>
    <dgm:cxn modelId="{837A7D83-EBF2-460C-BD2F-B68D89B12C1A}" srcId="{7D7FC676-4360-474D-9DF0-DD00B623391F}" destId="{9664B5CE-FAC8-41CD-BA93-6DE0A736E0F9}" srcOrd="2" destOrd="0" parTransId="{F6353806-1A3C-41A7-B73E-AFE10C774116}" sibTransId="{388B1186-6F3B-4B30-BDE7-D0AB156547A8}"/>
    <dgm:cxn modelId="{6B069B5F-B7C1-4C35-9A64-B543E0173800}" type="presOf" srcId="{F6353806-1A3C-41A7-B73E-AFE10C774116}" destId="{666A1AC8-499D-4F51-820E-D47492796D47}" srcOrd="0" destOrd="0" presId="urn:microsoft.com/office/officeart/2005/8/layout/radial1"/>
    <dgm:cxn modelId="{422A87B5-7E9C-4A68-8473-D613AE0D8BC2}" type="presOf" srcId="{2BEB82FB-AB52-4A6D-9E0E-A44BDBD41BE0}" destId="{13ACD782-306F-46ED-B5EA-B4B0AA03F6BA}" srcOrd="0" destOrd="0" presId="urn:microsoft.com/office/officeart/2005/8/layout/radial1"/>
    <dgm:cxn modelId="{51626B74-2571-4F5B-8115-E46215E17AD8}" srcId="{7D7FC676-4360-474D-9DF0-DD00B623391F}" destId="{AABA0961-5647-4FB1-9143-5D7D84A9A684}" srcOrd="0" destOrd="0" parTransId="{7B976795-72A5-4D5A-B40E-9315CAE46A03}" sibTransId="{2901C1BE-7EFF-4835-80D3-50F47D08E5C9}"/>
    <dgm:cxn modelId="{23E06DCD-557E-465C-8838-BCFC7F988EFA}" type="presOf" srcId="{9664B5CE-FAC8-41CD-BA93-6DE0A736E0F9}" destId="{E42E0EB1-91AC-4D64-86C7-A09C91173EC1}" srcOrd="0" destOrd="0" presId="urn:microsoft.com/office/officeart/2005/8/layout/radial1"/>
    <dgm:cxn modelId="{CFE7AA26-2659-43A3-9875-D682F30037E6}" type="presOf" srcId="{591DAD4A-3887-4E8E-AF18-7D447BA81080}" destId="{CD4E3487-2BDF-4C14-BB42-CBBE2EC22F60}" srcOrd="0" destOrd="0" presId="urn:microsoft.com/office/officeart/2005/8/layout/radial1"/>
    <dgm:cxn modelId="{4200FF6E-4F29-4753-BEE8-03A67105561B}" srcId="{2BEB82FB-AB52-4A6D-9E0E-A44BDBD41BE0}" destId="{7D7FC676-4360-474D-9DF0-DD00B623391F}" srcOrd="0" destOrd="0" parTransId="{F4EF603B-E4ED-4B05-A9E7-2203B9824653}" sibTransId="{DEC47A16-0280-435E-8437-094D18F2166A}"/>
    <dgm:cxn modelId="{7D22550A-332D-44B6-A3CA-BFD6F3669B13}" type="presOf" srcId="{AABA0961-5647-4FB1-9143-5D7D84A9A684}" destId="{CE16E111-7333-4C99-A237-9132B33B5E7C}" srcOrd="0" destOrd="0" presId="urn:microsoft.com/office/officeart/2005/8/layout/radial1"/>
    <dgm:cxn modelId="{F67E3C4A-500A-40B0-B6D1-290CD80EB5B4}" srcId="{7D7FC676-4360-474D-9DF0-DD00B623391F}" destId="{591DAD4A-3887-4E8E-AF18-7D447BA81080}" srcOrd="1" destOrd="0" parTransId="{EC839A60-D7CA-4866-B9BF-6DF9F219B9FD}" sibTransId="{9578AB43-DB23-4420-8DDC-267F3CEBDDC6}"/>
    <dgm:cxn modelId="{74E9F6D6-E245-407A-ABE1-BD3C897452FA}" type="presOf" srcId="{EC839A60-D7CA-4866-B9BF-6DF9F219B9FD}" destId="{19E96BA9-3FF5-4928-A01D-B468815DBBFD}" srcOrd="1" destOrd="0" presId="urn:microsoft.com/office/officeart/2005/8/layout/radial1"/>
    <dgm:cxn modelId="{7A36D116-C214-436E-8830-94C19A958DCA}" type="presOf" srcId="{7D7FC676-4360-474D-9DF0-DD00B623391F}" destId="{85E5494D-7149-4CC9-88A5-3032227259B0}" srcOrd="0" destOrd="0" presId="urn:microsoft.com/office/officeart/2005/8/layout/radial1"/>
    <dgm:cxn modelId="{F117656A-92F5-4FEE-B16D-08DE499DB651}" type="presParOf" srcId="{13ACD782-306F-46ED-B5EA-B4B0AA03F6BA}" destId="{85E5494D-7149-4CC9-88A5-3032227259B0}" srcOrd="0" destOrd="0" presId="urn:microsoft.com/office/officeart/2005/8/layout/radial1"/>
    <dgm:cxn modelId="{BF4972E6-5252-43CD-BC45-1165A0B7BD08}" type="presParOf" srcId="{13ACD782-306F-46ED-B5EA-B4B0AA03F6BA}" destId="{99464C1F-62F8-4A6E-87AD-7F0A170F5FD7}" srcOrd="1" destOrd="0" presId="urn:microsoft.com/office/officeart/2005/8/layout/radial1"/>
    <dgm:cxn modelId="{1D53ECF0-B5A2-4F17-8EF1-5E5F89047B1B}" type="presParOf" srcId="{99464C1F-62F8-4A6E-87AD-7F0A170F5FD7}" destId="{3B28806C-397C-469C-BE85-0342020F47B3}" srcOrd="0" destOrd="0" presId="urn:microsoft.com/office/officeart/2005/8/layout/radial1"/>
    <dgm:cxn modelId="{6C46115F-FB29-43E9-B46D-72888A32DCF8}" type="presParOf" srcId="{13ACD782-306F-46ED-B5EA-B4B0AA03F6BA}" destId="{CE16E111-7333-4C99-A237-9132B33B5E7C}" srcOrd="2" destOrd="0" presId="urn:microsoft.com/office/officeart/2005/8/layout/radial1"/>
    <dgm:cxn modelId="{D3F850CE-5480-4B0E-8BB2-D54B58A67664}" type="presParOf" srcId="{13ACD782-306F-46ED-B5EA-B4B0AA03F6BA}" destId="{8EF6C891-D18D-48DE-A20D-5DA2E6051ABA}" srcOrd="3" destOrd="0" presId="urn:microsoft.com/office/officeart/2005/8/layout/radial1"/>
    <dgm:cxn modelId="{61AB34F1-5A6C-4020-BAD6-C0BD28691978}" type="presParOf" srcId="{8EF6C891-D18D-48DE-A20D-5DA2E6051ABA}" destId="{19E96BA9-3FF5-4928-A01D-B468815DBBFD}" srcOrd="0" destOrd="0" presId="urn:microsoft.com/office/officeart/2005/8/layout/radial1"/>
    <dgm:cxn modelId="{9084A9D6-8508-4822-856E-816AC65764B5}" type="presParOf" srcId="{13ACD782-306F-46ED-B5EA-B4B0AA03F6BA}" destId="{CD4E3487-2BDF-4C14-BB42-CBBE2EC22F60}" srcOrd="4" destOrd="0" presId="urn:microsoft.com/office/officeart/2005/8/layout/radial1"/>
    <dgm:cxn modelId="{C6338882-97B0-40B4-AAE4-27113EE55CB4}" type="presParOf" srcId="{13ACD782-306F-46ED-B5EA-B4B0AA03F6BA}" destId="{666A1AC8-499D-4F51-820E-D47492796D47}" srcOrd="5" destOrd="0" presId="urn:microsoft.com/office/officeart/2005/8/layout/radial1"/>
    <dgm:cxn modelId="{2FB2A0D8-A7EB-4DD1-8A35-948A5C2087A2}" type="presParOf" srcId="{666A1AC8-499D-4F51-820E-D47492796D47}" destId="{785A2384-6E50-4587-A061-4818C0290718}" srcOrd="0" destOrd="0" presId="urn:microsoft.com/office/officeart/2005/8/layout/radial1"/>
    <dgm:cxn modelId="{7A81843E-D045-456A-AC2D-055FB0AC3EC1}" type="presParOf" srcId="{13ACD782-306F-46ED-B5EA-B4B0AA03F6BA}" destId="{E42E0EB1-91AC-4D64-86C7-A09C91173EC1}" srcOrd="6" destOrd="0" presId="urn:microsoft.com/office/officeart/2005/8/layout/radial1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BEB82FB-AB52-4A6D-9E0E-A44BDBD41BE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D7FC676-4360-474D-9DF0-DD00B623391F}">
      <dgm:prSet phldrT="[Texto]"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ABUSO DO PODER</a:t>
          </a:r>
          <a:endParaRPr lang="pt-BR" b="1" dirty="0">
            <a:solidFill>
              <a:srgbClr val="FF0000"/>
            </a:solidFill>
          </a:endParaRPr>
        </a:p>
      </dgm:t>
    </dgm:pt>
    <dgm:pt modelId="{F4EF603B-E4ED-4B05-A9E7-2203B9824653}" type="parTrans" cxnId="{4200FF6E-4F29-4753-BEE8-03A67105561B}">
      <dgm:prSet/>
      <dgm:spPr/>
      <dgm:t>
        <a:bodyPr/>
        <a:lstStyle/>
        <a:p>
          <a:endParaRPr lang="pt-BR"/>
        </a:p>
      </dgm:t>
    </dgm:pt>
    <dgm:pt modelId="{DEC47A16-0280-435E-8437-094D18F2166A}" type="sibTrans" cxnId="{4200FF6E-4F29-4753-BEE8-03A67105561B}">
      <dgm:prSet/>
      <dgm:spPr/>
      <dgm:t>
        <a:bodyPr/>
        <a:lstStyle/>
        <a:p>
          <a:endParaRPr lang="pt-BR"/>
        </a:p>
      </dgm:t>
    </dgm:pt>
    <dgm:pt modelId="{591DAD4A-3887-4E8E-AF18-7D447BA81080}">
      <dgm:prSet phldrT="[Texto]"/>
      <dgm:spPr/>
      <dgm:t>
        <a:bodyPr/>
        <a:lstStyle/>
        <a:p>
          <a:r>
            <a:rPr lang="pt-BR" dirty="0" smtClean="0"/>
            <a:t>OMISSIVO</a:t>
          </a:r>
          <a:endParaRPr lang="pt-BR" dirty="0"/>
        </a:p>
      </dgm:t>
    </dgm:pt>
    <dgm:pt modelId="{EC839A60-D7CA-4866-B9BF-6DF9F219B9FD}" type="parTrans" cxnId="{F67E3C4A-500A-40B0-B6D1-290CD80EB5B4}">
      <dgm:prSet/>
      <dgm:spPr/>
      <dgm:t>
        <a:bodyPr/>
        <a:lstStyle/>
        <a:p>
          <a:endParaRPr lang="pt-BR"/>
        </a:p>
      </dgm:t>
    </dgm:pt>
    <dgm:pt modelId="{9578AB43-DB23-4420-8DDC-267F3CEBDDC6}" type="sibTrans" cxnId="{F67E3C4A-500A-40B0-B6D1-290CD80EB5B4}">
      <dgm:prSet/>
      <dgm:spPr/>
      <dgm:t>
        <a:bodyPr/>
        <a:lstStyle/>
        <a:p>
          <a:endParaRPr lang="pt-BR"/>
        </a:p>
      </dgm:t>
    </dgm:pt>
    <dgm:pt modelId="{9664B5CE-FAC8-41CD-BA93-6DE0A736E0F9}">
      <dgm:prSet phldrT="[Texto]"/>
      <dgm:spPr/>
      <dgm:t>
        <a:bodyPr/>
        <a:lstStyle/>
        <a:p>
          <a:r>
            <a:rPr lang="pt-BR" dirty="0" smtClean="0"/>
            <a:t>COMISSIVO</a:t>
          </a:r>
          <a:endParaRPr lang="pt-BR" dirty="0"/>
        </a:p>
      </dgm:t>
    </dgm:pt>
    <dgm:pt modelId="{F6353806-1A3C-41A7-B73E-AFE10C774116}" type="parTrans" cxnId="{837A7D83-EBF2-460C-BD2F-B68D89B12C1A}">
      <dgm:prSet/>
      <dgm:spPr/>
      <dgm:t>
        <a:bodyPr/>
        <a:lstStyle/>
        <a:p>
          <a:endParaRPr lang="pt-BR"/>
        </a:p>
      </dgm:t>
    </dgm:pt>
    <dgm:pt modelId="{388B1186-6F3B-4B30-BDE7-D0AB156547A8}" type="sibTrans" cxnId="{837A7D83-EBF2-460C-BD2F-B68D89B12C1A}">
      <dgm:prSet/>
      <dgm:spPr/>
      <dgm:t>
        <a:bodyPr/>
        <a:lstStyle/>
        <a:p>
          <a:endParaRPr lang="pt-BR"/>
        </a:p>
      </dgm:t>
    </dgm:pt>
    <dgm:pt modelId="{13ACD782-306F-46ED-B5EA-B4B0AA03F6BA}" type="pres">
      <dgm:prSet presAssocID="{2BEB82FB-AB52-4A6D-9E0E-A44BDBD41BE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E5494D-7149-4CC9-88A5-3032227259B0}" type="pres">
      <dgm:prSet presAssocID="{7D7FC676-4360-474D-9DF0-DD00B623391F}" presName="centerShape" presStyleLbl="node0" presStyleIdx="0" presStyleCnt="1" custScaleX="160546" custScaleY="168438" custLinFactNeighborX="-1009" custLinFactNeighborY="-29819"/>
      <dgm:spPr/>
      <dgm:t>
        <a:bodyPr/>
        <a:lstStyle/>
        <a:p>
          <a:endParaRPr lang="pt-BR"/>
        </a:p>
      </dgm:t>
    </dgm:pt>
    <dgm:pt modelId="{8EF6C891-D18D-48DE-A20D-5DA2E6051ABA}" type="pres">
      <dgm:prSet presAssocID="{EC839A60-D7CA-4866-B9BF-6DF9F219B9FD}" presName="Name9" presStyleLbl="parChTrans1D2" presStyleIdx="0" presStyleCnt="2"/>
      <dgm:spPr/>
      <dgm:t>
        <a:bodyPr/>
        <a:lstStyle/>
        <a:p>
          <a:endParaRPr lang="pt-BR"/>
        </a:p>
      </dgm:t>
    </dgm:pt>
    <dgm:pt modelId="{19E96BA9-3FF5-4928-A01D-B468815DBBFD}" type="pres">
      <dgm:prSet presAssocID="{EC839A60-D7CA-4866-B9BF-6DF9F219B9FD}" presName="connTx" presStyleLbl="parChTrans1D2" presStyleIdx="0" presStyleCnt="2"/>
      <dgm:spPr/>
      <dgm:t>
        <a:bodyPr/>
        <a:lstStyle/>
        <a:p>
          <a:endParaRPr lang="pt-BR"/>
        </a:p>
      </dgm:t>
    </dgm:pt>
    <dgm:pt modelId="{CD4E3487-2BDF-4C14-BB42-CBBE2EC22F60}" type="pres">
      <dgm:prSet presAssocID="{591DAD4A-3887-4E8E-AF18-7D447BA81080}" presName="node" presStyleLbl="node1" presStyleIdx="0" presStyleCnt="2" custScaleX="144756" custScaleY="163164" custRadScaleRad="137669" custRadScaleInc="1332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6A1AC8-499D-4F51-820E-D47492796D47}" type="pres">
      <dgm:prSet presAssocID="{F6353806-1A3C-41A7-B73E-AFE10C774116}" presName="Name9" presStyleLbl="parChTrans1D2" presStyleIdx="1" presStyleCnt="2"/>
      <dgm:spPr/>
      <dgm:t>
        <a:bodyPr/>
        <a:lstStyle/>
        <a:p>
          <a:endParaRPr lang="pt-BR"/>
        </a:p>
      </dgm:t>
    </dgm:pt>
    <dgm:pt modelId="{785A2384-6E50-4587-A061-4818C0290718}" type="pres">
      <dgm:prSet presAssocID="{F6353806-1A3C-41A7-B73E-AFE10C774116}" presName="connTx" presStyleLbl="parChTrans1D2" presStyleIdx="1" presStyleCnt="2"/>
      <dgm:spPr/>
      <dgm:t>
        <a:bodyPr/>
        <a:lstStyle/>
        <a:p>
          <a:endParaRPr lang="pt-BR"/>
        </a:p>
      </dgm:t>
    </dgm:pt>
    <dgm:pt modelId="{E42E0EB1-91AC-4D64-86C7-A09C91173EC1}" type="pres">
      <dgm:prSet presAssocID="{9664B5CE-FAC8-41CD-BA93-6DE0A736E0F9}" presName="node" presStyleLbl="node1" presStyleIdx="1" presStyleCnt="2" custScaleX="139478" custScaleY="147374" custRadScaleRad="129404" custRadScaleInc="6781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9A22485-1BB8-4900-8395-2ACEAEBAEB57}" type="presOf" srcId="{7D7FC676-4360-474D-9DF0-DD00B623391F}" destId="{85E5494D-7149-4CC9-88A5-3032227259B0}" srcOrd="0" destOrd="0" presId="urn:microsoft.com/office/officeart/2005/8/layout/radial1"/>
    <dgm:cxn modelId="{F67E3C4A-500A-40B0-B6D1-290CD80EB5B4}" srcId="{7D7FC676-4360-474D-9DF0-DD00B623391F}" destId="{591DAD4A-3887-4E8E-AF18-7D447BA81080}" srcOrd="0" destOrd="0" parTransId="{EC839A60-D7CA-4866-B9BF-6DF9F219B9FD}" sibTransId="{9578AB43-DB23-4420-8DDC-267F3CEBDDC6}"/>
    <dgm:cxn modelId="{E2455A5E-7269-4105-B038-D71D4BC46F8A}" type="presOf" srcId="{EC839A60-D7CA-4866-B9BF-6DF9F219B9FD}" destId="{19E96BA9-3FF5-4928-A01D-B468815DBBFD}" srcOrd="1" destOrd="0" presId="urn:microsoft.com/office/officeart/2005/8/layout/radial1"/>
    <dgm:cxn modelId="{7D56F906-F1D6-4B18-A17A-CA3B2C92DAD4}" type="presOf" srcId="{2BEB82FB-AB52-4A6D-9E0E-A44BDBD41BE0}" destId="{13ACD782-306F-46ED-B5EA-B4B0AA03F6BA}" srcOrd="0" destOrd="0" presId="urn:microsoft.com/office/officeart/2005/8/layout/radial1"/>
    <dgm:cxn modelId="{C9EA63B1-7A16-4481-8984-953633722F2D}" type="presOf" srcId="{9664B5CE-FAC8-41CD-BA93-6DE0A736E0F9}" destId="{E42E0EB1-91AC-4D64-86C7-A09C91173EC1}" srcOrd="0" destOrd="0" presId="urn:microsoft.com/office/officeart/2005/8/layout/radial1"/>
    <dgm:cxn modelId="{01476DA2-9E35-4EF4-A60D-DE0DBF54069C}" type="presOf" srcId="{591DAD4A-3887-4E8E-AF18-7D447BA81080}" destId="{CD4E3487-2BDF-4C14-BB42-CBBE2EC22F60}" srcOrd="0" destOrd="0" presId="urn:microsoft.com/office/officeart/2005/8/layout/radial1"/>
    <dgm:cxn modelId="{8E016D17-FF84-480F-99AE-C650F9F24CCB}" type="presOf" srcId="{EC839A60-D7CA-4866-B9BF-6DF9F219B9FD}" destId="{8EF6C891-D18D-48DE-A20D-5DA2E6051ABA}" srcOrd="0" destOrd="0" presId="urn:microsoft.com/office/officeart/2005/8/layout/radial1"/>
    <dgm:cxn modelId="{B77812A9-A09A-4D5B-8D75-13439C8C26FE}" type="presOf" srcId="{F6353806-1A3C-41A7-B73E-AFE10C774116}" destId="{785A2384-6E50-4587-A061-4818C0290718}" srcOrd="1" destOrd="0" presId="urn:microsoft.com/office/officeart/2005/8/layout/radial1"/>
    <dgm:cxn modelId="{837A7D83-EBF2-460C-BD2F-B68D89B12C1A}" srcId="{7D7FC676-4360-474D-9DF0-DD00B623391F}" destId="{9664B5CE-FAC8-41CD-BA93-6DE0A736E0F9}" srcOrd="1" destOrd="0" parTransId="{F6353806-1A3C-41A7-B73E-AFE10C774116}" sibTransId="{388B1186-6F3B-4B30-BDE7-D0AB156547A8}"/>
    <dgm:cxn modelId="{4200FF6E-4F29-4753-BEE8-03A67105561B}" srcId="{2BEB82FB-AB52-4A6D-9E0E-A44BDBD41BE0}" destId="{7D7FC676-4360-474D-9DF0-DD00B623391F}" srcOrd="0" destOrd="0" parTransId="{F4EF603B-E4ED-4B05-A9E7-2203B9824653}" sibTransId="{DEC47A16-0280-435E-8437-094D18F2166A}"/>
    <dgm:cxn modelId="{4A8D88CB-F54D-4B75-A8FA-625B52AEEE33}" type="presOf" srcId="{F6353806-1A3C-41A7-B73E-AFE10C774116}" destId="{666A1AC8-499D-4F51-820E-D47492796D47}" srcOrd="0" destOrd="0" presId="urn:microsoft.com/office/officeart/2005/8/layout/radial1"/>
    <dgm:cxn modelId="{9B51B3D8-A2D7-410E-A4D6-7018D195F8E8}" type="presParOf" srcId="{13ACD782-306F-46ED-B5EA-B4B0AA03F6BA}" destId="{85E5494D-7149-4CC9-88A5-3032227259B0}" srcOrd="0" destOrd="0" presId="urn:microsoft.com/office/officeart/2005/8/layout/radial1"/>
    <dgm:cxn modelId="{7B13D005-E478-4F1A-9FE3-C96B72EC7E3E}" type="presParOf" srcId="{13ACD782-306F-46ED-B5EA-B4B0AA03F6BA}" destId="{8EF6C891-D18D-48DE-A20D-5DA2E6051ABA}" srcOrd="1" destOrd="0" presId="urn:microsoft.com/office/officeart/2005/8/layout/radial1"/>
    <dgm:cxn modelId="{F09DC962-A562-4F5A-997B-7B1DAFDB0435}" type="presParOf" srcId="{8EF6C891-D18D-48DE-A20D-5DA2E6051ABA}" destId="{19E96BA9-3FF5-4928-A01D-B468815DBBFD}" srcOrd="0" destOrd="0" presId="urn:microsoft.com/office/officeart/2005/8/layout/radial1"/>
    <dgm:cxn modelId="{0CC947E0-2CC9-40D8-8C14-D0D8888BE7B0}" type="presParOf" srcId="{13ACD782-306F-46ED-B5EA-B4B0AA03F6BA}" destId="{CD4E3487-2BDF-4C14-BB42-CBBE2EC22F60}" srcOrd="2" destOrd="0" presId="urn:microsoft.com/office/officeart/2005/8/layout/radial1"/>
    <dgm:cxn modelId="{957DDA9F-A3AC-4841-AA13-945CFE1151ED}" type="presParOf" srcId="{13ACD782-306F-46ED-B5EA-B4B0AA03F6BA}" destId="{666A1AC8-499D-4F51-820E-D47492796D47}" srcOrd="3" destOrd="0" presId="urn:microsoft.com/office/officeart/2005/8/layout/radial1"/>
    <dgm:cxn modelId="{4075300B-E0A0-4D88-AF28-7C0AF5228F6D}" type="presParOf" srcId="{666A1AC8-499D-4F51-820E-D47492796D47}" destId="{785A2384-6E50-4587-A061-4818C0290718}" srcOrd="0" destOrd="0" presId="urn:microsoft.com/office/officeart/2005/8/layout/radial1"/>
    <dgm:cxn modelId="{34DCB489-7508-4F6F-B883-86F2C66D3F46}" type="presParOf" srcId="{13ACD782-306F-46ED-B5EA-B4B0AA03F6BA}" destId="{E42E0EB1-91AC-4D64-86C7-A09C91173EC1}" srcOrd="4" destOrd="0" presId="urn:microsoft.com/office/officeart/2005/8/layout/radial1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BEB82FB-AB52-4A6D-9E0E-A44BDBD41BE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D7FC676-4360-474D-9DF0-DD00B623391F}">
      <dgm:prSet phldrT="[Texto]"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ABUSO DO PODER</a:t>
          </a:r>
          <a:endParaRPr lang="pt-BR" b="1" dirty="0">
            <a:solidFill>
              <a:srgbClr val="FF0000"/>
            </a:solidFill>
          </a:endParaRPr>
        </a:p>
      </dgm:t>
    </dgm:pt>
    <dgm:pt modelId="{F4EF603B-E4ED-4B05-A9E7-2203B9824653}" type="parTrans" cxnId="{4200FF6E-4F29-4753-BEE8-03A67105561B}">
      <dgm:prSet/>
      <dgm:spPr/>
      <dgm:t>
        <a:bodyPr/>
        <a:lstStyle/>
        <a:p>
          <a:endParaRPr lang="pt-BR"/>
        </a:p>
      </dgm:t>
    </dgm:pt>
    <dgm:pt modelId="{DEC47A16-0280-435E-8437-094D18F2166A}" type="sibTrans" cxnId="{4200FF6E-4F29-4753-BEE8-03A67105561B}">
      <dgm:prSet/>
      <dgm:spPr/>
      <dgm:t>
        <a:bodyPr/>
        <a:lstStyle/>
        <a:p>
          <a:endParaRPr lang="pt-BR"/>
        </a:p>
      </dgm:t>
    </dgm:pt>
    <dgm:pt modelId="{591DAD4A-3887-4E8E-AF18-7D447BA81080}">
      <dgm:prSet phldrT="[Texto]"/>
      <dgm:spPr/>
      <dgm:t>
        <a:bodyPr/>
        <a:lstStyle/>
        <a:p>
          <a:r>
            <a:rPr lang="pt-BR" dirty="0" smtClean="0"/>
            <a:t>DESVIO DE FINALIDADE OU</a:t>
          </a:r>
        </a:p>
        <a:p>
          <a:r>
            <a:rPr lang="pt-BR" dirty="0" smtClean="0"/>
            <a:t>DESVIO DE PODER</a:t>
          </a:r>
          <a:endParaRPr lang="pt-BR" dirty="0"/>
        </a:p>
      </dgm:t>
    </dgm:pt>
    <dgm:pt modelId="{EC839A60-D7CA-4866-B9BF-6DF9F219B9FD}" type="parTrans" cxnId="{F67E3C4A-500A-40B0-B6D1-290CD80EB5B4}">
      <dgm:prSet/>
      <dgm:spPr/>
      <dgm:t>
        <a:bodyPr/>
        <a:lstStyle/>
        <a:p>
          <a:endParaRPr lang="pt-BR"/>
        </a:p>
      </dgm:t>
    </dgm:pt>
    <dgm:pt modelId="{9578AB43-DB23-4420-8DDC-267F3CEBDDC6}" type="sibTrans" cxnId="{F67E3C4A-500A-40B0-B6D1-290CD80EB5B4}">
      <dgm:prSet/>
      <dgm:spPr/>
      <dgm:t>
        <a:bodyPr/>
        <a:lstStyle/>
        <a:p>
          <a:endParaRPr lang="pt-BR"/>
        </a:p>
      </dgm:t>
    </dgm:pt>
    <dgm:pt modelId="{9664B5CE-FAC8-41CD-BA93-6DE0A736E0F9}">
      <dgm:prSet phldrT="[Texto]"/>
      <dgm:spPr/>
      <dgm:t>
        <a:bodyPr/>
        <a:lstStyle/>
        <a:p>
          <a:r>
            <a:rPr lang="pt-BR" dirty="0" smtClean="0"/>
            <a:t>EXCESSO DE PODER</a:t>
          </a:r>
          <a:endParaRPr lang="pt-BR" dirty="0"/>
        </a:p>
      </dgm:t>
    </dgm:pt>
    <dgm:pt modelId="{F6353806-1A3C-41A7-B73E-AFE10C774116}" type="parTrans" cxnId="{837A7D83-EBF2-460C-BD2F-B68D89B12C1A}">
      <dgm:prSet/>
      <dgm:spPr/>
      <dgm:t>
        <a:bodyPr/>
        <a:lstStyle/>
        <a:p>
          <a:endParaRPr lang="pt-BR"/>
        </a:p>
      </dgm:t>
    </dgm:pt>
    <dgm:pt modelId="{388B1186-6F3B-4B30-BDE7-D0AB156547A8}" type="sibTrans" cxnId="{837A7D83-EBF2-460C-BD2F-B68D89B12C1A}">
      <dgm:prSet/>
      <dgm:spPr/>
      <dgm:t>
        <a:bodyPr/>
        <a:lstStyle/>
        <a:p>
          <a:endParaRPr lang="pt-BR"/>
        </a:p>
      </dgm:t>
    </dgm:pt>
    <dgm:pt modelId="{13ACD782-306F-46ED-B5EA-B4B0AA03F6BA}" type="pres">
      <dgm:prSet presAssocID="{2BEB82FB-AB52-4A6D-9E0E-A44BDBD41BE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E5494D-7149-4CC9-88A5-3032227259B0}" type="pres">
      <dgm:prSet presAssocID="{7D7FC676-4360-474D-9DF0-DD00B623391F}" presName="centerShape" presStyleLbl="node0" presStyleIdx="0" presStyleCnt="1" custScaleX="160546" custScaleY="168438" custLinFactNeighborX="-1009" custLinFactNeighborY="-29819"/>
      <dgm:spPr/>
      <dgm:t>
        <a:bodyPr/>
        <a:lstStyle/>
        <a:p>
          <a:endParaRPr lang="pt-BR"/>
        </a:p>
      </dgm:t>
    </dgm:pt>
    <dgm:pt modelId="{8EF6C891-D18D-48DE-A20D-5DA2E6051ABA}" type="pres">
      <dgm:prSet presAssocID="{EC839A60-D7CA-4866-B9BF-6DF9F219B9FD}" presName="Name9" presStyleLbl="parChTrans1D2" presStyleIdx="0" presStyleCnt="2"/>
      <dgm:spPr/>
      <dgm:t>
        <a:bodyPr/>
        <a:lstStyle/>
        <a:p>
          <a:endParaRPr lang="pt-BR"/>
        </a:p>
      </dgm:t>
    </dgm:pt>
    <dgm:pt modelId="{19E96BA9-3FF5-4928-A01D-B468815DBBFD}" type="pres">
      <dgm:prSet presAssocID="{EC839A60-D7CA-4866-B9BF-6DF9F219B9FD}" presName="connTx" presStyleLbl="parChTrans1D2" presStyleIdx="0" presStyleCnt="2"/>
      <dgm:spPr/>
      <dgm:t>
        <a:bodyPr/>
        <a:lstStyle/>
        <a:p>
          <a:endParaRPr lang="pt-BR"/>
        </a:p>
      </dgm:t>
    </dgm:pt>
    <dgm:pt modelId="{CD4E3487-2BDF-4C14-BB42-CBBE2EC22F60}" type="pres">
      <dgm:prSet presAssocID="{591DAD4A-3887-4E8E-AF18-7D447BA81080}" presName="node" presStyleLbl="node1" presStyleIdx="0" presStyleCnt="2" custScaleX="144756" custScaleY="163164" custRadScaleRad="137669" custRadScaleInc="1332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6A1AC8-499D-4F51-820E-D47492796D47}" type="pres">
      <dgm:prSet presAssocID="{F6353806-1A3C-41A7-B73E-AFE10C774116}" presName="Name9" presStyleLbl="parChTrans1D2" presStyleIdx="1" presStyleCnt="2"/>
      <dgm:spPr/>
      <dgm:t>
        <a:bodyPr/>
        <a:lstStyle/>
        <a:p>
          <a:endParaRPr lang="pt-BR"/>
        </a:p>
      </dgm:t>
    </dgm:pt>
    <dgm:pt modelId="{785A2384-6E50-4587-A061-4818C0290718}" type="pres">
      <dgm:prSet presAssocID="{F6353806-1A3C-41A7-B73E-AFE10C774116}" presName="connTx" presStyleLbl="parChTrans1D2" presStyleIdx="1" presStyleCnt="2"/>
      <dgm:spPr/>
      <dgm:t>
        <a:bodyPr/>
        <a:lstStyle/>
        <a:p>
          <a:endParaRPr lang="pt-BR"/>
        </a:p>
      </dgm:t>
    </dgm:pt>
    <dgm:pt modelId="{E42E0EB1-91AC-4D64-86C7-A09C91173EC1}" type="pres">
      <dgm:prSet presAssocID="{9664B5CE-FAC8-41CD-BA93-6DE0A736E0F9}" presName="node" presStyleLbl="node1" presStyleIdx="1" presStyleCnt="2" custScaleX="139478" custScaleY="147374" custRadScaleRad="129404" custRadScaleInc="6781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B9A425B-11F3-4B40-9345-15E404A5519E}" type="presOf" srcId="{9664B5CE-FAC8-41CD-BA93-6DE0A736E0F9}" destId="{E42E0EB1-91AC-4D64-86C7-A09C91173EC1}" srcOrd="0" destOrd="0" presId="urn:microsoft.com/office/officeart/2005/8/layout/radial1"/>
    <dgm:cxn modelId="{F67E3C4A-500A-40B0-B6D1-290CD80EB5B4}" srcId="{7D7FC676-4360-474D-9DF0-DD00B623391F}" destId="{591DAD4A-3887-4E8E-AF18-7D447BA81080}" srcOrd="0" destOrd="0" parTransId="{EC839A60-D7CA-4866-B9BF-6DF9F219B9FD}" sibTransId="{9578AB43-DB23-4420-8DDC-267F3CEBDDC6}"/>
    <dgm:cxn modelId="{D46CCD34-4666-4D59-BEF1-D381F78A27E5}" type="presOf" srcId="{2BEB82FB-AB52-4A6D-9E0E-A44BDBD41BE0}" destId="{13ACD782-306F-46ED-B5EA-B4B0AA03F6BA}" srcOrd="0" destOrd="0" presId="urn:microsoft.com/office/officeart/2005/8/layout/radial1"/>
    <dgm:cxn modelId="{3A8D2882-215A-4958-8995-E3C1EFC3D94B}" type="presOf" srcId="{591DAD4A-3887-4E8E-AF18-7D447BA81080}" destId="{CD4E3487-2BDF-4C14-BB42-CBBE2EC22F60}" srcOrd="0" destOrd="0" presId="urn:microsoft.com/office/officeart/2005/8/layout/radial1"/>
    <dgm:cxn modelId="{34B37A34-08E7-4C88-A268-E0D2E0834EFC}" type="presOf" srcId="{EC839A60-D7CA-4866-B9BF-6DF9F219B9FD}" destId="{19E96BA9-3FF5-4928-A01D-B468815DBBFD}" srcOrd="1" destOrd="0" presId="urn:microsoft.com/office/officeart/2005/8/layout/radial1"/>
    <dgm:cxn modelId="{CBCED623-1DE0-4816-9D7E-B851BDE8B517}" type="presOf" srcId="{F6353806-1A3C-41A7-B73E-AFE10C774116}" destId="{785A2384-6E50-4587-A061-4818C0290718}" srcOrd="1" destOrd="0" presId="urn:microsoft.com/office/officeart/2005/8/layout/radial1"/>
    <dgm:cxn modelId="{837A7D83-EBF2-460C-BD2F-B68D89B12C1A}" srcId="{7D7FC676-4360-474D-9DF0-DD00B623391F}" destId="{9664B5CE-FAC8-41CD-BA93-6DE0A736E0F9}" srcOrd="1" destOrd="0" parTransId="{F6353806-1A3C-41A7-B73E-AFE10C774116}" sibTransId="{388B1186-6F3B-4B30-BDE7-D0AB156547A8}"/>
    <dgm:cxn modelId="{4200FF6E-4F29-4753-BEE8-03A67105561B}" srcId="{2BEB82FB-AB52-4A6D-9E0E-A44BDBD41BE0}" destId="{7D7FC676-4360-474D-9DF0-DD00B623391F}" srcOrd="0" destOrd="0" parTransId="{F4EF603B-E4ED-4B05-A9E7-2203B9824653}" sibTransId="{DEC47A16-0280-435E-8437-094D18F2166A}"/>
    <dgm:cxn modelId="{65EB1568-FB9F-4636-98B5-17CE2B0ED1E4}" type="presOf" srcId="{EC839A60-D7CA-4866-B9BF-6DF9F219B9FD}" destId="{8EF6C891-D18D-48DE-A20D-5DA2E6051ABA}" srcOrd="0" destOrd="0" presId="urn:microsoft.com/office/officeart/2005/8/layout/radial1"/>
    <dgm:cxn modelId="{50840DC4-CADF-425B-AB91-51AAE59CD89D}" type="presOf" srcId="{F6353806-1A3C-41A7-B73E-AFE10C774116}" destId="{666A1AC8-499D-4F51-820E-D47492796D47}" srcOrd="0" destOrd="0" presId="urn:microsoft.com/office/officeart/2005/8/layout/radial1"/>
    <dgm:cxn modelId="{A7A739D0-0438-4103-87A0-0EA22777D18C}" type="presOf" srcId="{7D7FC676-4360-474D-9DF0-DD00B623391F}" destId="{85E5494D-7149-4CC9-88A5-3032227259B0}" srcOrd="0" destOrd="0" presId="urn:microsoft.com/office/officeart/2005/8/layout/radial1"/>
    <dgm:cxn modelId="{D7856382-BFA4-49EA-805D-1D6555B81E81}" type="presParOf" srcId="{13ACD782-306F-46ED-B5EA-B4B0AA03F6BA}" destId="{85E5494D-7149-4CC9-88A5-3032227259B0}" srcOrd="0" destOrd="0" presId="urn:microsoft.com/office/officeart/2005/8/layout/radial1"/>
    <dgm:cxn modelId="{B071090B-14A5-437E-96DE-981BD4040B14}" type="presParOf" srcId="{13ACD782-306F-46ED-B5EA-B4B0AA03F6BA}" destId="{8EF6C891-D18D-48DE-A20D-5DA2E6051ABA}" srcOrd="1" destOrd="0" presId="urn:microsoft.com/office/officeart/2005/8/layout/radial1"/>
    <dgm:cxn modelId="{CFE297B0-DA49-4B03-BBB7-5BD0041680CC}" type="presParOf" srcId="{8EF6C891-D18D-48DE-A20D-5DA2E6051ABA}" destId="{19E96BA9-3FF5-4928-A01D-B468815DBBFD}" srcOrd="0" destOrd="0" presId="urn:microsoft.com/office/officeart/2005/8/layout/radial1"/>
    <dgm:cxn modelId="{3826C4D3-B93A-46D4-8B8F-E3F00A87A322}" type="presParOf" srcId="{13ACD782-306F-46ED-B5EA-B4B0AA03F6BA}" destId="{CD4E3487-2BDF-4C14-BB42-CBBE2EC22F60}" srcOrd="2" destOrd="0" presId="urn:microsoft.com/office/officeart/2005/8/layout/radial1"/>
    <dgm:cxn modelId="{D13F67CE-9263-4058-9228-051AD279B5A9}" type="presParOf" srcId="{13ACD782-306F-46ED-B5EA-B4B0AA03F6BA}" destId="{666A1AC8-499D-4F51-820E-D47492796D47}" srcOrd="3" destOrd="0" presId="urn:microsoft.com/office/officeart/2005/8/layout/radial1"/>
    <dgm:cxn modelId="{4D752E43-1B3A-46D2-8C61-6856EAF55DD7}" type="presParOf" srcId="{666A1AC8-499D-4F51-820E-D47492796D47}" destId="{785A2384-6E50-4587-A061-4818C0290718}" srcOrd="0" destOrd="0" presId="urn:microsoft.com/office/officeart/2005/8/layout/radial1"/>
    <dgm:cxn modelId="{7B829A29-123D-49E5-BEA0-54C397608A07}" type="presParOf" srcId="{13ACD782-306F-46ED-B5EA-B4B0AA03F6BA}" destId="{E42E0EB1-91AC-4D64-86C7-A09C91173EC1}" srcOrd="4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AD7A8A-346D-46C1-9E55-6709771061F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A4AAEF8-184D-459E-8188-3038A8656CC3}">
      <dgm:prSet phldrT="[Texto]"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Poderes &amp; Deveres Administração</a:t>
          </a:r>
          <a:endParaRPr lang="pt-BR" b="1" dirty="0">
            <a:solidFill>
              <a:srgbClr val="FF0000"/>
            </a:solidFill>
          </a:endParaRPr>
        </a:p>
      </dgm:t>
    </dgm:pt>
    <dgm:pt modelId="{8D06A48B-498E-4BB6-90E5-4A5AAA8D4FC4}" type="parTrans" cxnId="{D06583DA-36D4-4044-B8AE-464730709210}">
      <dgm:prSet/>
      <dgm:spPr/>
      <dgm:t>
        <a:bodyPr/>
        <a:lstStyle/>
        <a:p>
          <a:endParaRPr lang="pt-BR"/>
        </a:p>
      </dgm:t>
    </dgm:pt>
    <dgm:pt modelId="{62D9E20D-999B-43C1-B76D-0B4FEC8B10E7}" type="sibTrans" cxnId="{D06583DA-36D4-4044-B8AE-464730709210}">
      <dgm:prSet/>
      <dgm:spPr/>
      <dgm:t>
        <a:bodyPr/>
        <a:lstStyle/>
        <a:p>
          <a:endParaRPr lang="pt-BR"/>
        </a:p>
      </dgm:t>
    </dgm:pt>
    <dgm:pt modelId="{FBE78922-9648-417D-81C0-56A4DD6A9A84}">
      <dgm:prSet phldrT="[Texto]"/>
      <dgm:spPr/>
      <dgm:t>
        <a:bodyPr/>
        <a:lstStyle/>
        <a:p>
          <a:r>
            <a:rPr lang="pt-BR" dirty="0" smtClean="0"/>
            <a:t>Poder-Dever de Agir</a:t>
          </a:r>
          <a:endParaRPr lang="pt-BR" dirty="0"/>
        </a:p>
      </dgm:t>
    </dgm:pt>
    <dgm:pt modelId="{018F3ECF-6EB6-4A4C-9EA4-2F765A800149}" type="parTrans" cxnId="{473E765F-0CEA-4A85-BD48-93C960A1FA00}">
      <dgm:prSet/>
      <dgm:spPr/>
      <dgm:t>
        <a:bodyPr/>
        <a:lstStyle/>
        <a:p>
          <a:endParaRPr lang="pt-BR"/>
        </a:p>
      </dgm:t>
    </dgm:pt>
    <dgm:pt modelId="{BA3DC448-F334-4864-8A19-FCF934BEE27E}" type="sibTrans" cxnId="{473E765F-0CEA-4A85-BD48-93C960A1FA00}">
      <dgm:prSet/>
      <dgm:spPr/>
      <dgm:t>
        <a:bodyPr/>
        <a:lstStyle/>
        <a:p>
          <a:endParaRPr lang="pt-BR"/>
        </a:p>
      </dgm:t>
    </dgm:pt>
    <dgm:pt modelId="{9C399C2D-9C72-467C-BA18-C8DFDDBB31B9}">
      <dgm:prSet phldrT="[Texto]"/>
      <dgm:spPr/>
      <dgm:t>
        <a:bodyPr/>
        <a:lstStyle/>
        <a:p>
          <a:r>
            <a:rPr lang="pt-BR" dirty="0" smtClean="0"/>
            <a:t>Dever de Eficiência</a:t>
          </a:r>
          <a:endParaRPr lang="pt-BR" dirty="0"/>
        </a:p>
      </dgm:t>
    </dgm:pt>
    <dgm:pt modelId="{E1264DDF-8462-477F-B380-3069B5CF7E1F}" type="parTrans" cxnId="{9455FE5A-3473-433D-A9C8-E6B535727467}">
      <dgm:prSet/>
      <dgm:spPr/>
      <dgm:t>
        <a:bodyPr/>
        <a:lstStyle/>
        <a:p>
          <a:endParaRPr lang="pt-BR"/>
        </a:p>
      </dgm:t>
    </dgm:pt>
    <dgm:pt modelId="{8FE89025-310F-4167-897C-78369343ED2C}" type="sibTrans" cxnId="{9455FE5A-3473-433D-A9C8-E6B535727467}">
      <dgm:prSet/>
      <dgm:spPr/>
      <dgm:t>
        <a:bodyPr/>
        <a:lstStyle/>
        <a:p>
          <a:endParaRPr lang="pt-BR"/>
        </a:p>
      </dgm:t>
    </dgm:pt>
    <dgm:pt modelId="{DCC708D3-E477-4ED1-B1FE-631F402FCDF7}">
      <dgm:prSet phldrT="[Texto]"/>
      <dgm:spPr/>
      <dgm:t>
        <a:bodyPr/>
        <a:lstStyle/>
        <a:p>
          <a:r>
            <a:rPr lang="pt-BR" dirty="0" smtClean="0"/>
            <a:t>Dever de Probidade</a:t>
          </a:r>
          <a:endParaRPr lang="pt-BR" dirty="0"/>
        </a:p>
      </dgm:t>
    </dgm:pt>
    <dgm:pt modelId="{E583B296-52A4-42A0-878F-AB4E334A2C66}" type="parTrans" cxnId="{03239206-F2B0-4361-A042-873A7AA00D5A}">
      <dgm:prSet/>
      <dgm:spPr/>
      <dgm:t>
        <a:bodyPr/>
        <a:lstStyle/>
        <a:p>
          <a:endParaRPr lang="pt-BR"/>
        </a:p>
      </dgm:t>
    </dgm:pt>
    <dgm:pt modelId="{BEC63ED7-AA08-426D-85DA-74DE7003C1EE}" type="sibTrans" cxnId="{03239206-F2B0-4361-A042-873A7AA00D5A}">
      <dgm:prSet/>
      <dgm:spPr/>
      <dgm:t>
        <a:bodyPr/>
        <a:lstStyle/>
        <a:p>
          <a:endParaRPr lang="pt-BR"/>
        </a:p>
      </dgm:t>
    </dgm:pt>
    <dgm:pt modelId="{54DBAF5C-477F-4077-B9A9-F8A02C493C80}">
      <dgm:prSet/>
      <dgm:spPr/>
      <dgm:t>
        <a:bodyPr/>
        <a:lstStyle/>
        <a:p>
          <a:r>
            <a:rPr lang="pt-BR" dirty="0" smtClean="0"/>
            <a:t>Dever de Prestar Contas</a:t>
          </a:r>
          <a:endParaRPr lang="pt-BR" dirty="0"/>
        </a:p>
      </dgm:t>
    </dgm:pt>
    <dgm:pt modelId="{6BD9DC77-9BC5-453F-85B4-386C9F8A46F1}" type="parTrans" cxnId="{1E86C3C5-7DA4-4544-95C9-F96EC73F84EE}">
      <dgm:prSet/>
      <dgm:spPr/>
      <dgm:t>
        <a:bodyPr/>
        <a:lstStyle/>
        <a:p>
          <a:endParaRPr lang="pt-BR"/>
        </a:p>
      </dgm:t>
    </dgm:pt>
    <dgm:pt modelId="{ADE077FE-B705-42E7-9228-A1045AFF6DEB}" type="sibTrans" cxnId="{1E86C3C5-7DA4-4544-95C9-F96EC73F84EE}">
      <dgm:prSet/>
      <dgm:spPr/>
      <dgm:t>
        <a:bodyPr/>
        <a:lstStyle/>
        <a:p>
          <a:endParaRPr lang="pt-BR"/>
        </a:p>
      </dgm:t>
    </dgm:pt>
    <dgm:pt modelId="{275FD2EE-C650-48E0-8F0D-311D56754F05}" type="pres">
      <dgm:prSet presAssocID="{3AAD7A8A-346D-46C1-9E55-6709771061F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AD4DF8A-A473-463B-9AC4-C2AC619F600C}" type="pres">
      <dgm:prSet presAssocID="{9A4AAEF8-184D-459E-8188-3038A8656CC3}" presName="centerShape" presStyleLbl="node0" presStyleIdx="0" presStyleCnt="1" custScaleX="278367" custScaleY="122356"/>
      <dgm:spPr/>
      <dgm:t>
        <a:bodyPr/>
        <a:lstStyle/>
        <a:p>
          <a:endParaRPr lang="pt-BR"/>
        </a:p>
      </dgm:t>
    </dgm:pt>
    <dgm:pt modelId="{7F4B6438-0857-4929-ADFC-E2745DD75AAA}" type="pres">
      <dgm:prSet presAssocID="{018F3ECF-6EB6-4A4C-9EA4-2F765A800149}" presName="parTrans" presStyleLbl="sibTrans2D1" presStyleIdx="0" presStyleCnt="4"/>
      <dgm:spPr/>
      <dgm:t>
        <a:bodyPr/>
        <a:lstStyle/>
        <a:p>
          <a:endParaRPr lang="pt-BR"/>
        </a:p>
      </dgm:t>
    </dgm:pt>
    <dgm:pt modelId="{EC25DF28-95DD-4155-AF99-90664D297131}" type="pres">
      <dgm:prSet presAssocID="{018F3ECF-6EB6-4A4C-9EA4-2F765A800149}" presName="connectorText" presStyleLbl="sibTrans2D1" presStyleIdx="0" presStyleCnt="4"/>
      <dgm:spPr/>
      <dgm:t>
        <a:bodyPr/>
        <a:lstStyle/>
        <a:p>
          <a:endParaRPr lang="pt-BR"/>
        </a:p>
      </dgm:t>
    </dgm:pt>
    <dgm:pt modelId="{BE722F27-91B8-4849-8CF5-64C1B6DFE3E7}" type="pres">
      <dgm:prSet presAssocID="{FBE78922-9648-417D-81C0-56A4DD6A9A84}" presName="node" presStyleLbl="node1" presStyleIdx="0" presStyleCnt="4" custScaleX="141899" custScaleY="9369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996817-F8EE-4563-A162-B6A9025A3649}" type="pres">
      <dgm:prSet presAssocID="{E1264DDF-8462-477F-B380-3069B5CF7E1F}" presName="parTrans" presStyleLbl="sibTrans2D1" presStyleIdx="1" presStyleCnt="4"/>
      <dgm:spPr/>
      <dgm:t>
        <a:bodyPr/>
        <a:lstStyle/>
        <a:p>
          <a:endParaRPr lang="pt-BR"/>
        </a:p>
      </dgm:t>
    </dgm:pt>
    <dgm:pt modelId="{A5A2FC9A-7E4D-4F6E-B4C9-A30B3D8B28B3}" type="pres">
      <dgm:prSet presAssocID="{E1264DDF-8462-477F-B380-3069B5CF7E1F}" presName="connectorText" presStyleLbl="sibTrans2D1" presStyleIdx="1" presStyleCnt="4"/>
      <dgm:spPr/>
      <dgm:t>
        <a:bodyPr/>
        <a:lstStyle/>
        <a:p>
          <a:endParaRPr lang="pt-BR"/>
        </a:p>
      </dgm:t>
    </dgm:pt>
    <dgm:pt modelId="{F3966FE9-9F9D-4501-AE68-AA10CFD7C12D}" type="pres">
      <dgm:prSet presAssocID="{9C399C2D-9C72-467C-BA18-C8DFDDBB31B9}" presName="node" presStyleLbl="node1" presStyleIdx="1" presStyleCnt="4" custScaleX="133267" custScaleY="132301" custRadScaleRad="141381" custRadScaleInc="-5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515401-223D-40F9-8175-FEB70F078DE2}" type="pres">
      <dgm:prSet presAssocID="{E583B296-52A4-42A0-878F-AB4E334A2C66}" presName="parTrans" presStyleLbl="sibTrans2D1" presStyleIdx="2" presStyleCnt="4"/>
      <dgm:spPr/>
      <dgm:t>
        <a:bodyPr/>
        <a:lstStyle/>
        <a:p>
          <a:endParaRPr lang="pt-BR"/>
        </a:p>
      </dgm:t>
    </dgm:pt>
    <dgm:pt modelId="{39600D51-8113-4485-AA48-84BE0B0EEA0C}" type="pres">
      <dgm:prSet presAssocID="{E583B296-52A4-42A0-878F-AB4E334A2C66}" presName="connectorText" presStyleLbl="sibTrans2D1" presStyleIdx="2" presStyleCnt="4"/>
      <dgm:spPr/>
      <dgm:t>
        <a:bodyPr/>
        <a:lstStyle/>
        <a:p>
          <a:endParaRPr lang="pt-BR"/>
        </a:p>
      </dgm:t>
    </dgm:pt>
    <dgm:pt modelId="{A4470BF9-EBEA-4B59-A580-80BC267E307A}" type="pres">
      <dgm:prSet presAssocID="{DCC708D3-E477-4ED1-B1FE-631F402FCDF7}" presName="node" presStyleLbl="node1" presStyleIdx="2" presStyleCnt="4" custScaleX="115667" custScaleY="12287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E9EAE4-0C5F-4F01-BFAD-2DF52F1D0619}" type="pres">
      <dgm:prSet presAssocID="{6BD9DC77-9BC5-453F-85B4-386C9F8A46F1}" presName="parTrans" presStyleLbl="sibTrans2D1" presStyleIdx="3" presStyleCnt="4"/>
      <dgm:spPr/>
      <dgm:t>
        <a:bodyPr/>
        <a:lstStyle/>
        <a:p>
          <a:endParaRPr lang="pt-BR"/>
        </a:p>
      </dgm:t>
    </dgm:pt>
    <dgm:pt modelId="{3890DA5E-4CF7-4623-AE81-65E49D265F3D}" type="pres">
      <dgm:prSet presAssocID="{6BD9DC77-9BC5-453F-85B4-386C9F8A46F1}" presName="connectorText" presStyleLbl="sibTrans2D1" presStyleIdx="3" presStyleCnt="4"/>
      <dgm:spPr/>
      <dgm:t>
        <a:bodyPr/>
        <a:lstStyle/>
        <a:p>
          <a:endParaRPr lang="pt-BR"/>
        </a:p>
      </dgm:t>
    </dgm:pt>
    <dgm:pt modelId="{2DF3588D-A300-4AAB-AAC2-90B393CE320E}" type="pres">
      <dgm:prSet presAssocID="{54DBAF5C-477F-4077-B9A9-F8A02C493C80}" presName="node" presStyleLbl="node1" presStyleIdx="3" presStyleCnt="4" custScaleX="133459" custScaleY="132301" custRadScaleRad="141381" custRadScaleInc="5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C151109-0C53-437A-A3AA-E47FC3193B2E}" type="presOf" srcId="{9C399C2D-9C72-467C-BA18-C8DFDDBB31B9}" destId="{F3966FE9-9F9D-4501-AE68-AA10CFD7C12D}" srcOrd="0" destOrd="0" presId="urn:microsoft.com/office/officeart/2005/8/layout/radial5"/>
    <dgm:cxn modelId="{473E765F-0CEA-4A85-BD48-93C960A1FA00}" srcId="{9A4AAEF8-184D-459E-8188-3038A8656CC3}" destId="{FBE78922-9648-417D-81C0-56A4DD6A9A84}" srcOrd="0" destOrd="0" parTransId="{018F3ECF-6EB6-4A4C-9EA4-2F765A800149}" sibTransId="{BA3DC448-F334-4864-8A19-FCF934BEE27E}"/>
    <dgm:cxn modelId="{0F1A06B0-EB53-49EE-BA5F-AF895F2D1DB5}" type="presOf" srcId="{DCC708D3-E477-4ED1-B1FE-631F402FCDF7}" destId="{A4470BF9-EBEA-4B59-A580-80BC267E307A}" srcOrd="0" destOrd="0" presId="urn:microsoft.com/office/officeart/2005/8/layout/radial5"/>
    <dgm:cxn modelId="{C924FBE7-0CE8-4F73-BD6E-E9CC78740F63}" type="presOf" srcId="{FBE78922-9648-417D-81C0-56A4DD6A9A84}" destId="{BE722F27-91B8-4849-8CF5-64C1B6DFE3E7}" srcOrd="0" destOrd="0" presId="urn:microsoft.com/office/officeart/2005/8/layout/radial5"/>
    <dgm:cxn modelId="{BAF6CC9B-C401-46CD-9240-B177E285A9EC}" type="presOf" srcId="{3AAD7A8A-346D-46C1-9E55-6709771061F5}" destId="{275FD2EE-C650-48E0-8F0D-311D56754F05}" srcOrd="0" destOrd="0" presId="urn:microsoft.com/office/officeart/2005/8/layout/radial5"/>
    <dgm:cxn modelId="{D35A7AE3-CE36-4E4C-8218-5EE058692C70}" type="presOf" srcId="{018F3ECF-6EB6-4A4C-9EA4-2F765A800149}" destId="{EC25DF28-95DD-4155-AF99-90664D297131}" srcOrd="1" destOrd="0" presId="urn:microsoft.com/office/officeart/2005/8/layout/radial5"/>
    <dgm:cxn modelId="{9455FE5A-3473-433D-A9C8-E6B535727467}" srcId="{9A4AAEF8-184D-459E-8188-3038A8656CC3}" destId="{9C399C2D-9C72-467C-BA18-C8DFDDBB31B9}" srcOrd="1" destOrd="0" parTransId="{E1264DDF-8462-477F-B380-3069B5CF7E1F}" sibTransId="{8FE89025-310F-4167-897C-78369343ED2C}"/>
    <dgm:cxn modelId="{5BE76D1D-0AD1-42F9-B41B-BA653C57AEFD}" type="presOf" srcId="{E583B296-52A4-42A0-878F-AB4E334A2C66}" destId="{4C515401-223D-40F9-8175-FEB70F078DE2}" srcOrd="0" destOrd="0" presId="urn:microsoft.com/office/officeart/2005/8/layout/radial5"/>
    <dgm:cxn modelId="{03239206-F2B0-4361-A042-873A7AA00D5A}" srcId="{9A4AAEF8-184D-459E-8188-3038A8656CC3}" destId="{DCC708D3-E477-4ED1-B1FE-631F402FCDF7}" srcOrd="2" destOrd="0" parTransId="{E583B296-52A4-42A0-878F-AB4E334A2C66}" sibTransId="{BEC63ED7-AA08-426D-85DA-74DE7003C1EE}"/>
    <dgm:cxn modelId="{8C21D71E-246A-4CF0-82C3-0411BB9DAC8A}" type="presOf" srcId="{54DBAF5C-477F-4077-B9A9-F8A02C493C80}" destId="{2DF3588D-A300-4AAB-AAC2-90B393CE320E}" srcOrd="0" destOrd="0" presId="urn:microsoft.com/office/officeart/2005/8/layout/radial5"/>
    <dgm:cxn modelId="{7550554D-7F63-4A31-B851-DE54ADCFBA45}" type="presOf" srcId="{E583B296-52A4-42A0-878F-AB4E334A2C66}" destId="{39600D51-8113-4485-AA48-84BE0B0EEA0C}" srcOrd="1" destOrd="0" presId="urn:microsoft.com/office/officeart/2005/8/layout/radial5"/>
    <dgm:cxn modelId="{01862183-8395-455F-86D2-6419FFE4C4A4}" type="presOf" srcId="{018F3ECF-6EB6-4A4C-9EA4-2F765A800149}" destId="{7F4B6438-0857-4929-ADFC-E2745DD75AAA}" srcOrd="0" destOrd="0" presId="urn:microsoft.com/office/officeart/2005/8/layout/radial5"/>
    <dgm:cxn modelId="{4BB951DA-FADF-4931-8914-70590358675E}" type="presOf" srcId="{E1264DDF-8462-477F-B380-3069B5CF7E1F}" destId="{49996817-F8EE-4563-A162-B6A9025A3649}" srcOrd="0" destOrd="0" presId="urn:microsoft.com/office/officeart/2005/8/layout/radial5"/>
    <dgm:cxn modelId="{D06583DA-36D4-4044-B8AE-464730709210}" srcId="{3AAD7A8A-346D-46C1-9E55-6709771061F5}" destId="{9A4AAEF8-184D-459E-8188-3038A8656CC3}" srcOrd="0" destOrd="0" parTransId="{8D06A48B-498E-4BB6-90E5-4A5AAA8D4FC4}" sibTransId="{62D9E20D-999B-43C1-B76D-0B4FEC8B10E7}"/>
    <dgm:cxn modelId="{1C7E8625-8B27-41F1-AA5F-0C1836D09D37}" type="presOf" srcId="{9A4AAEF8-184D-459E-8188-3038A8656CC3}" destId="{9AD4DF8A-A473-463B-9AC4-C2AC619F600C}" srcOrd="0" destOrd="0" presId="urn:microsoft.com/office/officeart/2005/8/layout/radial5"/>
    <dgm:cxn modelId="{A522ED98-74EB-45CA-8DA2-F1E3F2ED8F13}" type="presOf" srcId="{E1264DDF-8462-477F-B380-3069B5CF7E1F}" destId="{A5A2FC9A-7E4D-4F6E-B4C9-A30B3D8B28B3}" srcOrd="1" destOrd="0" presId="urn:microsoft.com/office/officeart/2005/8/layout/radial5"/>
    <dgm:cxn modelId="{E6EFD90B-CA91-4E66-A3EB-EDE35622AB2E}" type="presOf" srcId="{6BD9DC77-9BC5-453F-85B4-386C9F8A46F1}" destId="{3890DA5E-4CF7-4623-AE81-65E49D265F3D}" srcOrd="1" destOrd="0" presId="urn:microsoft.com/office/officeart/2005/8/layout/radial5"/>
    <dgm:cxn modelId="{1E86C3C5-7DA4-4544-95C9-F96EC73F84EE}" srcId="{9A4AAEF8-184D-459E-8188-3038A8656CC3}" destId="{54DBAF5C-477F-4077-B9A9-F8A02C493C80}" srcOrd="3" destOrd="0" parTransId="{6BD9DC77-9BC5-453F-85B4-386C9F8A46F1}" sibTransId="{ADE077FE-B705-42E7-9228-A1045AFF6DEB}"/>
    <dgm:cxn modelId="{8C3874B7-C5F0-4D01-A500-2E9E45EBBEF0}" type="presOf" srcId="{6BD9DC77-9BC5-453F-85B4-386C9F8A46F1}" destId="{60E9EAE4-0C5F-4F01-BFAD-2DF52F1D0619}" srcOrd="0" destOrd="0" presId="urn:microsoft.com/office/officeart/2005/8/layout/radial5"/>
    <dgm:cxn modelId="{5CC78980-6D2A-4103-A28B-30ACB41C2057}" type="presParOf" srcId="{275FD2EE-C650-48E0-8F0D-311D56754F05}" destId="{9AD4DF8A-A473-463B-9AC4-C2AC619F600C}" srcOrd="0" destOrd="0" presId="urn:microsoft.com/office/officeart/2005/8/layout/radial5"/>
    <dgm:cxn modelId="{ADD6EC43-C385-4F51-91CA-8817B4261DC5}" type="presParOf" srcId="{275FD2EE-C650-48E0-8F0D-311D56754F05}" destId="{7F4B6438-0857-4929-ADFC-E2745DD75AAA}" srcOrd="1" destOrd="0" presId="urn:microsoft.com/office/officeart/2005/8/layout/radial5"/>
    <dgm:cxn modelId="{821D8297-0215-4463-9ED0-2E16E8C8F83C}" type="presParOf" srcId="{7F4B6438-0857-4929-ADFC-E2745DD75AAA}" destId="{EC25DF28-95DD-4155-AF99-90664D297131}" srcOrd="0" destOrd="0" presId="urn:microsoft.com/office/officeart/2005/8/layout/radial5"/>
    <dgm:cxn modelId="{4BF61576-3B43-424D-A420-BDA8D47C0EE5}" type="presParOf" srcId="{275FD2EE-C650-48E0-8F0D-311D56754F05}" destId="{BE722F27-91B8-4849-8CF5-64C1B6DFE3E7}" srcOrd="2" destOrd="0" presId="urn:microsoft.com/office/officeart/2005/8/layout/radial5"/>
    <dgm:cxn modelId="{0A39FB7E-5A6E-4888-8AA9-77073251D712}" type="presParOf" srcId="{275FD2EE-C650-48E0-8F0D-311D56754F05}" destId="{49996817-F8EE-4563-A162-B6A9025A3649}" srcOrd="3" destOrd="0" presId="urn:microsoft.com/office/officeart/2005/8/layout/radial5"/>
    <dgm:cxn modelId="{5897ADAF-B586-466E-AB42-A886C8460A87}" type="presParOf" srcId="{49996817-F8EE-4563-A162-B6A9025A3649}" destId="{A5A2FC9A-7E4D-4F6E-B4C9-A30B3D8B28B3}" srcOrd="0" destOrd="0" presId="urn:microsoft.com/office/officeart/2005/8/layout/radial5"/>
    <dgm:cxn modelId="{C79B36BC-1703-4369-B3DB-1BE5E96E5F87}" type="presParOf" srcId="{275FD2EE-C650-48E0-8F0D-311D56754F05}" destId="{F3966FE9-9F9D-4501-AE68-AA10CFD7C12D}" srcOrd="4" destOrd="0" presId="urn:microsoft.com/office/officeart/2005/8/layout/radial5"/>
    <dgm:cxn modelId="{EFE8C15A-9D2A-4486-B05E-CE1532E4BA16}" type="presParOf" srcId="{275FD2EE-C650-48E0-8F0D-311D56754F05}" destId="{4C515401-223D-40F9-8175-FEB70F078DE2}" srcOrd="5" destOrd="0" presId="urn:microsoft.com/office/officeart/2005/8/layout/radial5"/>
    <dgm:cxn modelId="{D49B84D2-2990-48D6-921D-39304F21F6AF}" type="presParOf" srcId="{4C515401-223D-40F9-8175-FEB70F078DE2}" destId="{39600D51-8113-4485-AA48-84BE0B0EEA0C}" srcOrd="0" destOrd="0" presId="urn:microsoft.com/office/officeart/2005/8/layout/radial5"/>
    <dgm:cxn modelId="{22812C74-356F-4A94-95ED-10C3B0E18306}" type="presParOf" srcId="{275FD2EE-C650-48E0-8F0D-311D56754F05}" destId="{A4470BF9-EBEA-4B59-A580-80BC267E307A}" srcOrd="6" destOrd="0" presId="urn:microsoft.com/office/officeart/2005/8/layout/radial5"/>
    <dgm:cxn modelId="{F3C4C21A-88CC-48DD-9965-FDE147302EF4}" type="presParOf" srcId="{275FD2EE-C650-48E0-8F0D-311D56754F05}" destId="{60E9EAE4-0C5F-4F01-BFAD-2DF52F1D0619}" srcOrd="7" destOrd="0" presId="urn:microsoft.com/office/officeart/2005/8/layout/radial5"/>
    <dgm:cxn modelId="{664164EA-1100-475E-978F-F7C45258CC4A}" type="presParOf" srcId="{60E9EAE4-0C5F-4F01-BFAD-2DF52F1D0619}" destId="{3890DA5E-4CF7-4623-AE81-65E49D265F3D}" srcOrd="0" destOrd="0" presId="urn:microsoft.com/office/officeart/2005/8/layout/radial5"/>
    <dgm:cxn modelId="{7F316B2B-3AF1-4FDD-B15C-B7C635915E01}" type="presParOf" srcId="{275FD2EE-C650-48E0-8F0D-311D56754F05}" destId="{2DF3588D-A300-4AAB-AAC2-90B393CE320E}" srcOrd="8" destOrd="0" presId="urn:microsoft.com/office/officeart/2005/8/layout/radial5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B7485C6-39D4-447B-BF68-D27D55A5F4F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0DAE8D9-C7C4-49F6-B613-6BED7AC1A3D3}">
      <dgm:prSet phldrT="[Texto]"/>
      <dgm:spPr/>
      <dgm:t>
        <a:bodyPr/>
        <a:lstStyle/>
        <a:p>
          <a:r>
            <a:rPr lang="pt-BR" dirty="0" smtClean="0"/>
            <a:t>Autoridade, embora  competente para o ato administrativo, ...</a:t>
          </a:r>
          <a:endParaRPr lang="pt-BR" dirty="0"/>
        </a:p>
      </dgm:t>
    </dgm:pt>
    <dgm:pt modelId="{5502772A-F09D-4875-9612-438544C1687D}" type="parTrans" cxnId="{361A2C13-0CC8-45F1-A601-A93FD0B12E5C}">
      <dgm:prSet/>
      <dgm:spPr/>
      <dgm:t>
        <a:bodyPr/>
        <a:lstStyle/>
        <a:p>
          <a:endParaRPr lang="pt-BR"/>
        </a:p>
      </dgm:t>
    </dgm:pt>
    <dgm:pt modelId="{B5694591-B560-45C3-8CAA-178CBE9F3988}" type="sibTrans" cxnId="{361A2C13-0CC8-45F1-A601-A93FD0B12E5C}">
      <dgm:prSet/>
      <dgm:spPr/>
      <dgm:t>
        <a:bodyPr/>
        <a:lstStyle/>
        <a:p>
          <a:endParaRPr lang="pt-BR"/>
        </a:p>
      </dgm:t>
    </dgm:pt>
    <dgm:pt modelId="{1D33DF47-5014-4E71-BE5A-A3513BCB5192}">
      <dgm:prSet phldrT="[Texto]"/>
      <dgm:spPr/>
      <dgm:t>
        <a:bodyPr/>
        <a:lstStyle/>
        <a:p>
          <a:r>
            <a:rPr lang="pt-BR" dirty="0" smtClean="0"/>
            <a:t>... ultrapassa os limites de suas atribuições, ...</a:t>
          </a:r>
          <a:endParaRPr lang="pt-BR" dirty="0"/>
        </a:p>
      </dgm:t>
    </dgm:pt>
    <dgm:pt modelId="{D4714CB2-2E27-4C1E-99AD-A54B81D42098}" type="parTrans" cxnId="{7D03036A-E8AF-4362-B223-3240D8F43E0F}">
      <dgm:prSet/>
      <dgm:spPr/>
      <dgm:t>
        <a:bodyPr/>
        <a:lstStyle/>
        <a:p>
          <a:endParaRPr lang="pt-BR"/>
        </a:p>
      </dgm:t>
    </dgm:pt>
    <dgm:pt modelId="{DD99393B-255D-4F6E-95CA-78C774A778D2}" type="sibTrans" cxnId="{7D03036A-E8AF-4362-B223-3240D8F43E0F}">
      <dgm:prSet/>
      <dgm:spPr/>
      <dgm:t>
        <a:bodyPr/>
        <a:lstStyle/>
        <a:p>
          <a:endParaRPr lang="pt-BR"/>
        </a:p>
      </dgm:t>
    </dgm:pt>
    <dgm:pt modelId="{5919994F-7204-463F-B901-30765D6A7128}">
      <dgm:prSet/>
      <dgm:spPr/>
      <dgm:t>
        <a:bodyPr/>
        <a:lstStyle/>
        <a:p>
          <a:r>
            <a:rPr lang="pt-BR" dirty="0" smtClean="0"/>
            <a:t>... excedendo sua competência legal, ...</a:t>
          </a:r>
          <a:endParaRPr lang="pt-BR" dirty="0"/>
        </a:p>
      </dgm:t>
    </dgm:pt>
    <dgm:pt modelId="{F094E39C-915B-49FF-A3A8-7DF5805E7E64}" type="parTrans" cxnId="{0A538ED7-90A2-4DA9-AC63-9CBBED5E718E}">
      <dgm:prSet/>
      <dgm:spPr/>
      <dgm:t>
        <a:bodyPr/>
        <a:lstStyle/>
        <a:p>
          <a:endParaRPr lang="pt-BR"/>
        </a:p>
      </dgm:t>
    </dgm:pt>
    <dgm:pt modelId="{C243DA1F-AD3B-4517-942C-B64CF7EE6B86}" type="sibTrans" cxnId="{0A538ED7-90A2-4DA9-AC63-9CBBED5E718E}">
      <dgm:prSet/>
      <dgm:spPr/>
      <dgm:t>
        <a:bodyPr/>
        <a:lstStyle/>
        <a:p>
          <a:endParaRPr lang="pt-BR"/>
        </a:p>
      </dgm:t>
    </dgm:pt>
    <dgm:pt modelId="{CE9F477D-84D1-4F4A-A132-6CD70F902110}">
      <dgm:prSet/>
      <dgm:spPr/>
      <dgm:t>
        <a:bodyPr/>
        <a:lstStyle/>
        <a:p>
          <a:r>
            <a:rPr lang="pt-BR" dirty="0" smtClean="0"/>
            <a:t>... tornando o ato arbitrário, ilícito e nulo.</a:t>
          </a:r>
          <a:endParaRPr lang="pt-BR" dirty="0"/>
        </a:p>
      </dgm:t>
    </dgm:pt>
    <dgm:pt modelId="{969AE7A0-ECDD-466B-A57D-954F5931F135}" type="parTrans" cxnId="{04AE7252-AC50-4CD9-BD0C-110905B2E56E}">
      <dgm:prSet/>
      <dgm:spPr/>
      <dgm:t>
        <a:bodyPr/>
        <a:lstStyle/>
        <a:p>
          <a:endParaRPr lang="pt-BR"/>
        </a:p>
      </dgm:t>
    </dgm:pt>
    <dgm:pt modelId="{F2CED1E7-08CC-480B-98EA-9BE2C944FC1C}" type="sibTrans" cxnId="{04AE7252-AC50-4CD9-BD0C-110905B2E56E}">
      <dgm:prSet/>
      <dgm:spPr/>
      <dgm:t>
        <a:bodyPr/>
        <a:lstStyle/>
        <a:p>
          <a:endParaRPr lang="pt-BR"/>
        </a:p>
      </dgm:t>
    </dgm:pt>
    <dgm:pt modelId="{6334949B-4391-4DDB-B92D-11D015B4E82F}" type="pres">
      <dgm:prSet presAssocID="{AB7485C6-39D4-447B-BF68-D27D55A5F4F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FA7DCA7C-51BF-4D1D-A5C3-005F9AC8F111}" type="pres">
      <dgm:prSet presAssocID="{90DAE8D9-C7C4-49F6-B613-6BED7AC1A3D3}" presName="hierRoot1" presStyleCnt="0">
        <dgm:presLayoutVars>
          <dgm:hierBranch val="init"/>
        </dgm:presLayoutVars>
      </dgm:prSet>
      <dgm:spPr/>
    </dgm:pt>
    <dgm:pt modelId="{980DFE4F-A2E1-435E-93BA-34E11A484FDC}" type="pres">
      <dgm:prSet presAssocID="{90DAE8D9-C7C4-49F6-B613-6BED7AC1A3D3}" presName="rootComposite1" presStyleCnt="0"/>
      <dgm:spPr/>
    </dgm:pt>
    <dgm:pt modelId="{ADAC4957-CBBA-44DF-AE79-0CE2D7892202}" type="pres">
      <dgm:prSet presAssocID="{90DAE8D9-C7C4-49F6-B613-6BED7AC1A3D3}" presName="rootText1" presStyleLbl="node0" presStyleIdx="0" presStyleCnt="1" custScaleX="143973" custScaleY="146342" custLinFactX="-16082" custLinFactNeighborX="-100000" custLinFactNeighborY="5639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77FED2A-A2C3-4842-8831-DF18D1F8FCA9}" type="pres">
      <dgm:prSet presAssocID="{90DAE8D9-C7C4-49F6-B613-6BED7AC1A3D3}" presName="rootConnector1" presStyleLbl="node1" presStyleIdx="0" presStyleCnt="0"/>
      <dgm:spPr/>
      <dgm:t>
        <a:bodyPr/>
        <a:lstStyle/>
        <a:p>
          <a:endParaRPr lang="pt-BR"/>
        </a:p>
      </dgm:t>
    </dgm:pt>
    <dgm:pt modelId="{89ADD613-3B3C-436F-8155-15BF8F92659B}" type="pres">
      <dgm:prSet presAssocID="{90DAE8D9-C7C4-49F6-B613-6BED7AC1A3D3}" presName="hierChild2" presStyleCnt="0"/>
      <dgm:spPr/>
    </dgm:pt>
    <dgm:pt modelId="{7B5DE6B0-D8AD-42BF-83E6-F9C09BB3C68C}" type="pres">
      <dgm:prSet presAssocID="{D4714CB2-2E27-4C1E-99AD-A54B81D42098}" presName="Name37" presStyleLbl="parChTrans1D2" presStyleIdx="0" presStyleCnt="1"/>
      <dgm:spPr/>
      <dgm:t>
        <a:bodyPr/>
        <a:lstStyle/>
        <a:p>
          <a:endParaRPr lang="pt-BR"/>
        </a:p>
      </dgm:t>
    </dgm:pt>
    <dgm:pt modelId="{DD5AD542-17C9-44EA-97A0-008BDADC9488}" type="pres">
      <dgm:prSet presAssocID="{1D33DF47-5014-4E71-BE5A-A3513BCB5192}" presName="hierRoot2" presStyleCnt="0">
        <dgm:presLayoutVars>
          <dgm:hierBranch val="init"/>
        </dgm:presLayoutVars>
      </dgm:prSet>
      <dgm:spPr/>
    </dgm:pt>
    <dgm:pt modelId="{5157C67A-6DFB-46BE-BAED-0803315AC998}" type="pres">
      <dgm:prSet presAssocID="{1D33DF47-5014-4E71-BE5A-A3513BCB5192}" presName="rootComposite" presStyleCnt="0"/>
      <dgm:spPr/>
    </dgm:pt>
    <dgm:pt modelId="{4101A542-ECAD-487F-8FAE-21E0BD269C56}" type="pres">
      <dgm:prSet presAssocID="{1D33DF47-5014-4E71-BE5A-A3513BCB5192}" presName="rootText" presStyleLbl="node2" presStyleIdx="0" presStyleCnt="1" custScaleX="131378" custScaleY="119199" custLinFactX="31526" custLinFactNeighborX="100000" custLinFactNeighborY="2428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5E3FF57-EC93-4CB6-9C79-37DA75F6FE71}" type="pres">
      <dgm:prSet presAssocID="{1D33DF47-5014-4E71-BE5A-A3513BCB5192}" presName="rootConnector" presStyleLbl="node2" presStyleIdx="0" presStyleCnt="1"/>
      <dgm:spPr/>
      <dgm:t>
        <a:bodyPr/>
        <a:lstStyle/>
        <a:p>
          <a:endParaRPr lang="pt-BR"/>
        </a:p>
      </dgm:t>
    </dgm:pt>
    <dgm:pt modelId="{774440AA-9A6C-4F8C-B1C1-CA227B251F05}" type="pres">
      <dgm:prSet presAssocID="{1D33DF47-5014-4E71-BE5A-A3513BCB5192}" presName="hierChild4" presStyleCnt="0"/>
      <dgm:spPr/>
    </dgm:pt>
    <dgm:pt modelId="{E626D319-A044-4421-BC29-8938D39CD664}" type="pres">
      <dgm:prSet presAssocID="{F094E39C-915B-49FF-A3A8-7DF5805E7E64}" presName="Name37" presStyleLbl="parChTrans1D3" presStyleIdx="0" presStyleCnt="1"/>
      <dgm:spPr/>
      <dgm:t>
        <a:bodyPr/>
        <a:lstStyle/>
        <a:p>
          <a:endParaRPr lang="pt-BR"/>
        </a:p>
      </dgm:t>
    </dgm:pt>
    <dgm:pt modelId="{0CB6391F-7C08-41F6-ABB5-7370240683FA}" type="pres">
      <dgm:prSet presAssocID="{5919994F-7204-463F-B901-30765D6A7128}" presName="hierRoot2" presStyleCnt="0">
        <dgm:presLayoutVars>
          <dgm:hierBranch val="init"/>
        </dgm:presLayoutVars>
      </dgm:prSet>
      <dgm:spPr/>
    </dgm:pt>
    <dgm:pt modelId="{B625EFAA-6AAC-4477-8D20-4A9AB550BF4F}" type="pres">
      <dgm:prSet presAssocID="{5919994F-7204-463F-B901-30765D6A7128}" presName="rootComposite" presStyleCnt="0"/>
      <dgm:spPr/>
    </dgm:pt>
    <dgm:pt modelId="{D363655E-FB8B-4E7E-9BCB-A8339E37F3B1}" type="pres">
      <dgm:prSet presAssocID="{5919994F-7204-463F-B901-30765D6A7128}" presName="rootText" presStyleLbl="node3" presStyleIdx="0" presStyleCnt="1" custScaleX="145674" custLinFactX="-13783" custLinFactNeighborX="-100000" custLinFactNeighborY="-337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A56FEDF-1310-4E2C-9428-F11F3A0174D6}" type="pres">
      <dgm:prSet presAssocID="{5919994F-7204-463F-B901-30765D6A7128}" presName="rootConnector" presStyleLbl="node3" presStyleIdx="0" presStyleCnt="1"/>
      <dgm:spPr/>
      <dgm:t>
        <a:bodyPr/>
        <a:lstStyle/>
        <a:p>
          <a:endParaRPr lang="pt-BR"/>
        </a:p>
      </dgm:t>
    </dgm:pt>
    <dgm:pt modelId="{3D4493C6-3814-44E8-9A47-2296DFFEED7F}" type="pres">
      <dgm:prSet presAssocID="{5919994F-7204-463F-B901-30765D6A7128}" presName="hierChild4" presStyleCnt="0"/>
      <dgm:spPr/>
    </dgm:pt>
    <dgm:pt modelId="{FDC9C28A-BEE9-4D49-85A4-161E30C460BD}" type="pres">
      <dgm:prSet presAssocID="{969AE7A0-ECDD-466B-A57D-954F5931F135}" presName="Name37" presStyleLbl="parChTrans1D4" presStyleIdx="0" presStyleCnt="1"/>
      <dgm:spPr/>
      <dgm:t>
        <a:bodyPr/>
        <a:lstStyle/>
        <a:p>
          <a:endParaRPr lang="pt-BR"/>
        </a:p>
      </dgm:t>
    </dgm:pt>
    <dgm:pt modelId="{BD7D0F39-417E-4EFC-A6B8-B4C18C01A191}" type="pres">
      <dgm:prSet presAssocID="{CE9F477D-84D1-4F4A-A132-6CD70F902110}" presName="hierRoot2" presStyleCnt="0">
        <dgm:presLayoutVars>
          <dgm:hierBranch val="init"/>
        </dgm:presLayoutVars>
      </dgm:prSet>
      <dgm:spPr/>
    </dgm:pt>
    <dgm:pt modelId="{FED9C873-51E7-4386-AAAA-F812887C93CE}" type="pres">
      <dgm:prSet presAssocID="{CE9F477D-84D1-4F4A-A132-6CD70F902110}" presName="rootComposite" presStyleCnt="0"/>
      <dgm:spPr/>
    </dgm:pt>
    <dgm:pt modelId="{F6B1C2CF-EA25-4A23-8692-1772F47762BB}" type="pres">
      <dgm:prSet presAssocID="{CE9F477D-84D1-4F4A-A132-6CD70F902110}" presName="rootText" presStyleLbl="node4" presStyleIdx="0" presStyleCnt="1" custScaleX="163586" custScaleY="114178" custLinFactNeighborX="70799" custLinFactNeighborY="-4458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2BFDA42-C57D-474D-A92A-44D393752052}" type="pres">
      <dgm:prSet presAssocID="{CE9F477D-84D1-4F4A-A132-6CD70F902110}" presName="rootConnector" presStyleLbl="node4" presStyleIdx="0" presStyleCnt="1"/>
      <dgm:spPr/>
      <dgm:t>
        <a:bodyPr/>
        <a:lstStyle/>
        <a:p>
          <a:endParaRPr lang="pt-BR"/>
        </a:p>
      </dgm:t>
    </dgm:pt>
    <dgm:pt modelId="{96A0A7D0-FFB1-4F1E-B481-B8ED6971765C}" type="pres">
      <dgm:prSet presAssocID="{CE9F477D-84D1-4F4A-A132-6CD70F902110}" presName="hierChild4" presStyleCnt="0"/>
      <dgm:spPr/>
    </dgm:pt>
    <dgm:pt modelId="{CFF81B2D-0B4F-4BCC-8B75-C862405A6104}" type="pres">
      <dgm:prSet presAssocID="{CE9F477D-84D1-4F4A-A132-6CD70F902110}" presName="hierChild5" presStyleCnt="0"/>
      <dgm:spPr/>
    </dgm:pt>
    <dgm:pt modelId="{E5C055F0-AD64-4E42-89F2-7E73E2A2021F}" type="pres">
      <dgm:prSet presAssocID="{5919994F-7204-463F-B901-30765D6A7128}" presName="hierChild5" presStyleCnt="0"/>
      <dgm:spPr/>
    </dgm:pt>
    <dgm:pt modelId="{DE36B2FE-E952-484C-AA90-D7E0362AC2E4}" type="pres">
      <dgm:prSet presAssocID="{1D33DF47-5014-4E71-BE5A-A3513BCB5192}" presName="hierChild5" presStyleCnt="0"/>
      <dgm:spPr/>
    </dgm:pt>
    <dgm:pt modelId="{7BDFFAF8-7987-42F2-B8FB-23548FBE89E6}" type="pres">
      <dgm:prSet presAssocID="{90DAE8D9-C7C4-49F6-B613-6BED7AC1A3D3}" presName="hierChild3" presStyleCnt="0"/>
      <dgm:spPr/>
    </dgm:pt>
  </dgm:ptLst>
  <dgm:cxnLst>
    <dgm:cxn modelId="{CE820D62-DA3D-4E5E-8B1C-1F057E95CC82}" type="presOf" srcId="{90DAE8D9-C7C4-49F6-B613-6BED7AC1A3D3}" destId="{777FED2A-A2C3-4842-8831-DF18D1F8FCA9}" srcOrd="1" destOrd="0" presId="urn:microsoft.com/office/officeart/2005/8/layout/orgChart1"/>
    <dgm:cxn modelId="{B1932163-0AAB-4209-9F92-82A2B072A953}" type="presOf" srcId="{CE9F477D-84D1-4F4A-A132-6CD70F902110}" destId="{F6B1C2CF-EA25-4A23-8692-1772F47762BB}" srcOrd="0" destOrd="0" presId="urn:microsoft.com/office/officeart/2005/8/layout/orgChart1"/>
    <dgm:cxn modelId="{0A538ED7-90A2-4DA9-AC63-9CBBED5E718E}" srcId="{1D33DF47-5014-4E71-BE5A-A3513BCB5192}" destId="{5919994F-7204-463F-B901-30765D6A7128}" srcOrd="0" destOrd="0" parTransId="{F094E39C-915B-49FF-A3A8-7DF5805E7E64}" sibTransId="{C243DA1F-AD3B-4517-942C-B64CF7EE6B86}"/>
    <dgm:cxn modelId="{1F602E75-34E4-4F36-B3BA-6E8035C2DE48}" type="presOf" srcId="{969AE7A0-ECDD-466B-A57D-954F5931F135}" destId="{FDC9C28A-BEE9-4D49-85A4-161E30C460BD}" srcOrd="0" destOrd="0" presId="urn:microsoft.com/office/officeart/2005/8/layout/orgChart1"/>
    <dgm:cxn modelId="{7D03036A-E8AF-4362-B223-3240D8F43E0F}" srcId="{90DAE8D9-C7C4-49F6-B613-6BED7AC1A3D3}" destId="{1D33DF47-5014-4E71-BE5A-A3513BCB5192}" srcOrd="0" destOrd="0" parTransId="{D4714CB2-2E27-4C1E-99AD-A54B81D42098}" sibTransId="{DD99393B-255D-4F6E-95CA-78C774A778D2}"/>
    <dgm:cxn modelId="{B19BDBF6-0D4B-4BE7-A3C1-BCF5A9EB992C}" type="presOf" srcId="{AB7485C6-39D4-447B-BF68-D27D55A5F4FB}" destId="{6334949B-4391-4DDB-B92D-11D015B4E82F}" srcOrd="0" destOrd="0" presId="urn:microsoft.com/office/officeart/2005/8/layout/orgChart1"/>
    <dgm:cxn modelId="{473B6607-DDEE-4243-B439-13538A806D20}" type="presOf" srcId="{5919994F-7204-463F-B901-30765D6A7128}" destId="{D363655E-FB8B-4E7E-9BCB-A8339E37F3B1}" srcOrd="0" destOrd="0" presId="urn:microsoft.com/office/officeart/2005/8/layout/orgChart1"/>
    <dgm:cxn modelId="{361A2C13-0CC8-45F1-A601-A93FD0B12E5C}" srcId="{AB7485C6-39D4-447B-BF68-D27D55A5F4FB}" destId="{90DAE8D9-C7C4-49F6-B613-6BED7AC1A3D3}" srcOrd="0" destOrd="0" parTransId="{5502772A-F09D-4875-9612-438544C1687D}" sibTransId="{B5694591-B560-45C3-8CAA-178CBE9F3988}"/>
    <dgm:cxn modelId="{73028BF7-CA7D-4DC5-BE74-BEAA8BE9A6D0}" type="presOf" srcId="{D4714CB2-2E27-4C1E-99AD-A54B81D42098}" destId="{7B5DE6B0-D8AD-42BF-83E6-F9C09BB3C68C}" srcOrd="0" destOrd="0" presId="urn:microsoft.com/office/officeart/2005/8/layout/orgChart1"/>
    <dgm:cxn modelId="{3F38320E-A018-48AC-93AA-527A11BEC444}" type="presOf" srcId="{1D33DF47-5014-4E71-BE5A-A3513BCB5192}" destId="{A5E3FF57-EC93-4CB6-9C79-37DA75F6FE71}" srcOrd="1" destOrd="0" presId="urn:microsoft.com/office/officeart/2005/8/layout/orgChart1"/>
    <dgm:cxn modelId="{04AE7252-AC50-4CD9-BD0C-110905B2E56E}" srcId="{5919994F-7204-463F-B901-30765D6A7128}" destId="{CE9F477D-84D1-4F4A-A132-6CD70F902110}" srcOrd="0" destOrd="0" parTransId="{969AE7A0-ECDD-466B-A57D-954F5931F135}" sibTransId="{F2CED1E7-08CC-480B-98EA-9BE2C944FC1C}"/>
    <dgm:cxn modelId="{7CCA6889-C113-4321-9A0C-8874102529B2}" type="presOf" srcId="{CE9F477D-84D1-4F4A-A132-6CD70F902110}" destId="{A2BFDA42-C57D-474D-A92A-44D393752052}" srcOrd="1" destOrd="0" presId="urn:microsoft.com/office/officeart/2005/8/layout/orgChart1"/>
    <dgm:cxn modelId="{06D5AC04-BF7F-461D-A22B-DF82360D568F}" type="presOf" srcId="{1D33DF47-5014-4E71-BE5A-A3513BCB5192}" destId="{4101A542-ECAD-487F-8FAE-21E0BD269C56}" srcOrd="0" destOrd="0" presId="urn:microsoft.com/office/officeart/2005/8/layout/orgChart1"/>
    <dgm:cxn modelId="{691D8A68-BE0D-4FA9-A2A5-03A10C1F5C82}" type="presOf" srcId="{90DAE8D9-C7C4-49F6-B613-6BED7AC1A3D3}" destId="{ADAC4957-CBBA-44DF-AE79-0CE2D7892202}" srcOrd="0" destOrd="0" presId="urn:microsoft.com/office/officeart/2005/8/layout/orgChart1"/>
    <dgm:cxn modelId="{5E789EF7-5ECD-4BE0-8BCB-DD21EECE8841}" type="presOf" srcId="{5919994F-7204-463F-B901-30765D6A7128}" destId="{2A56FEDF-1310-4E2C-9428-F11F3A0174D6}" srcOrd="1" destOrd="0" presId="urn:microsoft.com/office/officeart/2005/8/layout/orgChart1"/>
    <dgm:cxn modelId="{B7B38567-7C96-4EFE-91FF-7AD4522F5148}" type="presOf" srcId="{F094E39C-915B-49FF-A3A8-7DF5805E7E64}" destId="{E626D319-A044-4421-BC29-8938D39CD664}" srcOrd="0" destOrd="0" presId="urn:microsoft.com/office/officeart/2005/8/layout/orgChart1"/>
    <dgm:cxn modelId="{D8BB9F6E-2B89-4E06-B53B-D3CAC8B7B919}" type="presParOf" srcId="{6334949B-4391-4DDB-B92D-11D015B4E82F}" destId="{FA7DCA7C-51BF-4D1D-A5C3-005F9AC8F111}" srcOrd="0" destOrd="0" presId="urn:microsoft.com/office/officeart/2005/8/layout/orgChart1"/>
    <dgm:cxn modelId="{8C0271FE-A569-4697-BD29-A6E0AAC44A3F}" type="presParOf" srcId="{FA7DCA7C-51BF-4D1D-A5C3-005F9AC8F111}" destId="{980DFE4F-A2E1-435E-93BA-34E11A484FDC}" srcOrd="0" destOrd="0" presId="urn:microsoft.com/office/officeart/2005/8/layout/orgChart1"/>
    <dgm:cxn modelId="{87D94782-FFC4-477B-B38C-E68043CD8CC0}" type="presParOf" srcId="{980DFE4F-A2E1-435E-93BA-34E11A484FDC}" destId="{ADAC4957-CBBA-44DF-AE79-0CE2D7892202}" srcOrd="0" destOrd="0" presId="urn:microsoft.com/office/officeart/2005/8/layout/orgChart1"/>
    <dgm:cxn modelId="{AE4ED59F-599F-4FAD-A6B7-CC1A8E214DB2}" type="presParOf" srcId="{980DFE4F-A2E1-435E-93BA-34E11A484FDC}" destId="{777FED2A-A2C3-4842-8831-DF18D1F8FCA9}" srcOrd="1" destOrd="0" presId="urn:microsoft.com/office/officeart/2005/8/layout/orgChart1"/>
    <dgm:cxn modelId="{0643F51B-5A08-42F0-90C1-02A067095FF6}" type="presParOf" srcId="{FA7DCA7C-51BF-4D1D-A5C3-005F9AC8F111}" destId="{89ADD613-3B3C-436F-8155-15BF8F92659B}" srcOrd="1" destOrd="0" presId="urn:microsoft.com/office/officeart/2005/8/layout/orgChart1"/>
    <dgm:cxn modelId="{83AC9F43-C2BD-4C4E-B94A-2A5C51CF00FB}" type="presParOf" srcId="{89ADD613-3B3C-436F-8155-15BF8F92659B}" destId="{7B5DE6B0-D8AD-42BF-83E6-F9C09BB3C68C}" srcOrd="0" destOrd="0" presId="urn:microsoft.com/office/officeart/2005/8/layout/orgChart1"/>
    <dgm:cxn modelId="{9076EE85-1716-4914-A960-0A626CB0E5D5}" type="presParOf" srcId="{89ADD613-3B3C-436F-8155-15BF8F92659B}" destId="{DD5AD542-17C9-44EA-97A0-008BDADC9488}" srcOrd="1" destOrd="0" presId="urn:microsoft.com/office/officeart/2005/8/layout/orgChart1"/>
    <dgm:cxn modelId="{21AC81EE-ADD1-490D-AC0B-6A3E374F493C}" type="presParOf" srcId="{DD5AD542-17C9-44EA-97A0-008BDADC9488}" destId="{5157C67A-6DFB-46BE-BAED-0803315AC998}" srcOrd="0" destOrd="0" presId="urn:microsoft.com/office/officeart/2005/8/layout/orgChart1"/>
    <dgm:cxn modelId="{B1E30223-FD34-45FD-A707-37C7348A2C35}" type="presParOf" srcId="{5157C67A-6DFB-46BE-BAED-0803315AC998}" destId="{4101A542-ECAD-487F-8FAE-21E0BD269C56}" srcOrd="0" destOrd="0" presId="urn:microsoft.com/office/officeart/2005/8/layout/orgChart1"/>
    <dgm:cxn modelId="{6C03E6E6-3024-411C-8BCB-5C3890B3637E}" type="presParOf" srcId="{5157C67A-6DFB-46BE-BAED-0803315AC998}" destId="{A5E3FF57-EC93-4CB6-9C79-37DA75F6FE71}" srcOrd="1" destOrd="0" presId="urn:microsoft.com/office/officeart/2005/8/layout/orgChart1"/>
    <dgm:cxn modelId="{12774776-20DD-4DA5-8D53-88C5611A5937}" type="presParOf" srcId="{DD5AD542-17C9-44EA-97A0-008BDADC9488}" destId="{774440AA-9A6C-4F8C-B1C1-CA227B251F05}" srcOrd="1" destOrd="0" presId="urn:microsoft.com/office/officeart/2005/8/layout/orgChart1"/>
    <dgm:cxn modelId="{B76046AB-A56E-45CB-B449-6DA64296096B}" type="presParOf" srcId="{774440AA-9A6C-4F8C-B1C1-CA227B251F05}" destId="{E626D319-A044-4421-BC29-8938D39CD664}" srcOrd="0" destOrd="0" presId="urn:microsoft.com/office/officeart/2005/8/layout/orgChart1"/>
    <dgm:cxn modelId="{B3E0D480-AB42-4383-A4F2-27DB946937BA}" type="presParOf" srcId="{774440AA-9A6C-4F8C-B1C1-CA227B251F05}" destId="{0CB6391F-7C08-41F6-ABB5-7370240683FA}" srcOrd="1" destOrd="0" presId="urn:microsoft.com/office/officeart/2005/8/layout/orgChart1"/>
    <dgm:cxn modelId="{278F4F4B-4C38-49E9-8D9C-736EB9647729}" type="presParOf" srcId="{0CB6391F-7C08-41F6-ABB5-7370240683FA}" destId="{B625EFAA-6AAC-4477-8D20-4A9AB550BF4F}" srcOrd="0" destOrd="0" presId="urn:microsoft.com/office/officeart/2005/8/layout/orgChart1"/>
    <dgm:cxn modelId="{ACD7E1E6-A8BF-404C-B831-BF1B73B10945}" type="presParOf" srcId="{B625EFAA-6AAC-4477-8D20-4A9AB550BF4F}" destId="{D363655E-FB8B-4E7E-9BCB-A8339E37F3B1}" srcOrd="0" destOrd="0" presId="urn:microsoft.com/office/officeart/2005/8/layout/orgChart1"/>
    <dgm:cxn modelId="{1E6425AF-B9C0-4C24-B5C6-AA4A90347D4E}" type="presParOf" srcId="{B625EFAA-6AAC-4477-8D20-4A9AB550BF4F}" destId="{2A56FEDF-1310-4E2C-9428-F11F3A0174D6}" srcOrd="1" destOrd="0" presId="urn:microsoft.com/office/officeart/2005/8/layout/orgChart1"/>
    <dgm:cxn modelId="{706B6020-E137-4CA8-9C99-9FAC6FA8DA6E}" type="presParOf" srcId="{0CB6391F-7C08-41F6-ABB5-7370240683FA}" destId="{3D4493C6-3814-44E8-9A47-2296DFFEED7F}" srcOrd="1" destOrd="0" presId="urn:microsoft.com/office/officeart/2005/8/layout/orgChart1"/>
    <dgm:cxn modelId="{C6F5A1DC-7045-47F1-9B4F-54ED61EC45BE}" type="presParOf" srcId="{3D4493C6-3814-44E8-9A47-2296DFFEED7F}" destId="{FDC9C28A-BEE9-4D49-85A4-161E30C460BD}" srcOrd="0" destOrd="0" presId="urn:microsoft.com/office/officeart/2005/8/layout/orgChart1"/>
    <dgm:cxn modelId="{00C0C004-3D12-4B49-B123-2E00BC0905A4}" type="presParOf" srcId="{3D4493C6-3814-44E8-9A47-2296DFFEED7F}" destId="{BD7D0F39-417E-4EFC-A6B8-B4C18C01A191}" srcOrd="1" destOrd="0" presId="urn:microsoft.com/office/officeart/2005/8/layout/orgChart1"/>
    <dgm:cxn modelId="{B421E04F-4D55-4048-A8C7-F913FF2D9A1B}" type="presParOf" srcId="{BD7D0F39-417E-4EFC-A6B8-B4C18C01A191}" destId="{FED9C873-51E7-4386-AAAA-F812887C93CE}" srcOrd="0" destOrd="0" presId="urn:microsoft.com/office/officeart/2005/8/layout/orgChart1"/>
    <dgm:cxn modelId="{18013573-3F14-4D30-A2D2-468657322367}" type="presParOf" srcId="{FED9C873-51E7-4386-AAAA-F812887C93CE}" destId="{F6B1C2CF-EA25-4A23-8692-1772F47762BB}" srcOrd="0" destOrd="0" presId="urn:microsoft.com/office/officeart/2005/8/layout/orgChart1"/>
    <dgm:cxn modelId="{78942956-E558-4AA2-A479-77A7DB88B041}" type="presParOf" srcId="{FED9C873-51E7-4386-AAAA-F812887C93CE}" destId="{A2BFDA42-C57D-474D-A92A-44D393752052}" srcOrd="1" destOrd="0" presId="urn:microsoft.com/office/officeart/2005/8/layout/orgChart1"/>
    <dgm:cxn modelId="{EA4E5A9F-9717-40A8-9F95-9EDBAE1EA46A}" type="presParOf" srcId="{BD7D0F39-417E-4EFC-A6B8-B4C18C01A191}" destId="{96A0A7D0-FFB1-4F1E-B481-B8ED6971765C}" srcOrd="1" destOrd="0" presId="urn:microsoft.com/office/officeart/2005/8/layout/orgChart1"/>
    <dgm:cxn modelId="{CA10B4E6-BF0A-4E39-9F23-F91053BF1BA0}" type="presParOf" srcId="{BD7D0F39-417E-4EFC-A6B8-B4C18C01A191}" destId="{CFF81B2D-0B4F-4BCC-8B75-C862405A6104}" srcOrd="2" destOrd="0" presId="urn:microsoft.com/office/officeart/2005/8/layout/orgChart1"/>
    <dgm:cxn modelId="{C8AD0A14-53B3-4F24-9603-1F6C334AAA0B}" type="presParOf" srcId="{0CB6391F-7C08-41F6-ABB5-7370240683FA}" destId="{E5C055F0-AD64-4E42-89F2-7E73E2A2021F}" srcOrd="2" destOrd="0" presId="urn:microsoft.com/office/officeart/2005/8/layout/orgChart1"/>
    <dgm:cxn modelId="{23A43FD3-CB70-4E7D-9D17-BCB9B138179E}" type="presParOf" srcId="{DD5AD542-17C9-44EA-97A0-008BDADC9488}" destId="{DE36B2FE-E952-484C-AA90-D7E0362AC2E4}" srcOrd="2" destOrd="0" presId="urn:microsoft.com/office/officeart/2005/8/layout/orgChart1"/>
    <dgm:cxn modelId="{5F03C143-4032-4690-AA55-EFC9B9CAE64B}" type="presParOf" srcId="{FA7DCA7C-51BF-4D1D-A5C3-005F9AC8F111}" destId="{7BDFFAF8-7987-42F2-B8FB-23548FBE89E6}" srcOrd="2" destOrd="0" presId="urn:microsoft.com/office/officeart/2005/8/layout/orgChart1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B7485C6-39D4-447B-BF68-D27D55A5F4F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0DAE8D9-C7C4-49F6-B613-6BED7AC1A3D3}">
      <dgm:prSet phldrT="[Texto]"/>
      <dgm:spPr/>
      <dgm:t>
        <a:bodyPr/>
        <a:lstStyle/>
        <a:p>
          <a:r>
            <a:rPr lang="pt-BR" dirty="0" smtClean="0"/>
            <a:t>Autoridade, embora  competente para o ato administrativo, ...</a:t>
          </a:r>
          <a:endParaRPr lang="pt-BR" dirty="0"/>
        </a:p>
      </dgm:t>
    </dgm:pt>
    <dgm:pt modelId="{5502772A-F09D-4875-9612-438544C1687D}" type="parTrans" cxnId="{361A2C13-0CC8-45F1-A601-A93FD0B12E5C}">
      <dgm:prSet/>
      <dgm:spPr/>
      <dgm:t>
        <a:bodyPr/>
        <a:lstStyle/>
        <a:p>
          <a:endParaRPr lang="pt-BR"/>
        </a:p>
      </dgm:t>
    </dgm:pt>
    <dgm:pt modelId="{B5694591-B560-45C3-8CAA-178CBE9F3988}" type="sibTrans" cxnId="{361A2C13-0CC8-45F1-A601-A93FD0B12E5C}">
      <dgm:prSet/>
      <dgm:spPr/>
      <dgm:t>
        <a:bodyPr/>
        <a:lstStyle/>
        <a:p>
          <a:endParaRPr lang="pt-BR"/>
        </a:p>
      </dgm:t>
    </dgm:pt>
    <dgm:pt modelId="{1D33DF47-5014-4E71-BE5A-A3513BCB5192}">
      <dgm:prSet phldrT="[Texto]"/>
      <dgm:spPr/>
      <dgm:t>
        <a:bodyPr/>
        <a:lstStyle/>
        <a:p>
          <a:r>
            <a:rPr lang="pt-BR" dirty="0" smtClean="0"/>
            <a:t>... desvia das finalidades administrativas, ...</a:t>
          </a:r>
          <a:endParaRPr lang="pt-BR" dirty="0"/>
        </a:p>
      </dgm:t>
    </dgm:pt>
    <dgm:pt modelId="{D4714CB2-2E27-4C1E-99AD-A54B81D42098}" type="parTrans" cxnId="{7D03036A-E8AF-4362-B223-3240D8F43E0F}">
      <dgm:prSet/>
      <dgm:spPr/>
      <dgm:t>
        <a:bodyPr/>
        <a:lstStyle/>
        <a:p>
          <a:endParaRPr lang="pt-BR"/>
        </a:p>
      </dgm:t>
    </dgm:pt>
    <dgm:pt modelId="{DD99393B-255D-4F6E-95CA-78C774A778D2}" type="sibTrans" cxnId="{7D03036A-E8AF-4362-B223-3240D8F43E0F}">
      <dgm:prSet/>
      <dgm:spPr/>
      <dgm:t>
        <a:bodyPr/>
        <a:lstStyle/>
        <a:p>
          <a:endParaRPr lang="pt-BR"/>
        </a:p>
      </dgm:t>
    </dgm:pt>
    <dgm:pt modelId="{5919994F-7204-463F-B901-30765D6A7128}">
      <dgm:prSet/>
      <dgm:spPr/>
      <dgm:t>
        <a:bodyPr/>
        <a:lstStyle/>
        <a:p>
          <a:r>
            <a:rPr lang="pt-BR" dirty="0" smtClean="0"/>
            <a:t>... por motivos ou com fins diversos dos objetivados pela lei, ...</a:t>
          </a:r>
          <a:endParaRPr lang="pt-BR" dirty="0"/>
        </a:p>
      </dgm:t>
    </dgm:pt>
    <dgm:pt modelId="{F094E39C-915B-49FF-A3A8-7DF5805E7E64}" type="parTrans" cxnId="{0A538ED7-90A2-4DA9-AC63-9CBBED5E718E}">
      <dgm:prSet/>
      <dgm:spPr/>
      <dgm:t>
        <a:bodyPr/>
        <a:lstStyle/>
        <a:p>
          <a:endParaRPr lang="pt-BR"/>
        </a:p>
      </dgm:t>
    </dgm:pt>
    <dgm:pt modelId="{C243DA1F-AD3B-4517-942C-B64CF7EE6B86}" type="sibTrans" cxnId="{0A538ED7-90A2-4DA9-AC63-9CBBED5E718E}">
      <dgm:prSet/>
      <dgm:spPr/>
      <dgm:t>
        <a:bodyPr/>
        <a:lstStyle/>
        <a:p>
          <a:endParaRPr lang="pt-BR"/>
        </a:p>
      </dgm:t>
    </dgm:pt>
    <dgm:pt modelId="{CE9F477D-84D1-4F4A-A132-6CD70F902110}">
      <dgm:prSet/>
      <dgm:spPr/>
      <dgm:t>
        <a:bodyPr/>
        <a:lstStyle/>
        <a:p>
          <a:r>
            <a:rPr lang="pt-BR" dirty="0" smtClean="0"/>
            <a:t>... ou exigidos pelo interesse público, configurando uma violação ideológica ou moral da lei.</a:t>
          </a:r>
          <a:endParaRPr lang="pt-BR" dirty="0"/>
        </a:p>
      </dgm:t>
    </dgm:pt>
    <dgm:pt modelId="{969AE7A0-ECDD-466B-A57D-954F5931F135}" type="parTrans" cxnId="{04AE7252-AC50-4CD9-BD0C-110905B2E56E}">
      <dgm:prSet/>
      <dgm:spPr/>
      <dgm:t>
        <a:bodyPr/>
        <a:lstStyle/>
        <a:p>
          <a:endParaRPr lang="pt-BR"/>
        </a:p>
      </dgm:t>
    </dgm:pt>
    <dgm:pt modelId="{F2CED1E7-08CC-480B-98EA-9BE2C944FC1C}" type="sibTrans" cxnId="{04AE7252-AC50-4CD9-BD0C-110905B2E56E}">
      <dgm:prSet/>
      <dgm:spPr/>
      <dgm:t>
        <a:bodyPr/>
        <a:lstStyle/>
        <a:p>
          <a:endParaRPr lang="pt-BR"/>
        </a:p>
      </dgm:t>
    </dgm:pt>
    <dgm:pt modelId="{6334949B-4391-4DDB-B92D-11D015B4E82F}" type="pres">
      <dgm:prSet presAssocID="{AB7485C6-39D4-447B-BF68-D27D55A5F4F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FA7DCA7C-51BF-4D1D-A5C3-005F9AC8F111}" type="pres">
      <dgm:prSet presAssocID="{90DAE8D9-C7C4-49F6-B613-6BED7AC1A3D3}" presName="hierRoot1" presStyleCnt="0">
        <dgm:presLayoutVars>
          <dgm:hierBranch val="init"/>
        </dgm:presLayoutVars>
      </dgm:prSet>
      <dgm:spPr/>
    </dgm:pt>
    <dgm:pt modelId="{980DFE4F-A2E1-435E-93BA-34E11A484FDC}" type="pres">
      <dgm:prSet presAssocID="{90DAE8D9-C7C4-49F6-B613-6BED7AC1A3D3}" presName="rootComposite1" presStyleCnt="0"/>
      <dgm:spPr/>
    </dgm:pt>
    <dgm:pt modelId="{ADAC4957-CBBA-44DF-AE79-0CE2D7892202}" type="pres">
      <dgm:prSet presAssocID="{90DAE8D9-C7C4-49F6-B613-6BED7AC1A3D3}" presName="rootText1" presStyleLbl="node0" presStyleIdx="0" presStyleCnt="1" custScaleX="143973" custScaleY="146342" custLinFactX="-16082" custLinFactNeighborX="-100000" custLinFactNeighborY="5639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77FED2A-A2C3-4842-8831-DF18D1F8FCA9}" type="pres">
      <dgm:prSet presAssocID="{90DAE8D9-C7C4-49F6-B613-6BED7AC1A3D3}" presName="rootConnector1" presStyleLbl="node1" presStyleIdx="0" presStyleCnt="0"/>
      <dgm:spPr/>
      <dgm:t>
        <a:bodyPr/>
        <a:lstStyle/>
        <a:p>
          <a:endParaRPr lang="pt-BR"/>
        </a:p>
      </dgm:t>
    </dgm:pt>
    <dgm:pt modelId="{89ADD613-3B3C-436F-8155-15BF8F92659B}" type="pres">
      <dgm:prSet presAssocID="{90DAE8D9-C7C4-49F6-B613-6BED7AC1A3D3}" presName="hierChild2" presStyleCnt="0"/>
      <dgm:spPr/>
    </dgm:pt>
    <dgm:pt modelId="{7B5DE6B0-D8AD-42BF-83E6-F9C09BB3C68C}" type="pres">
      <dgm:prSet presAssocID="{D4714CB2-2E27-4C1E-99AD-A54B81D42098}" presName="Name37" presStyleLbl="parChTrans1D2" presStyleIdx="0" presStyleCnt="1"/>
      <dgm:spPr/>
      <dgm:t>
        <a:bodyPr/>
        <a:lstStyle/>
        <a:p>
          <a:endParaRPr lang="pt-BR"/>
        </a:p>
      </dgm:t>
    </dgm:pt>
    <dgm:pt modelId="{DD5AD542-17C9-44EA-97A0-008BDADC9488}" type="pres">
      <dgm:prSet presAssocID="{1D33DF47-5014-4E71-BE5A-A3513BCB5192}" presName="hierRoot2" presStyleCnt="0">
        <dgm:presLayoutVars>
          <dgm:hierBranch val="init"/>
        </dgm:presLayoutVars>
      </dgm:prSet>
      <dgm:spPr/>
    </dgm:pt>
    <dgm:pt modelId="{5157C67A-6DFB-46BE-BAED-0803315AC998}" type="pres">
      <dgm:prSet presAssocID="{1D33DF47-5014-4E71-BE5A-A3513BCB5192}" presName="rootComposite" presStyleCnt="0"/>
      <dgm:spPr/>
    </dgm:pt>
    <dgm:pt modelId="{4101A542-ECAD-487F-8FAE-21E0BD269C56}" type="pres">
      <dgm:prSet presAssocID="{1D33DF47-5014-4E71-BE5A-A3513BCB5192}" presName="rootText" presStyleLbl="node2" presStyleIdx="0" presStyleCnt="1" custScaleX="131378" custScaleY="119199" custLinFactX="31526" custLinFactNeighborX="100000" custLinFactNeighborY="2428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5E3FF57-EC93-4CB6-9C79-37DA75F6FE71}" type="pres">
      <dgm:prSet presAssocID="{1D33DF47-5014-4E71-BE5A-A3513BCB5192}" presName="rootConnector" presStyleLbl="node2" presStyleIdx="0" presStyleCnt="1"/>
      <dgm:spPr/>
      <dgm:t>
        <a:bodyPr/>
        <a:lstStyle/>
        <a:p>
          <a:endParaRPr lang="pt-BR"/>
        </a:p>
      </dgm:t>
    </dgm:pt>
    <dgm:pt modelId="{774440AA-9A6C-4F8C-B1C1-CA227B251F05}" type="pres">
      <dgm:prSet presAssocID="{1D33DF47-5014-4E71-BE5A-A3513BCB5192}" presName="hierChild4" presStyleCnt="0"/>
      <dgm:spPr/>
    </dgm:pt>
    <dgm:pt modelId="{E626D319-A044-4421-BC29-8938D39CD664}" type="pres">
      <dgm:prSet presAssocID="{F094E39C-915B-49FF-A3A8-7DF5805E7E64}" presName="Name37" presStyleLbl="parChTrans1D3" presStyleIdx="0" presStyleCnt="1"/>
      <dgm:spPr/>
      <dgm:t>
        <a:bodyPr/>
        <a:lstStyle/>
        <a:p>
          <a:endParaRPr lang="pt-BR"/>
        </a:p>
      </dgm:t>
    </dgm:pt>
    <dgm:pt modelId="{0CB6391F-7C08-41F6-ABB5-7370240683FA}" type="pres">
      <dgm:prSet presAssocID="{5919994F-7204-463F-B901-30765D6A7128}" presName="hierRoot2" presStyleCnt="0">
        <dgm:presLayoutVars>
          <dgm:hierBranch val="init"/>
        </dgm:presLayoutVars>
      </dgm:prSet>
      <dgm:spPr/>
    </dgm:pt>
    <dgm:pt modelId="{B625EFAA-6AAC-4477-8D20-4A9AB550BF4F}" type="pres">
      <dgm:prSet presAssocID="{5919994F-7204-463F-B901-30765D6A7128}" presName="rootComposite" presStyleCnt="0"/>
      <dgm:spPr/>
    </dgm:pt>
    <dgm:pt modelId="{D363655E-FB8B-4E7E-9BCB-A8339E37F3B1}" type="pres">
      <dgm:prSet presAssocID="{5919994F-7204-463F-B901-30765D6A7128}" presName="rootText" presStyleLbl="node3" presStyleIdx="0" presStyleCnt="1" custScaleX="145674" custLinFactX="-13783" custLinFactNeighborX="-100000" custLinFactNeighborY="-337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A56FEDF-1310-4E2C-9428-F11F3A0174D6}" type="pres">
      <dgm:prSet presAssocID="{5919994F-7204-463F-B901-30765D6A7128}" presName="rootConnector" presStyleLbl="node3" presStyleIdx="0" presStyleCnt="1"/>
      <dgm:spPr/>
      <dgm:t>
        <a:bodyPr/>
        <a:lstStyle/>
        <a:p>
          <a:endParaRPr lang="pt-BR"/>
        </a:p>
      </dgm:t>
    </dgm:pt>
    <dgm:pt modelId="{3D4493C6-3814-44E8-9A47-2296DFFEED7F}" type="pres">
      <dgm:prSet presAssocID="{5919994F-7204-463F-B901-30765D6A7128}" presName="hierChild4" presStyleCnt="0"/>
      <dgm:spPr/>
    </dgm:pt>
    <dgm:pt modelId="{FDC9C28A-BEE9-4D49-85A4-161E30C460BD}" type="pres">
      <dgm:prSet presAssocID="{969AE7A0-ECDD-466B-A57D-954F5931F135}" presName="Name37" presStyleLbl="parChTrans1D4" presStyleIdx="0" presStyleCnt="1"/>
      <dgm:spPr/>
      <dgm:t>
        <a:bodyPr/>
        <a:lstStyle/>
        <a:p>
          <a:endParaRPr lang="pt-BR"/>
        </a:p>
      </dgm:t>
    </dgm:pt>
    <dgm:pt modelId="{BD7D0F39-417E-4EFC-A6B8-B4C18C01A191}" type="pres">
      <dgm:prSet presAssocID="{CE9F477D-84D1-4F4A-A132-6CD70F902110}" presName="hierRoot2" presStyleCnt="0">
        <dgm:presLayoutVars>
          <dgm:hierBranch val="init"/>
        </dgm:presLayoutVars>
      </dgm:prSet>
      <dgm:spPr/>
    </dgm:pt>
    <dgm:pt modelId="{FED9C873-51E7-4386-AAAA-F812887C93CE}" type="pres">
      <dgm:prSet presAssocID="{CE9F477D-84D1-4F4A-A132-6CD70F902110}" presName="rootComposite" presStyleCnt="0"/>
      <dgm:spPr/>
    </dgm:pt>
    <dgm:pt modelId="{F6B1C2CF-EA25-4A23-8692-1772F47762BB}" type="pres">
      <dgm:prSet presAssocID="{CE9F477D-84D1-4F4A-A132-6CD70F902110}" presName="rootText" presStyleLbl="node4" presStyleIdx="0" presStyleCnt="1" custScaleX="189367" custScaleY="114178" custLinFactNeighborX="70799" custLinFactNeighborY="-4458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2BFDA42-C57D-474D-A92A-44D393752052}" type="pres">
      <dgm:prSet presAssocID="{CE9F477D-84D1-4F4A-A132-6CD70F902110}" presName="rootConnector" presStyleLbl="node4" presStyleIdx="0" presStyleCnt="1"/>
      <dgm:spPr/>
      <dgm:t>
        <a:bodyPr/>
        <a:lstStyle/>
        <a:p>
          <a:endParaRPr lang="pt-BR"/>
        </a:p>
      </dgm:t>
    </dgm:pt>
    <dgm:pt modelId="{96A0A7D0-FFB1-4F1E-B481-B8ED6971765C}" type="pres">
      <dgm:prSet presAssocID="{CE9F477D-84D1-4F4A-A132-6CD70F902110}" presName="hierChild4" presStyleCnt="0"/>
      <dgm:spPr/>
    </dgm:pt>
    <dgm:pt modelId="{CFF81B2D-0B4F-4BCC-8B75-C862405A6104}" type="pres">
      <dgm:prSet presAssocID="{CE9F477D-84D1-4F4A-A132-6CD70F902110}" presName="hierChild5" presStyleCnt="0"/>
      <dgm:spPr/>
    </dgm:pt>
    <dgm:pt modelId="{E5C055F0-AD64-4E42-89F2-7E73E2A2021F}" type="pres">
      <dgm:prSet presAssocID="{5919994F-7204-463F-B901-30765D6A7128}" presName="hierChild5" presStyleCnt="0"/>
      <dgm:spPr/>
    </dgm:pt>
    <dgm:pt modelId="{DE36B2FE-E952-484C-AA90-D7E0362AC2E4}" type="pres">
      <dgm:prSet presAssocID="{1D33DF47-5014-4E71-BE5A-A3513BCB5192}" presName="hierChild5" presStyleCnt="0"/>
      <dgm:spPr/>
    </dgm:pt>
    <dgm:pt modelId="{7BDFFAF8-7987-42F2-B8FB-23548FBE89E6}" type="pres">
      <dgm:prSet presAssocID="{90DAE8D9-C7C4-49F6-B613-6BED7AC1A3D3}" presName="hierChild3" presStyleCnt="0"/>
      <dgm:spPr/>
    </dgm:pt>
  </dgm:ptLst>
  <dgm:cxnLst>
    <dgm:cxn modelId="{2AA781F8-6C40-4068-955B-5CC986CC6B5B}" type="presOf" srcId="{F094E39C-915B-49FF-A3A8-7DF5805E7E64}" destId="{E626D319-A044-4421-BC29-8938D39CD664}" srcOrd="0" destOrd="0" presId="urn:microsoft.com/office/officeart/2005/8/layout/orgChart1"/>
    <dgm:cxn modelId="{04AE7252-AC50-4CD9-BD0C-110905B2E56E}" srcId="{5919994F-7204-463F-B901-30765D6A7128}" destId="{CE9F477D-84D1-4F4A-A132-6CD70F902110}" srcOrd="0" destOrd="0" parTransId="{969AE7A0-ECDD-466B-A57D-954F5931F135}" sibTransId="{F2CED1E7-08CC-480B-98EA-9BE2C944FC1C}"/>
    <dgm:cxn modelId="{5572A783-2188-4FA9-93AB-52A5FBD42FB9}" type="presOf" srcId="{5919994F-7204-463F-B901-30765D6A7128}" destId="{D363655E-FB8B-4E7E-9BCB-A8339E37F3B1}" srcOrd="0" destOrd="0" presId="urn:microsoft.com/office/officeart/2005/8/layout/orgChart1"/>
    <dgm:cxn modelId="{E4E27CD7-260F-4A42-8D55-8425937DDBC0}" type="presOf" srcId="{90DAE8D9-C7C4-49F6-B613-6BED7AC1A3D3}" destId="{ADAC4957-CBBA-44DF-AE79-0CE2D7892202}" srcOrd="0" destOrd="0" presId="urn:microsoft.com/office/officeart/2005/8/layout/orgChart1"/>
    <dgm:cxn modelId="{3D2BFE4E-6EF9-4DF7-82E5-2C53BC6DA177}" type="presOf" srcId="{5919994F-7204-463F-B901-30765D6A7128}" destId="{2A56FEDF-1310-4E2C-9428-F11F3A0174D6}" srcOrd="1" destOrd="0" presId="urn:microsoft.com/office/officeart/2005/8/layout/orgChart1"/>
    <dgm:cxn modelId="{DF225946-B3CE-470F-B070-BAD95EA8809B}" type="presOf" srcId="{CE9F477D-84D1-4F4A-A132-6CD70F902110}" destId="{F6B1C2CF-EA25-4A23-8692-1772F47762BB}" srcOrd="0" destOrd="0" presId="urn:microsoft.com/office/officeart/2005/8/layout/orgChart1"/>
    <dgm:cxn modelId="{7D03036A-E8AF-4362-B223-3240D8F43E0F}" srcId="{90DAE8D9-C7C4-49F6-B613-6BED7AC1A3D3}" destId="{1D33DF47-5014-4E71-BE5A-A3513BCB5192}" srcOrd="0" destOrd="0" parTransId="{D4714CB2-2E27-4C1E-99AD-A54B81D42098}" sibTransId="{DD99393B-255D-4F6E-95CA-78C774A778D2}"/>
    <dgm:cxn modelId="{AA2E987C-CB7D-4A82-96D9-1A12F1D65CF5}" type="presOf" srcId="{D4714CB2-2E27-4C1E-99AD-A54B81D42098}" destId="{7B5DE6B0-D8AD-42BF-83E6-F9C09BB3C68C}" srcOrd="0" destOrd="0" presId="urn:microsoft.com/office/officeart/2005/8/layout/orgChart1"/>
    <dgm:cxn modelId="{584D6396-FBC0-4CE6-BA50-96DD8AAA4D82}" type="presOf" srcId="{969AE7A0-ECDD-466B-A57D-954F5931F135}" destId="{FDC9C28A-BEE9-4D49-85A4-161E30C460BD}" srcOrd="0" destOrd="0" presId="urn:microsoft.com/office/officeart/2005/8/layout/orgChart1"/>
    <dgm:cxn modelId="{92BBA628-253D-4B9A-87C8-3F6CFF9C74C0}" type="presOf" srcId="{1D33DF47-5014-4E71-BE5A-A3513BCB5192}" destId="{4101A542-ECAD-487F-8FAE-21E0BD269C56}" srcOrd="0" destOrd="0" presId="urn:microsoft.com/office/officeart/2005/8/layout/orgChart1"/>
    <dgm:cxn modelId="{0A538ED7-90A2-4DA9-AC63-9CBBED5E718E}" srcId="{1D33DF47-5014-4E71-BE5A-A3513BCB5192}" destId="{5919994F-7204-463F-B901-30765D6A7128}" srcOrd="0" destOrd="0" parTransId="{F094E39C-915B-49FF-A3A8-7DF5805E7E64}" sibTransId="{C243DA1F-AD3B-4517-942C-B64CF7EE6B86}"/>
    <dgm:cxn modelId="{7954F492-79C2-490A-B378-12F15759E572}" type="presOf" srcId="{AB7485C6-39D4-447B-BF68-D27D55A5F4FB}" destId="{6334949B-4391-4DDB-B92D-11D015B4E82F}" srcOrd="0" destOrd="0" presId="urn:microsoft.com/office/officeart/2005/8/layout/orgChart1"/>
    <dgm:cxn modelId="{361A2C13-0CC8-45F1-A601-A93FD0B12E5C}" srcId="{AB7485C6-39D4-447B-BF68-D27D55A5F4FB}" destId="{90DAE8D9-C7C4-49F6-B613-6BED7AC1A3D3}" srcOrd="0" destOrd="0" parTransId="{5502772A-F09D-4875-9612-438544C1687D}" sibTransId="{B5694591-B560-45C3-8CAA-178CBE9F3988}"/>
    <dgm:cxn modelId="{926F5227-6982-4368-BBA3-DBE9349E7505}" type="presOf" srcId="{CE9F477D-84D1-4F4A-A132-6CD70F902110}" destId="{A2BFDA42-C57D-474D-A92A-44D393752052}" srcOrd="1" destOrd="0" presId="urn:microsoft.com/office/officeart/2005/8/layout/orgChart1"/>
    <dgm:cxn modelId="{B03CB9E6-F7C1-471D-BDD6-E3772C4FC015}" type="presOf" srcId="{90DAE8D9-C7C4-49F6-B613-6BED7AC1A3D3}" destId="{777FED2A-A2C3-4842-8831-DF18D1F8FCA9}" srcOrd="1" destOrd="0" presId="urn:microsoft.com/office/officeart/2005/8/layout/orgChart1"/>
    <dgm:cxn modelId="{FEFDA3E0-7019-4EE9-BFCD-624BD11033CC}" type="presOf" srcId="{1D33DF47-5014-4E71-BE5A-A3513BCB5192}" destId="{A5E3FF57-EC93-4CB6-9C79-37DA75F6FE71}" srcOrd="1" destOrd="0" presId="urn:microsoft.com/office/officeart/2005/8/layout/orgChart1"/>
    <dgm:cxn modelId="{AE911414-92EE-474D-AF28-70761D7A3A07}" type="presParOf" srcId="{6334949B-4391-4DDB-B92D-11D015B4E82F}" destId="{FA7DCA7C-51BF-4D1D-A5C3-005F9AC8F111}" srcOrd="0" destOrd="0" presId="urn:microsoft.com/office/officeart/2005/8/layout/orgChart1"/>
    <dgm:cxn modelId="{06FD253F-B2EA-4562-A0B1-DD6E734289B2}" type="presParOf" srcId="{FA7DCA7C-51BF-4D1D-A5C3-005F9AC8F111}" destId="{980DFE4F-A2E1-435E-93BA-34E11A484FDC}" srcOrd="0" destOrd="0" presId="urn:microsoft.com/office/officeart/2005/8/layout/orgChart1"/>
    <dgm:cxn modelId="{CD538F13-E2CE-489D-BF00-E9542D3DA834}" type="presParOf" srcId="{980DFE4F-A2E1-435E-93BA-34E11A484FDC}" destId="{ADAC4957-CBBA-44DF-AE79-0CE2D7892202}" srcOrd="0" destOrd="0" presId="urn:microsoft.com/office/officeart/2005/8/layout/orgChart1"/>
    <dgm:cxn modelId="{C9B71BB7-A5BE-4B1C-91E7-28FE337744E6}" type="presParOf" srcId="{980DFE4F-A2E1-435E-93BA-34E11A484FDC}" destId="{777FED2A-A2C3-4842-8831-DF18D1F8FCA9}" srcOrd="1" destOrd="0" presId="urn:microsoft.com/office/officeart/2005/8/layout/orgChart1"/>
    <dgm:cxn modelId="{D424C2E3-DC39-4330-9CCF-29D63CCFE70C}" type="presParOf" srcId="{FA7DCA7C-51BF-4D1D-A5C3-005F9AC8F111}" destId="{89ADD613-3B3C-436F-8155-15BF8F92659B}" srcOrd="1" destOrd="0" presId="urn:microsoft.com/office/officeart/2005/8/layout/orgChart1"/>
    <dgm:cxn modelId="{1E391736-9603-4CB5-97A9-1FB80C5B4A7E}" type="presParOf" srcId="{89ADD613-3B3C-436F-8155-15BF8F92659B}" destId="{7B5DE6B0-D8AD-42BF-83E6-F9C09BB3C68C}" srcOrd="0" destOrd="0" presId="urn:microsoft.com/office/officeart/2005/8/layout/orgChart1"/>
    <dgm:cxn modelId="{7DD7FDBC-ECCB-46AA-9A9E-45375BE9DD14}" type="presParOf" srcId="{89ADD613-3B3C-436F-8155-15BF8F92659B}" destId="{DD5AD542-17C9-44EA-97A0-008BDADC9488}" srcOrd="1" destOrd="0" presId="urn:microsoft.com/office/officeart/2005/8/layout/orgChart1"/>
    <dgm:cxn modelId="{A8CD7C76-B377-4F78-BACC-2B8D474B3064}" type="presParOf" srcId="{DD5AD542-17C9-44EA-97A0-008BDADC9488}" destId="{5157C67A-6DFB-46BE-BAED-0803315AC998}" srcOrd="0" destOrd="0" presId="urn:microsoft.com/office/officeart/2005/8/layout/orgChart1"/>
    <dgm:cxn modelId="{4347D019-4D4F-4F80-B8F2-48B60E71113C}" type="presParOf" srcId="{5157C67A-6DFB-46BE-BAED-0803315AC998}" destId="{4101A542-ECAD-487F-8FAE-21E0BD269C56}" srcOrd="0" destOrd="0" presId="urn:microsoft.com/office/officeart/2005/8/layout/orgChart1"/>
    <dgm:cxn modelId="{D7CEB9DB-76BE-4B48-9043-609198C5AAFF}" type="presParOf" srcId="{5157C67A-6DFB-46BE-BAED-0803315AC998}" destId="{A5E3FF57-EC93-4CB6-9C79-37DA75F6FE71}" srcOrd="1" destOrd="0" presId="urn:microsoft.com/office/officeart/2005/8/layout/orgChart1"/>
    <dgm:cxn modelId="{14A33C35-D27F-49AC-9145-BA8F701F3570}" type="presParOf" srcId="{DD5AD542-17C9-44EA-97A0-008BDADC9488}" destId="{774440AA-9A6C-4F8C-B1C1-CA227B251F05}" srcOrd="1" destOrd="0" presId="urn:microsoft.com/office/officeart/2005/8/layout/orgChart1"/>
    <dgm:cxn modelId="{BEB651C9-FBC4-41B9-A216-804D36B6702F}" type="presParOf" srcId="{774440AA-9A6C-4F8C-B1C1-CA227B251F05}" destId="{E626D319-A044-4421-BC29-8938D39CD664}" srcOrd="0" destOrd="0" presId="urn:microsoft.com/office/officeart/2005/8/layout/orgChart1"/>
    <dgm:cxn modelId="{F0CF2A39-B9D7-4454-B7A6-B67A794E242B}" type="presParOf" srcId="{774440AA-9A6C-4F8C-B1C1-CA227B251F05}" destId="{0CB6391F-7C08-41F6-ABB5-7370240683FA}" srcOrd="1" destOrd="0" presId="urn:microsoft.com/office/officeart/2005/8/layout/orgChart1"/>
    <dgm:cxn modelId="{130804F4-9ADC-4A5B-9725-EEE134017964}" type="presParOf" srcId="{0CB6391F-7C08-41F6-ABB5-7370240683FA}" destId="{B625EFAA-6AAC-4477-8D20-4A9AB550BF4F}" srcOrd="0" destOrd="0" presId="urn:microsoft.com/office/officeart/2005/8/layout/orgChart1"/>
    <dgm:cxn modelId="{05555B20-53DE-40AB-864A-4D94DB12A123}" type="presParOf" srcId="{B625EFAA-6AAC-4477-8D20-4A9AB550BF4F}" destId="{D363655E-FB8B-4E7E-9BCB-A8339E37F3B1}" srcOrd="0" destOrd="0" presId="urn:microsoft.com/office/officeart/2005/8/layout/orgChart1"/>
    <dgm:cxn modelId="{1CB0CDD7-6B8F-4B83-83EB-28EF9332A1D3}" type="presParOf" srcId="{B625EFAA-6AAC-4477-8D20-4A9AB550BF4F}" destId="{2A56FEDF-1310-4E2C-9428-F11F3A0174D6}" srcOrd="1" destOrd="0" presId="urn:microsoft.com/office/officeart/2005/8/layout/orgChart1"/>
    <dgm:cxn modelId="{A169A330-B987-4BD4-A5B8-08DADE6BB1F5}" type="presParOf" srcId="{0CB6391F-7C08-41F6-ABB5-7370240683FA}" destId="{3D4493C6-3814-44E8-9A47-2296DFFEED7F}" srcOrd="1" destOrd="0" presId="urn:microsoft.com/office/officeart/2005/8/layout/orgChart1"/>
    <dgm:cxn modelId="{A13C7013-3DDF-447E-8FE0-1F8E4F998C4C}" type="presParOf" srcId="{3D4493C6-3814-44E8-9A47-2296DFFEED7F}" destId="{FDC9C28A-BEE9-4D49-85A4-161E30C460BD}" srcOrd="0" destOrd="0" presId="urn:microsoft.com/office/officeart/2005/8/layout/orgChart1"/>
    <dgm:cxn modelId="{93E2FE3A-1034-4F3E-9396-91E5DCC5A464}" type="presParOf" srcId="{3D4493C6-3814-44E8-9A47-2296DFFEED7F}" destId="{BD7D0F39-417E-4EFC-A6B8-B4C18C01A191}" srcOrd="1" destOrd="0" presId="urn:microsoft.com/office/officeart/2005/8/layout/orgChart1"/>
    <dgm:cxn modelId="{E97658BD-0493-4F68-994E-3BC3DE526D70}" type="presParOf" srcId="{BD7D0F39-417E-4EFC-A6B8-B4C18C01A191}" destId="{FED9C873-51E7-4386-AAAA-F812887C93CE}" srcOrd="0" destOrd="0" presId="urn:microsoft.com/office/officeart/2005/8/layout/orgChart1"/>
    <dgm:cxn modelId="{5A07444E-FB13-4AA8-A5F5-31EA44AB3EA3}" type="presParOf" srcId="{FED9C873-51E7-4386-AAAA-F812887C93CE}" destId="{F6B1C2CF-EA25-4A23-8692-1772F47762BB}" srcOrd="0" destOrd="0" presId="urn:microsoft.com/office/officeart/2005/8/layout/orgChart1"/>
    <dgm:cxn modelId="{0E7F0393-192D-4F23-9C38-7946F23E2308}" type="presParOf" srcId="{FED9C873-51E7-4386-AAAA-F812887C93CE}" destId="{A2BFDA42-C57D-474D-A92A-44D393752052}" srcOrd="1" destOrd="0" presId="urn:microsoft.com/office/officeart/2005/8/layout/orgChart1"/>
    <dgm:cxn modelId="{1D228621-BF46-4E57-BA96-49C99CAFD1C4}" type="presParOf" srcId="{BD7D0F39-417E-4EFC-A6B8-B4C18C01A191}" destId="{96A0A7D0-FFB1-4F1E-B481-B8ED6971765C}" srcOrd="1" destOrd="0" presId="urn:microsoft.com/office/officeart/2005/8/layout/orgChart1"/>
    <dgm:cxn modelId="{DEC270CE-B8BC-400C-9452-04057F011208}" type="presParOf" srcId="{BD7D0F39-417E-4EFC-A6B8-B4C18C01A191}" destId="{CFF81B2D-0B4F-4BCC-8B75-C862405A6104}" srcOrd="2" destOrd="0" presId="urn:microsoft.com/office/officeart/2005/8/layout/orgChart1"/>
    <dgm:cxn modelId="{BBFF5233-251F-4688-8C50-E1C1128EBC51}" type="presParOf" srcId="{0CB6391F-7C08-41F6-ABB5-7370240683FA}" destId="{E5C055F0-AD64-4E42-89F2-7E73E2A2021F}" srcOrd="2" destOrd="0" presId="urn:microsoft.com/office/officeart/2005/8/layout/orgChart1"/>
    <dgm:cxn modelId="{6EF72FDA-DFB1-49EE-B128-7E65AEF2CA48}" type="presParOf" srcId="{DD5AD542-17C9-44EA-97A0-008BDADC9488}" destId="{DE36B2FE-E952-484C-AA90-D7E0362AC2E4}" srcOrd="2" destOrd="0" presId="urn:microsoft.com/office/officeart/2005/8/layout/orgChart1"/>
    <dgm:cxn modelId="{AEFCBDDD-915E-496E-BB65-0FAC3252FBD9}" type="presParOf" srcId="{FA7DCA7C-51BF-4D1D-A5C3-005F9AC8F111}" destId="{7BDFFAF8-7987-42F2-B8FB-23548FBE89E6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C13A3C-E969-4870-A151-C4054B37D907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6BCDCE4-014B-49D4-8BCC-43987A6391B9}">
      <dgm:prSet phldrT="[Texto]"/>
      <dgm:spPr/>
      <dgm:t>
        <a:bodyPr/>
        <a:lstStyle/>
        <a:p>
          <a:r>
            <a:rPr lang="pt-BR" dirty="0" smtClean="0"/>
            <a:t>Interesse Público</a:t>
          </a:r>
          <a:endParaRPr lang="pt-BR" dirty="0"/>
        </a:p>
      </dgm:t>
    </dgm:pt>
    <dgm:pt modelId="{E606FA1F-BFC7-46A2-AED0-DBBB81A73907}" type="parTrans" cxnId="{686B21EB-3817-4706-886C-4E3869B73DCB}">
      <dgm:prSet/>
      <dgm:spPr/>
      <dgm:t>
        <a:bodyPr/>
        <a:lstStyle/>
        <a:p>
          <a:endParaRPr lang="pt-BR"/>
        </a:p>
      </dgm:t>
    </dgm:pt>
    <dgm:pt modelId="{AAB1EB8A-84F0-4633-A247-2DE5BD5B9EF7}" type="sibTrans" cxnId="{686B21EB-3817-4706-886C-4E3869B73DCB}">
      <dgm:prSet/>
      <dgm:spPr/>
      <dgm:t>
        <a:bodyPr/>
        <a:lstStyle/>
        <a:p>
          <a:endParaRPr lang="pt-BR"/>
        </a:p>
      </dgm:t>
    </dgm:pt>
    <dgm:pt modelId="{13451B54-6C47-404B-9216-83082FF1BDDE}">
      <dgm:prSet phldrT="[Texto]"/>
      <dgm:spPr/>
      <dgm:t>
        <a:bodyPr/>
        <a:lstStyle/>
        <a:p>
          <a:r>
            <a:rPr lang="pt-BR" dirty="0" smtClean="0"/>
            <a:t>Interesse Público</a:t>
          </a:r>
          <a:endParaRPr lang="pt-BR" dirty="0"/>
        </a:p>
      </dgm:t>
    </dgm:pt>
    <dgm:pt modelId="{020AC8BC-9D14-494C-8141-4C4B35355487}" type="parTrans" cxnId="{934E34AC-FDB6-46B2-86F5-97736038044F}">
      <dgm:prSet/>
      <dgm:spPr/>
      <dgm:t>
        <a:bodyPr/>
        <a:lstStyle/>
        <a:p>
          <a:endParaRPr lang="pt-BR"/>
        </a:p>
      </dgm:t>
    </dgm:pt>
    <dgm:pt modelId="{521AC64A-70E7-469E-8CE1-F11321F4B0C8}" type="sibTrans" cxnId="{934E34AC-FDB6-46B2-86F5-97736038044F}">
      <dgm:prSet/>
      <dgm:spPr/>
      <dgm:t>
        <a:bodyPr/>
        <a:lstStyle/>
        <a:p>
          <a:endParaRPr lang="pt-BR"/>
        </a:p>
      </dgm:t>
    </dgm:pt>
    <dgm:pt modelId="{75CA85BF-5E4E-4E98-9EDD-F36055522BD2}">
      <dgm:prSet phldrT="[Texto]"/>
      <dgm:spPr/>
      <dgm:t>
        <a:bodyPr/>
        <a:lstStyle/>
        <a:p>
          <a:r>
            <a:rPr lang="pt-BR" dirty="0" smtClean="0"/>
            <a:t>Interesses Particulares</a:t>
          </a:r>
          <a:endParaRPr lang="pt-BR" dirty="0"/>
        </a:p>
      </dgm:t>
    </dgm:pt>
    <dgm:pt modelId="{1E07C695-B2CE-4B58-970D-493E71707933}" type="sibTrans" cxnId="{64A0B779-C398-4846-BF0A-9568ACC8D22A}">
      <dgm:prSet/>
      <dgm:spPr/>
      <dgm:t>
        <a:bodyPr/>
        <a:lstStyle/>
        <a:p>
          <a:endParaRPr lang="pt-BR"/>
        </a:p>
      </dgm:t>
    </dgm:pt>
    <dgm:pt modelId="{45800A72-091F-47D7-8B4C-AB9A22444E45}" type="parTrans" cxnId="{64A0B779-C398-4846-BF0A-9568ACC8D22A}">
      <dgm:prSet/>
      <dgm:spPr/>
      <dgm:t>
        <a:bodyPr/>
        <a:lstStyle/>
        <a:p>
          <a:endParaRPr lang="pt-BR"/>
        </a:p>
      </dgm:t>
    </dgm:pt>
    <dgm:pt modelId="{0D4FBAD2-8257-493D-BFEE-6BA89739624C}" type="pres">
      <dgm:prSet presAssocID="{73C13A3C-E969-4870-A151-C4054B37D90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740B4A3-7499-4ABF-BC20-36892E8C0289}" type="pres">
      <dgm:prSet presAssocID="{73C13A3C-E969-4870-A151-C4054B37D907}" presName="ellipse" presStyleLbl="trBgShp" presStyleIdx="0" presStyleCnt="1"/>
      <dgm:spPr/>
    </dgm:pt>
    <dgm:pt modelId="{613F9CD5-EC81-4F8D-B8AD-D275C69EE595}" type="pres">
      <dgm:prSet presAssocID="{73C13A3C-E969-4870-A151-C4054B37D907}" presName="arrow1" presStyleLbl="fgShp" presStyleIdx="0" presStyleCnt="1"/>
      <dgm:spPr/>
    </dgm:pt>
    <dgm:pt modelId="{3CF4865A-EF47-4E82-A364-90E70C4B4425}" type="pres">
      <dgm:prSet presAssocID="{73C13A3C-E969-4870-A151-C4054B37D90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D5D42E-3E34-40C1-86C0-0A7DCA197BC1}" type="pres">
      <dgm:prSet presAssocID="{76BCDCE4-014B-49D4-8BCC-43987A6391B9}" presName="item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483B31-F278-4225-AC50-7CBBC5DEB13B}" type="pres">
      <dgm:prSet presAssocID="{13451B54-6C47-404B-9216-83082FF1BDDE}" presName="item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9CCE0E1-284D-46B7-94FF-5C40201016DF}" type="pres">
      <dgm:prSet presAssocID="{73C13A3C-E969-4870-A151-C4054B37D907}" presName="funnel" presStyleLbl="trAlignAcc1" presStyleIdx="0" presStyleCnt="1" custLinFactNeighborX="-794" custLinFactNeighborY="694"/>
      <dgm:spPr/>
    </dgm:pt>
  </dgm:ptLst>
  <dgm:cxnLst>
    <dgm:cxn modelId="{87525E79-4E6D-4E9F-B5DE-D7BFD792A676}" type="presOf" srcId="{75CA85BF-5E4E-4E98-9EDD-F36055522BD2}" destId="{41483B31-F278-4225-AC50-7CBBC5DEB13B}" srcOrd="0" destOrd="0" presId="urn:microsoft.com/office/officeart/2005/8/layout/funnel1"/>
    <dgm:cxn modelId="{64A0B779-C398-4846-BF0A-9568ACC8D22A}" srcId="{73C13A3C-E969-4870-A151-C4054B37D907}" destId="{75CA85BF-5E4E-4E98-9EDD-F36055522BD2}" srcOrd="0" destOrd="0" parTransId="{45800A72-091F-47D7-8B4C-AB9A22444E45}" sibTransId="{1E07C695-B2CE-4B58-970D-493E71707933}"/>
    <dgm:cxn modelId="{934E34AC-FDB6-46B2-86F5-97736038044F}" srcId="{73C13A3C-E969-4870-A151-C4054B37D907}" destId="{13451B54-6C47-404B-9216-83082FF1BDDE}" srcOrd="2" destOrd="0" parTransId="{020AC8BC-9D14-494C-8141-4C4B35355487}" sibTransId="{521AC64A-70E7-469E-8CE1-F11321F4B0C8}"/>
    <dgm:cxn modelId="{686B21EB-3817-4706-886C-4E3869B73DCB}" srcId="{73C13A3C-E969-4870-A151-C4054B37D907}" destId="{76BCDCE4-014B-49D4-8BCC-43987A6391B9}" srcOrd="1" destOrd="0" parTransId="{E606FA1F-BFC7-46A2-AED0-DBBB81A73907}" sibTransId="{AAB1EB8A-84F0-4633-A247-2DE5BD5B9EF7}"/>
    <dgm:cxn modelId="{1A6F4A71-4583-4653-84B7-94F4872C7494}" type="presOf" srcId="{76BCDCE4-014B-49D4-8BCC-43987A6391B9}" destId="{34D5D42E-3E34-40C1-86C0-0A7DCA197BC1}" srcOrd="0" destOrd="0" presId="urn:microsoft.com/office/officeart/2005/8/layout/funnel1"/>
    <dgm:cxn modelId="{ADE939E7-DD00-4B94-8E66-13772EEF8686}" type="presOf" srcId="{73C13A3C-E969-4870-A151-C4054B37D907}" destId="{0D4FBAD2-8257-493D-BFEE-6BA89739624C}" srcOrd="0" destOrd="0" presId="urn:microsoft.com/office/officeart/2005/8/layout/funnel1"/>
    <dgm:cxn modelId="{3D69C43C-BFEB-470F-BE93-6E7899A5C887}" type="presOf" srcId="{13451B54-6C47-404B-9216-83082FF1BDDE}" destId="{3CF4865A-EF47-4E82-A364-90E70C4B4425}" srcOrd="0" destOrd="0" presId="urn:microsoft.com/office/officeart/2005/8/layout/funnel1"/>
    <dgm:cxn modelId="{3C2BFA96-2360-4BC0-AD34-D0AABC048942}" type="presParOf" srcId="{0D4FBAD2-8257-493D-BFEE-6BA89739624C}" destId="{3740B4A3-7499-4ABF-BC20-36892E8C0289}" srcOrd="0" destOrd="0" presId="urn:microsoft.com/office/officeart/2005/8/layout/funnel1"/>
    <dgm:cxn modelId="{1E4A5599-DCD0-4F11-9F8D-CAB25AF417B7}" type="presParOf" srcId="{0D4FBAD2-8257-493D-BFEE-6BA89739624C}" destId="{613F9CD5-EC81-4F8D-B8AD-D275C69EE595}" srcOrd="1" destOrd="0" presId="urn:microsoft.com/office/officeart/2005/8/layout/funnel1"/>
    <dgm:cxn modelId="{E72388EB-C8F4-4D7C-B11B-7D783CDCD9AE}" type="presParOf" srcId="{0D4FBAD2-8257-493D-BFEE-6BA89739624C}" destId="{3CF4865A-EF47-4E82-A364-90E70C4B4425}" srcOrd="2" destOrd="0" presId="urn:microsoft.com/office/officeart/2005/8/layout/funnel1"/>
    <dgm:cxn modelId="{14EAE326-976A-487C-89B2-87CEA4535F06}" type="presParOf" srcId="{0D4FBAD2-8257-493D-BFEE-6BA89739624C}" destId="{34D5D42E-3E34-40C1-86C0-0A7DCA197BC1}" srcOrd="3" destOrd="0" presId="urn:microsoft.com/office/officeart/2005/8/layout/funnel1"/>
    <dgm:cxn modelId="{32D6F883-032B-4A87-8BD5-FED75200581F}" type="presParOf" srcId="{0D4FBAD2-8257-493D-BFEE-6BA89739624C}" destId="{41483B31-F278-4225-AC50-7CBBC5DEB13B}" srcOrd="4" destOrd="0" presId="urn:microsoft.com/office/officeart/2005/8/layout/funnel1"/>
    <dgm:cxn modelId="{1960D680-7974-4886-AC5A-C66B2F5E4452}" type="presParOf" srcId="{0D4FBAD2-8257-493D-BFEE-6BA89739624C}" destId="{B9CCE0E1-284D-46B7-94FF-5C40201016DF}" srcOrd="5" destOrd="0" presId="urn:microsoft.com/office/officeart/2005/8/layout/funnel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FF077F-7F22-466D-B342-F6E9F3A86845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68F89F2B-AB88-488A-843F-A1EF558C602B}">
      <dgm:prSet phldrT="[Texto]" custT="1"/>
      <dgm:spPr/>
      <dgm:t>
        <a:bodyPr/>
        <a:lstStyle/>
        <a:p>
          <a:r>
            <a:rPr lang="pt-BR" sz="3400" dirty="0" smtClean="0"/>
            <a:t>Autoridade Pública</a:t>
          </a:r>
        </a:p>
        <a:p>
          <a:r>
            <a:rPr lang="pt-BR" sz="3400" b="1" dirty="0" smtClean="0">
              <a:solidFill>
                <a:srgbClr val="FF0000"/>
              </a:solidFill>
            </a:rPr>
            <a:t>Uso da Autoridade = </a:t>
          </a:r>
          <a:r>
            <a:rPr lang="pt-BR" sz="3400" b="1" u="sng" dirty="0" smtClean="0">
              <a:solidFill>
                <a:srgbClr val="FF0000"/>
              </a:solidFill>
            </a:rPr>
            <a:t>Poder-Dever</a:t>
          </a:r>
          <a:endParaRPr lang="pt-BR" sz="3400" b="1" u="sng" dirty="0">
            <a:solidFill>
              <a:srgbClr val="FF0000"/>
            </a:solidFill>
          </a:endParaRPr>
        </a:p>
      </dgm:t>
    </dgm:pt>
    <dgm:pt modelId="{3EB2E433-9FC8-40A9-B9E5-99EC909E9D6C}" type="parTrans" cxnId="{CFB07FC8-21CC-49D4-8E20-13881F0ED7A3}">
      <dgm:prSet/>
      <dgm:spPr/>
      <dgm:t>
        <a:bodyPr/>
        <a:lstStyle/>
        <a:p>
          <a:endParaRPr lang="pt-BR"/>
        </a:p>
      </dgm:t>
    </dgm:pt>
    <dgm:pt modelId="{BC596E99-AE20-4DF7-8C80-E227C37B62F4}" type="sibTrans" cxnId="{CFB07FC8-21CC-49D4-8E20-13881F0ED7A3}">
      <dgm:prSet/>
      <dgm:spPr/>
      <dgm:t>
        <a:bodyPr/>
        <a:lstStyle/>
        <a:p>
          <a:endParaRPr lang="pt-BR"/>
        </a:p>
      </dgm:t>
    </dgm:pt>
    <dgm:pt modelId="{C81F7656-C87A-481B-B6DD-CEA77BD7F6F1}">
      <dgm:prSet phldrT="[Texto]" custT="1"/>
      <dgm:spPr/>
      <dgm:t>
        <a:bodyPr/>
        <a:lstStyle/>
        <a:p>
          <a:r>
            <a:rPr lang="pt-BR" sz="3400" dirty="0" smtClean="0"/>
            <a:t>Cidadão</a:t>
          </a:r>
        </a:p>
        <a:p>
          <a:r>
            <a:rPr lang="pt-BR" sz="3400" dirty="0" smtClean="0">
              <a:solidFill>
                <a:srgbClr val="FF0000"/>
              </a:solidFill>
            </a:rPr>
            <a:t>Uso da Autoridade = </a:t>
          </a:r>
          <a:r>
            <a:rPr lang="pt-BR" sz="3400" u="sng" dirty="0" smtClean="0">
              <a:solidFill>
                <a:srgbClr val="FF0000"/>
              </a:solidFill>
            </a:rPr>
            <a:t>Abuso de Poder</a:t>
          </a:r>
          <a:endParaRPr lang="pt-BR" sz="3400" u="sng" dirty="0">
            <a:solidFill>
              <a:srgbClr val="FF0000"/>
            </a:solidFill>
          </a:endParaRPr>
        </a:p>
      </dgm:t>
    </dgm:pt>
    <dgm:pt modelId="{65DF788A-B34D-447A-AC76-EF43BB5DC94D}" type="parTrans" cxnId="{FC864E5D-EC03-4BDF-921E-41BB8B8D45B5}">
      <dgm:prSet/>
      <dgm:spPr/>
      <dgm:t>
        <a:bodyPr/>
        <a:lstStyle/>
        <a:p>
          <a:endParaRPr lang="pt-BR"/>
        </a:p>
      </dgm:t>
    </dgm:pt>
    <dgm:pt modelId="{DEB9A370-6A8D-43D1-9DB1-19E4F15B32E7}" type="sibTrans" cxnId="{FC864E5D-EC03-4BDF-921E-41BB8B8D45B5}">
      <dgm:prSet/>
      <dgm:spPr/>
      <dgm:t>
        <a:bodyPr/>
        <a:lstStyle/>
        <a:p>
          <a:endParaRPr lang="pt-BR"/>
        </a:p>
      </dgm:t>
    </dgm:pt>
    <dgm:pt modelId="{A1C1885A-0DDC-466A-8D7F-4BE2DEBF2EE6}" type="pres">
      <dgm:prSet presAssocID="{E1FF077F-7F22-466D-B342-F6E9F3A86845}" presName="Name0" presStyleCnt="0">
        <dgm:presLayoutVars>
          <dgm:dir/>
          <dgm:resizeHandles val="exact"/>
        </dgm:presLayoutVars>
      </dgm:prSet>
      <dgm:spPr/>
    </dgm:pt>
    <dgm:pt modelId="{64A69602-B9AE-46E8-9974-23A83D3F6AE2}" type="pres">
      <dgm:prSet presAssocID="{E1FF077F-7F22-466D-B342-F6E9F3A86845}" presName="fgShape" presStyleLbl="fgShp" presStyleIdx="0" presStyleCnt="1"/>
      <dgm:spPr/>
    </dgm:pt>
    <dgm:pt modelId="{4BF43F8F-4CEB-42D1-914D-1FF29899B47D}" type="pres">
      <dgm:prSet presAssocID="{E1FF077F-7F22-466D-B342-F6E9F3A86845}" presName="linComp" presStyleCnt="0"/>
      <dgm:spPr/>
    </dgm:pt>
    <dgm:pt modelId="{B12A78DC-D8CB-44C5-8C56-09169480C4DF}" type="pres">
      <dgm:prSet presAssocID="{68F89F2B-AB88-488A-843F-A1EF558C602B}" presName="compNode" presStyleCnt="0"/>
      <dgm:spPr/>
    </dgm:pt>
    <dgm:pt modelId="{CC20F227-4A61-4296-9537-9F141178785B}" type="pres">
      <dgm:prSet presAssocID="{68F89F2B-AB88-488A-843F-A1EF558C602B}" presName="bkgdShape" presStyleLbl="node1" presStyleIdx="0" presStyleCnt="2"/>
      <dgm:spPr/>
      <dgm:t>
        <a:bodyPr/>
        <a:lstStyle/>
        <a:p>
          <a:endParaRPr lang="pt-BR"/>
        </a:p>
      </dgm:t>
    </dgm:pt>
    <dgm:pt modelId="{83414EBA-AF36-4565-B633-3976F54CD8C0}" type="pres">
      <dgm:prSet presAssocID="{68F89F2B-AB88-488A-843F-A1EF558C602B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048AA9-F117-488E-8FB6-946682DFA33B}" type="pres">
      <dgm:prSet presAssocID="{68F89F2B-AB88-488A-843F-A1EF558C602B}" presName="invisiNode" presStyleLbl="node1" presStyleIdx="0" presStyleCnt="2"/>
      <dgm:spPr/>
    </dgm:pt>
    <dgm:pt modelId="{0200D465-2160-4C7B-B55F-7AD8132B02BD}" type="pres">
      <dgm:prSet presAssocID="{68F89F2B-AB88-488A-843F-A1EF558C602B}" presName="imagNode" presStyleLbl="fgImgPlace1" presStyleIdx="0" presStyleCnt="2" custScaleX="147369" custScaleY="1142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63D898E-419F-4DFD-9F88-4D019A94FE22}" type="pres">
      <dgm:prSet presAssocID="{BC596E99-AE20-4DF7-8C80-E227C37B62F4}" presName="sibTrans" presStyleLbl="sibTrans2D1" presStyleIdx="0" presStyleCnt="0"/>
      <dgm:spPr/>
      <dgm:t>
        <a:bodyPr/>
        <a:lstStyle/>
        <a:p>
          <a:endParaRPr lang="pt-BR"/>
        </a:p>
      </dgm:t>
    </dgm:pt>
    <dgm:pt modelId="{EF2FF6E5-590D-40FF-904E-33C0A3172601}" type="pres">
      <dgm:prSet presAssocID="{C81F7656-C87A-481B-B6DD-CEA77BD7F6F1}" presName="compNode" presStyleCnt="0"/>
      <dgm:spPr/>
    </dgm:pt>
    <dgm:pt modelId="{B2681DCB-1441-4252-88EB-1D7ED541879E}" type="pres">
      <dgm:prSet presAssocID="{C81F7656-C87A-481B-B6DD-CEA77BD7F6F1}" presName="bkgdShape" presStyleLbl="node1" presStyleIdx="1" presStyleCnt="2"/>
      <dgm:spPr/>
      <dgm:t>
        <a:bodyPr/>
        <a:lstStyle/>
        <a:p>
          <a:endParaRPr lang="pt-BR"/>
        </a:p>
      </dgm:t>
    </dgm:pt>
    <dgm:pt modelId="{C627E0E2-71EC-462F-8DF9-F776732056C2}" type="pres">
      <dgm:prSet presAssocID="{C81F7656-C87A-481B-B6DD-CEA77BD7F6F1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5D4F86F-86DB-489A-846C-4AD78FDF5C0D}" type="pres">
      <dgm:prSet presAssocID="{C81F7656-C87A-481B-B6DD-CEA77BD7F6F1}" presName="invisiNode" presStyleLbl="node1" presStyleIdx="1" presStyleCnt="2"/>
      <dgm:spPr/>
    </dgm:pt>
    <dgm:pt modelId="{0B748841-9B45-445F-BE29-C232DF88A98A}" type="pres">
      <dgm:prSet presAssocID="{C81F7656-C87A-481B-B6DD-CEA77BD7F6F1}" presName="imagNode" presStyleLbl="fgImgPlace1" presStyleIdx="1" presStyleCnt="2" custScaleX="159190" custScaleY="12047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89A464B9-48B7-4A11-A149-39633B6A5850}" type="presOf" srcId="{C81F7656-C87A-481B-B6DD-CEA77BD7F6F1}" destId="{B2681DCB-1441-4252-88EB-1D7ED541879E}" srcOrd="0" destOrd="0" presId="urn:microsoft.com/office/officeart/2005/8/layout/hList7"/>
    <dgm:cxn modelId="{CFB07FC8-21CC-49D4-8E20-13881F0ED7A3}" srcId="{E1FF077F-7F22-466D-B342-F6E9F3A86845}" destId="{68F89F2B-AB88-488A-843F-A1EF558C602B}" srcOrd="0" destOrd="0" parTransId="{3EB2E433-9FC8-40A9-B9E5-99EC909E9D6C}" sibTransId="{BC596E99-AE20-4DF7-8C80-E227C37B62F4}"/>
    <dgm:cxn modelId="{FC864E5D-EC03-4BDF-921E-41BB8B8D45B5}" srcId="{E1FF077F-7F22-466D-B342-F6E9F3A86845}" destId="{C81F7656-C87A-481B-B6DD-CEA77BD7F6F1}" srcOrd="1" destOrd="0" parTransId="{65DF788A-B34D-447A-AC76-EF43BB5DC94D}" sibTransId="{DEB9A370-6A8D-43D1-9DB1-19E4F15B32E7}"/>
    <dgm:cxn modelId="{1598EE7D-35F9-4104-867D-738862E3EA75}" type="presOf" srcId="{68F89F2B-AB88-488A-843F-A1EF558C602B}" destId="{CC20F227-4A61-4296-9537-9F141178785B}" srcOrd="0" destOrd="0" presId="urn:microsoft.com/office/officeart/2005/8/layout/hList7"/>
    <dgm:cxn modelId="{7E6F3450-1DDF-4B91-A250-B360249A5CE8}" type="presOf" srcId="{C81F7656-C87A-481B-B6DD-CEA77BD7F6F1}" destId="{C627E0E2-71EC-462F-8DF9-F776732056C2}" srcOrd="1" destOrd="0" presId="urn:microsoft.com/office/officeart/2005/8/layout/hList7"/>
    <dgm:cxn modelId="{2B3B92BC-92BA-49CA-A263-A5EEC0B284E1}" type="presOf" srcId="{BC596E99-AE20-4DF7-8C80-E227C37B62F4}" destId="{C63D898E-419F-4DFD-9F88-4D019A94FE22}" srcOrd="0" destOrd="0" presId="urn:microsoft.com/office/officeart/2005/8/layout/hList7"/>
    <dgm:cxn modelId="{03635EBF-B134-4787-BDD9-851F66AE87F8}" type="presOf" srcId="{68F89F2B-AB88-488A-843F-A1EF558C602B}" destId="{83414EBA-AF36-4565-B633-3976F54CD8C0}" srcOrd="1" destOrd="0" presId="urn:microsoft.com/office/officeart/2005/8/layout/hList7"/>
    <dgm:cxn modelId="{744B33E1-9946-48FF-86D3-3D39150A9339}" type="presOf" srcId="{E1FF077F-7F22-466D-B342-F6E9F3A86845}" destId="{A1C1885A-0DDC-466A-8D7F-4BE2DEBF2EE6}" srcOrd="0" destOrd="0" presId="urn:microsoft.com/office/officeart/2005/8/layout/hList7"/>
    <dgm:cxn modelId="{FE6C07F7-AD0F-44B4-9E54-9FCBF1422781}" type="presParOf" srcId="{A1C1885A-0DDC-466A-8D7F-4BE2DEBF2EE6}" destId="{64A69602-B9AE-46E8-9974-23A83D3F6AE2}" srcOrd="0" destOrd="0" presId="urn:microsoft.com/office/officeart/2005/8/layout/hList7"/>
    <dgm:cxn modelId="{130D9B7D-109C-43F2-A397-2092B173E023}" type="presParOf" srcId="{A1C1885A-0DDC-466A-8D7F-4BE2DEBF2EE6}" destId="{4BF43F8F-4CEB-42D1-914D-1FF29899B47D}" srcOrd="1" destOrd="0" presId="urn:microsoft.com/office/officeart/2005/8/layout/hList7"/>
    <dgm:cxn modelId="{04F8A022-3F44-423F-9366-C080F1E7D875}" type="presParOf" srcId="{4BF43F8F-4CEB-42D1-914D-1FF29899B47D}" destId="{B12A78DC-D8CB-44C5-8C56-09169480C4DF}" srcOrd="0" destOrd="0" presId="urn:microsoft.com/office/officeart/2005/8/layout/hList7"/>
    <dgm:cxn modelId="{B111B1A0-BC38-4DB8-A12D-B7DB5BFB3BD0}" type="presParOf" srcId="{B12A78DC-D8CB-44C5-8C56-09169480C4DF}" destId="{CC20F227-4A61-4296-9537-9F141178785B}" srcOrd="0" destOrd="0" presId="urn:microsoft.com/office/officeart/2005/8/layout/hList7"/>
    <dgm:cxn modelId="{3523D288-A841-4ACE-B3F8-518D802232B6}" type="presParOf" srcId="{B12A78DC-D8CB-44C5-8C56-09169480C4DF}" destId="{83414EBA-AF36-4565-B633-3976F54CD8C0}" srcOrd="1" destOrd="0" presId="urn:microsoft.com/office/officeart/2005/8/layout/hList7"/>
    <dgm:cxn modelId="{46D3C3D0-7707-488F-9456-941AC99E00B8}" type="presParOf" srcId="{B12A78DC-D8CB-44C5-8C56-09169480C4DF}" destId="{42048AA9-F117-488E-8FB6-946682DFA33B}" srcOrd="2" destOrd="0" presId="urn:microsoft.com/office/officeart/2005/8/layout/hList7"/>
    <dgm:cxn modelId="{C03FDB5C-C358-460D-A069-B96F20491B7F}" type="presParOf" srcId="{B12A78DC-D8CB-44C5-8C56-09169480C4DF}" destId="{0200D465-2160-4C7B-B55F-7AD8132B02BD}" srcOrd="3" destOrd="0" presId="urn:microsoft.com/office/officeart/2005/8/layout/hList7"/>
    <dgm:cxn modelId="{041CC722-DBDC-4CED-9B56-DB408BC7761B}" type="presParOf" srcId="{4BF43F8F-4CEB-42D1-914D-1FF29899B47D}" destId="{C63D898E-419F-4DFD-9F88-4D019A94FE22}" srcOrd="1" destOrd="0" presId="urn:microsoft.com/office/officeart/2005/8/layout/hList7"/>
    <dgm:cxn modelId="{933A2114-615D-4C15-B16A-A0D8D993007D}" type="presParOf" srcId="{4BF43F8F-4CEB-42D1-914D-1FF29899B47D}" destId="{EF2FF6E5-590D-40FF-904E-33C0A3172601}" srcOrd="2" destOrd="0" presId="urn:microsoft.com/office/officeart/2005/8/layout/hList7"/>
    <dgm:cxn modelId="{3C87470E-DFA6-413F-986E-03239BA285F3}" type="presParOf" srcId="{EF2FF6E5-590D-40FF-904E-33C0A3172601}" destId="{B2681DCB-1441-4252-88EB-1D7ED541879E}" srcOrd="0" destOrd="0" presId="urn:microsoft.com/office/officeart/2005/8/layout/hList7"/>
    <dgm:cxn modelId="{0099F088-E809-44C0-8560-4431A1ECB308}" type="presParOf" srcId="{EF2FF6E5-590D-40FF-904E-33C0A3172601}" destId="{C627E0E2-71EC-462F-8DF9-F776732056C2}" srcOrd="1" destOrd="0" presId="urn:microsoft.com/office/officeart/2005/8/layout/hList7"/>
    <dgm:cxn modelId="{92AE3AA4-8DAC-4E5C-BF18-E484070B766A}" type="presParOf" srcId="{EF2FF6E5-590D-40FF-904E-33C0A3172601}" destId="{D5D4F86F-86DB-489A-846C-4AD78FDF5C0D}" srcOrd="2" destOrd="0" presId="urn:microsoft.com/office/officeart/2005/8/layout/hList7"/>
    <dgm:cxn modelId="{BB720CFC-9104-4942-BA6D-FEA5229ADEED}" type="presParOf" srcId="{EF2FF6E5-590D-40FF-904E-33C0A3172601}" destId="{0B748841-9B45-445F-BE29-C232DF88A98A}" srcOrd="3" destOrd="0" presId="urn:microsoft.com/office/officeart/2005/8/layout/hList7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BEED8B-F010-4B59-B1C2-BE1A3C195B4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1B78CE3-2D27-44CB-A2A3-F652D4697787}">
      <dgm:prSet phldrT="[Texto]"/>
      <dgm:spPr/>
      <dgm:t>
        <a:bodyPr/>
        <a:lstStyle/>
        <a:p>
          <a:r>
            <a:rPr lang="pt-BR" b="1" dirty="0" smtClean="0">
              <a:solidFill>
                <a:srgbClr val="C00000"/>
              </a:solidFill>
            </a:rPr>
            <a:t>Direito Público</a:t>
          </a:r>
          <a:endParaRPr lang="pt-BR" b="1" dirty="0">
            <a:solidFill>
              <a:srgbClr val="C00000"/>
            </a:solidFill>
          </a:endParaRPr>
        </a:p>
      </dgm:t>
    </dgm:pt>
    <dgm:pt modelId="{7B76B928-C2A7-4A8F-A758-E2D877111E50}" type="parTrans" cxnId="{ECCD9C10-9471-4D9A-8674-ABBF5E68AFED}">
      <dgm:prSet/>
      <dgm:spPr/>
      <dgm:t>
        <a:bodyPr/>
        <a:lstStyle/>
        <a:p>
          <a:endParaRPr lang="pt-BR"/>
        </a:p>
      </dgm:t>
    </dgm:pt>
    <dgm:pt modelId="{B4F31955-6E44-462A-9E9D-50F81255D8BB}" type="sibTrans" cxnId="{ECCD9C10-9471-4D9A-8674-ABBF5E68AFED}">
      <dgm:prSet/>
      <dgm:spPr/>
      <dgm:t>
        <a:bodyPr/>
        <a:lstStyle/>
        <a:p>
          <a:endParaRPr lang="pt-BR"/>
        </a:p>
      </dgm:t>
    </dgm:pt>
    <dgm:pt modelId="{3A6F9B11-F21E-4CEF-8140-66D171D860F2}">
      <dgm:prSet phldrT="[Texto]" custT="1"/>
      <dgm:spPr/>
      <dgm:t>
        <a:bodyPr/>
        <a:lstStyle/>
        <a:p>
          <a:r>
            <a:rPr lang="pt-BR" sz="3600" dirty="0" smtClean="0">
              <a:solidFill>
                <a:srgbClr val="C00000"/>
              </a:solidFill>
            </a:rPr>
            <a:t>Poder de agir = dever</a:t>
          </a:r>
          <a:endParaRPr lang="pt-BR" sz="3600" dirty="0">
            <a:solidFill>
              <a:srgbClr val="C00000"/>
            </a:solidFill>
          </a:endParaRPr>
        </a:p>
      </dgm:t>
    </dgm:pt>
    <dgm:pt modelId="{87CC2FCA-982C-40EA-AFF6-17267A3AFE07}" type="parTrans" cxnId="{3EF6ABDF-31F6-4931-9739-C78BD28B2C22}">
      <dgm:prSet/>
      <dgm:spPr/>
      <dgm:t>
        <a:bodyPr/>
        <a:lstStyle/>
        <a:p>
          <a:endParaRPr lang="pt-BR"/>
        </a:p>
      </dgm:t>
    </dgm:pt>
    <dgm:pt modelId="{3D3C4DB8-04BD-476A-B30A-CC3C7FB3BB9A}" type="sibTrans" cxnId="{3EF6ABDF-31F6-4931-9739-C78BD28B2C22}">
      <dgm:prSet/>
      <dgm:spPr/>
      <dgm:t>
        <a:bodyPr/>
        <a:lstStyle/>
        <a:p>
          <a:endParaRPr lang="pt-BR"/>
        </a:p>
      </dgm:t>
    </dgm:pt>
    <dgm:pt modelId="{AA840E7F-A5A3-41A4-83ED-A3FC6602E1E7}">
      <dgm:prSet phldrT="[Texto]"/>
      <dgm:spPr/>
      <dgm:t>
        <a:bodyPr/>
        <a:lstStyle/>
        <a:p>
          <a:r>
            <a:rPr lang="pt-BR" b="1" dirty="0" smtClean="0">
              <a:solidFill>
                <a:srgbClr val="7030A0"/>
              </a:solidFill>
            </a:rPr>
            <a:t>Direito Privado</a:t>
          </a:r>
          <a:endParaRPr lang="pt-BR" b="1" dirty="0">
            <a:solidFill>
              <a:srgbClr val="7030A0"/>
            </a:solidFill>
          </a:endParaRPr>
        </a:p>
      </dgm:t>
    </dgm:pt>
    <dgm:pt modelId="{7DB6B53E-92E1-4BF0-B030-342255A9548A}" type="parTrans" cxnId="{F02D5071-5D5A-4396-A7D0-265FDC3151E5}">
      <dgm:prSet/>
      <dgm:spPr/>
      <dgm:t>
        <a:bodyPr/>
        <a:lstStyle/>
        <a:p>
          <a:endParaRPr lang="pt-BR"/>
        </a:p>
      </dgm:t>
    </dgm:pt>
    <dgm:pt modelId="{8DE41372-6BD5-4FCD-878C-DDCF6D9FF169}" type="sibTrans" cxnId="{F02D5071-5D5A-4396-A7D0-265FDC3151E5}">
      <dgm:prSet/>
      <dgm:spPr/>
      <dgm:t>
        <a:bodyPr/>
        <a:lstStyle/>
        <a:p>
          <a:endParaRPr lang="pt-BR"/>
        </a:p>
      </dgm:t>
    </dgm:pt>
    <dgm:pt modelId="{303CA515-3672-4B67-8982-96FCAC1E6414}">
      <dgm:prSet phldrT="[Texto]" custT="1"/>
      <dgm:spPr/>
      <dgm:t>
        <a:bodyPr/>
        <a:lstStyle/>
        <a:p>
          <a:r>
            <a:rPr lang="pt-BR" sz="3600" dirty="0" smtClean="0">
              <a:solidFill>
                <a:srgbClr val="7030A0"/>
              </a:solidFill>
            </a:rPr>
            <a:t>Poder de agir = Faculdade</a:t>
          </a:r>
          <a:endParaRPr lang="pt-BR" sz="3600" dirty="0">
            <a:solidFill>
              <a:srgbClr val="7030A0"/>
            </a:solidFill>
          </a:endParaRPr>
        </a:p>
      </dgm:t>
    </dgm:pt>
    <dgm:pt modelId="{CAC518F2-9725-4B5B-A183-F3A509F821D3}" type="parTrans" cxnId="{F20F841D-6103-4FE2-882E-9782B2DA3D43}">
      <dgm:prSet/>
      <dgm:spPr/>
      <dgm:t>
        <a:bodyPr/>
        <a:lstStyle/>
        <a:p>
          <a:endParaRPr lang="pt-BR"/>
        </a:p>
      </dgm:t>
    </dgm:pt>
    <dgm:pt modelId="{A824884D-573B-49BF-B525-D70B6D6FEA1E}" type="sibTrans" cxnId="{F20F841D-6103-4FE2-882E-9782B2DA3D43}">
      <dgm:prSet/>
      <dgm:spPr/>
      <dgm:t>
        <a:bodyPr/>
        <a:lstStyle/>
        <a:p>
          <a:endParaRPr lang="pt-BR"/>
        </a:p>
      </dgm:t>
    </dgm:pt>
    <dgm:pt modelId="{1EE54429-D9F7-4E60-8807-CD53EC35F6F1}" type="pres">
      <dgm:prSet presAssocID="{99BEED8B-F010-4B59-B1C2-BE1A3C195B4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88431A1-8C6F-4A35-A6A1-C387719D869E}" type="pres">
      <dgm:prSet presAssocID="{B1B78CE3-2D27-44CB-A2A3-F652D4697787}" presName="composite" presStyleCnt="0"/>
      <dgm:spPr/>
    </dgm:pt>
    <dgm:pt modelId="{04E332E0-4034-476E-A201-04A6E258794D}" type="pres">
      <dgm:prSet presAssocID="{B1B78CE3-2D27-44CB-A2A3-F652D469778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88941F-C131-42CC-BB4A-884177E6BBB0}" type="pres">
      <dgm:prSet presAssocID="{B1B78CE3-2D27-44CB-A2A3-F652D4697787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3FE8F5-0345-47DB-9861-D98D0BEAA28B}" type="pres">
      <dgm:prSet presAssocID="{B4F31955-6E44-462A-9E9D-50F81255D8BB}" presName="sp" presStyleCnt="0"/>
      <dgm:spPr/>
    </dgm:pt>
    <dgm:pt modelId="{55ACFB27-CA01-4856-B200-51953232836C}" type="pres">
      <dgm:prSet presAssocID="{AA840E7F-A5A3-41A4-83ED-A3FC6602E1E7}" presName="composite" presStyleCnt="0"/>
      <dgm:spPr/>
    </dgm:pt>
    <dgm:pt modelId="{834D9EC7-ED55-4109-ABC5-D907C0348032}" type="pres">
      <dgm:prSet presAssocID="{AA840E7F-A5A3-41A4-83ED-A3FC6602E1E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8E9632-08EB-45CB-B929-DC00C8E2B784}" type="pres">
      <dgm:prSet presAssocID="{AA840E7F-A5A3-41A4-83ED-A3FC6602E1E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EF6ABDF-31F6-4931-9739-C78BD28B2C22}" srcId="{B1B78CE3-2D27-44CB-A2A3-F652D4697787}" destId="{3A6F9B11-F21E-4CEF-8140-66D171D860F2}" srcOrd="0" destOrd="0" parTransId="{87CC2FCA-982C-40EA-AFF6-17267A3AFE07}" sibTransId="{3D3C4DB8-04BD-476A-B30A-CC3C7FB3BB9A}"/>
    <dgm:cxn modelId="{797F9D88-4BCB-44D2-8AD4-5BEE1CDCB2CA}" type="presOf" srcId="{B1B78CE3-2D27-44CB-A2A3-F652D4697787}" destId="{04E332E0-4034-476E-A201-04A6E258794D}" srcOrd="0" destOrd="0" presId="urn:microsoft.com/office/officeart/2005/8/layout/chevron2"/>
    <dgm:cxn modelId="{ECCD9C10-9471-4D9A-8674-ABBF5E68AFED}" srcId="{99BEED8B-F010-4B59-B1C2-BE1A3C195B4E}" destId="{B1B78CE3-2D27-44CB-A2A3-F652D4697787}" srcOrd="0" destOrd="0" parTransId="{7B76B928-C2A7-4A8F-A758-E2D877111E50}" sibTransId="{B4F31955-6E44-462A-9E9D-50F81255D8BB}"/>
    <dgm:cxn modelId="{F20F841D-6103-4FE2-882E-9782B2DA3D43}" srcId="{AA840E7F-A5A3-41A4-83ED-A3FC6602E1E7}" destId="{303CA515-3672-4B67-8982-96FCAC1E6414}" srcOrd="0" destOrd="0" parTransId="{CAC518F2-9725-4B5B-A183-F3A509F821D3}" sibTransId="{A824884D-573B-49BF-B525-D70B6D6FEA1E}"/>
    <dgm:cxn modelId="{4612F046-F93B-487B-905C-2275CE8CFAC3}" type="presOf" srcId="{303CA515-3672-4B67-8982-96FCAC1E6414}" destId="{C98E9632-08EB-45CB-B929-DC00C8E2B784}" srcOrd="0" destOrd="0" presId="urn:microsoft.com/office/officeart/2005/8/layout/chevron2"/>
    <dgm:cxn modelId="{1738F2D3-D617-4F1E-99DB-0270D033817A}" type="presOf" srcId="{AA840E7F-A5A3-41A4-83ED-A3FC6602E1E7}" destId="{834D9EC7-ED55-4109-ABC5-D907C0348032}" srcOrd="0" destOrd="0" presId="urn:microsoft.com/office/officeart/2005/8/layout/chevron2"/>
    <dgm:cxn modelId="{F02D5071-5D5A-4396-A7D0-265FDC3151E5}" srcId="{99BEED8B-F010-4B59-B1C2-BE1A3C195B4E}" destId="{AA840E7F-A5A3-41A4-83ED-A3FC6602E1E7}" srcOrd="1" destOrd="0" parTransId="{7DB6B53E-92E1-4BF0-B030-342255A9548A}" sibTransId="{8DE41372-6BD5-4FCD-878C-DDCF6D9FF169}"/>
    <dgm:cxn modelId="{48F8CA29-A266-4D35-A284-85B8A09334F4}" type="presOf" srcId="{3A6F9B11-F21E-4CEF-8140-66D171D860F2}" destId="{C388941F-C131-42CC-BB4A-884177E6BBB0}" srcOrd="0" destOrd="0" presId="urn:microsoft.com/office/officeart/2005/8/layout/chevron2"/>
    <dgm:cxn modelId="{BBB05987-7027-4A29-A79E-950E307B8204}" type="presOf" srcId="{99BEED8B-F010-4B59-B1C2-BE1A3C195B4E}" destId="{1EE54429-D9F7-4E60-8807-CD53EC35F6F1}" srcOrd="0" destOrd="0" presId="urn:microsoft.com/office/officeart/2005/8/layout/chevron2"/>
    <dgm:cxn modelId="{D9841E4C-1250-4837-B9FA-24AF02944196}" type="presParOf" srcId="{1EE54429-D9F7-4E60-8807-CD53EC35F6F1}" destId="{E88431A1-8C6F-4A35-A6A1-C387719D869E}" srcOrd="0" destOrd="0" presId="urn:microsoft.com/office/officeart/2005/8/layout/chevron2"/>
    <dgm:cxn modelId="{47711261-2ED1-44C8-B494-A4320DE9E83D}" type="presParOf" srcId="{E88431A1-8C6F-4A35-A6A1-C387719D869E}" destId="{04E332E0-4034-476E-A201-04A6E258794D}" srcOrd="0" destOrd="0" presId="urn:microsoft.com/office/officeart/2005/8/layout/chevron2"/>
    <dgm:cxn modelId="{2B55D724-BCC7-4310-8F93-03F820C203E1}" type="presParOf" srcId="{E88431A1-8C6F-4A35-A6A1-C387719D869E}" destId="{C388941F-C131-42CC-BB4A-884177E6BBB0}" srcOrd="1" destOrd="0" presId="urn:microsoft.com/office/officeart/2005/8/layout/chevron2"/>
    <dgm:cxn modelId="{E97847AF-A5DC-4D48-A6B5-D3FA070B7C61}" type="presParOf" srcId="{1EE54429-D9F7-4E60-8807-CD53EC35F6F1}" destId="{923FE8F5-0345-47DB-9861-D98D0BEAA28B}" srcOrd="1" destOrd="0" presId="urn:microsoft.com/office/officeart/2005/8/layout/chevron2"/>
    <dgm:cxn modelId="{DB34DBB4-DBE4-4163-A8B0-1D7825887056}" type="presParOf" srcId="{1EE54429-D9F7-4E60-8807-CD53EC35F6F1}" destId="{55ACFB27-CA01-4856-B200-51953232836C}" srcOrd="2" destOrd="0" presId="urn:microsoft.com/office/officeart/2005/8/layout/chevron2"/>
    <dgm:cxn modelId="{E81E0ACA-9E63-4C08-B3EF-867D8D041DC6}" type="presParOf" srcId="{55ACFB27-CA01-4856-B200-51953232836C}" destId="{834D9EC7-ED55-4109-ABC5-D907C0348032}" srcOrd="0" destOrd="0" presId="urn:microsoft.com/office/officeart/2005/8/layout/chevron2"/>
    <dgm:cxn modelId="{30234BD4-503D-4392-9F71-107F9748A8F8}" type="presParOf" srcId="{55ACFB27-CA01-4856-B200-51953232836C}" destId="{C98E9632-08EB-45CB-B929-DC00C8E2B784}" srcOrd="1" destOrd="0" presId="urn:microsoft.com/office/officeart/2005/8/layout/chevr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F3A2B2-244D-48D2-92AD-B9E48EF3492C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E1638DEA-1D8F-4411-B103-5BE5F87F1859}">
      <dgm:prSet phldrT="[Texto]"/>
      <dgm:spPr/>
      <dgm:t>
        <a:bodyPr/>
        <a:lstStyle/>
        <a:p>
          <a:r>
            <a:rPr lang="pt-BR" dirty="0" smtClean="0"/>
            <a:t>Dever de Eficiência</a:t>
          </a:r>
          <a:endParaRPr lang="pt-BR" dirty="0"/>
        </a:p>
      </dgm:t>
    </dgm:pt>
    <dgm:pt modelId="{B84239BB-40ED-47ED-A6A7-E8A56AECDBF0}" type="parTrans" cxnId="{38914DA1-87B1-4BDA-8454-1423546B583B}">
      <dgm:prSet/>
      <dgm:spPr/>
      <dgm:t>
        <a:bodyPr/>
        <a:lstStyle/>
        <a:p>
          <a:endParaRPr lang="pt-BR"/>
        </a:p>
      </dgm:t>
    </dgm:pt>
    <dgm:pt modelId="{CD731F4D-AF24-42AE-8640-31D6F1510DC9}" type="sibTrans" cxnId="{38914DA1-87B1-4BDA-8454-1423546B583B}">
      <dgm:prSet/>
      <dgm:spPr/>
      <dgm:t>
        <a:bodyPr/>
        <a:lstStyle/>
        <a:p>
          <a:r>
            <a:rPr lang="pt-BR" dirty="0" smtClean="0"/>
            <a:t>Status Constitucional</a:t>
          </a:r>
          <a:endParaRPr lang="pt-BR" dirty="0"/>
        </a:p>
      </dgm:t>
    </dgm:pt>
    <dgm:pt modelId="{86D68F4F-F212-40A7-8AF9-70A1F4532C24}">
      <dgm:prSet phldrT="[Texto]"/>
      <dgm:spPr/>
      <dgm:t>
        <a:bodyPr/>
        <a:lstStyle/>
        <a:p>
          <a:r>
            <a:rPr lang="pt-BR" dirty="0" smtClean="0"/>
            <a:t>EC 19</a:t>
          </a:r>
        </a:p>
        <a:p>
          <a:r>
            <a:rPr lang="pt-BR" dirty="0" smtClean="0"/>
            <a:t>Art. 37 CF</a:t>
          </a:r>
        </a:p>
        <a:p>
          <a:r>
            <a:rPr lang="pt-BR" b="1" u="sng" dirty="0" smtClean="0">
              <a:solidFill>
                <a:srgbClr val="FF0000"/>
              </a:solidFill>
            </a:rPr>
            <a:t>Princípio da Administração</a:t>
          </a:r>
          <a:endParaRPr lang="pt-BR" b="1" u="sng" dirty="0">
            <a:solidFill>
              <a:srgbClr val="FF0000"/>
            </a:solidFill>
          </a:endParaRPr>
        </a:p>
      </dgm:t>
    </dgm:pt>
    <dgm:pt modelId="{6F1EE7AE-1848-4ACC-A323-8DF554693A00}" type="parTrans" cxnId="{AF32C1D2-DD03-4342-B639-292E91A5369A}">
      <dgm:prSet/>
      <dgm:spPr/>
      <dgm:t>
        <a:bodyPr/>
        <a:lstStyle/>
        <a:p>
          <a:endParaRPr lang="pt-BR"/>
        </a:p>
      </dgm:t>
    </dgm:pt>
    <dgm:pt modelId="{8DAF4E6E-81F0-4537-B7E6-ED23802F6F0B}" type="sibTrans" cxnId="{AF32C1D2-DD03-4342-B639-292E91A5369A}">
      <dgm:prSet/>
      <dgm:spPr/>
      <dgm:t>
        <a:bodyPr/>
        <a:lstStyle/>
        <a:p>
          <a:endParaRPr lang="pt-BR"/>
        </a:p>
      </dgm:t>
    </dgm:pt>
    <dgm:pt modelId="{8B8692C5-DE1F-41FF-A2ED-6B350D88A264}" type="pres">
      <dgm:prSet presAssocID="{3DF3A2B2-244D-48D2-92AD-B9E48EF3492C}" presName="linearFlow" presStyleCnt="0">
        <dgm:presLayoutVars>
          <dgm:dir/>
          <dgm:resizeHandles val="exact"/>
        </dgm:presLayoutVars>
      </dgm:prSet>
      <dgm:spPr/>
    </dgm:pt>
    <dgm:pt modelId="{E585FF8C-1199-4EAE-A41A-BF3F92F55533}" type="pres">
      <dgm:prSet presAssocID="{E1638DEA-1D8F-4411-B103-5BE5F87F185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CC26EDE-8757-4441-9DE2-DDBD23737654}" type="pres">
      <dgm:prSet presAssocID="{CD731F4D-AF24-42AE-8640-31D6F1510DC9}" presName="spacerL" presStyleCnt="0"/>
      <dgm:spPr/>
    </dgm:pt>
    <dgm:pt modelId="{09321AFB-50CC-4DC2-A7AC-BB9DA1F75BA8}" type="pres">
      <dgm:prSet presAssocID="{CD731F4D-AF24-42AE-8640-31D6F1510DC9}" presName="sibTrans" presStyleLbl="sibTrans2D1" presStyleIdx="0" presStyleCnt="1"/>
      <dgm:spPr>
        <a:prstGeom prst="rightArrow">
          <a:avLst/>
        </a:prstGeom>
      </dgm:spPr>
      <dgm:t>
        <a:bodyPr/>
        <a:lstStyle/>
        <a:p>
          <a:endParaRPr lang="pt-BR"/>
        </a:p>
      </dgm:t>
    </dgm:pt>
    <dgm:pt modelId="{01530342-391E-49CC-8F94-59BB98E342A3}" type="pres">
      <dgm:prSet presAssocID="{CD731F4D-AF24-42AE-8640-31D6F1510DC9}" presName="spacerR" presStyleCnt="0"/>
      <dgm:spPr/>
    </dgm:pt>
    <dgm:pt modelId="{F4F95979-8CAF-469A-8795-03A6670AD4D1}" type="pres">
      <dgm:prSet presAssocID="{86D68F4F-F212-40A7-8AF9-70A1F4532C24}" presName="node" presStyleLbl="node1" presStyleIdx="1" presStyleCnt="2" custScaleX="123765" custScaleY="1163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53FEBAF-1FE1-4200-85F8-F26B02F94BED}" type="presOf" srcId="{3DF3A2B2-244D-48D2-92AD-B9E48EF3492C}" destId="{8B8692C5-DE1F-41FF-A2ED-6B350D88A264}" srcOrd="0" destOrd="0" presId="urn:microsoft.com/office/officeart/2005/8/layout/equation1"/>
    <dgm:cxn modelId="{EF7389C8-B48B-47C0-B60C-33CE25299CE5}" type="presOf" srcId="{86D68F4F-F212-40A7-8AF9-70A1F4532C24}" destId="{F4F95979-8CAF-469A-8795-03A6670AD4D1}" srcOrd="0" destOrd="0" presId="urn:microsoft.com/office/officeart/2005/8/layout/equation1"/>
    <dgm:cxn modelId="{3DCACEF5-B6F7-4564-8A85-0E05044922F9}" type="presOf" srcId="{CD731F4D-AF24-42AE-8640-31D6F1510DC9}" destId="{09321AFB-50CC-4DC2-A7AC-BB9DA1F75BA8}" srcOrd="0" destOrd="0" presId="urn:microsoft.com/office/officeart/2005/8/layout/equation1"/>
    <dgm:cxn modelId="{AF32C1D2-DD03-4342-B639-292E91A5369A}" srcId="{3DF3A2B2-244D-48D2-92AD-B9E48EF3492C}" destId="{86D68F4F-F212-40A7-8AF9-70A1F4532C24}" srcOrd="1" destOrd="0" parTransId="{6F1EE7AE-1848-4ACC-A323-8DF554693A00}" sibTransId="{8DAF4E6E-81F0-4537-B7E6-ED23802F6F0B}"/>
    <dgm:cxn modelId="{D1FEF820-AD4A-4B3A-83EB-90F308263D0E}" type="presOf" srcId="{E1638DEA-1D8F-4411-B103-5BE5F87F1859}" destId="{E585FF8C-1199-4EAE-A41A-BF3F92F55533}" srcOrd="0" destOrd="0" presId="urn:microsoft.com/office/officeart/2005/8/layout/equation1"/>
    <dgm:cxn modelId="{38914DA1-87B1-4BDA-8454-1423546B583B}" srcId="{3DF3A2B2-244D-48D2-92AD-B9E48EF3492C}" destId="{E1638DEA-1D8F-4411-B103-5BE5F87F1859}" srcOrd="0" destOrd="0" parTransId="{B84239BB-40ED-47ED-A6A7-E8A56AECDBF0}" sibTransId="{CD731F4D-AF24-42AE-8640-31D6F1510DC9}"/>
    <dgm:cxn modelId="{C15AA96A-3243-4197-AE00-7D46AF08A069}" type="presParOf" srcId="{8B8692C5-DE1F-41FF-A2ED-6B350D88A264}" destId="{E585FF8C-1199-4EAE-A41A-BF3F92F55533}" srcOrd="0" destOrd="0" presId="urn:microsoft.com/office/officeart/2005/8/layout/equation1"/>
    <dgm:cxn modelId="{44A89F83-35D4-4138-994D-766DA14B28ED}" type="presParOf" srcId="{8B8692C5-DE1F-41FF-A2ED-6B350D88A264}" destId="{6CC26EDE-8757-4441-9DE2-DDBD23737654}" srcOrd="1" destOrd="0" presId="urn:microsoft.com/office/officeart/2005/8/layout/equation1"/>
    <dgm:cxn modelId="{17FA731F-ED7D-4D80-8CE2-083D40BAAE70}" type="presParOf" srcId="{8B8692C5-DE1F-41FF-A2ED-6B350D88A264}" destId="{09321AFB-50CC-4DC2-A7AC-BB9DA1F75BA8}" srcOrd="2" destOrd="0" presId="urn:microsoft.com/office/officeart/2005/8/layout/equation1"/>
    <dgm:cxn modelId="{BC403325-A36B-4554-B1C9-231CDE22261F}" type="presParOf" srcId="{8B8692C5-DE1F-41FF-A2ED-6B350D88A264}" destId="{01530342-391E-49CC-8F94-59BB98E342A3}" srcOrd="3" destOrd="0" presId="urn:microsoft.com/office/officeart/2005/8/layout/equation1"/>
    <dgm:cxn modelId="{3227C99B-38EF-49DF-B788-3596EF5576AC}" type="presParOf" srcId="{8B8692C5-DE1F-41FF-A2ED-6B350D88A264}" destId="{F4F95979-8CAF-469A-8795-03A6670AD4D1}" srcOrd="4" destOrd="0" presId="urn:microsoft.com/office/officeart/2005/8/layout/equation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2B9C528-DAD6-4470-A370-AC4EB2C1C98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7FF9237-07DC-418A-BA36-3322342E3F3B}">
      <dgm:prSet phldrT="[Texto]"/>
      <dgm:spPr/>
      <dgm:t>
        <a:bodyPr/>
        <a:lstStyle/>
        <a:p>
          <a:r>
            <a:rPr lang="pt-BR" dirty="0" smtClean="0"/>
            <a:t>Critério Leigo</a:t>
          </a:r>
          <a:endParaRPr lang="pt-BR" dirty="0"/>
        </a:p>
      </dgm:t>
    </dgm:pt>
    <dgm:pt modelId="{935D50AF-8635-48F9-B2C8-D8C387AD5634}" type="parTrans" cxnId="{DC5E7D7B-EB64-4F69-B74D-C80330218172}">
      <dgm:prSet/>
      <dgm:spPr/>
      <dgm:t>
        <a:bodyPr/>
        <a:lstStyle/>
        <a:p>
          <a:endParaRPr lang="pt-BR"/>
        </a:p>
      </dgm:t>
    </dgm:pt>
    <dgm:pt modelId="{D44E23AD-93E8-4542-9F71-8D1D50F3DCAA}" type="sibTrans" cxnId="{DC5E7D7B-EB64-4F69-B74D-C80330218172}">
      <dgm:prSet/>
      <dgm:spPr/>
      <dgm:t>
        <a:bodyPr/>
        <a:lstStyle/>
        <a:p>
          <a:endParaRPr lang="pt-BR"/>
        </a:p>
      </dgm:t>
    </dgm:pt>
    <dgm:pt modelId="{FCF07781-DF58-4644-BC97-656C86B835A0}">
      <dgm:prSet phldrT="[Texto]"/>
      <dgm:spPr/>
      <dgm:t>
        <a:bodyPr/>
        <a:lstStyle/>
        <a:p>
          <a:r>
            <a:rPr lang="pt-BR" dirty="0" smtClean="0"/>
            <a:t>Não há discricionariedade entre o técnico e o leigo</a:t>
          </a:r>
          <a:endParaRPr lang="pt-BR" dirty="0"/>
        </a:p>
      </dgm:t>
    </dgm:pt>
    <dgm:pt modelId="{A15C2AD6-57A5-45A3-9923-D006D25D7C90}" type="parTrans" cxnId="{E18598D8-47F3-47B7-B7F1-34A63644D087}">
      <dgm:prSet/>
      <dgm:spPr/>
      <dgm:t>
        <a:bodyPr/>
        <a:lstStyle/>
        <a:p>
          <a:endParaRPr lang="pt-BR"/>
        </a:p>
      </dgm:t>
    </dgm:pt>
    <dgm:pt modelId="{35E42C3E-7B80-44B4-96A7-9456428AC5C8}" type="sibTrans" cxnId="{E18598D8-47F3-47B7-B7F1-34A63644D087}">
      <dgm:prSet/>
      <dgm:spPr/>
      <dgm:t>
        <a:bodyPr/>
        <a:lstStyle/>
        <a:p>
          <a:endParaRPr lang="pt-BR"/>
        </a:p>
      </dgm:t>
    </dgm:pt>
    <dgm:pt modelId="{C73D4CF7-2F2B-46D8-817D-8FC2D48A9740}">
      <dgm:prSet phldrT="[Texto]"/>
      <dgm:spPr/>
      <dgm:t>
        <a:bodyPr/>
        <a:lstStyle/>
        <a:p>
          <a:r>
            <a:rPr lang="pt-BR" dirty="0" smtClean="0"/>
            <a:t>A escolha deve ser técnica</a:t>
          </a:r>
          <a:endParaRPr lang="pt-BR" dirty="0"/>
        </a:p>
      </dgm:t>
    </dgm:pt>
    <dgm:pt modelId="{92125039-FEF4-477A-A183-B242586302B1}" type="parTrans" cxnId="{AF963FD5-FB47-4139-8603-10FCCD3AD140}">
      <dgm:prSet/>
      <dgm:spPr/>
      <dgm:t>
        <a:bodyPr/>
        <a:lstStyle/>
        <a:p>
          <a:endParaRPr lang="pt-BR"/>
        </a:p>
      </dgm:t>
    </dgm:pt>
    <dgm:pt modelId="{2407C594-75B1-48F3-A9B1-F17FC2909086}" type="sibTrans" cxnId="{AF963FD5-FB47-4139-8603-10FCCD3AD140}">
      <dgm:prSet/>
      <dgm:spPr/>
      <dgm:t>
        <a:bodyPr/>
        <a:lstStyle/>
        <a:p>
          <a:endParaRPr lang="pt-BR"/>
        </a:p>
      </dgm:t>
    </dgm:pt>
    <dgm:pt modelId="{3E254C90-C7CA-434B-8455-0184283ED225}">
      <dgm:prSet phldrT="[Texto]"/>
      <dgm:spPr/>
      <dgm:t>
        <a:bodyPr/>
        <a:lstStyle/>
        <a:p>
          <a:r>
            <a:rPr lang="pt-BR" dirty="0" smtClean="0"/>
            <a:t>Critério Técnico</a:t>
          </a:r>
          <a:endParaRPr lang="pt-BR" dirty="0"/>
        </a:p>
      </dgm:t>
    </dgm:pt>
    <dgm:pt modelId="{B0165E78-7ADC-4709-9FF0-189146CF8BAF}" type="parTrans" cxnId="{49AE8D36-69F2-423E-B575-EF132734264C}">
      <dgm:prSet/>
      <dgm:spPr/>
      <dgm:t>
        <a:bodyPr/>
        <a:lstStyle/>
        <a:p>
          <a:endParaRPr lang="pt-BR"/>
        </a:p>
      </dgm:t>
    </dgm:pt>
    <dgm:pt modelId="{0C159D0A-131C-46CF-9B0B-6D06D1132528}" type="sibTrans" cxnId="{49AE8D36-69F2-423E-B575-EF132734264C}">
      <dgm:prSet/>
      <dgm:spPr/>
      <dgm:t>
        <a:bodyPr/>
        <a:lstStyle/>
        <a:p>
          <a:endParaRPr lang="pt-BR"/>
        </a:p>
      </dgm:t>
    </dgm:pt>
    <dgm:pt modelId="{652DACB3-1BDE-42BD-8D4D-283458167C8A}">
      <dgm:prSet phldrT="[Texto]"/>
      <dgm:spPr/>
      <dgm:t>
        <a:bodyPr/>
        <a:lstStyle/>
        <a:p>
          <a:r>
            <a:rPr lang="pt-BR" dirty="0" smtClean="0"/>
            <a:t>A administração pode optar por diferentes alternativas técnicas.</a:t>
          </a:r>
          <a:endParaRPr lang="pt-BR" dirty="0"/>
        </a:p>
      </dgm:t>
    </dgm:pt>
    <dgm:pt modelId="{AC388F62-309E-401D-8431-D1D6D1B2ECC4}" type="parTrans" cxnId="{B2CDCCE4-2E29-4ED6-BBEA-B64E382414A3}">
      <dgm:prSet/>
      <dgm:spPr/>
      <dgm:t>
        <a:bodyPr/>
        <a:lstStyle/>
        <a:p>
          <a:endParaRPr lang="pt-BR"/>
        </a:p>
      </dgm:t>
    </dgm:pt>
    <dgm:pt modelId="{0DE62A82-E441-4C28-987A-ED1EDE2805CC}" type="sibTrans" cxnId="{B2CDCCE4-2E29-4ED6-BBEA-B64E382414A3}">
      <dgm:prSet/>
      <dgm:spPr/>
      <dgm:t>
        <a:bodyPr/>
        <a:lstStyle/>
        <a:p>
          <a:endParaRPr lang="pt-BR"/>
        </a:p>
      </dgm:t>
    </dgm:pt>
    <dgm:pt modelId="{B4A189C2-43B2-4E5A-9B79-687131247D81}">
      <dgm:prSet phldrT="[Texto]"/>
      <dgm:spPr/>
      <dgm:t>
        <a:bodyPr/>
        <a:lstStyle/>
        <a:p>
          <a:r>
            <a:rPr lang="pt-BR" dirty="0" smtClean="0"/>
            <a:t>Mas, diante da técnica, jamais optar pelo critério leigo.</a:t>
          </a:r>
          <a:endParaRPr lang="pt-BR" dirty="0"/>
        </a:p>
      </dgm:t>
    </dgm:pt>
    <dgm:pt modelId="{958D847C-E464-494A-9BA6-7CDAFD7CA33A}" type="parTrans" cxnId="{971230E8-4558-46AE-ABEB-1E680E8EFF04}">
      <dgm:prSet/>
      <dgm:spPr/>
      <dgm:t>
        <a:bodyPr/>
        <a:lstStyle/>
        <a:p>
          <a:endParaRPr lang="pt-BR"/>
        </a:p>
      </dgm:t>
    </dgm:pt>
    <dgm:pt modelId="{597D3995-23AA-4803-8540-A27EBE5FD0E5}" type="sibTrans" cxnId="{971230E8-4558-46AE-ABEB-1E680E8EFF04}">
      <dgm:prSet/>
      <dgm:spPr/>
      <dgm:t>
        <a:bodyPr/>
        <a:lstStyle/>
        <a:p>
          <a:endParaRPr lang="pt-BR"/>
        </a:p>
      </dgm:t>
    </dgm:pt>
    <dgm:pt modelId="{75BBF7F3-34A8-445F-8ED4-FB7839CEDCD1}" type="pres">
      <dgm:prSet presAssocID="{E2B9C528-DAD6-4470-A370-AC4EB2C1C98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9AE047E-E817-4523-A661-EBF8977DB681}" type="pres">
      <dgm:prSet presAssocID="{E2B9C528-DAD6-4470-A370-AC4EB2C1C98A}" presName="cycle" presStyleCnt="0"/>
      <dgm:spPr/>
    </dgm:pt>
    <dgm:pt modelId="{F4A551D7-CDCD-4151-BC16-0050548AC6F0}" type="pres">
      <dgm:prSet presAssocID="{E2B9C528-DAD6-4470-A370-AC4EB2C1C98A}" presName="centerShape" presStyleCnt="0"/>
      <dgm:spPr/>
    </dgm:pt>
    <dgm:pt modelId="{A592F1DE-AE8B-451F-8365-2796D8B3FEDF}" type="pres">
      <dgm:prSet presAssocID="{E2B9C528-DAD6-4470-A370-AC4EB2C1C98A}" presName="connSite" presStyleLbl="node1" presStyleIdx="0" presStyleCnt="3"/>
      <dgm:spPr/>
    </dgm:pt>
    <dgm:pt modelId="{E4933F4B-4D87-4C67-852C-6A6A3D859107}" type="pres">
      <dgm:prSet presAssocID="{E2B9C528-DAD6-4470-A370-AC4EB2C1C98A}" presName="visible" presStyleLbl="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B7A9ED7-FB3C-4262-8838-0137D92583E9}" type="pres">
      <dgm:prSet presAssocID="{935D50AF-8635-48F9-B2C8-D8C387AD5634}" presName="Name25" presStyleLbl="parChTrans1D1" presStyleIdx="0" presStyleCnt="2"/>
      <dgm:spPr/>
      <dgm:t>
        <a:bodyPr/>
        <a:lstStyle/>
        <a:p>
          <a:endParaRPr lang="pt-BR"/>
        </a:p>
      </dgm:t>
    </dgm:pt>
    <dgm:pt modelId="{A6010449-2319-4F37-9550-D971DC55BE7A}" type="pres">
      <dgm:prSet presAssocID="{57FF9237-07DC-418A-BA36-3322342E3F3B}" presName="node" presStyleCnt="0"/>
      <dgm:spPr/>
    </dgm:pt>
    <dgm:pt modelId="{B12837D5-B024-4CE8-ADDA-0A7068FCCB5F}" type="pres">
      <dgm:prSet presAssocID="{57FF9237-07DC-418A-BA36-3322342E3F3B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DF784C-8082-491C-A939-9CCCCB589990}" type="pres">
      <dgm:prSet presAssocID="{57FF9237-07DC-418A-BA36-3322342E3F3B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9F088DD-0020-499B-80CD-A79C55E82431}" type="pres">
      <dgm:prSet presAssocID="{B0165E78-7ADC-4709-9FF0-189146CF8BAF}" presName="Name25" presStyleLbl="parChTrans1D1" presStyleIdx="1" presStyleCnt="2"/>
      <dgm:spPr/>
      <dgm:t>
        <a:bodyPr/>
        <a:lstStyle/>
        <a:p>
          <a:endParaRPr lang="pt-BR"/>
        </a:p>
      </dgm:t>
    </dgm:pt>
    <dgm:pt modelId="{6D799ED0-D751-4D4F-81DC-A96826B857C7}" type="pres">
      <dgm:prSet presAssocID="{3E254C90-C7CA-434B-8455-0184283ED225}" presName="node" presStyleCnt="0"/>
      <dgm:spPr/>
    </dgm:pt>
    <dgm:pt modelId="{D1B1BF8D-6275-4E84-A5F0-3738C3428F06}" type="pres">
      <dgm:prSet presAssocID="{3E254C90-C7CA-434B-8455-0184283ED225}" presName="parentNode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E45AC05-649C-42F4-B166-672A76BCC8A6}" type="pres">
      <dgm:prSet presAssocID="{3E254C90-C7CA-434B-8455-0184283ED225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788E353-4C8A-49C2-A8BB-E62522529BFA}" type="presOf" srcId="{B4A189C2-43B2-4E5A-9B79-687131247D81}" destId="{CE45AC05-649C-42F4-B166-672A76BCC8A6}" srcOrd="0" destOrd="1" presId="urn:microsoft.com/office/officeart/2005/8/layout/radial2"/>
    <dgm:cxn modelId="{971230E8-4558-46AE-ABEB-1E680E8EFF04}" srcId="{3E254C90-C7CA-434B-8455-0184283ED225}" destId="{B4A189C2-43B2-4E5A-9B79-687131247D81}" srcOrd="1" destOrd="0" parTransId="{958D847C-E464-494A-9BA6-7CDAFD7CA33A}" sibTransId="{597D3995-23AA-4803-8540-A27EBE5FD0E5}"/>
    <dgm:cxn modelId="{701D4813-A338-4808-ABD6-3D2A41CB2796}" type="presOf" srcId="{B0165E78-7ADC-4709-9FF0-189146CF8BAF}" destId="{99F088DD-0020-499B-80CD-A79C55E82431}" srcOrd="0" destOrd="0" presId="urn:microsoft.com/office/officeart/2005/8/layout/radial2"/>
    <dgm:cxn modelId="{6594D12E-DA89-48AE-ACD6-3136417C83EB}" type="presOf" srcId="{652DACB3-1BDE-42BD-8D4D-283458167C8A}" destId="{CE45AC05-649C-42F4-B166-672A76BCC8A6}" srcOrd="0" destOrd="0" presId="urn:microsoft.com/office/officeart/2005/8/layout/radial2"/>
    <dgm:cxn modelId="{E18598D8-47F3-47B7-B7F1-34A63644D087}" srcId="{57FF9237-07DC-418A-BA36-3322342E3F3B}" destId="{FCF07781-DF58-4644-BC97-656C86B835A0}" srcOrd="0" destOrd="0" parTransId="{A15C2AD6-57A5-45A3-9923-D006D25D7C90}" sibTransId="{35E42C3E-7B80-44B4-96A7-9456428AC5C8}"/>
    <dgm:cxn modelId="{773D859F-BFCA-4B06-806A-8D1EF6E876B2}" type="presOf" srcId="{E2B9C528-DAD6-4470-A370-AC4EB2C1C98A}" destId="{75BBF7F3-34A8-445F-8ED4-FB7839CEDCD1}" srcOrd="0" destOrd="0" presId="urn:microsoft.com/office/officeart/2005/8/layout/radial2"/>
    <dgm:cxn modelId="{49AE8D36-69F2-423E-B575-EF132734264C}" srcId="{E2B9C528-DAD6-4470-A370-AC4EB2C1C98A}" destId="{3E254C90-C7CA-434B-8455-0184283ED225}" srcOrd="1" destOrd="0" parTransId="{B0165E78-7ADC-4709-9FF0-189146CF8BAF}" sibTransId="{0C159D0A-131C-46CF-9B0B-6D06D1132528}"/>
    <dgm:cxn modelId="{EE594001-8228-4EF0-B0CD-DDCE1C2F636F}" type="presOf" srcId="{57FF9237-07DC-418A-BA36-3322342E3F3B}" destId="{B12837D5-B024-4CE8-ADDA-0A7068FCCB5F}" srcOrd="0" destOrd="0" presId="urn:microsoft.com/office/officeart/2005/8/layout/radial2"/>
    <dgm:cxn modelId="{DC5E7D7B-EB64-4F69-B74D-C80330218172}" srcId="{E2B9C528-DAD6-4470-A370-AC4EB2C1C98A}" destId="{57FF9237-07DC-418A-BA36-3322342E3F3B}" srcOrd="0" destOrd="0" parTransId="{935D50AF-8635-48F9-B2C8-D8C387AD5634}" sibTransId="{D44E23AD-93E8-4542-9F71-8D1D50F3DCAA}"/>
    <dgm:cxn modelId="{DC53ED93-8141-4F5A-A004-B6E933C6C5F1}" type="presOf" srcId="{FCF07781-DF58-4644-BC97-656C86B835A0}" destId="{D6DF784C-8082-491C-A939-9CCCCB589990}" srcOrd="0" destOrd="0" presId="urn:microsoft.com/office/officeart/2005/8/layout/radial2"/>
    <dgm:cxn modelId="{AF963FD5-FB47-4139-8603-10FCCD3AD140}" srcId="{57FF9237-07DC-418A-BA36-3322342E3F3B}" destId="{C73D4CF7-2F2B-46D8-817D-8FC2D48A9740}" srcOrd="1" destOrd="0" parTransId="{92125039-FEF4-477A-A183-B242586302B1}" sibTransId="{2407C594-75B1-48F3-A9B1-F17FC2909086}"/>
    <dgm:cxn modelId="{B524A45E-5DF9-452B-B764-1EC8F5A6DE6B}" type="presOf" srcId="{C73D4CF7-2F2B-46D8-817D-8FC2D48A9740}" destId="{D6DF784C-8082-491C-A939-9CCCCB589990}" srcOrd="0" destOrd="1" presId="urn:microsoft.com/office/officeart/2005/8/layout/radial2"/>
    <dgm:cxn modelId="{B2CDCCE4-2E29-4ED6-BBEA-B64E382414A3}" srcId="{3E254C90-C7CA-434B-8455-0184283ED225}" destId="{652DACB3-1BDE-42BD-8D4D-283458167C8A}" srcOrd="0" destOrd="0" parTransId="{AC388F62-309E-401D-8431-D1D6D1B2ECC4}" sibTransId="{0DE62A82-E441-4C28-987A-ED1EDE2805CC}"/>
    <dgm:cxn modelId="{3E45F5BD-80FE-4AAD-B710-3D1B4581A0BA}" type="presOf" srcId="{3E254C90-C7CA-434B-8455-0184283ED225}" destId="{D1B1BF8D-6275-4E84-A5F0-3738C3428F06}" srcOrd="0" destOrd="0" presId="urn:microsoft.com/office/officeart/2005/8/layout/radial2"/>
    <dgm:cxn modelId="{D0ECBEEF-4500-4461-BDFF-C013229B796B}" type="presOf" srcId="{935D50AF-8635-48F9-B2C8-D8C387AD5634}" destId="{7B7A9ED7-FB3C-4262-8838-0137D92583E9}" srcOrd="0" destOrd="0" presId="urn:microsoft.com/office/officeart/2005/8/layout/radial2"/>
    <dgm:cxn modelId="{C052D1F1-F9AD-4C4A-A718-EACB5266E358}" type="presParOf" srcId="{75BBF7F3-34A8-445F-8ED4-FB7839CEDCD1}" destId="{E9AE047E-E817-4523-A661-EBF8977DB681}" srcOrd="0" destOrd="0" presId="urn:microsoft.com/office/officeart/2005/8/layout/radial2"/>
    <dgm:cxn modelId="{7916E62C-D0DC-4582-9253-5741AC2048E3}" type="presParOf" srcId="{E9AE047E-E817-4523-A661-EBF8977DB681}" destId="{F4A551D7-CDCD-4151-BC16-0050548AC6F0}" srcOrd="0" destOrd="0" presId="urn:microsoft.com/office/officeart/2005/8/layout/radial2"/>
    <dgm:cxn modelId="{5E6C7172-DB78-4C53-8749-E407BE1DEFEE}" type="presParOf" srcId="{F4A551D7-CDCD-4151-BC16-0050548AC6F0}" destId="{A592F1DE-AE8B-451F-8365-2796D8B3FEDF}" srcOrd="0" destOrd="0" presId="urn:microsoft.com/office/officeart/2005/8/layout/radial2"/>
    <dgm:cxn modelId="{4471E9BF-9014-4A44-AEE4-16C510C5412C}" type="presParOf" srcId="{F4A551D7-CDCD-4151-BC16-0050548AC6F0}" destId="{E4933F4B-4D87-4C67-852C-6A6A3D859107}" srcOrd="1" destOrd="0" presId="urn:microsoft.com/office/officeart/2005/8/layout/radial2"/>
    <dgm:cxn modelId="{5B2A6934-9B24-47F8-A968-FD794E6BECA7}" type="presParOf" srcId="{E9AE047E-E817-4523-A661-EBF8977DB681}" destId="{7B7A9ED7-FB3C-4262-8838-0137D92583E9}" srcOrd="1" destOrd="0" presId="urn:microsoft.com/office/officeart/2005/8/layout/radial2"/>
    <dgm:cxn modelId="{19482E12-D660-4DA1-828A-C21E53775F26}" type="presParOf" srcId="{E9AE047E-E817-4523-A661-EBF8977DB681}" destId="{A6010449-2319-4F37-9550-D971DC55BE7A}" srcOrd="2" destOrd="0" presId="urn:microsoft.com/office/officeart/2005/8/layout/radial2"/>
    <dgm:cxn modelId="{E8ED84C3-D616-441E-82B6-76F094BC42FB}" type="presParOf" srcId="{A6010449-2319-4F37-9550-D971DC55BE7A}" destId="{B12837D5-B024-4CE8-ADDA-0A7068FCCB5F}" srcOrd="0" destOrd="0" presId="urn:microsoft.com/office/officeart/2005/8/layout/radial2"/>
    <dgm:cxn modelId="{04DBEEB3-60C4-4D92-915F-E5DE42611A20}" type="presParOf" srcId="{A6010449-2319-4F37-9550-D971DC55BE7A}" destId="{D6DF784C-8082-491C-A939-9CCCCB589990}" srcOrd="1" destOrd="0" presId="urn:microsoft.com/office/officeart/2005/8/layout/radial2"/>
    <dgm:cxn modelId="{C41746A0-6A48-491A-86D5-0A205F7790FE}" type="presParOf" srcId="{E9AE047E-E817-4523-A661-EBF8977DB681}" destId="{99F088DD-0020-499B-80CD-A79C55E82431}" srcOrd="3" destOrd="0" presId="urn:microsoft.com/office/officeart/2005/8/layout/radial2"/>
    <dgm:cxn modelId="{F54BA7E2-7415-47CA-B2A4-628ECCBF8003}" type="presParOf" srcId="{E9AE047E-E817-4523-A661-EBF8977DB681}" destId="{6D799ED0-D751-4D4F-81DC-A96826B857C7}" srcOrd="4" destOrd="0" presId="urn:microsoft.com/office/officeart/2005/8/layout/radial2"/>
    <dgm:cxn modelId="{C5A080F7-22B0-4940-BAFF-EAC086090DE2}" type="presParOf" srcId="{6D799ED0-D751-4D4F-81DC-A96826B857C7}" destId="{D1B1BF8D-6275-4E84-A5F0-3738C3428F06}" srcOrd="0" destOrd="0" presId="urn:microsoft.com/office/officeart/2005/8/layout/radial2"/>
    <dgm:cxn modelId="{E4C9BBD8-85D7-44FE-A4D6-65360E6B40DC}" type="presParOf" srcId="{6D799ED0-D751-4D4F-81DC-A96826B857C7}" destId="{CE45AC05-649C-42F4-B166-672A76BCC8A6}" srcOrd="1" destOrd="0" presId="urn:microsoft.com/office/officeart/2005/8/layout/radial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6DB177-9FC1-495B-8CE7-48E0A28C2E6B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3304C8AA-4BD1-405F-B81B-5D1F5A462294}">
      <dgm:prSet phldrT="[Texto]"/>
      <dgm:spPr/>
      <dgm:t>
        <a:bodyPr/>
        <a:lstStyle/>
        <a:p>
          <a:r>
            <a:rPr lang="pt-BR" dirty="0" smtClean="0"/>
            <a:t>Dever de Probidade</a:t>
          </a:r>
          <a:endParaRPr lang="pt-BR" dirty="0"/>
        </a:p>
      </dgm:t>
    </dgm:pt>
    <dgm:pt modelId="{8FBE0CCE-F4DE-4E48-A459-831298F6558F}" type="parTrans" cxnId="{08CEEC8A-29F4-44BF-9565-797751B8001B}">
      <dgm:prSet/>
      <dgm:spPr/>
      <dgm:t>
        <a:bodyPr/>
        <a:lstStyle/>
        <a:p>
          <a:endParaRPr lang="pt-BR"/>
        </a:p>
      </dgm:t>
    </dgm:pt>
    <dgm:pt modelId="{06919FF3-82A7-4748-B4EF-41AD936193E9}" type="sibTrans" cxnId="{08CEEC8A-29F4-44BF-9565-797751B8001B}">
      <dgm:prSet/>
      <dgm:spPr/>
      <dgm:t>
        <a:bodyPr/>
        <a:lstStyle/>
        <a:p>
          <a:r>
            <a:rPr lang="pt-BR" b="1" dirty="0" err="1" smtClean="0">
              <a:solidFill>
                <a:srgbClr val="FF0000"/>
              </a:solidFill>
            </a:rPr>
            <a:t>Constituciona</a:t>
          </a:r>
          <a:r>
            <a:rPr lang="pt-BR" b="1" dirty="0" smtClean="0">
              <a:solidFill>
                <a:srgbClr val="FF0000"/>
              </a:solidFill>
            </a:rPr>
            <a:t>// é elemento necessário à</a:t>
          </a:r>
          <a:endParaRPr lang="pt-BR" b="1" dirty="0">
            <a:solidFill>
              <a:srgbClr val="FF0000"/>
            </a:solidFill>
          </a:endParaRPr>
        </a:p>
      </dgm:t>
    </dgm:pt>
    <dgm:pt modelId="{3580746B-1CBE-4295-A536-FC477AB94E2E}">
      <dgm:prSet phldrT="[Texto]"/>
      <dgm:spPr/>
      <dgm:t>
        <a:bodyPr/>
        <a:lstStyle/>
        <a:p>
          <a:r>
            <a:rPr lang="pt-BR" dirty="0" smtClean="0"/>
            <a:t>Legitimidade do atos da Administração Pública</a:t>
          </a:r>
          <a:endParaRPr lang="pt-BR" dirty="0"/>
        </a:p>
      </dgm:t>
    </dgm:pt>
    <dgm:pt modelId="{6DF94C4B-D8DC-407D-A706-1B754762F117}" type="parTrans" cxnId="{CB05B4B3-F8EB-43C9-9A37-846CE3C0EA27}">
      <dgm:prSet/>
      <dgm:spPr/>
      <dgm:t>
        <a:bodyPr/>
        <a:lstStyle/>
        <a:p>
          <a:endParaRPr lang="pt-BR"/>
        </a:p>
      </dgm:t>
    </dgm:pt>
    <dgm:pt modelId="{9D329B7B-8D7A-4A75-B2FB-818A0D8C58A6}" type="sibTrans" cxnId="{CB05B4B3-F8EB-43C9-9A37-846CE3C0EA27}">
      <dgm:prSet/>
      <dgm:spPr/>
      <dgm:t>
        <a:bodyPr/>
        <a:lstStyle/>
        <a:p>
          <a:endParaRPr lang="pt-BR"/>
        </a:p>
      </dgm:t>
    </dgm:pt>
    <dgm:pt modelId="{00672B73-EE4A-4BE2-BB4E-ED291B2EC8EF}" type="pres">
      <dgm:prSet presAssocID="{EF6DB177-9FC1-495B-8CE7-48E0A28C2E6B}" presName="linearFlow" presStyleCnt="0">
        <dgm:presLayoutVars>
          <dgm:dir/>
          <dgm:resizeHandles val="exact"/>
        </dgm:presLayoutVars>
      </dgm:prSet>
      <dgm:spPr/>
    </dgm:pt>
    <dgm:pt modelId="{152075CE-6B7B-4E51-9D1C-BBCE812F9AF0}" type="pres">
      <dgm:prSet presAssocID="{3304C8AA-4BD1-405F-B81B-5D1F5A46229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8D41D8-5CF0-4CEE-A9CE-47F55ED09450}" type="pres">
      <dgm:prSet presAssocID="{06919FF3-82A7-4748-B4EF-41AD936193E9}" presName="spacerL" presStyleCnt="0"/>
      <dgm:spPr/>
    </dgm:pt>
    <dgm:pt modelId="{C7901B65-906A-434B-9B7B-6546050564A8}" type="pres">
      <dgm:prSet presAssocID="{06919FF3-82A7-4748-B4EF-41AD936193E9}" presName="sibTrans" presStyleLbl="sibTrans2D1" presStyleIdx="0" presStyleCnt="1" custScaleX="140930" custScaleY="100000"/>
      <dgm:spPr>
        <a:prstGeom prst="rightArrowCallout">
          <a:avLst/>
        </a:prstGeom>
      </dgm:spPr>
      <dgm:t>
        <a:bodyPr/>
        <a:lstStyle/>
        <a:p>
          <a:endParaRPr lang="pt-BR"/>
        </a:p>
      </dgm:t>
    </dgm:pt>
    <dgm:pt modelId="{F987B959-D6B1-4246-85CE-A6F61C625C6C}" type="pres">
      <dgm:prSet presAssocID="{06919FF3-82A7-4748-B4EF-41AD936193E9}" presName="spacerR" presStyleCnt="0"/>
      <dgm:spPr/>
    </dgm:pt>
    <dgm:pt modelId="{D48BE927-8425-4176-9A40-29EA5F0B2089}" type="pres">
      <dgm:prSet presAssocID="{3580746B-1CBE-4295-A536-FC477AB94E2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27F6EAC-E127-44DE-AA94-200CAED163A6}" type="presOf" srcId="{06919FF3-82A7-4748-B4EF-41AD936193E9}" destId="{C7901B65-906A-434B-9B7B-6546050564A8}" srcOrd="0" destOrd="0" presId="urn:microsoft.com/office/officeart/2005/8/layout/equation1"/>
    <dgm:cxn modelId="{6ABD2FB7-9863-495D-9F0F-CD33C2C230C3}" type="presOf" srcId="{3304C8AA-4BD1-405F-B81B-5D1F5A462294}" destId="{152075CE-6B7B-4E51-9D1C-BBCE812F9AF0}" srcOrd="0" destOrd="0" presId="urn:microsoft.com/office/officeart/2005/8/layout/equation1"/>
    <dgm:cxn modelId="{CB05B4B3-F8EB-43C9-9A37-846CE3C0EA27}" srcId="{EF6DB177-9FC1-495B-8CE7-48E0A28C2E6B}" destId="{3580746B-1CBE-4295-A536-FC477AB94E2E}" srcOrd="1" destOrd="0" parTransId="{6DF94C4B-D8DC-407D-A706-1B754762F117}" sibTransId="{9D329B7B-8D7A-4A75-B2FB-818A0D8C58A6}"/>
    <dgm:cxn modelId="{08CEEC8A-29F4-44BF-9565-797751B8001B}" srcId="{EF6DB177-9FC1-495B-8CE7-48E0A28C2E6B}" destId="{3304C8AA-4BD1-405F-B81B-5D1F5A462294}" srcOrd="0" destOrd="0" parTransId="{8FBE0CCE-F4DE-4E48-A459-831298F6558F}" sibTransId="{06919FF3-82A7-4748-B4EF-41AD936193E9}"/>
    <dgm:cxn modelId="{145499AE-3259-4ED0-B99A-80939E62A6FD}" type="presOf" srcId="{3580746B-1CBE-4295-A536-FC477AB94E2E}" destId="{D48BE927-8425-4176-9A40-29EA5F0B2089}" srcOrd="0" destOrd="0" presId="urn:microsoft.com/office/officeart/2005/8/layout/equation1"/>
    <dgm:cxn modelId="{D09DE64B-12DF-4266-AB6B-DA182A344AAE}" type="presOf" srcId="{EF6DB177-9FC1-495B-8CE7-48E0A28C2E6B}" destId="{00672B73-EE4A-4BE2-BB4E-ED291B2EC8EF}" srcOrd="0" destOrd="0" presId="urn:microsoft.com/office/officeart/2005/8/layout/equation1"/>
    <dgm:cxn modelId="{D7D19BB0-D94E-4E1B-A005-A1A265AE2B91}" type="presParOf" srcId="{00672B73-EE4A-4BE2-BB4E-ED291B2EC8EF}" destId="{152075CE-6B7B-4E51-9D1C-BBCE812F9AF0}" srcOrd="0" destOrd="0" presId="urn:microsoft.com/office/officeart/2005/8/layout/equation1"/>
    <dgm:cxn modelId="{4E0E3A2E-766A-47C7-BC07-C934D1669F66}" type="presParOf" srcId="{00672B73-EE4A-4BE2-BB4E-ED291B2EC8EF}" destId="{218D41D8-5CF0-4CEE-A9CE-47F55ED09450}" srcOrd="1" destOrd="0" presId="urn:microsoft.com/office/officeart/2005/8/layout/equation1"/>
    <dgm:cxn modelId="{6743CDE8-85B8-46DC-B215-29A5AEAC0B3F}" type="presParOf" srcId="{00672B73-EE4A-4BE2-BB4E-ED291B2EC8EF}" destId="{C7901B65-906A-434B-9B7B-6546050564A8}" srcOrd="2" destOrd="0" presId="urn:microsoft.com/office/officeart/2005/8/layout/equation1"/>
    <dgm:cxn modelId="{2399BFAD-3370-48E1-AB73-B5BEE6FCBF6A}" type="presParOf" srcId="{00672B73-EE4A-4BE2-BB4E-ED291B2EC8EF}" destId="{F987B959-D6B1-4246-85CE-A6F61C625C6C}" srcOrd="3" destOrd="0" presId="urn:microsoft.com/office/officeart/2005/8/layout/equation1"/>
    <dgm:cxn modelId="{843A5281-D01F-487E-BA33-145440F3FBBF}" type="presParOf" srcId="{00672B73-EE4A-4BE2-BB4E-ED291B2EC8EF}" destId="{D48BE927-8425-4176-9A40-29EA5F0B2089}" srcOrd="4" destOrd="0" presId="urn:microsoft.com/office/officeart/2005/8/layout/equatio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DCA0E06-9BEE-4F6D-AFD5-0ED7B4B0F98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62D7333-B61C-4A82-9450-95FFF467CA00}">
      <dgm:prSet phldrT="[Texto]"/>
      <dgm:spPr/>
      <dgm:t>
        <a:bodyPr/>
        <a:lstStyle/>
        <a:p>
          <a:r>
            <a:rPr lang="pt-BR" dirty="0" smtClean="0"/>
            <a:t>Improbidade</a:t>
          </a:r>
        </a:p>
        <a:p>
          <a:r>
            <a:rPr lang="pt-BR" dirty="0" smtClean="0"/>
            <a:t>Sanções</a:t>
          </a:r>
          <a:endParaRPr lang="pt-BR" dirty="0"/>
        </a:p>
      </dgm:t>
    </dgm:pt>
    <dgm:pt modelId="{0773578D-E7DD-4141-BF3C-83E0877273C0}" type="parTrans" cxnId="{999CF4F5-3B61-4474-9801-622BE1FDBD8F}">
      <dgm:prSet/>
      <dgm:spPr/>
      <dgm:t>
        <a:bodyPr/>
        <a:lstStyle/>
        <a:p>
          <a:endParaRPr lang="pt-BR"/>
        </a:p>
      </dgm:t>
    </dgm:pt>
    <dgm:pt modelId="{7CC8A17B-B381-46E8-8396-2A03A4815A0A}" type="sibTrans" cxnId="{999CF4F5-3B61-4474-9801-622BE1FDBD8F}">
      <dgm:prSet/>
      <dgm:spPr/>
      <dgm:t>
        <a:bodyPr/>
        <a:lstStyle/>
        <a:p>
          <a:endParaRPr lang="pt-BR"/>
        </a:p>
      </dgm:t>
    </dgm:pt>
    <dgm:pt modelId="{3B073229-CBE2-4686-B83B-A39629A7CC72}">
      <dgm:prSet phldrT="[Texto]"/>
      <dgm:spPr/>
      <dgm:t>
        <a:bodyPr/>
        <a:lstStyle/>
        <a:p>
          <a:r>
            <a:rPr lang="pt-BR" dirty="0" smtClean="0">
              <a:solidFill>
                <a:schemeClr val="accent3">
                  <a:lumMod val="75000"/>
                </a:schemeClr>
              </a:solidFill>
            </a:rPr>
            <a:t>Políticas</a:t>
          </a:r>
          <a:endParaRPr lang="pt-BR" dirty="0">
            <a:solidFill>
              <a:schemeClr val="accent3">
                <a:lumMod val="75000"/>
              </a:schemeClr>
            </a:solidFill>
          </a:endParaRPr>
        </a:p>
      </dgm:t>
    </dgm:pt>
    <dgm:pt modelId="{1D5BEEB3-D9AF-41BA-8FF2-F60F3FB60D30}" type="parTrans" cxnId="{C78ABEC5-5D68-4396-A0EB-30AFEB5E968E}">
      <dgm:prSet/>
      <dgm:spPr/>
      <dgm:t>
        <a:bodyPr/>
        <a:lstStyle/>
        <a:p>
          <a:endParaRPr lang="pt-BR"/>
        </a:p>
      </dgm:t>
    </dgm:pt>
    <dgm:pt modelId="{F43F99C7-110B-4A4F-8A73-3B2F0C3C0B45}" type="sibTrans" cxnId="{C78ABEC5-5D68-4396-A0EB-30AFEB5E968E}">
      <dgm:prSet/>
      <dgm:spPr/>
      <dgm:t>
        <a:bodyPr/>
        <a:lstStyle/>
        <a:p>
          <a:endParaRPr lang="pt-BR"/>
        </a:p>
      </dgm:t>
    </dgm:pt>
    <dgm:pt modelId="{01914A08-0262-4857-890A-B22B8F2A2176}">
      <dgm:prSet phldrT="[Texto]"/>
      <dgm:spPr/>
      <dgm:t>
        <a:bodyPr/>
        <a:lstStyle/>
        <a:p>
          <a:r>
            <a:rPr lang="pt-BR" dirty="0" smtClean="0">
              <a:solidFill>
                <a:srgbClr val="002060"/>
              </a:solidFill>
            </a:rPr>
            <a:t>Administrativas</a:t>
          </a:r>
          <a:endParaRPr lang="pt-BR" dirty="0">
            <a:solidFill>
              <a:srgbClr val="002060"/>
            </a:solidFill>
          </a:endParaRPr>
        </a:p>
      </dgm:t>
    </dgm:pt>
    <dgm:pt modelId="{FC9877A8-8724-4255-8A19-41D7EBA59C45}" type="parTrans" cxnId="{B580DE80-8E7F-4C75-B394-6D7C6CA5692B}">
      <dgm:prSet/>
      <dgm:spPr/>
      <dgm:t>
        <a:bodyPr/>
        <a:lstStyle/>
        <a:p>
          <a:endParaRPr lang="pt-BR"/>
        </a:p>
      </dgm:t>
    </dgm:pt>
    <dgm:pt modelId="{69550678-21C8-48AD-B280-E07455573363}" type="sibTrans" cxnId="{B580DE80-8E7F-4C75-B394-6D7C6CA5692B}">
      <dgm:prSet/>
      <dgm:spPr/>
      <dgm:t>
        <a:bodyPr/>
        <a:lstStyle/>
        <a:p>
          <a:endParaRPr lang="pt-BR"/>
        </a:p>
      </dgm:t>
    </dgm:pt>
    <dgm:pt modelId="{5CCFAE30-A813-4782-844F-5EDD8C8E0CE4}">
      <dgm:prSet phldrT="[Texto]"/>
      <dgm:spPr/>
      <dgm:t>
        <a:bodyPr/>
        <a:lstStyle/>
        <a:p>
          <a:r>
            <a:rPr lang="pt-BR" dirty="0" smtClean="0">
              <a:solidFill>
                <a:srgbClr val="FF0000"/>
              </a:solidFill>
            </a:rPr>
            <a:t>Penais</a:t>
          </a:r>
          <a:endParaRPr lang="pt-BR" dirty="0">
            <a:solidFill>
              <a:srgbClr val="FF0000"/>
            </a:solidFill>
          </a:endParaRPr>
        </a:p>
      </dgm:t>
    </dgm:pt>
    <dgm:pt modelId="{24B709D9-4790-4D9E-9F85-F03DAB7E41B7}" type="parTrans" cxnId="{BA1A4277-0AA9-4C88-B97A-0AC4D70525F8}">
      <dgm:prSet/>
      <dgm:spPr/>
      <dgm:t>
        <a:bodyPr/>
        <a:lstStyle/>
        <a:p>
          <a:endParaRPr lang="pt-BR"/>
        </a:p>
      </dgm:t>
    </dgm:pt>
    <dgm:pt modelId="{FD22014B-9D03-4118-B531-510469B7C065}" type="sibTrans" cxnId="{BA1A4277-0AA9-4C88-B97A-0AC4D70525F8}">
      <dgm:prSet/>
      <dgm:spPr/>
      <dgm:t>
        <a:bodyPr/>
        <a:lstStyle/>
        <a:p>
          <a:endParaRPr lang="pt-BR"/>
        </a:p>
      </dgm:t>
    </dgm:pt>
    <dgm:pt modelId="{AE1D2B2E-96F4-4186-B623-E1AC3A6E3B03}" type="pres">
      <dgm:prSet presAssocID="{DDCA0E06-9BEE-4F6D-AFD5-0ED7B4B0F98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478C645-8C69-4D8F-8B5B-1BC41ACCBB13}" type="pres">
      <dgm:prSet presAssocID="{262D7333-B61C-4A82-9450-95FFF467CA00}" presName="centerShape" presStyleLbl="node0" presStyleIdx="0" presStyleCnt="1" custScaleX="118813" custScaleY="134655"/>
      <dgm:spPr/>
      <dgm:t>
        <a:bodyPr/>
        <a:lstStyle/>
        <a:p>
          <a:endParaRPr lang="pt-BR"/>
        </a:p>
      </dgm:t>
    </dgm:pt>
    <dgm:pt modelId="{855A196C-5257-4EF9-BB69-B6D8C670C1FE}" type="pres">
      <dgm:prSet presAssocID="{1D5BEEB3-D9AF-41BA-8FF2-F60F3FB60D30}" presName="parTrans" presStyleLbl="sibTrans2D1" presStyleIdx="0" presStyleCnt="3"/>
      <dgm:spPr/>
      <dgm:t>
        <a:bodyPr/>
        <a:lstStyle/>
        <a:p>
          <a:endParaRPr lang="pt-BR"/>
        </a:p>
      </dgm:t>
    </dgm:pt>
    <dgm:pt modelId="{7DBB4090-3935-4DD1-A6C9-622B029E7BA6}" type="pres">
      <dgm:prSet presAssocID="{1D5BEEB3-D9AF-41BA-8FF2-F60F3FB60D30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E4564555-0818-4C98-8D19-240E9E60BE28}" type="pres">
      <dgm:prSet presAssocID="{3B073229-CBE2-4686-B83B-A39629A7CC7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89C945-E9A9-4C6A-AD22-B91FD64CC642}" type="pres">
      <dgm:prSet presAssocID="{FC9877A8-8724-4255-8A19-41D7EBA59C45}" presName="parTrans" presStyleLbl="sibTrans2D1" presStyleIdx="1" presStyleCnt="3"/>
      <dgm:spPr/>
      <dgm:t>
        <a:bodyPr/>
        <a:lstStyle/>
        <a:p>
          <a:endParaRPr lang="pt-BR"/>
        </a:p>
      </dgm:t>
    </dgm:pt>
    <dgm:pt modelId="{0C45F8E6-E824-4FD4-B322-DB2444BE3E36}" type="pres">
      <dgm:prSet presAssocID="{FC9877A8-8724-4255-8A19-41D7EBA59C45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E3B8EB3A-0F3F-4190-98CB-9B6E64430E23}" type="pres">
      <dgm:prSet presAssocID="{01914A08-0262-4857-890A-B22B8F2A2176}" presName="node" presStyleLbl="node1" presStyleIdx="1" presStyleCnt="3" custScaleX="1453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278A1D-1CB1-49FF-A9D2-C00FEE0C755C}" type="pres">
      <dgm:prSet presAssocID="{24B709D9-4790-4D9E-9F85-F03DAB7E41B7}" presName="parTrans" presStyleLbl="sibTrans2D1" presStyleIdx="2" presStyleCnt="3"/>
      <dgm:spPr/>
      <dgm:t>
        <a:bodyPr/>
        <a:lstStyle/>
        <a:p>
          <a:endParaRPr lang="pt-BR"/>
        </a:p>
      </dgm:t>
    </dgm:pt>
    <dgm:pt modelId="{981DF23B-92A2-4021-829E-D370359BCDAA}" type="pres">
      <dgm:prSet presAssocID="{24B709D9-4790-4D9E-9F85-F03DAB7E41B7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C555C751-8120-4D5E-BE00-7D876B6AB5E9}" type="pres">
      <dgm:prSet presAssocID="{5CCFAE30-A813-4782-844F-5EDD8C8E0CE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AA4B6EB-33EB-402B-8C19-D1BC279D7550}" type="presOf" srcId="{262D7333-B61C-4A82-9450-95FFF467CA00}" destId="{B478C645-8C69-4D8F-8B5B-1BC41ACCBB13}" srcOrd="0" destOrd="0" presId="urn:microsoft.com/office/officeart/2005/8/layout/radial5"/>
    <dgm:cxn modelId="{BA1A4277-0AA9-4C88-B97A-0AC4D70525F8}" srcId="{262D7333-B61C-4A82-9450-95FFF467CA00}" destId="{5CCFAE30-A813-4782-844F-5EDD8C8E0CE4}" srcOrd="2" destOrd="0" parTransId="{24B709D9-4790-4D9E-9F85-F03DAB7E41B7}" sibTransId="{FD22014B-9D03-4118-B531-510469B7C065}"/>
    <dgm:cxn modelId="{3AF075E2-3867-4D6A-9B25-931D49B3B63A}" type="presOf" srcId="{DDCA0E06-9BEE-4F6D-AFD5-0ED7B4B0F982}" destId="{AE1D2B2E-96F4-4186-B623-E1AC3A6E3B03}" srcOrd="0" destOrd="0" presId="urn:microsoft.com/office/officeart/2005/8/layout/radial5"/>
    <dgm:cxn modelId="{B580DE80-8E7F-4C75-B394-6D7C6CA5692B}" srcId="{262D7333-B61C-4A82-9450-95FFF467CA00}" destId="{01914A08-0262-4857-890A-B22B8F2A2176}" srcOrd="1" destOrd="0" parTransId="{FC9877A8-8724-4255-8A19-41D7EBA59C45}" sibTransId="{69550678-21C8-48AD-B280-E07455573363}"/>
    <dgm:cxn modelId="{E2FB0A0E-73FD-4ED8-9E7F-8B0D1E5B5905}" type="presOf" srcId="{5CCFAE30-A813-4782-844F-5EDD8C8E0CE4}" destId="{C555C751-8120-4D5E-BE00-7D876B6AB5E9}" srcOrd="0" destOrd="0" presId="urn:microsoft.com/office/officeart/2005/8/layout/radial5"/>
    <dgm:cxn modelId="{23A5BF92-3807-49C5-A40B-45DE98AF4F7D}" type="presOf" srcId="{24B709D9-4790-4D9E-9F85-F03DAB7E41B7}" destId="{66278A1D-1CB1-49FF-A9D2-C00FEE0C755C}" srcOrd="0" destOrd="0" presId="urn:microsoft.com/office/officeart/2005/8/layout/radial5"/>
    <dgm:cxn modelId="{D4F4DEB1-AF88-409F-AC5F-82B5C2C732E5}" type="presOf" srcId="{24B709D9-4790-4D9E-9F85-F03DAB7E41B7}" destId="{981DF23B-92A2-4021-829E-D370359BCDAA}" srcOrd="1" destOrd="0" presId="urn:microsoft.com/office/officeart/2005/8/layout/radial5"/>
    <dgm:cxn modelId="{3E5EF2EF-3679-42B2-8806-B1C96EAE24B1}" type="presOf" srcId="{3B073229-CBE2-4686-B83B-A39629A7CC72}" destId="{E4564555-0818-4C98-8D19-240E9E60BE28}" srcOrd="0" destOrd="0" presId="urn:microsoft.com/office/officeart/2005/8/layout/radial5"/>
    <dgm:cxn modelId="{D34F6C52-C1EE-420A-B0F9-288600979DC8}" type="presOf" srcId="{1D5BEEB3-D9AF-41BA-8FF2-F60F3FB60D30}" destId="{7DBB4090-3935-4DD1-A6C9-622B029E7BA6}" srcOrd="1" destOrd="0" presId="urn:microsoft.com/office/officeart/2005/8/layout/radial5"/>
    <dgm:cxn modelId="{C78ABEC5-5D68-4396-A0EB-30AFEB5E968E}" srcId="{262D7333-B61C-4A82-9450-95FFF467CA00}" destId="{3B073229-CBE2-4686-B83B-A39629A7CC72}" srcOrd="0" destOrd="0" parTransId="{1D5BEEB3-D9AF-41BA-8FF2-F60F3FB60D30}" sibTransId="{F43F99C7-110B-4A4F-8A73-3B2F0C3C0B45}"/>
    <dgm:cxn modelId="{70773E61-CBA1-4403-92D8-C0AC09C0FD54}" type="presOf" srcId="{FC9877A8-8724-4255-8A19-41D7EBA59C45}" destId="{0C45F8E6-E824-4FD4-B322-DB2444BE3E36}" srcOrd="1" destOrd="0" presId="urn:microsoft.com/office/officeart/2005/8/layout/radial5"/>
    <dgm:cxn modelId="{498AD41C-67F3-47F8-8711-585FF10D4B18}" type="presOf" srcId="{01914A08-0262-4857-890A-B22B8F2A2176}" destId="{E3B8EB3A-0F3F-4190-98CB-9B6E64430E23}" srcOrd="0" destOrd="0" presId="urn:microsoft.com/office/officeart/2005/8/layout/radial5"/>
    <dgm:cxn modelId="{999CF4F5-3B61-4474-9801-622BE1FDBD8F}" srcId="{DDCA0E06-9BEE-4F6D-AFD5-0ED7B4B0F982}" destId="{262D7333-B61C-4A82-9450-95FFF467CA00}" srcOrd="0" destOrd="0" parTransId="{0773578D-E7DD-4141-BF3C-83E0877273C0}" sibTransId="{7CC8A17B-B381-46E8-8396-2A03A4815A0A}"/>
    <dgm:cxn modelId="{45C7D7FC-2F8B-4518-8B6B-566465D80F61}" type="presOf" srcId="{1D5BEEB3-D9AF-41BA-8FF2-F60F3FB60D30}" destId="{855A196C-5257-4EF9-BB69-B6D8C670C1FE}" srcOrd="0" destOrd="0" presId="urn:microsoft.com/office/officeart/2005/8/layout/radial5"/>
    <dgm:cxn modelId="{ED2A75B7-54B3-415A-B581-9402BB04992F}" type="presOf" srcId="{FC9877A8-8724-4255-8A19-41D7EBA59C45}" destId="{7A89C945-E9A9-4C6A-AD22-B91FD64CC642}" srcOrd="0" destOrd="0" presId="urn:microsoft.com/office/officeart/2005/8/layout/radial5"/>
    <dgm:cxn modelId="{781EB1D1-32F3-452F-B96E-D62070EBF58C}" type="presParOf" srcId="{AE1D2B2E-96F4-4186-B623-E1AC3A6E3B03}" destId="{B478C645-8C69-4D8F-8B5B-1BC41ACCBB13}" srcOrd="0" destOrd="0" presId="urn:microsoft.com/office/officeart/2005/8/layout/radial5"/>
    <dgm:cxn modelId="{4EBB0F2B-FB6E-4E55-8A54-A55B9393169C}" type="presParOf" srcId="{AE1D2B2E-96F4-4186-B623-E1AC3A6E3B03}" destId="{855A196C-5257-4EF9-BB69-B6D8C670C1FE}" srcOrd="1" destOrd="0" presId="urn:microsoft.com/office/officeart/2005/8/layout/radial5"/>
    <dgm:cxn modelId="{B0BD45D8-321A-4071-A651-4138064637B2}" type="presParOf" srcId="{855A196C-5257-4EF9-BB69-B6D8C670C1FE}" destId="{7DBB4090-3935-4DD1-A6C9-622B029E7BA6}" srcOrd="0" destOrd="0" presId="urn:microsoft.com/office/officeart/2005/8/layout/radial5"/>
    <dgm:cxn modelId="{2C4380D5-E4E1-4D34-8C70-E2081D400504}" type="presParOf" srcId="{AE1D2B2E-96F4-4186-B623-E1AC3A6E3B03}" destId="{E4564555-0818-4C98-8D19-240E9E60BE28}" srcOrd="2" destOrd="0" presId="urn:microsoft.com/office/officeart/2005/8/layout/radial5"/>
    <dgm:cxn modelId="{DD5EF8DC-6D0A-4377-9366-C9F9DB153BA9}" type="presParOf" srcId="{AE1D2B2E-96F4-4186-B623-E1AC3A6E3B03}" destId="{7A89C945-E9A9-4C6A-AD22-B91FD64CC642}" srcOrd="3" destOrd="0" presId="urn:microsoft.com/office/officeart/2005/8/layout/radial5"/>
    <dgm:cxn modelId="{78EC7667-1362-45BF-BDC2-154E2E719A14}" type="presParOf" srcId="{7A89C945-E9A9-4C6A-AD22-B91FD64CC642}" destId="{0C45F8E6-E824-4FD4-B322-DB2444BE3E36}" srcOrd="0" destOrd="0" presId="urn:microsoft.com/office/officeart/2005/8/layout/radial5"/>
    <dgm:cxn modelId="{44875C59-EEA9-4AD6-A453-492F5D26419F}" type="presParOf" srcId="{AE1D2B2E-96F4-4186-B623-E1AC3A6E3B03}" destId="{E3B8EB3A-0F3F-4190-98CB-9B6E64430E23}" srcOrd="4" destOrd="0" presId="urn:microsoft.com/office/officeart/2005/8/layout/radial5"/>
    <dgm:cxn modelId="{D0FAABA7-385B-4521-A816-EE9C04A81B7E}" type="presParOf" srcId="{AE1D2B2E-96F4-4186-B623-E1AC3A6E3B03}" destId="{66278A1D-1CB1-49FF-A9D2-C00FEE0C755C}" srcOrd="5" destOrd="0" presId="urn:microsoft.com/office/officeart/2005/8/layout/radial5"/>
    <dgm:cxn modelId="{E815DD9E-4B74-48C1-B980-44B5018380CA}" type="presParOf" srcId="{66278A1D-1CB1-49FF-A9D2-C00FEE0C755C}" destId="{981DF23B-92A2-4021-829E-D370359BCDAA}" srcOrd="0" destOrd="0" presId="urn:microsoft.com/office/officeart/2005/8/layout/radial5"/>
    <dgm:cxn modelId="{DDC5F1DF-EDB9-4FA9-8D91-6B938FD2FDCD}" type="presParOf" srcId="{AE1D2B2E-96F4-4186-B623-E1AC3A6E3B03}" destId="{C555C751-8120-4D5E-BE00-7D876B6AB5E9}" srcOrd="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43A861-EE1F-4DB1-9210-70F49611E578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FAEA5-309E-4867-8F71-94EA63F81CD8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368A9-8487-4EC4-81CA-7819EB21A3BA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1639F-A88A-446A-AA46-C85CD3A3556D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CC8459-8E0C-4ACC-AD97-BE0CCC4EA415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9651E-6736-4FA1-976C-552F9EE36632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3ED0E-A312-4164-93EE-C25A889D451F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74EA5-CBB4-40E2-B8A2-2A12CB9BF800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14B2E-75EE-4AA7-A230-898D85849FC1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DA9D0A-55A4-454F-9AA6-FB901E6BD291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63DD7C-7273-429F-96A7-5B1128F3997F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3D7EB1-5B63-46C3-8643-7FDF2E570090}" type="datetime1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</a:t>
            </a:r>
            <a:r>
              <a:rPr lang="pt-BR" sz="3200" smtClean="0"/>
              <a:t>Direito Administrativo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1900" dirty="0" smtClean="0"/>
              <a:t>AULA 2 – </a:t>
            </a:r>
            <a:r>
              <a:rPr lang="pt-BR" sz="1900" b="1" dirty="0" smtClean="0"/>
              <a:t>PODERES E DEVERES DA ADMINISTRAÇÃO PÚBLICA</a:t>
            </a:r>
            <a:endParaRPr lang="pt-BR" sz="19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</a:t>
            </a:r>
            <a:r>
              <a:rPr lang="pt-BR" sz="1500" dirty="0" smtClean="0"/>
              <a:t>CFMVZ</a:t>
            </a:r>
          </a:p>
          <a:p>
            <a:pPr algn="l"/>
            <a:r>
              <a:rPr lang="pt-BR" sz="1400" dirty="0" smtClean="0"/>
              <a:t>Presidente da Comissão de Saúde Ambiental e Animais Silvestres do CRMV-MT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78687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357298"/>
            <a:ext cx="9001156" cy="50006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 Art. 37. </a:t>
            </a:r>
            <a:r>
              <a:rPr lang="pt-BR" sz="2400" b="1" u="sng" dirty="0" smtClean="0"/>
              <a:t>A administração pública</a:t>
            </a:r>
            <a:r>
              <a:rPr lang="pt-BR" sz="2400" b="1" dirty="0" smtClean="0"/>
              <a:t> </a:t>
            </a:r>
            <a:r>
              <a:rPr lang="pt-BR" sz="2400" dirty="0" smtClean="0"/>
              <a:t>direta e indireta de qualquer dos Poderes da União, dos Estados, do Distrito Federal e dos Municípios </a:t>
            </a:r>
            <a:r>
              <a:rPr lang="pt-BR" sz="2400" b="1" u="sng" dirty="0" smtClean="0"/>
              <a:t>obedecerá aos princípios</a:t>
            </a:r>
            <a:r>
              <a:rPr lang="pt-BR" sz="2400" b="1" dirty="0" smtClean="0"/>
              <a:t> </a:t>
            </a:r>
            <a:r>
              <a:rPr lang="pt-BR" sz="2400" dirty="0" smtClean="0"/>
              <a:t>de legalidade, impessoalidade, moralidade, publicidade e </a:t>
            </a:r>
            <a:r>
              <a:rPr lang="pt-BR" sz="2400" b="1" u="sng" dirty="0" smtClean="0">
                <a:solidFill>
                  <a:srgbClr val="FF0000"/>
                </a:solidFill>
              </a:rPr>
              <a:t>eficiência</a:t>
            </a:r>
            <a:r>
              <a:rPr lang="pt-BR" sz="2400" dirty="0" smtClean="0"/>
              <a:t> e, também, ao seguinte: [...]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(CF/88)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EFICIÊNCIA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357298"/>
            <a:ext cx="9001156" cy="50006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400" dirty="0" smtClean="0"/>
              <a:t>	 Art. 41. </a:t>
            </a:r>
            <a:r>
              <a:rPr lang="pt-BR" sz="2400" b="1" u="sng" dirty="0" smtClean="0"/>
              <a:t>São estáveis após três anos</a:t>
            </a:r>
            <a:r>
              <a:rPr lang="pt-BR" sz="2400" b="1" dirty="0" smtClean="0"/>
              <a:t> </a:t>
            </a:r>
            <a:r>
              <a:rPr lang="pt-BR" sz="2400" dirty="0" smtClean="0"/>
              <a:t>de efetivo exercício os servidores nomeados para cargo de provimento efetivo em virtude de concurso público.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400" dirty="0" smtClean="0"/>
              <a:t>	§ 1º O </a:t>
            </a:r>
            <a:r>
              <a:rPr lang="pt-BR" sz="2400" b="1" u="sng" dirty="0" smtClean="0"/>
              <a:t>servidor público estável só perderá o cargo</a:t>
            </a:r>
            <a:r>
              <a:rPr lang="pt-BR" sz="2400" dirty="0" smtClean="0"/>
              <a:t>: [...]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400" dirty="0" smtClean="0"/>
              <a:t>	III - </a:t>
            </a:r>
            <a:r>
              <a:rPr lang="pt-BR" sz="2400" b="1" u="sng" dirty="0" smtClean="0"/>
              <a:t>mediante procedimento de avaliação periódica de desempenho</a:t>
            </a:r>
            <a:r>
              <a:rPr lang="pt-BR" sz="2400" dirty="0" smtClean="0"/>
              <a:t>, na forma de lei complementar, assegurada ampla defesa. [...]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(CF/88)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EFICIÊNCIA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DEVER DE EFICIÊNCIA</a:t>
            </a:r>
            <a:endParaRPr lang="pt-BR" sz="32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9144000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14282" y="2857496"/>
            <a:ext cx="31432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DISCRICIONARIEDADE???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3- DEVER DE PROBIDADE</a:t>
            </a:r>
            <a:endParaRPr lang="pt-BR" sz="32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428604"/>
            <a:ext cx="9001156" cy="592935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</a:t>
            </a:r>
            <a:r>
              <a:rPr lang="pt-BR" sz="1900" dirty="0" smtClean="0"/>
              <a:t>Art. 37. A administração pública direta e indireta de qualquer dos Poderes da União, dos Estados, do Distrito Federal e dos Municípios obedecerá aos princípios de legalidade, impessoalidade, moralidade, publicidade e eficiência e, também, ao seguinte: [...]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§ 4º - Os atos de </a:t>
            </a:r>
            <a:r>
              <a:rPr lang="pt-BR" sz="2400" b="1" u="sng" dirty="0" smtClean="0"/>
              <a:t>improbidade administrativa importarão</a:t>
            </a:r>
            <a:r>
              <a:rPr lang="pt-BR" sz="2400" dirty="0" smtClean="0"/>
              <a:t> a </a:t>
            </a:r>
            <a:r>
              <a:rPr lang="pt-BR" sz="2400" b="1" u="sng" dirty="0" smtClean="0">
                <a:solidFill>
                  <a:schemeClr val="accent3">
                    <a:lumMod val="75000"/>
                  </a:schemeClr>
                </a:solidFill>
              </a:rPr>
              <a:t>suspensão dos direitos políticos</a:t>
            </a:r>
            <a:r>
              <a:rPr lang="pt-BR" sz="2400" dirty="0" smtClean="0"/>
              <a:t>, a </a:t>
            </a:r>
            <a:r>
              <a:rPr lang="pt-BR" sz="2400" b="1" u="sng" dirty="0" smtClean="0">
                <a:solidFill>
                  <a:srgbClr val="002060"/>
                </a:solidFill>
              </a:rPr>
              <a:t>perda da função pública</a:t>
            </a:r>
            <a:r>
              <a:rPr lang="pt-BR" sz="2400" dirty="0" smtClean="0"/>
              <a:t>, a </a:t>
            </a:r>
            <a:r>
              <a:rPr lang="pt-BR" sz="2400" b="1" u="sng" dirty="0" smtClean="0">
                <a:solidFill>
                  <a:srgbClr val="FF0000"/>
                </a:solidFill>
              </a:rPr>
              <a:t>indisponibilidade dos bens e o ressarcimento ao erário</a:t>
            </a:r>
            <a:r>
              <a:rPr lang="pt-BR" sz="2400" dirty="0" smtClean="0"/>
              <a:t>, na forma e gradação previstas em lei, sem prejuízo da ação penal cabível.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(CF/88)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o explicativo em seta para a esquerda 10"/>
          <p:cNvSpPr/>
          <p:nvPr/>
        </p:nvSpPr>
        <p:spPr>
          <a:xfrm>
            <a:off x="5000628" y="2071678"/>
            <a:ext cx="3929058" cy="1000132"/>
          </a:xfrm>
          <a:prstGeom prst="leftArrowCallout">
            <a:avLst/>
          </a:prstGeom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dirty="0" smtClean="0"/>
              <a:t>Sanções</a:t>
            </a:r>
          </a:p>
          <a:p>
            <a:pPr lvl="0" algn="ctr"/>
            <a:r>
              <a:rPr lang="pt-BR" dirty="0" smtClean="0"/>
              <a:t>Art. 12, Lei 8.429/92</a:t>
            </a:r>
          </a:p>
          <a:p>
            <a:pPr algn="ctr"/>
            <a:endParaRPr lang="pt-BR" dirty="0"/>
          </a:p>
        </p:txBody>
      </p:sp>
      <p:sp>
        <p:nvSpPr>
          <p:cNvPr id="13" name="Nuvem 12"/>
          <p:cNvSpPr/>
          <p:nvPr/>
        </p:nvSpPr>
        <p:spPr>
          <a:xfrm>
            <a:off x="0" y="2000240"/>
            <a:ext cx="3500430" cy="22860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Administrativamente ou judicialmente o ato administrativo  pode ser anulado por vício de improbidade</a:t>
            </a:r>
            <a:endParaRPr lang="pt-BR" sz="1600" dirty="0"/>
          </a:p>
        </p:txBody>
      </p:sp>
      <p:sp>
        <p:nvSpPr>
          <p:cNvPr id="14" name="Seta para a esquerda 13"/>
          <p:cNvSpPr/>
          <p:nvPr/>
        </p:nvSpPr>
        <p:spPr>
          <a:xfrm>
            <a:off x="2571736" y="3143248"/>
            <a:ext cx="1143008" cy="928694"/>
          </a:xfrm>
          <a:prstGeom prst="leftArrow">
            <a:avLst/>
          </a:prstGeom>
          <a:scene3d>
            <a:camera prst="orthographicFront">
              <a:rot lat="0" lon="0" rev="19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0" y="571480"/>
          <a:ext cx="7429520" cy="6286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Fluxograma: Processo 11"/>
          <p:cNvSpPr/>
          <p:nvPr/>
        </p:nvSpPr>
        <p:spPr>
          <a:xfrm>
            <a:off x="7572396" y="500042"/>
            <a:ext cx="1428760" cy="56436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dirty="0" smtClean="0"/>
              <a:t>que utilize, arrecade, guarde, gerencie ou administre dinheiros, bens e valores públicos ou pelos quais a União responda ou que assuma obrigações pecuniárias em nome da </a:t>
            </a:r>
            <a:r>
              <a:rPr lang="pt-BR" dirty="0" err="1" smtClean="0"/>
              <a:t>adm</a:t>
            </a:r>
            <a:r>
              <a:rPr lang="pt-BR" dirty="0" smtClean="0"/>
              <a:t>.</a:t>
            </a:r>
            <a:endParaRPr lang="pt-BR" dirty="0"/>
          </a:p>
        </p:txBody>
      </p:sp>
      <p:cxnSp>
        <p:nvCxnSpPr>
          <p:cNvPr id="16" name="Conector de seta reta 15"/>
          <p:cNvCxnSpPr/>
          <p:nvPr/>
        </p:nvCxnSpPr>
        <p:spPr>
          <a:xfrm rot="16200000" flipH="1">
            <a:off x="7322363" y="1178703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rot="16200000" flipH="1">
            <a:off x="7286644" y="2357430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>
            <a:off x="4786314" y="4286256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428604"/>
            <a:ext cx="9001156" cy="592935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1600" dirty="0" smtClean="0"/>
              <a:t>Art. 70. A fiscalização contábil, financeira, orçamentária, operacional e patrimonial da União e das entidades da administração direta e indireta, quanto à legalidade, legitimidade, economicidade, aplicação das subvenções e renúncia de receitas, será exercida pelo Congresso Nacional, mediante controle externo, e pelo sistema de controle interno de cada Poder. 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lnSpc>
                <a:spcPct val="150000"/>
              </a:lnSpc>
              <a:buNone/>
            </a:pPr>
            <a:r>
              <a:rPr lang="pt-BR" sz="2800" dirty="0" smtClean="0"/>
              <a:t>	Parágrafo único. </a:t>
            </a:r>
            <a:r>
              <a:rPr lang="pt-BR" sz="2800" b="1" u="sng" dirty="0" smtClean="0"/>
              <a:t>Prestará contas qualquer pessoa física ou jurídica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pública ou privada</a:t>
            </a:r>
            <a:r>
              <a:rPr lang="pt-BR" sz="2800" dirty="0" smtClean="0"/>
              <a:t>, que </a:t>
            </a:r>
            <a:r>
              <a:rPr lang="pt-BR" sz="2800" b="1" u="sng" dirty="0" smtClean="0"/>
              <a:t>utilize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arrecade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guarde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gerencie ou administre dinheiros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bens e valores públicos ou pelos quais a União responda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ou</a:t>
            </a:r>
            <a:r>
              <a:rPr lang="pt-BR" sz="2800" dirty="0" smtClean="0"/>
              <a:t> que, </a:t>
            </a:r>
            <a:r>
              <a:rPr lang="pt-BR" sz="2800" b="1" u="sng" dirty="0" smtClean="0"/>
              <a:t>em nome desta, assuma obrigações de natureza pecuniária</a:t>
            </a:r>
            <a:r>
              <a:rPr lang="pt-BR" sz="2800" dirty="0" smtClean="0"/>
              <a:t>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(CF/88)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3428992" cy="2214554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PODERES &amp; DEVERES DO ADMINISTRADOR PÚBLICO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 dirty="0"/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357186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1- USO DO PODER</a:t>
            </a:r>
            <a:endParaRPr lang="pt-BR" sz="32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3428992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2- ABUSO DO PODER</a:t>
            </a:r>
            <a:endParaRPr lang="pt-BR" sz="32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pPr algn="ctr"/>
            <a:r>
              <a:rPr lang="pt-BR" dirty="0" smtClean="0"/>
              <a:t>2- ABUSO DO PODER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786182" y="314324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OU</a:t>
            </a:r>
            <a:endParaRPr lang="pt-BR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 explicativo em seta para cima 5"/>
          <p:cNvSpPr/>
          <p:nvPr/>
        </p:nvSpPr>
        <p:spPr>
          <a:xfrm>
            <a:off x="3357554" y="3357562"/>
            <a:ext cx="2357454" cy="2643206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REMÉDIO CONSTITUCIONAL:</a:t>
            </a:r>
          </a:p>
          <a:p>
            <a:pPr algn="ctr"/>
            <a:endParaRPr lang="pt-BR" dirty="0" smtClean="0"/>
          </a:p>
          <a:p>
            <a:pPr algn="ctr"/>
            <a:r>
              <a:rPr lang="pt-BR" dirty="0" smtClean="0"/>
              <a:t>Mandado de Segurança</a:t>
            </a:r>
          </a:p>
          <a:p>
            <a:pPr algn="ctr"/>
            <a:r>
              <a:rPr lang="pt-BR" dirty="0" smtClean="0"/>
              <a:t>(Art. 5º, LXIX, CF)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MANDADO DE SEGURANÇA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8801072" cy="564360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  	</a:t>
            </a:r>
            <a:r>
              <a:rPr lang="pt-BR" sz="1800" dirty="0" smtClean="0"/>
              <a:t>Art. 5º Todos são iguais perante a lei, sem distinção de qualquer natureza, garantindo-se aos brasileiros e aos estrangeiros residentes no País a inviolabilidade do direito à vida, à liberdade, à igualdade, à segurança e à propriedade, nos termos seguintes: [...]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400" dirty="0" smtClean="0"/>
              <a:t>	LXIX - conceder-se-á </a:t>
            </a:r>
            <a:r>
              <a:rPr lang="pt-BR" sz="2400" b="1" u="sng" dirty="0" smtClean="0"/>
              <a:t>mandado de segurança</a:t>
            </a:r>
            <a:r>
              <a:rPr lang="pt-BR" sz="2400" b="1" dirty="0" smtClean="0"/>
              <a:t> </a:t>
            </a:r>
            <a:r>
              <a:rPr lang="pt-BR" sz="2400" dirty="0" smtClean="0"/>
              <a:t>para </a:t>
            </a:r>
            <a:r>
              <a:rPr lang="pt-BR" sz="2400" b="1" u="sng" dirty="0" smtClean="0"/>
              <a:t>proteger direito líquido e certo</a:t>
            </a:r>
            <a:r>
              <a:rPr lang="pt-BR" sz="2400" dirty="0" smtClean="0"/>
              <a:t>, não amparado por "habeas-corpus" ou "habeas-data", quando o </a:t>
            </a:r>
            <a:r>
              <a:rPr lang="pt-BR" sz="2400" b="1" u="sng" dirty="0" smtClean="0"/>
              <a:t>responsável pela ilegalidade ou abuso de poder for autoridade pública ou agente de pessoa jurídica no exercício de atribuições do Poder Público</a:t>
            </a:r>
            <a:r>
              <a:rPr lang="pt-BR" sz="2400" dirty="0" smtClean="0"/>
              <a:t>;</a:t>
            </a:r>
            <a:endParaRPr lang="pt-BR" sz="20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ABUSO DE PODER POR ATO OMISSIVO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8801072" cy="564360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800" dirty="0" smtClean="0"/>
              <a:t>  	</a:t>
            </a:r>
            <a:r>
              <a:rPr lang="pt-BR" sz="2800" b="1" dirty="0" smtClean="0"/>
              <a:t>STF Súmula nº 429</a:t>
            </a:r>
            <a:r>
              <a:rPr lang="pt-BR" sz="2800" dirty="0" smtClean="0"/>
              <a:t> - A existência de </a:t>
            </a:r>
            <a:r>
              <a:rPr lang="pt-BR" sz="2800" b="1" u="sng" dirty="0" smtClean="0"/>
              <a:t>recurso administrativo com efeito suspensivo não impede</a:t>
            </a:r>
            <a:r>
              <a:rPr lang="pt-BR" sz="2800" dirty="0" smtClean="0"/>
              <a:t> o uso do </a:t>
            </a:r>
            <a:r>
              <a:rPr lang="pt-BR" sz="2800" b="1" u="sng" dirty="0" smtClean="0"/>
              <a:t>mandado de segurança contra omissão da autoridade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29</a:t>
            </a:fld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PODER = ATRIBUTO DO CARGO/FUNÇÃO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43116"/>
            <a:ext cx="3810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3116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3571868" y="307181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 smtClean="0">
                <a:solidFill>
                  <a:srgbClr val="FF0000"/>
                </a:solidFill>
              </a:rPr>
              <a:t>X</a:t>
            </a:r>
            <a:endParaRPr lang="pt-BR" sz="9600" b="1" dirty="0">
              <a:solidFill>
                <a:srgbClr val="FF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85720" y="164305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FF0000"/>
                </a:solidFill>
              </a:rPr>
              <a:t>PODER-DEVER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143504" y="164305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FF0000"/>
                </a:solidFill>
              </a:rPr>
              <a:t>PRIVILÉGIOS</a:t>
            </a:r>
            <a:endParaRPr lang="pt-B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30</a:t>
            </a:fld>
            <a:endParaRPr lang="pt-BR" dirty="0"/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pPr algn="ctr"/>
            <a:r>
              <a:rPr lang="pt-BR" dirty="0" smtClean="0"/>
              <a:t>1- EXCESSO DE PODER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31</a:t>
            </a:fld>
            <a:endParaRPr lang="pt-BR" dirty="0"/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2- DESVIO DE PODER OU FINALIDADE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EXEMPLOS DE DESVIO DE PODER OU FINALIDADE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928670"/>
            <a:ext cx="8801072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1) Autoridade pública decreta uma desapropriação alegando utilidade pública, mas visando, na realidade, interesses privados...;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2) Autoridade classifica um concorrente por favoritismo, sem atender os critérios legais para a licitação ...;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3) Autoridade adquire tipo de veículo com características incompatíveis com a natureza do serviço a que se destinava... .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32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33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1- PODER-DEVER DE AGIR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35785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Para o agente público </a:t>
            </a:r>
            <a:r>
              <a:rPr lang="pt-BR" sz="2400" dirty="0" smtClean="0">
                <a:latin typeface="Lucida Sans Unicode"/>
                <a:cs typeface="Lucida Sans Unicode"/>
              </a:rPr>
              <a:t>⇛</a:t>
            </a:r>
            <a:r>
              <a:rPr lang="pt-BR" sz="2400" dirty="0" smtClean="0"/>
              <a:t> </a:t>
            </a:r>
            <a:r>
              <a:rPr lang="pt-BR" sz="2400" b="1" u="sng" dirty="0" smtClean="0"/>
              <a:t>PODER = DEVER;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Quem o detém é obrigado a exercitá-lo;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É  indisponível;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Omissão (Poder-Dever) </a:t>
            </a:r>
            <a:r>
              <a:rPr lang="pt-BR" sz="2400" dirty="0" smtClean="0">
                <a:latin typeface="Lucida Sans Unicode"/>
                <a:cs typeface="Lucida Sans Unicode"/>
              </a:rPr>
              <a:t>⇛ </a:t>
            </a:r>
            <a:r>
              <a:rPr lang="pt-BR" sz="2400" dirty="0" smtClean="0"/>
              <a:t>Poder gerar:</a:t>
            </a:r>
          </a:p>
          <a:p>
            <a:pPr lvl="1" algn="just">
              <a:lnSpc>
                <a:spcPct val="150000"/>
              </a:lnSpc>
            </a:pPr>
            <a:r>
              <a:rPr lang="pt-BR" sz="2000" dirty="0" smtClean="0"/>
              <a:t>ofensa de direito líquido e certo</a:t>
            </a:r>
          </a:p>
          <a:p>
            <a:pPr lvl="2" algn="just">
              <a:lnSpc>
                <a:spcPct val="150000"/>
              </a:lnSpc>
            </a:pPr>
            <a:r>
              <a:rPr lang="pt-BR" sz="1800" dirty="0" smtClean="0"/>
              <a:t>de particular</a:t>
            </a:r>
          </a:p>
          <a:p>
            <a:pPr lvl="2" algn="just">
              <a:lnSpc>
                <a:spcPct val="150000"/>
              </a:lnSpc>
            </a:pPr>
            <a:r>
              <a:rPr lang="pt-BR" sz="1800" dirty="0" smtClean="0"/>
              <a:t>da coletividade</a:t>
            </a:r>
          </a:p>
          <a:p>
            <a:pPr lvl="1" algn="just">
              <a:lnSpc>
                <a:spcPct val="150000"/>
              </a:lnSpc>
            </a:pPr>
            <a:endParaRPr lang="pt-BR" sz="2000" dirty="0" smtClean="0"/>
          </a:p>
          <a:p>
            <a:pPr lvl="1" algn="just">
              <a:lnSpc>
                <a:spcPct val="150000"/>
              </a:lnSpc>
            </a:pPr>
            <a:r>
              <a:rPr lang="pt-BR" sz="2000" dirty="0" smtClean="0"/>
              <a:t>Ensejando Mandado de Segurança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0" y="428604"/>
          <a:ext cx="9144000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 explicativo em seta para a esquerda 5"/>
          <p:cNvSpPr/>
          <p:nvPr/>
        </p:nvSpPr>
        <p:spPr>
          <a:xfrm>
            <a:off x="5357818" y="3714752"/>
            <a:ext cx="3500462" cy="292895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Poder-Dever administrativo é atribuído à autoridade para filtrar os interesses particulares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Espaço Reservado para Conteúdo 15"/>
          <p:cNvGraphicFramePr>
            <a:graphicFrameLocks noGrp="1"/>
          </p:cNvGraphicFramePr>
          <p:nvPr>
            <p:ph idx="1"/>
          </p:nvPr>
        </p:nvGraphicFramePr>
        <p:xfrm>
          <a:off x="142844" y="1000125"/>
          <a:ext cx="8786874" cy="564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2- DEVER DE EFICIÊNCIA</a:t>
            </a:r>
            <a:endParaRPr lang="pt-BR" sz="32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0" y="1071546"/>
            <a:ext cx="8801072" cy="528641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“Dever de eficiência é o que se impõe a </a:t>
            </a:r>
            <a:r>
              <a:rPr lang="pt-BR" sz="2400" u="sng" dirty="0" smtClean="0"/>
              <a:t>todo agente público de realizar suas atribuições com presteza, perfeição e rendimento funcional</a:t>
            </a:r>
            <a:r>
              <a:rPr lang="pt-BR" sz="2400" dirty="0" smtClean="0"/>
              <a:t>. É o mais moderno princípio da função administrativa, que </a:t>
            </a:r>
            <a:r>
              <a:rPr lang="pt-BR" sz="2400" u="sng" dirty="0" smtClean="0"/>
              <a:t>já não se contenta em ser desempenhada apenas com legalidade, exigindo resultados positivos para o serviço público e satisfatório atendimento das necessidades da comunidade e de seus membros</a:t>
            </a:r>
            <a:r>
              <a:rPr lang="pt-BR" sz="2400" dirty="0" smtClean="0"/>
              <a:t>.”</a:t>
            </a:r>
          </a:p>
          <a:p>
            <a:pPr algn="r">
              <a:buNone/>
            </a:pPr>
            <a:r>
              <a:rPr lang="pt-BR" sz="1700" dirty="0" smtClean="0"/>
              <a:t>(MEIRELLES)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2192</TotalTime>
  <Words>712</Words>
  <Application>Microsoft Office PowerPoint</Application>
  <PresentationFormat>Apresentação na tela (4:3)</PresentationFormat>
  <Paragraphs>213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Concurso</vt:lpstr>
      <vt:lpstr>Disciplina: Direito Administrativo</vt:lpstr>
      <vt:lpstr>PODERES &amp; DEVERES DO ADMINISTRADOR PÚBLICO</vt:lpstr>
      <vt:lpstr>PODER = ATRIBUTO DO CARGO/FUNÇÃO</vt:lpstr>
      <vt:lpstr>Slide 4</vt:lpstr>
      <vt:lpstr>1- PODER-DEVER DE AGIR</vt:lpstr>
      <vt:lpstr>Slide 6</vt:lpstr>
      <vt:lpstr>Slide 7</vt:lpstr>
      <vt:lpstr>Slide 8</vt:lpstr>
      <vt:lpstr>2- DEVER DE EFICIÊNCIA</vt:lpstr>
      <vt:lpstr>Slide 10</vt:lpstr>
      <vt:lpstr>PRINCÍPIO DA EFICIÊNCIA</vt:lpstr>
      <vt:lpstr>PRINCÍPIO DA EFICIÊNCIA</vt:lpstr>
      <vt:lpstr>DEVER DE EFICIÊNCIA</vt:lpstr>
      <vt:lpstr>3- DEVER DE PROBIDADE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1- USO DO PODER</vt:lpstr>
      <vt:lpstr>2- ABUSO DO PODER</vt:lpstr>
      <vt:lpstr>2- ABUSO DO PODER</vt:lpstr>
      <vt:lpstr>Slide 25</vt:lpstr>
      <vt:lpstr>Slide 26</vt:lpstr>
      <vt:lpstr>MANDADO DE SEGURANÇA</vt:lpstr>
      <vt:lpstr>ABUSO DE PODER POR ATO OMISSIVO</vt:lpstr>
      <vt:lpstr>Slide 29</vt:lpstr>
      <vt:lpstr>1- EXCESSO DE PODER</vt:lpstr>
      <vt:lpstr>2- DESVIO DE PODER OU FINALIDADE</vt:lpstr>
      <vt:lpstr>EXEMPLOS DE DESVIO DE PODER OU FINALIDADE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284</cp:revision>
  <dcterms:created xsi:type="dcterms:W3CDTF">2011-02-08T02:22:21Z</dcterms:created>
  <dcterms:modified xsi:type="dcterms:W3CDTF">2012-07-27T16:28:53Z</dcterms:modified>
</cp:coreProperties>
</file>