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bin" ContentType="application/vnd.ms-office.legacyDiagramText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vml" ContentType="application/vnd.openxmlformats-officedocument.vmlDrawing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legacyDocTextInfo.bin" ContentType="application/vnd.ms-office.legacyDocTextInfo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61" r:id="rId3"/>
    <p:sldId id="349" r:id="rId4"/>
    <p:sldId id="431" r:id="rId5"/>
    <p:sldId id="436" r:id="rId6"/>
    <p:sldId id="433" r:id="rId7"/>
    <p:sldId id="432" r:id="rId8"/>
    <p:sldId id="434" r:id="rId9"/>
    <p:sldId id="435" r:id="rId10"/>
    <p:sldId id="441" r:id="rId11"/>
    <p:sldId id="437" r:id="rId12"/>
    <p:sldId id="438" r:id="rId13"/>
    <p:sldId id="439" r:id="rId14"/>
    <p:sldId id="440" r:id="rId15"/>
    <p:sldId id="442" r:id="rId16"/>
    <p:sldId id="443" r:id="rId17"/>
    <p:sldId id="444" r:id="rId18"/>
    <p:sldId id="445" r:id="rId19"/>
    <p:sldId id="385" r:id="rId20"/>
    <p:sldId id="446" r:id="rId21"/>
    <p:sldId id="386" r:id="rId22"/>
    <p:sldId id="447" r:id="rId23"/>
    <p:sldId id="448" r:id="rId24"/>
    <p:sldId id="449" r:id="rId25"/>
    <p:sldId id="450" r:id="rId26"/>
    <p:sldId id="452" r:id="rId27"/>
    <p:sldId id="453" r:id="rId28"/>
    <p:sldId id="454" r:id="rId29"/>
    <p:sldId id="455" r:id="rId30"/>
    <p:sldId id="388" r:id="rId31"/>
    <p:sldId id="456" r:id="rId32"/>
    <p:sldId id="457" r:id="rId33"/>
    <p:sldId id="413" r:id="rId3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  <a:srgbClr val="D00000"/>
    <a:srgbClr val="500000"/>
    <a:srgbClr val="580C10"/>
    <a:srgbClr val="CD19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29" autoAdjust="0"/>
    <p:restoredTop sz="94660"/>
  </p:normalViewPr>
  <p:slideViewPr>
    <p:cSldViewPr>
      <p:cViewPr varScale="1">
        <p:scale>
          <a:sx n="80" d="100"/>
          <a:sy n="80" d="100"/>
        </p:scale>
        <p:origin x="-2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06/relationships/legacyDocTextInfo" Target="legacyDocTextInfo.bin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A4C89-428F-4049-B3FC-2810D3736BF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0104A28-7227-4D08-885E-304007F4EA5B}">
      <dgm:prSet phldrT="[Texto]"/>
      <dgm:spPr/>
      <dgm:t>
        <a:bodyPr/>
        <a:lstStyle/>
        <a:p>
          <a:r>
            <a:rPr lang="pt-BR" dirty="0" smtClean="0"/>
            <a:t>AVALIAÇÃO</a:t>
          </a:r>
        </a:p>
        <a:p>
          <a:r>
            <a:rPr lang="pt-BR" dirty="0" smtClean="0"/>
            <a:t>1º BIMESTRE</a:t>
          </a:r>
          <a:endParaRPr lang="pt-BR" dirty="0"/>
        </a:p>
      </dgm:t>
    </dgm:pt>
    <dgm:pt modelId="{85ECBAB3-D729-4D70-8CAD-3F35A28EF893}" type="parTrans" cxnId="{10A55B28-3EA2-42A6-91D7-1620D97129A0}">
      <dgm:prSet/>
      <dgm:spPr/>
      <dgm:t>
        <a:bodyPr/>
        <a:lstStyle/>
        <a:p>
          <a:endParaRPr lang="pt-BR"/>
        </a:p>
      </dgm:t>
    </dgm:pt>
    <dgm:pt modelId="{A3ACAD9A-2BB0-48E2-94F3-6E7BFAC0EA6E}" type="sibTrans" cxnId="{10A55B28-3EA2-42A6-91D7-1620D97129A0}">
      <dgm:prSet/>
      <dgm:spPr/>
      <dgm:t>
        <a:bodyPr/>
        <a:lstStyle/>
        <a:p>
          <a:endParaRPr lang="pt-BR"/>
        </a:p>
      </dgm:t>
    </dgm:pt>
    <dgm:pt modelId="{18DAD82A-3F10-4A08-9EC0-E99A2AA9EB7B}">
      <dgm:prSet phldrT="[Texto]"/>
      <dgm:spPr/>
      <dgm:t>
        <a:bodyPr/>
        <a:lstStyle/>
        <a:p>
          <a:r>
            <a:rPr lang="pt-BR" dirty="0" smtClean="0"/>
            <a:t>Atividade Avaliativa</a:t>
          </a:r>
        </a:p>
        <a:p>
          <a:r>
            <a:rPr lang="pt-BR" dirty="0" smtClean="0"/>
            <a:t>10 pontos</a:t>
          </a:r>
          <a:endParaRPr lang="pt-BR" dirty="0"/>
        </a:p>
      </dgm:t>
    </dgm:pt>
    <dgm:pt modelId="{16DCAB6D-F882-4C6B-8099-31C7A81151FA}" type="parTrans" cxnId="{BFB61CB9-1281-4227-B933-896357D65F32}">
      <dgm:prSet/>
      <dgm:spPr/>
      <dgm:t>
        <a:bodyPr/>
        <a:lstStyle/>
        <a:p>
          <a:endParaRPr lang="pt-BR"/>
        </a:p>
      </dgm:t>
    </dgm:pt>
    <dgm:pt modelId="{C61FA2AA-1520-4D0C-A0BC-ECF998DB53FE}" type="sibTrans" cxnId="{BFB61CB9-1281-4227-B933-896357D65F32}">
      <dgm:prSet/>
      <dgm:spPr/>
      <dgm:t>
        <a:bodyPr/>
        <a:lstStyle/>
        <a:p>
          <a:endParaRPr lang="pt-BR"/>
        </a:p>
      </dgm:t>
    </dgm:pt>
    <dgm:pt modelId="{950E1D9F-8879-4FF4-8728-14F54980CBF7}">
      <dgm:prSet phldrT="[Texto]"/>
      <dgm:spPr/>
      <dgm:t>
        <a:bodyPr/>
        <a:lstStyle/>
        <a:p>
          <a:r>
            <a:rPr lang="pt-BR" dirty="0" smtClean="0"/>
            <a:t>Prova Bimestral</a:t>
          </a:r>
        </a:p>
        <a:p>
          <a:r>
            <a:rPr lang="pt-BR" dirty="0" smtClean="0"/>
            <a:t>10 Pontos</a:t>
          </a:r>
          <a:endParaRPr lang="pt-BR" dirty="0"/>
        </a:p>
      </dgm:t>
    </dgm:pt>
    <dgm:pt modelId="{49FF0C7D-1C74-4EB8-9842-13234199FDB1}" type="parTrans" cxnId="{6E10525F-7017-4167-A0E5-EC53489AC0CE}">
      <dgm:prSet/>
      <dgm:spPr/>
      <dgm:t>
        <a:bodyPr/>
        <a:lstStyle/>
        <a:p>
          <a:endParaRPr lang="pt-BR"/>
        </a:p>
      </dgm:t>
    </dgm:pt>
    <dgm:pt modelId="{50CD0C1B-8911-4225-A1A3-87EF71E9C854}" type="sibTrans" cxnId="{6E10525F-7017-4167-A0E5-EC53489AC0CE}">
      <dgm:prSet/>
      <dgm:spPr/>
      <dgm:t>
        <a:bodyPr/>
        <a:lstStyle/>
        <a:p>
          <a:endParaRPr lang="pt-BR"/>
        </a:p>
      </dgm:t>
    </dgm:pt>
    <dgm:pt modelId="{F3862F55-CC50-43E8-80CE-D8EC0B0860E3}" type="pres">
      <dgm:prSet presAssocID="{DE4A4C89-428F-4049-B3FC-2810D3736BF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4F6821D-0D35-4CAC-B666-FE87E0EF4831}" type="pres">
      <dgm:prSet presAssocID="{40104A28-7227-4D08-885E-304007F4EA5B}" presName="roof" presStyleLbl="dkBgShp" presStyleIdx="0" presStyleCnt="2"/>
      <dgm:spPr/>
      <dgm:t>
        <a:bodyPr/>
        <a:lstStyle/>
        <a:p>
          <a:endParaRPr lang="pt-BR"/>
        </a:p>
      </dgm:t>
    </dgm:pt>
    <dgm:pt modelId="{D114A31F-0E47-4583-A2D6-4C44452946CE}" type="pres">
      <dgm:prSet presAssocID="{40104A28-7227-4D08-885E-304007F4EA5B}" presName="pillars" presStyleCnt="0"/>
      <dgm:spPr/>
    </dgm:pt>
    <dgm:pt modelId="{31AECCD9-77F2-4E39-A062-9E6D88623B3E}" type="pres">
      <dgm:prSet presAssocID="{40104A28-7227-4D08-885E-304007F4EA5B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C3B7939-0959-4896-A8F7-663C2A693BD6}" type="pres">
      <dgm:prSet presAssocID="{950E1D9F-8879-4FF4-8728-14F54980CBF7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F6219A-57DD-4C88-948D-D101E6DC5A2A}" type="pres">
      <dgm:prSet presAssocID="{40104A28-7227-4D08-885E-304007F4EA5B}" presName="base" presStyleLbl="dkBgShp" presStyleIdx="1" presStyleCnt="2"/>
      <dgm:spPr/>
    </dgm:pt>
  </dgm:ptLst>
  <dgm:cxnLst>
    <dgm:cxn modelId="{2A8A1AC0-8D72-41F1-A879-638FB706272F}" type="presOf" srcId="{DE4A4C89-428F-4049-B3FC-2810D3736BFE}" destId="{F3862F55-CC50-43E8-80CE-D8EC0B0860E3}" srcOrd="0" destOrd="0" presId="urn:microsoft.com/office/officeart/2005/8/layout/hList3"/>
    <dgm:cxn modelId="{BFB61CB9-1281-4227-B933-896357D65F32}" srcId="{40104A28-7227-4D08-885E-304007F4EA5B}" destId="{18DAD82A-3F10-4A08-9EC0-E99A2AA9EB7B}" srcOrd="0" destOrd="0" parTransId="{16DCAB6D-F882-4C6B-8099-31C7A81151FA}" sibTransId="{C61FA2AA-1520-4D0C-A0BC-ECF998DB53FE}"/>
    <dgm:cxn modelId="{6E10525F-7017-4167-A0E5-EC53489AC0CE}" srcId="{40104A28-7227-4D08-885E-304007F4EA5B}" destId="{950E1D9F-8879-4FF4-8728-14F54980CBF7}" srcOrd="1" destOrd="0" parTransId="{49FF0C7D-1C74-4EB8-9842-13234199FDB1}" sibTransId="{50CD0C1B-8911-4225-A1A3-87EF71E9C854}"/>
    <dgm:cxn modelId="{281DF967-8CFC-4C2A-B202-3BA57CDEF982}" type="presOf" srcId="{40104A28-7227-4D08-885E-304007F4EA5B}" destId="{14F6821D-0D35-4CAC-B666-FE87E0EF4831}" srcOrd="0" destOrd="0" presId="urn:microsoft.com/office/officeart/2005/8/layout/hList3"/>
    <dgm:cxn modelId="{231DC5BC-4DF8-4BCD-B07D-3F261A88B3C5}" type="presOf" srcId="{18DAD82A-3F10-4A08-9EC0-E99A2AA9EB7B}" destId="{31AECCD9-77F2-4E39-A062-9E6D88623B3E}" srcOrd="0" destOrd="0" presId="urn:microsoft.com/office/officeart/2005/8/layout/hList3"/>
    <dgm:cxn modelId="{B864888B-EB38-4BA2-B7D0-4DB7AECD46C5}" type="presOf" srcId="{950E1D9F-8879-4FF4-8728-14F54980CBF7}" destId="{4C3B7939-0959-4896-A8F7-663C2A693BD6}" srcOrd="0" destOrd="0" presId="urn:microsoft.com/office/officeart/2005/8/layout/hList3"/>
    <dgm:cxn modelId="{10A55B28-3EA2-42A6-91D7-1620D97129A0}" srcId="{DE4A4C89-428F-4049-B3FC-2810D3736BFE}" destId="{40104A28-7227-4D08-885E-304007F4EA5B}" srcOrd="0" destOrd="0" parTransId="{85ECBAB3-D729-4D70-8CAD-3F35A28EF893}" sibTransId="{A3ACAD9A-2BB0-48E2-94F3-6E7BFAC0EA6E}"/>
    <dgm:cxn modelId="{0C52F2BC-9793-46DD-84C1-847AE3A6D0B4}" type="presParOf" srcId="{F3862F55-CC50-43E8-80CE-D8EC0B0860E3}" destId="{14F6821D-0D35-4CAC-B666-FE87E0EF4831}" srcOrd="0" destOrd="0" presId="urn:microsoft.com/office/officeart/2005/8/layout/hList3"/>
    <dgm:cxn modelId="{1D78E4D8-6EC2-4D4F-B2A6-09DC0E1942B8}" type="presParOf" srcId="{F3862F55-CC50-43E8-80CE-D8EC0B0860E3}" destId="{D114A31F-0E47-4583-A2D6-4C44452946CE}" srcOrd="1" destOrd="0" presId="urn:microsoft.com/office/officeart/2005/8/layout/hList3"/>
    <dgm:cxn modelId="{1CE37D9B-C25B-4C00-976D-F49D92BF90B9}" type="presParOf" srcId="{D114A31F-0E47-4583-A2D6-4C44452946CE}" destId="{31AECCD9-77F2-4E39-A062-9E6D88623B3E}" srcOrd="0" destOrd="0" presId="urn:microsoft.com/office/officeart/2005/8/layout/hList3"/>
    <dgm:cxn modelId="{F9E73FCC-7F44-4A42-A6BD-65927FE802F2}" type="presParOf" srcId="{D114A31F-0E47-4583-A2D6-4C44452946CE}" destId="{4C3B7939-0959-4896-A8F7-663C2A693BD6}" srcOrd="1" destOrd="0" presId="urn:microsoft.com/office/officeart/2005/8/layout/hList3"/>
    <dgm:cxn modelId="{6C437ACE-CF66-48DA-B49B-0D114816CBBC}" type="presParOf" srcId="{F3862F55-CC50-43E8-80CE-D8EC0B0860E3}" destId="{BBF6219A-57DD-4C88-948D-D101E6DC5A2A}" srcOrd="2" destOrd="0" presId="urn:microsoft.com/office/officeart/2005/8/layout/hList3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220941E-F1F9-4DAC-8D5E-964408987B37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F2113C0-0504-4946-B972-CA783B1C22AA}">
      <dgm:prSet phldrT="[Texto]"/>
      <dgm:spPr/>
      <dgm:t>
        <a:bodyPr/>
        <a:lstStyle/>
        <a:p>
          <a:r>
            <a:rPr lang="pt-BR" dirty="0" smtClean="0"/>
            <a:t>TEORIA DUALISTA</a:t>
          </a:r>
          <a:endParaRPr lang="pt-BR" dirty="0"/>
        </a:p>
      </dgm:t>
    </dgm:pt>
    <dgm:pt modelId="{C11D0925-6859-4A34-834D-A6E12C7C056F}" type="parTrans" cxnId="{867A2E12-3E9A-4D6B-829B-26C39F0946DF}">
      <dgm:prSet/>
      <dgm:spPr/>
      <dgm:t>
        <a:bodyPr/>
        <a:lstStyle/>
        <a:p>
          <a:endParaRPr lang="pt-BR"/>
        </a:p>
      </dgm:t>
    </dgm:pt>
    <dgm:pt modelId="{9DAEC071-A226-442B-8911-5BFA4EB519B2}" type="sibTrans" cxnId="{867A2E12-3E9A-4D6B-829B-26C39F0946DF}">
      <dgm:prSet/>
      <dgm:spPr/>
      <dgm:t>
        <a:bodyPr/>
        <a:lstStyle/>
        <a:p>
          <a:endParaRPr lang="pt-BR"/>
        </a:p>
      </dgm:t>
    </dgm:pt>
    <dgm:pt modelId="{86A7E5B4-E0A6-4B55-8A2F-CC5E35935C00}">
      <dgm:prSet phldrT="[Texto]" custT="1"/>
      <dgm:spPr/>
      <dgm:t>
        <a:bodyPr/>
        <a:lstStyle/>
        <a:p>
          <a:r>
            <a:rPr lang="pt-BR" sz="3200" b="1" u="sng" dirty="0" smtClean="0"/>
            <a:t>DIREITO REAL</a:t>
          </a:r>
        </a:p>
        <a:p>
          <a:r>
            <a:rPr lang="pt-BR" sz="3200" dirty="0" smtClean="0"/>
            <a:t>TITULAR</a:t>
          </a:r>
        </a:p>
        <a:p>
          <a:r>
            <a:rPr lang="pt-BR" sz="2800" dirty="0" smtClean="0"/>
            <a:t>(sujeito do direito)</a:t>
          </a:r>
        </a:p>
        <a:p>
          <a:r>
            <a:rPr lang="pt-BR" sz="2800" dirty="0" smtClean="0"/>
            <a:t>X</a:t>
          </a:r>
        </a:p>
        <a:p>
          <a:r>
            <a:rPr lang="pt-BR" sz="3200" dirty="0" smtClean="0"/>
            <a:t>COISA</a:t>
          </a:r>
        </a:p>
        <a:p>
          <a:r>
            <a:rPr lang="pt-BR" sz="2800" dirty="0" smtClean="0"/>
            <a:t>(objeto do direito)</a:t>
          </a:r>
          <a:endParaRPr lang="pt-BR" sz="2800" dirty="0"/>
        </a:p>
      </dgm:t>
    </dgm:pt>
    <dgm:pt modelId="{3E66870F-6966-4A1A-9C67-7A1F22E3315F}" type="parTrans" cxnId="{BD1625AA-C255-42AC-86FF-6D434DBBC3CD}">
      <dgm:prSet/>
      <dgm:spPr/>
      <dgm:t>
        <a:bodyPr/>
        <a:lstStyle/>
        <a:p>
          <a:endParaRPr lang="pt-BR"/>
        </a:p>
      </dgm:t>
    </dgm:pt>
    <dgm:pt modelId="{83E2FA9D-D534-41DE-B3DD-AB2E3CED6D13}" type="sibTrans" cxnId="{BD1625AA-C255-42AC-86FF-6D434DBBC3CD}">
      <dgm:prSet/>
      <dgm:spPr/>
      <dgm:t>
        <a:bodyPr/>
        <a:lstStyle/>
        <a:p>
          <a:endParaRPr lang="pt-BR"/>
        </a:p>
      </dgm:t>
    </dgm:pt>
    <dgm:pt modelId="{218404EE-F85D-4A66-9CA9-7A02A7523334}">
      <dgm:prSet phldrT="[Texto]" custT="1"/>
      <dgm:spPr/>
      <dgm:t>
        <a:bodyPr/>
        <a:lstStyle/>
        <a:p>
          <a:r>
            <a:rPr lang="pt-BR" sz="3200" b="1" u="sng" dirty="0" smtClean="0"/>
            <a:t>DIREITO PESSOAL</a:t>
          </a:r>
        </a:p>
        <a:p>
          <a:r>
            <a:rPr lang="pt-BR" sz="3200" dirty="0" smtClean="0"/>
            <a:t>TITULAR DO DIREITO</a:t>
          </a:r>
        </a:p>
        <a:p>
          <a:r>
            <a:rPr lang="pt-BR" sz="2800" dirty="0" smtClean="0"/>
            <a:t>(sujeito ativo)</a:t>
          </a:r>
        </a:p>
        <a:p>
          <a:r>
            <a:rPr lang="pt-BR" sz="2800" dirty="0" smtClean="0"/>
            <a:t>X</a:t>
          </a:r>
        </a:p>
        <a:p>
          <a:r>
            <a:rPr lang="pt-BR" sz="3200" dirty="0" smtClean="0"/>
            <a:t>DEVEDOR</a:t>
          </a:r>
        </a:p>
        <a:p>
          <a:r>
            <a:rPr lang="pt-BR" sz="2800" dirty="0" smtClean="0"/>
            <a:t>(sujeito passivo)</a:t>
          </a:r>
          <a:endParaRPr lang="pt-BR" sz="2800" dirty="0"/>
        </a:p>
      </dgm:t>
    </dgm:pt>
    <dgm:pt modelId="{D93389A0-43E5-4366-BCFC-13C5BE9E5180}" type="parTrans" cxnId="{6AE28187-D2EF-421C-8637-120F555032E1}">
      <dgm:prSet/>
      <dgm:spPr/>
      <dgm:t>
        <a:bodyPr/>
        <a:lstStyle/>
        <a:p>
          <a:endParaRPr lang="pt-BR"/>
        </a:p>
      </dgm:t>
    </dgm:pt>
    <dgm:pt modelId="{C9B90FED-D68D-4C42-8E2C-F8402C32C900}" type="sibTrans" cxnId="{6AE28187-D2EF-421C-8637-120F555032E1}">
      <dgm:prSet/>
      <dgm:spPr/>
      <dgm:t>
        <a:bodyPr/>
        <a:lstStyle/>
        <a:p>
          <a:endParaRPr lang="pt-BR"/>
        </a:p>
      </dgm:t>
    </dgm:pt>
    <dgm:pt modelId="{EF6888F3-EC75-4EAF-848D-56755F053913}" type="pres">
      <dgm:prSet presAssocID="{9220941E-F1F9-4DAC-8D5E-964408987B3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820DE5A-91C4-4268-A38D-65F8B403A0B3}" type="pres">
      <dgm:prSet presAssocID="{AF2113C0-0504-4946-B972-CA783B1C22AA}" presName="roof" presStyleLbl="dkBgShp" presStyleIdx="0" presStyleCnt="2"/>
      <dgm:spPr/>
      <dgm:t>
        <a:bodyPr/>
        <a:lstStyle/>
        <a:p>
          <a:endParaRPr lang="pt-BR"/>
        </a:p>
      </dgm:t>
    </dgm:pt>
    <dgm:pt modelId="{B62AC9D0-AEC7-4A2E-9BE8-CAD02B28EA1B}" type="pres">
      <dgm:prSet presAssocID="{AF2113C0-0504-4946-B972-CA783B1C22AA}" presName="pillars" presStyleCnt="0"/>
      <dgm:spPr/>
    </dgm:pt>
    <dgm:pt modelId="{0C763F3C-516B-46E9-A1F1-A7123F76F42B}" type="pres">
      <dgm:prSet presAssocID="{AF2113C0-0504-4946-B972-CA783B1C22AA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09BFB2-6AAF-4C9C-A706-95A44978632B}" type="pres">
      <dgm:prSet presAssocID="{218404EE-F85D-4A66-9CA9-7A02A7523334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64976F5-E179-4085-ABE8-F90292DD1C43}" type="pres">
      <dgm:prSet presAssocID="{AF2113C0-0504-4946-B972-CA783B1C22AA}" presName="base" presStyleLbl="dkBgShp" presStyleIdx="1" presStyleCnt="2"/>
      <dgm:spPr/>
    </dgm:pt>
  </dgm:ptLst>
  <dgm:cxnLst>
    <dgm:cxn modelId="{429F8012-879D-4266-9280-E2F4E0B23265}" type="presOf" srcId="{AF2113C0-0504-4946-B972-CA783B1C22AA}" destId="{5820DE5A-91C4-4268-A38D-65F8B403A0B3}" srcOrd="0" destOrd="0" presId="urn:microsoft.com/office/officeart/2005/8/layout/hList3"/>
    <dgm:cxn modelId="{D47FF230-1C17-4716-8E71-1765C34CFCA5}" type="presOf" srcId="{86A7E5B4-E0A6-4B55-8A2F-CC5E35935C00}" destId="{0C763F3C-516B-46E9-A1F1-A7123F76F42B}" srcOrd="0" destOrd="0" presId="urn:microsoft.com/office/officeart/2005/8/layout/hList3"/>
    <dgm:cxn modelId="{6AE28187-D2EF-421C-8637-120F555032E1}" srcId="{AF2113C0-0504-4946-B972-CA783B1C22AA}" destId="{218404EE-F85D-4A66-9CA9-7A02A7523334}" srcOrd="1" destOrd="0" parTransId="{D93389A0-43E5-4366-BCFC-13C5BE9E5180}" sibTransId="{C9B90FED-D68D-4C42-8E2C-F8402C32C900}"/>
    <dgm:cxn modelId="{BD1625AA-C255-42AC-86FF-6D434DBBC3CD}" srcId="{AF2113C0-0504-4946-B972-CA783B1C22AA}" destId="{86A7E5B4-E0A6-4B55-8A2F-CC5E35935C00}" srcOrd="0" destOrd="0" parTransId="{3E66870F-6966-4A1A-9C67-7A1F22E3315F}" sibTransId="{83E2FA9D-D534-41DE-B3DD-AB2E3CED6D13}"/>
    <dgm:cxn modelId="{F525D4B8-2F44-46D6-9E63-6459662257E7}" type="presOf" srcId="{9220941E-F1F9-4DAC-8D5E-964408987B37}" destId="{EF6888F3-EC75-4EAF-848D-56755F053913}" srcOrd="0" destOrd="0" presId="urn:microsoft.com/office/officeart/2005/8/layout/hList3"/>
    <dgm:cxn modelId="{62940B66-8505-491F-974B-DBF918F1EFF9}" type="presOf" srcId="{218404EE-F85D-4A66-9CA9-7A02A7523334}" destId="{2A09BFB2-6AAF-4C9C-A706-95A44978632B}" srcOrd="0" destOrd="0" presId="urn:microsoft.com/office/officeart/2005/8/layout/hList3"/>
    <dgm:cxn modelId="{867A2E12-3E9A-4D6B-829B-26C39F0946DF}" srcId="{9220941E-F1F9-4DAC-8D5E-964408987B37}" destId="{AF2113C0-0504-4946-B972-CA783B1C22AA}" srcOrd="0" destOrd="0" parTransId="{C11D0925-6859-4A34-834D-A6E12C7C056F}" sibTransId="{9DAEC071-A226-442B-8911-5BFA4EB519B2}"/>
    <dgm:cxn modelId="{39E55A18-4A59-44C0-9DFD-DAE1FEE7BEBC}" type="presParOf" srcId="{EF6888F3-EC75-4EAF-848D-56755F053913}" destId="{5820DE5A-91C4-4268-A38D-65F8B403A0B3}" srcOrd="0" destOrd="0" presId="urn:microsoft.com/office/officeart/2005/8/layout/hList3"/>
    <dgm:cxn modelId="{1F4461C1-5E8D-4B3F-A0DA-31F96EFABC7F}" type="presParOf" srcId="{EF6888F3-EC75-4EAF-848D-56755F053913}" destId="{B62AC9D0-AEC7-4A2E-9BE8-CAD02B28EA1B}" srcOrd="1" destOrd="0" presId="urn:microsoft.com/office/officeart/2005/8/layout/hList3"/>
    <dgm:cxn modelId="{E537FD44-0FCB-49BF-A6AB-110E90BF7F24}" type="presParOf" srcId="{B62AC9D0-AEC7-4A2E-9BE8-CAD02B28EA1B}" destId="{0C763F3C-516B-46E9-A1F1-A7123F76F42B}" srcOrd="0" destOrd="0" presId="urn:microsoft.com/office/officeart/2005/8/layout/hList3"/>
    <dgm:cxn modelId="{1E36815D-CC31-4969-BDAF-BFFAB3FF86DD}" type="presParOf" srcId="{B62AC9D0-AEC7-4A2E-9BE8-CAD02B28EA1B}" destId="{2A09BFB2-6AAF-4C9C-A706-95A44978632B}" srcOrd="1" destOrd="0" presId="urn:microsoft.com/office/officeart/2005/8/layout/hList3"/>
    <dgm:cxn modelId="{48AA9B81-559B-4F1F-9C7C-0E12D2A0107A}" type="presParOf" srcId="{EF6888F3-EC75-4EAF-848D-56755F053913}" destId="{D64976F5-E179-4085-ABE8-F90292DD1C43}" srcOrd="2" destOrd="0" presId="urn:microsoft.com/office/officeart/2005/8/layout/hList3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7B623E5-99CC-41D4-A1AA-8757B00ACD91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DACDB532-2169-4127-8C8E-2CB56627112B}">
      <dgm:prSet phldrT="[Texto]"/>
      <dgm:spPr/>
      <dgm:t>
        <a:bodyPr/>
        <a:lstStyle/>
        <a:p>
          <a:r>
            <a:rPr lang="pt-BR" dirty="0" smtClean="0"/>
            <a:t>Tipicidade</a:t>
          </a:r>
          <a:endParaRPr lang="pt-BR" dirty="0"/>
        </a:p>
      </dgm:t>
    </dgm:pt>
    <dgm:pt modelId="{42029BAE-DA6F-4697-8DB0-BAEB69400E3B}" type="parTrans" cxnId="{83A427B4-0467-4420-978D-7E44FBB1DE09}">
      <dgm:prSet/>
      <dgm:spPr/>
      <dgm:t>
        <a:bodyPr/>
        <a:lstStyle/>
        <a:p>
          <a:endParaRPr lang="pt-BR"/>
        </a:p>
      </dgm:t>
    </dgm:pt>
    <dgm:pt modelId="{84C16F1B-B00C-47D8-BEEA-22FE418070AE}" type="sibTrans" cxnId="{83A427B4-0467-4420-978D-7E44FBB1DE09}">
      <dgm:prSet/>
      <dgm:spPr/>
      <dgm:t>
        <a:bodyPr/>
        <a:lstStyle/>
        <a:p>
          <a:endParaRPr lang="pt-BR"/>
        </a:p>
      </dgm:t>
    </dgm:pt>
    <dgm:pt modelId="{B6B6BFC2-9007-4F83-BD29-A2D6DF95D3DD}">
      <dgm:prSet phldrT="[Texto]"/>
      <dgm:spPr/>
      <dgm:t>
        <a:bodyPr/>
        <a:lstStyle/>
        <a:p>
          <a:r>
            <a:rPr lang="pt-BR" dirty="0" err="1" smtClean="0"/>
            <a:t>Taxatividade</a:t>
          </a:r>
          <a:endParaRPr lang="pt-BR" dirty="0"/>
        </a:p>
      </dgm:t>
    </dgm:pt>
    <dgm:pt modelId="{37C8ED6E-C3B0-4C96-9479-1A56D52347C2}" type="parTrans" cxnId="{03A6B242-7000-4B53-9A29-BB17F3F71A76}">
      <dgm:prSet/>
      <dgm:spPr/>
      <dgm:t>
        <a:bodyPr/>
        <a:lstStyle/>
        <a:p>
          <a:endParaRPr lang="pt-BR"/>
        </a:p>
      </dgm:t>
    </dgm:pt>
    <dgm:pt modelId="{17F79458-4920-4CB7-98BC-D9E21B5352F3}" type="sibTrans" cxnId="{03A6B242-7000-4B53-9A29-BB17F3F71A76}">
      <dgm:prSet/>
      <dgm:spPr/>
      <dgm:t>
        <a:bodyPr/>
        <a:lstStyle/>
        <a:p>
          <a:endParaRPr lang="pt-BR"/>
        </a:p>
      </dgm:t>
    </dgm:pt>
    <dgm:pt modelId="{6FE02A3F-68EF-4E5F-8443-410E81D6CEA8}" type="pres">
      <dgm:prSet presAssocID="{67B623E5-99CC-41D4-A1AA-8757B00ACD91}" presName="linearFlow" presStyleCnt="0">
        <dgm:presLayoutVars>
          <dgm:dir/>
          <dgm:resizeHandles val="exact"/>
        </dgm:presLayoutVars>
      </dgm:prSet>
      <dgm:spPr/>
    </dgm:pt>
    <dgm:pt modelId="{FED95894-20FC-41D8-9E42-BD3F0878373B}" type="pres">
      <dgm:prSet presAssocID="{DACDB532-2169-4127-8C8E-2CB56627112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BC071F0-D4B7-4E7B-AA38-94D28C49AE2E}" type="pres">
      <dgm:prSet presAssocID="{84C16F1B-B00C-47D8-BEEA-22FE418070AE}" presName="spacerL" presStyleCnt="0"/>
      <dgm:spPr/>
    </dgm:pt>
    <dgm:pt modelId="{66773A48-4791-4A94-A3A8-DB80A6B09239}" type="pres">
      <dgm:prSet presAssocID="{84C16F1B-B00C-47D8-BEEA-22FE418070AE}" presName="sibTrans" presStyleLbl="sibTrans2D1" presStyleIdx="0" presStyleCnt="1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8CFC7D2E-E755-4245-BB3F-3531D7C8B01D}" type="pres">
      <dgm:prSet presAssocID="{84C16F1B-B00C-47D8-BEEA-22FE418070AE}" presName="spacerR" presStyleCnt="0"/>
      <dgm:spPr/>
    </dgm:pt>
    <dgm:pt modelId="{4F88FC96-26B7-4397-9EB7-C67991B0A82B}" type="pres">
      <dgm:prSet presAssocID="{B6B6BFC2-9007-4F83-BD29-A2D6DF95D3DD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C6B0FD7-82AB-4056-98F8-4D95E6484EDC}" type="presOf" srcId="{84C16F1B-B00C-47D8-BEEA-22FE418070AE}" destId="{66773A48-4791-4A94-A3A8-DB80A6B09239}" srcOrd="0" destOrd="0" presId="urn:microsoft.com/office/officeart/2005/8/layout/equation1"/>
    <dgm:cxn modelId="{8299DECB-870D-4C99-B6E3-05B49A59BCD0}" type="presOf" srcId="{DACDB532-2169-4127-8C8E-2CB56627112B}" destId="{FED95894-20FC-41D8-9E42-BD3F0878373B}" srcOrd="0" destOrd="0" presId="urn:microsoft.com/office/officeart/2005/8/layout/equation1"/>
    <dgm:cxn modelId="{12340F58-B32B-4F8A-BD94-540279027BE0}" type="presOf" srcId="{B6B6BFC2-9007-4F83-BD29-A2D6DF95D3DD}" destId="{4F88FC96-26B7-4397-9EB7-C67991B0A82B}" srcOrd="0" destOrd="0" presId="urn:microsoft.com/office/officeart/2005/8/layout/equation1"/>
    <dgm:cxn modelId="{C1747871-6C7F-4A39-A923-C8FC7A6B8E1C}" type="presOf" srcId="{67B623E5-99CC-41D4-A1AA-8757B00ACD91}" destId="{6FE02A3F-68EF-4E5F-8443-410E81D6CEA8}" srcOrd="0" destOrd="0" presId="urn:microsoft.com/office/officeart/2005/8/layout/equation1"/>
    <dgm:cxn modelId="{03A6B242-7000-4B53-9A29-BB17F3F71A76}" srcId="{67B623E5-99CC-41D4-A1AA-8757B00ACD91}" destId="{B6B6BFC2-9007-4F83-BD29-A2D6DF95D3DD}" srcOrd="1" destOrd="0" parTransId="{37C8ED6E-C3B0-4C96-9479-1A56D52347C2}" sibTransId="{17F79458-4920-4CB7-98BC-D9E21B5352F3}"/>
    <dgm:cxn modelId="{83A427B4-0467-4420-978D-7E44FBB1DE09}" srcId="{67B623E5-99CC-41D4-A1AA-8757B00ACD91}" destId="{DACDB532-2169-4127-8C8E-2CB56627112B}" srcOrd="0" destOrd="0" parTransId="{42029BAE-DA6F-4697-8DB0-BAEB69400E3B}" sibTransId="{84C16F1B-B00C-47D8-BEEA-22FE418070AE}"/>
    <dgm:cxn modelId="{0886BA68-7BC5-48D6-90A5-A1BBE9DAD6B4}" type="presParOf" srcId="{6FE02A3F-68EF-4E5F-8443-410E81D6CEA8}" destId="{FED95894-20FC-41D8-9E42-BD3F0878373B}" srcOrd="0" destOrd="0" presId="urn:microsoft.com/office/officeart/2005/8/layout/equation1"/>
    <dgm:cxn modelId="{65E844BF-3E68-45DF-A58F-93B4CED47333}" type="presParOf" srcId="{6FE02A3F-68EF-4E5F-8443-410E81D6CEA8}" destId="{FBC071F0-D4B7-4E7B-AA38-94D28C49AE2E}" srcOrd="1" destOrd="0" presId="urn:microsoft.com/office/officeart/2005/8/layout/equation1"/>
    <dgm:cxn modelId="{AD2EF7D7-9A55-44B4-BC4E-29356AD1CB09}" type="presParOf" srcId="{6FE02A3F-68EF-4E5F-8443-410E81D6CEA8}" destId="{66773A48-4791-4A94-A3A8-DB80A6B09239}" srcOrd="2" destOrd="0" presId="urn:microsoft.com/office/officeart/2005/8/layout/equation1"/>
    <dgm:cxn modelId="{0D205938-782C-4F05-9AB1-9D374F8C04B5}" type="presParOf" srcId="{6FE02A3F-68EF-4E5F-8443-410E81D6CEA8}" destId="{8CFC7D2E-E755-4245-BB3F-3531D7C8B01D}" srcOrd="3" destOrd="0" presId="urn:microsoft.com/office/officeart/2005/8/layout/equation1"/>
    <dgm:cxn modelId="{6E4CD6B1-193B-4C00-9545-1D0DB227AFCB}" type="presParOf" srcId="{6FE02A3F-68EF-4E5F-8443-410E81D6CEA8}" destId="{4F88FC96-26B7-4397-9EB7-C67991B0A82B}" srcOrd="4" destOrd="0" presId="urn:microsoft.com/office/officeart/2005/8/layout/equation1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8C5C3A1-08A3-4943-951B-74A7A50FB5F2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FCCB879A-A200-4DCD-88E6-4A376DA5B820}">
      <dgm:prSet phldrT="[Texto]" custT="1"/>
      <dgm:spPr/>
      <dgm:t>
        <a:bodyPr/>
        <a:lstStyle/>
        <a:p>
          <a:r>
            <a:rPr lang="pt-BR" sz="4800" dirty="0" smtClean="0"/>
            <a:t>Direito Pessoal </a:t>
          </a:r>
          <a:r>
            <a:rPr lang="pt-BR" sz="2400" dirty="0" smtClean="0"/>
            <a:t>(obrigacional)</a:t>
          </a:r>
          <a:endParaRPr lang="pt-BR" sz="2400" dirty="0"/>
        </a:p>
      </dgm:t>
    </dgm:pt>
    <dgm:pt modelId="{EE98E912-82BA-4F8B-8BB5-E442A94530E1}" type="parTrans" cxnId="{70542CA6-9F1B-44B1-9202-86432167275C}">
      <dgm:prSet/>
      <dgm:spPr/>
      <dgm:t>
        <a:bodyPr/>
        <a:lstStyle/>
        <a:p>
          <a:endParaRPr lang="pt-BR"/>
        </a:p>
      </dgm:t>
    </dgm:pt>
    <dgm:pt modelId="{F9E6A826-77BD-4A30-83CA-CAC422DF4922}" type="sibTrans" cxnId="{70542CA6-9F1B-44B1-9202-86432167275C}">
      <dgm:prSet/>
      <dgm:spPr/>
      <dgm:t>
        <a:bodyPr/>
        <a:lstStyle/>
        <a:p>
          <a:endParaRPr lang="pt-BR"/>
        </a:p>
      </dgm:t>
    </dgm:pt>
    <dgm:pt modelId="{1E6D890F-3E59-4B7B-AA35-211154A6A896}">
      <dgm:prSet phldrT="[Texto]" custT="1"/>
      <dgm:spPr/>
      <dgm:t>
        <a:bodyPr/>
        <a:lstStyle/>
        <a:p>
          <a:r>
            <a:rPr lang="pt-BR" sz="4800" dirty="0" smtClean="0"/>
            <a:t>Direitos Reais</a:t>
          </a:r>
        </a:p>
        <a:p>
          <a:r>
            <a:rPr lang="pt-BR" sz="2400" dirty="0" smtClean="0"/>
            <a:t>(sobre as coisas)</a:t>
          </a:r>
          <a:endParaRPr lang="pt-BR" sz="2400" dirty="0"/>
        </a:p>
      </dgm:t>
    </dgm:pt>
    <dgm:pt modelId="{65876BB7-2B5F-4F83-8EF2-4CE137A53684}" type="parTrans" cxnId="{FB152325-141A-4C03-9C63-79A3F996DDA9}">
      <dgm:prSet/>
      <dgm:spPr/>
      <dgm:t>
        <a:bodyPr/>
        <a:lstStyle/>
        <a:p>
          <a:endParaRPr lang="pt-BR"/>
        </a:p>
      </dgm:t>
    </dgm:pt>
    <dgm:pt modelId="{D2982FB1-8CB8-40CF-AD98-47AEF25F3B2F}" type="sibTrans" cxnId="{FB152325-141A-4C03-9C63-79A3F996DDA9}">
      <dgm:prSet/>
      <dgm:spPr/>
      <dgm:t>
        <a:bodyPr/>
        <a:lstStyle/>
        <a:p>
          <a:endParaRPr lang="pt-BR"/>
        </a:p>
      </dgm:t>
    </dgm:pt>
    <dgm:pt modelId="{2CF164C7-E985-4336-87A8-54B65430E2AB}" type="pres">
      <dgm:prSet presAssocID="{48C5C3A1-08A3-4943-951B-74A7A50FB5F2}" presName="compositeShape" presStyleCnt="0">
        <dgm:presLayoutVars>
          <dgm:chMax val="7"/>
          <dgm:dir/>
          <dgm:resizeHandles val="exact"/>
        </dgm:presLayoutVars>
      </dgm:prSet>
      <dgm:spPr/>
    </dgm:pt>
    <dgm:pt modelId="{2145B029-15EB-45D4-B33C-BB01C8219BB2}" type="pres">
      <dgm:prSet presAssocID="{FCCB879A-A200-4DCD-88E6-4A376DA5B820}" presName="circ1" presStyleLbl="vennNode1" presStyleIdx="0" presStyleCnt="2"/>
      <dgm:spPr/>
      <dgm:t>
        <a:bodyPr/>
        <a:lstStyle/>
        <a:p>
          <a:endParaRPr lang="pt-BR"/>
        </a:p>
      </dgm:t>
    </dgm:pt>
    <dgm:pt modelId="{4ADA8F47-7EE2-42E1-936C-F379B77A8DA7}" type="pres">
      <dgm:prSet presAssocID="{FCCB879A-A200-4DCD-88E6-4A376DA5B82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2EFD709-186D-4E62-BC54-7D4E0CDD25AE}" type="pres">
      <dgm:prSet presAssocID="{1E6D890F-3E59-4B7B-AA35-211154A6A896}" presName="circ2" presStyleLbl="vennNode1" presStyleIdx="1" presStyleCnt="2"/>
      <dgm:spPr/>
      <dgm:t>
        <a:bodyPr/>
        <a:lstStyle/>
        <a:p>
          <a:endParaRPr lang="pt-BR"/>
        </a:p>
      </dgm:t>
    </dgm:pt>
    <dgm:pt modelId="{D13BED81-517E-4ECA-B7DF-C31E914F32C9}" type="pres">
      <dgm:prSet presAssocID="{1E6D890F-3E59-4B7B-AA35-211154A6A89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B152325-141A-4C03-9C63-79A3F996DDA9}" srcId="{48C5C3A1-08A3-4943-951B-74A7A50FB5F2}" destId="{1E6D890F-3E59-4B7B-AA35-211154A6A896}" srcOrd="1" destOrd="0" parTransId="{65876BB7-2B5F-4F83-8EF2-4CE137A53684}" sibTransId="{D2982FB1-8CB8-40CF-AD98-47AEF25F3B2F}"/>
    <dgm:cxn modelId="{B325EDCA-64DC-4A60-BC42-5DBDAA30F17D}" type="presOf" srcId="{FCCB879A-A200-4DCD-88E6-4A376DA5B820}" destId="{4ADA8F47-7EE2-42E1-936C-F379B77A8DA7}" srcOrd="1" destOrd="0" presId="urn:microsoft.com/office/officeart/2005/8/layout/venn1"/>
    <dgm:cxn modelId="{70542CA6-9F1B-44B1-9202-86432167275C}" srcId="{48C5C3A1-08A3-4943-951B-74A7A50FB5F2}" destId="{FCCB879A-A200-4DCD-88E6-4A376DA5B820}" srcOrd="0" destOrd="0" parTransId="{EE98E912-82BA-4F8B-8BB5-E442A94530E1}" sibTransId="{F9E6A826-77BD-4A30-83CA-CAC422DF4922}"/>
    <dgm:cxn modelId="{9F4F5132-04BE-4710-8E1E-07C4F1C7DB90}" type="presOf" srcId="{1E6D890F-3E59-4B7B-AA35-211154A6A896}" destId="{D13BED81-517E-4ECA-B7DF-C31E914F32C9}" srcOrd="1" destOrd="0" presId="urn:microsoft.com/office/officeart/2005/8/layout/venn1"/>
    <dgm:cxn modelId="{F363D062-2E21-4140-934E-32D547D2C466}" type="presOf" srcId="{1E6D890F-3E59-4B7B-AA35-211154A6A896}" destId="{82EFD709-186D-4E62-BC54-7D4E0CDD25AE}" srcOrd="0" destOrd="0" presId="urn:microsoft.com/office/officeart/2005/8/layout/venn1"/>
    <dgm:cxn modelId="{9327CD9F-DF07-4658-B27F-9362B757B2ED}" type="presOf" srcId="{FCCB879A-A200-4DCD-88E6-4A376DA5B820}" destId="{2145B029-15EB-45D4-B33C-BB01C8219BB2}" srcOrd="0" destOrd="0" presId="urn:microsoft.com/office/officeart/2005/8/layout/venn1"/>
    <dgm:cxn modelId="{1C8618D6-EC0E-41F1-B592-290E3D922C78}" type="presOf" srcId="{48C5C3A1-08A3-4943-951B-74A7A50FB5F2}" destId="{2CF164C7-E985-4336-87A8-54B65430E2AB}" srcOrd="0" destOrd="0" presId="urn:microsoft.com/office/officeart/2005/8/layout/venn1"/>
    <dgm:cxn modelId="{3B7834DF-DD14-48C0-BE0E-7257CDE01E12}" type="presParOf" srcId="{2CF164C7-E985-4336-87A8-54B65430E2AB}" destId="{2145B029-15EB-45D4-B33C-BB01C8219BB2}" srcOrd="0" destOrd="0" presId="urn:microsoft.com/office/officeart/2005/8/layout/venn1"/>
    <dgm:cxn modelId="{D1681F0C-B225-4822-8FDC-D156E7C47C81}" type="presParOf" srcId="{2CF164C7-E985-4336-87A8-54B65430E2AB}" destId="{4ADA8F47-7EE2-42E1-936C-F379B77A8DA7}" srcOrd="1" destOrd="0" presId="urn:microsoft.com/office/officeart/2005/8/layout/venn1"/>
    <dgm:cxn modelId="{AAE912DD-D3C8-489A-AEF7-7E9B4CD3EECC}" type="presParOf" srcId="{2CF164C7-E985-4336-87A8-54B65430E2AB}" destId="{82EFD709-186D-4E62-BC54-7D4E0CDD25AE}" srcOrd="2" destOrd="0" presId="urn:microsoft.com/office/officeart/2005/8/layout/venn1"/>
    <dgm:cxn modelId="{C325894C-0433-42EB-BE3C-C4361C006A6A}" type="presParOf" srcId="{2CF164C7-E985-4336-87A8-54B65430E2AB}" destId="{D13BED81-517E-4ECA-B7DF-C31E914F32C9}" srcOrd="3" destOrd="0" presId="urn:microsoft.com/office/officeart/2005/8/layout/venn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70298D4-8B9A-45AA-81AD-4DCC6054D52C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921E579-9DFB-4FB2-96EB-B0198D6A1044}">
      <dgm:prSet phldrT="[Texto]"/>
      <dgm:spPr/>
      <dgm:t>
        <a:bodyPr/>
        <a:lstStyle/>
        <a:p>
          <a:r>
            <a:rPr lang="pt-BR" dirty="0" smtClean="0"/>
            <a:t>Figuras Híbridas</a:t>
          </a:r>
          <a:endParaRPr lang="pt-BR" dirty="0"/>
        </a:p>
      </dgm:t>
    </dgm:pt>
    <dgm:pt modelId="{CEEB2631-4E8E-44F7-8E7F-E86F164C4A3A}" type="parTrans" cxnId="{615847AB-8755-4959-AD66-C70104F11146}">
      <dgm:prSet/>
      <dgm:spPr/>
      <dgm:t>
        <a:bodyPr/>
        <a:lstStyle/>
        <a:p>
          <a:endParaRPr lang="pt-BR"/>
        </a:p>
      </dgm:t>
    </dgm:pt>
    <dgm:pt modelId="{FBC1C57D-649A-408F-AFD3-839EBA413BE6}" type="sibTrans" cxnId="{615847AB-8755-4959-AD66-C70104F11146}">
      <dgm:prSet/>
      <dgm:spPr/>
      <dgm:t>
        <a:bodyPr/>
        <a:lstStyle/>
        <a:p>
          <a:endParaRPr lang="pt-BR"/>
        </a:p>
      </dgm:t>
    </dgm:pt>
    <dgm:pt modelId="{7EDCD01A-8E6A-407D-AA0C-5E854F1581BC}">
      <dgm:prSet phldrT="[Texto]"/>
      <dgm:spPr/>
      <dgm:t>
        <a:bodyPr/>
        <a:lstStyle/>
        <a:p>
          <a:r>
            <a:rPr lang="pt-BR" dirty="0" smtClean="0"/>
            <a:t>Obrigações </a:t>
          </a:r>
          <a:r>
            <a:rPr lang="pt-BR" i="1" dirty="0" err="1" smtClean="0"/>
            <a:t>propter</a:t>
          </a:r>
          <a:r>
            <a:rPr lang="pt-BR" i="1" dirty="0" smtClean="0"/>
            <a:t> </a:t>
          </a:r>
          <a:r>
            <a:rPr lang="pt-BR" i="1" dirty="0" err="1" smtClean="0"/>
            <a:t>rem</a:t>
          </a:r>
          <a:endParaRPr lang="pt-BR" i="1" dirty="0"/>
        </a:p>
      </dgm:t>
    </dgm:pt>
    <dgm:pt modelId="{0C04EE61-B37F-4615-BED1-8DF005D562E7}" type="parTrans" cxnId="{30F27296-E304-4C19-9C1C-C3E81028A33A}">
      <dgm:prSet/>
      <dgm:spPr/>
      <dgm:t>
        <a:bodyPr/>
        <a:lstStyle/>
        <a:p>
          <a:endParaRPr lang="pt-BR"/>
        </a:p>
      </dgm:t>
    </dgm:pt>
    <dgm:pt modelId="{AC7AB94C-23A5-44F3-88F4-246FB4F1930F}" type="sibTrans" cxnId="{30F27296-E304-4C19-9C1C-C3E81028A33A}">
      <dgm:prSet/>
      <dgm:spPr/>
      <dgm:t>
        <a:bodyPr/>
        <a:lstStyle/>
        <a:p>
          <a:endParaRPr lang="pt-BR"/>
        </a:p>
      </dgm:t>
    </dgm:pt>
    <dgm:pt modelId="{D313599F-B8E7-447E-BBC2-04F64AA1B85A}">
      <dgm:prSet phldrT="[Texto]"/>
      <dgm:spPr/>
      <dgm:t>
        <a:bodyPr/>
        <a:lstStyle/>
        <a:p>
          <a:r>
            <a:rPr lang="pt-BR" dirty="0" smtClean="0"/>
            <a:t>Ônus reais</a:t>
          </a:r>
          <a:endParaRPr lang="pt-BR" dirty="0"/>
        </a:p>
      </dgm:t>
    </dgm:pt>
    <dgm:pt modelId="{F4542A58-DEBC-43FA-B10C-A5BC99596928}" type="parTrans" cxnId="{2D90DAB9-F78C-4D26-BE66-A6396E59C714}">
      <dgm:prSet/>
      <dgm:spPr/>
      <dgm:t>
        <a:bodyPr/>
        <a:lstStyle/>
        <a:p>
          <a:endParaRPr lang="pt-BR"/>
        </a:p>
      </dgm:t>
    </dgm:pt>
    <dgm:pt modelId="{CD240CF6-9219-4C82-9EBA-ADCCEE04B6FA}" type="sibTrans" cxnId="{2D90DAB9-F78C-4D26-BE66-A6396E59C714}">
      <dgm:prSet/>
      <dgm:spPr/>
      <dgm:t>
        <a:bodyPr/>
        <a:lstStyle/>
        <a:p>
          <a:endParaRPr lang="pt-BR"/>
        </a:p>
      </dgm:t>
    </dgm:pt>
    <dgm:pt modelId="{FD8B7785-047A-4E07-A48A-07F6816A4666}">
      <dgm:prSet/>
      <dgm:spPr/>
      <dgm:t>
        <a:bodyPr/>
        <a:lstStyle/>
        <a:p>
          <a:r>
            <a:rPr lang="pt-BR" dirty="0" smtClean="0"/>
            <a:t>Obrigações com eficácia real</a:t>
          </a:r>
          <a:endParaRPr lang="pt-BR" dirty="0"/>
        </a:p>
      </dgm:t>
    </dgm:pt>
    <dgm:pt modelId="{18245AF1-CA9C-47CD-9742-FA7808F1CCE2}" type="parTrans" cxnId="{D839106F-DFEF-4296-ACE8-43DD40F4F62A}">
      <dgm:prSet/>
      <dgm:spPr/>
      <dgm:t>
        <a:bodyPr/>
        <a:lstStyle/>
        <a:p>
          <a:endParaRPr lang="pt-BR"/>
        </a:p>
      </dgm:t>
    </dgm:pt>
    <dgm:pt modelId="{15C375DD-AA7B-418A-A7DD-2C9FFB34B2F7}" type="sibTrans" cxnId="{D839106F-DFEF-4296-ACE8-43DD40F4F62A}">
      <dgm:prSet/>
      <dgm:spPr/>
      <dgm:t>
        <a:bodyPr/>
        <a:lstStyle/>
        <a:p>
          <a:endParaRPr lang="pt-BR"/>
        </a:p>
      </dgm:t>
    </dgm:pt>
    <dgm:pt modelId="{5EDD7F16-BF62-4389-95CC-5E9FB2F78E57}" type="pres">
      <dgm:prSet presAssocID="{F70298D4-8B9A-45AA-81AD-4DCC6054D52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38189F2-423E-4886-981A-3696DC245ACB}" type="pres">
      <dgm:prSet presAssocID="{7921E579-9DFB-4FB2-96EB-B0198D6A1044}" presName="root1" presStyleCnt="0"/>
      <dgm:spPr/>
    </dgm:pt>
    <dgm:pt modelId="{7ADFE062-4962-4AFA-8FA8-D8F744188CAD}" type="pres">
      <dgm:prSet presAssocID="{7921E579-9DFB-4FB2-96EB-B0198D6A104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9E5882D-E23D-4A4B-A83E-4A16D2DC2FFC}" type="pres">
      <dgm:prSet presAssocID="{7921E579-9DFB-4FB2-96EB-B0198D6A1044}" presName="level2hierChild" presStyleCnt="0"/>
      <dgm:spPr/>
    </dgm:pt>
    <dgm:pt modelId="{04AD2695-DD6D-49F0-A872-1B9F1EDF02D0}" type="pres">
      <dgm:prSet presAssocID="{0C04EE61-B37F-4615-BED1-8DF005D562E7}" presName="conn2-1" presStyleLbl="parChTrans1D2" presStyleIdx="0" presStyleCnt="3"/>
      <dgm:spPr/>
      <dgm:t>
        <a:bodyPr/>
        <a:lstStyle/>
        <a:p>
          <a:endParaRPr lang="pt-BR"/>
        </a:p>
      </dgm:t>
    </dgm:pt>
    <dgm:pt modelId="{D9BFE39A-4C0B-4688-A5B5-B5288667A849}" type="pres">
      <dgm:prSet presAssocID="{0C04EE61-B37F-4615-BED1-8DF005D562E7}" presName="connTx" presStyleLbl="parChTrans1D2" presStyleIdx="0" presStyleCnt="3"/>
      <dgm:spPr/>
      <dgm:t>
        <a:bodyPr/>
        <a:lstStyle/>
        <a:p>
          <a:endParaRPr lang="pt-BR"/>
        </a:p>
      </dgm:t>
    </dgm:pt>
    <dgm:pt modelId="{60A97792-F773-417A-884D-1B0E73D64788}" type="pres">
      <dgm:prSet presAssocID="{7EDCD01A-8E6A-407D-AA0C-5E854F1581BC}" presName="root2" presStyleCnt="0"/>
      <dgm:spPr/>
    </dgm:pt>
    <dgm:pt modelId="{967C387D-8BFE-4686-A1F9-376DDE4C5A8B}" type="pres">
      <dgm:prSet presAssocID="{7EDCD01A-8E6A-407D-AA0C-5E854F1581BC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84CE662-B598-47DE-9E83-FA1A1E6EE204}" type="pres">
      <dgm:prSet presAssocID="{7EDCD01A-8E6A-407D-AA0C-5E854F1581BC}" presName="level3hierChild" presStyleCnt="0"/>
      <dgm:spPr/>
    </dgm:pt>
    <dgm:pt modelId="{51325C0E-FF5C-4C95-9604-4F16197B3179}" type="pres">
      <dgm:prSet presAssocID="{F4542A58-DEBC-43FA-B10C-A5BC99596928}" presName="conn2-1" presStyleLbl="parChTrans1D2" presStyleIdx="1" presStyleCnt="3"/>
      <dgm:spPr/>
      <dgm:t>
        <a:bodyPr/>
        <a:lstStyle/>
        <a:p>
          <a:endParaRPr lang="pt-BR"/>
        </a:p>
      </dgm:t>
    </dgm:pt>
    <dgm:pt modelId="{0EAF76AB-80EB-4137-A269-5F0BC1D01DC2}" type="pres">
      <dgm:prSet presAssocID="{F4542A58-DEBC-43FA-B10C-A5BC99596928}" presName="connTx" presStyleLbl="parChTrans1D2" presStyleIdx="1" presStyleCnt="3"/>
      <dgm:spPr/>
      <dgm:t>
        <a:bodyPr/>
        <a:lstStyle/>
        <a:p>
          <a:endParaRPr lang="pt-BR"/>
        </a:p>
      </dgm:t>
    </dgm:pt>
    <dgm:pt modelId="{F4BB3FF1-1D1F-4DF5-B83B-703984986563}" type="pres">
      <dgm:prSet presAssocID="{D313599F-B8E7-447E-BBC2-04F64AA1B85A}" presName="root2" presStyleCnt="0"/>
      <dgm:spPr/>
    </dgm:pt>
    <dgm:pt modelId="{4ED028F8-65FE-4208-8BE9-ACEDF0A53265}" type="pres">
      <dgm:prSet presAssocID="{D313599F-B8E7-447E-BBC2-04F64AA1B85A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B6F9D9D-52BA-4613-B7AA-5E5476534ACA}" type="pres">
      <dgm:prSet presAssocID="{D313599F-B8E7-447E-BBC2-04F64AA1B85A}" presName="level3hierChild" presStyleCnt="0"/>
      <dgm:spPr/>
    </dgm:pt>
    <dgm:pt modelId="{A525205D-DFD8-4989-8990-6BDE3998461E}" type="pres">
      <dgm:prSet presAssocID="{18245AF1-CA9C-47CD-9742-FA7808F1CCE2}" presName="conn2-1" presStyleLbl="parChTrans1D2" presStyleIdx="2" presStyleCnt="3"/>
      <dgm:spPr/>
      <dgm:t>
        <a:bodyPr/>
        <a:lstStyle/>
        <a:p>
          <a:endParaRPr lang="pt-BR"/>
        </a:p>
      </dgm:t>
    </dgm:pt>
    <dgm:pt modelId="{FB28AF71-2EDE-4294-BA6C-75757CAF8114}" type="pres">
      <dgm:prSet presAssocID="{18245AF1-CA9C-47CD-9742-FA7808F1CCE2}" presName="connTx" presStyleLbl="parChTrans1D2" presStyleIdx="2" presStyleCnt="3"/>
      <dgm:spPr/>
      <dgm:t>
        <a:bodyPr/>
        <a:lstStyle/>
        <a:p>
          <a:endParaRPr lang="pt-BR"/>
        </a:p>
      </dgm:t>
    </dgm:pt>
    <dgm:pt modelId="{5998F7DB-AF9E-4682-9AA7-203AABDA7806}" type="pres">
      <dgm:prSet presAssocID="{FD8B7785-047A-4E07-A48A-07F6816A4666}" presName="root2" presStyleCnt="0"/>
      <dgm:spPr/>
    </dgm:pt>
    <dgm:pt modelId="{D5B931DC-9711-43EC-B0DE-6F3D98FBD3DE}" type="pres">
      <dgm:prSet presAssocID="{FD8B7785-047A-4E07-A48A-07F6816A4666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4CADEAD-8F39-4F43-9FEB-7F50F9C54EB0}" type="pres">
      <dgm:prSet presAssocID="{FD8B7785-047A-4E07-A48A-07F6816A4666}" presName="level3hierChild" presStyleCnt="0"/>
      <dgm:spPr/>
    </dgm:pt>
  </dgm:ptLst>
  <dgm:cxnLst>
    <dgm:cxn modelId="{D2EBAE91-FF84-4C07-ADC3-A7BC425218C4}" type="presOf" srcId="{7EDCD01A-8E6A-407D-AA0C-5E854F1581BC}" destId="{967C387D-8BFE-4686-A1F9-376DDE4C5A8B}" srcOrd="0" destOrd="0" presId="urn:microsoft.com/office/officeart/2005/8/layout/hierarchy2"/>
    <dgm:cxn modelId="{1BC31677-3425-4136-8E7C-D72D63F457CB}" type="presOf" srcId="{18245AF1-CA9C-47CD-9742-FA7808F1CCE2}" destId="{FB28AF71-2EDE-4294-BA6C-75757CAF8114}" srcOrd="1" destOrd="0" presId="urn:microsoft.com/office/officeart/2005/8/layout/hierarchy2"/>
    <dgm:cxn modelId="{30F27296-E304-4C19-9C1C-C3E81028A33A}" srcId="{7921E579-9DFB-4FB2-96EB-B0198D6A1044}" destId="{7EDCD01A-8E6A-407D-AA0C-5E854F1581BC}" srcOrd="0" destOrd="0" parTransId="{0C04EE61-B37F-4615-BED1-8DF005D562E7}" sibTransId="{AC7AB94C-23A5-44F3-88F4-246FB4F1930F}"/>
    <dgm:cxn modelId="{36FE1F36-9BC0-4054-BD94-21EB6D43F08C}" type="presOf" srcId="{F4542A58-DEBC-43FA-B10C-A5BC99596928}" destId="{51325C0E-FF5C-4C95-9604-4F16197B3179}" srcOrd="0" destOrd="0" presId="urn:microsoft.com/office/officeart/2005/8/layout/hierarchy2"/>
    <dgm:cxn modelId="{2D90DAB9-F78C-4D26-BE66-A6396E59C714}" srcId="{7921E579-9DFB-4FB2-96EB-B0198D6A1044}" destId="{D313599F-B8E7-447E-BBC2-04F64AA1B85A}" srcOrd="1" destOrd="0" parTransId="{F4542A58-DEBC-43FA-B10C-A5BC99596928}" sibTransId="{CD240CF6-9219-4C82-9EBA-ADCCEE04B6FA}"/>
    <dgm:cxn modelId="{E822448D-E3FE-4B29-BA25-ADC86A65DA3F}" type="presOf" srcId="{F4542A58-DEBC-43FA-B10C-A5BC99596928}" destId="{0EAF76AB-80EB-4137-A269-5F0BC1D01DC2}" srcOrd="1" destOrd="0" presId="urn:microsoft.com/office/officeart/2005/8/layout/hierarchy2"/>
    <dgm:cxn modelId="{261B6B9B-9F72-4799-A37A-5EF26EDB1950}" type="presOf" srcId="{0C04EE61-B37F-4615-BED1-8DF005D562E7}" destId="{04AD2695-DD6D-49F0-A872-1B9F1EDF02D0}" srcOrd="0" destOrd="0" presId="urn:microsoft.com/office/officeart/2005/8/layout/hierarchy2"/>
    <dgm:cxn modelId="{B4D22AA3-440B-4BB8-9B1D-83D4C1C13BFD}" type="presOf" srcId="{18245AF1-CA9C-47CD-9742-FA7808F1CCE2}" destId="{A525205D-DFD8-4989-8990-6BDE3998461E}" srcOrd="0" destOrd="0" presId="urn:microsoft.com/office/officeart/2005/8/layout/hierarchy2"/>
    <dgm:cxn modelId="{7950A488-C46F-453C-AAA2-515AA9B82E0A}" type="presOf" srcId="{D313599F-B8E7-447E-BBC2-04F64AA1B85A}" destId="{4ED028F8-65FE-4208-8BE9-ACEDF0A53265}" srcOrd="0" destOrd="0" presId="urn:microsoft.com/office/officeart/2005/8/layout/hierarchy2"/>
    <dgm:cxn modelId="{4337AD07-AA81-44D1-B42C-4F0C4DE2EC90}" type="presOf" srcId="{0C04EE61-B37F-4615-BED1-8DF005D562E7}" destId="{D9BFE39A-4C0B-4688-A5B5-B5288667A849}" srcOrd="1" destOrd="0" presId="urn:microsoft.com/office/officeart/2005/8/layout/hierarchy2"/>
    <dgm:cxn modelId="{E999AFCB-8625-4DA4-816D-A334FD3B7F12}" type="presOf" srcId="{7921E579-9DFB-4FB2-96EB-B0198D6A1044}" destId="{7ADFE062-4962-4AFA-8FA8-D8F744188CAD}" srcOrd="0" destOrd="0" presId="urn:microsoft.com/office/officeart/2005/8/layout/hierarchy2"/>
    <dgm:cxn modelId="{6EB878EC-2686-4A5F-8B02-D599584CF774}" type="presOf" srcId="{F70298D4-8B9A-45AA-81AD-4DCC6054D52C}" destId="{5EDD7F16-BF62-4389-95CC-5E9FB2F78E57}" srcOrd="0" destOrd="0" presId="urn:microsoft.com/office/officeart/2005/8/layout/hierarchy2"/>
    <dgm:cxn modelId="{C1F86766-A570-4E75-9C16-0D64EC9A3DC3}" type="presOf" srcId="{FD8B7785-047A-4E07-A48A-07F6816A4666}" destId="{D5B931DC-9711-43EC-B0DE-6F3D98FBD3DE}" srcOrd="0" destOrd="0" presId="urn:microsoft.com/office/officeart/2005/8/layout/hierarchy2"/>
    <dgm:cxn modelId="{D839106F-DFEF-4296-ACE8-43DD40F4F62A}" srcId="{7921E579-9DFB-4FB2-96EB-B0198D6A1044}" destId="{FD8B7785-047A-4E07-A48A-07F6816A4666}" srcOrd="2" destOrd="0" parTransId="{18245AF1-CA9C-47CD-9742-FA7808F1CCE2}" sibTransId="{15C375DD-AA7B-418A-A7DD-2C9FFB34B2F7}"/>
    <dgm:cxn modelId="{615847AB-8755-4959-AD66-C70104F11146}" srcId="{F70298D4-8B9A-45AA-81AD-4DCC6054D52C}" destId="{7921E579-9DFB-4FB2-96EB-B0198D6A1044}" srcOrd="0" destOrd="0" parTransId="{CEEB2631-4E8E-44F7-8E7F-E86F164C4A3A}" sibTransId="{FBC1C57D-649A-408F-AFD3-839EBA413BE6}"/>
    <dgm:cxn modelId="{E5660BAA-7A78-4EB8-9FE9-B6DD029CDA5F}" type="presParOf" srcId="{5EDD7F16-BF62-4389-95CC-5E9FB2F78E57}" destId="{938189F2-423E-4886-981A-3696DC245ACB}" srcOrd="0" destOrd="0" presId="urn:microsoft.com/office/officeart/2005/8/layout/hierarchy2"/>
    <dgm:cxn modelId="{22FB078A-EA25-4526-B977-FF35163FD618}" type="presParOf" srcId="{938189F2-423E-4886-981A-3696DC245ACB}" destId="{7ADFE062-4962-4AFA-8FA8-D8F744188CAD}" srcOrd="0" destOrd="0" presId="urn:microsoft.com/office/officeart/2005/8/layout/hierarchy2"/>
    <dgm:cxn modelId="{C2E8C1B5-2E26-4BDE-857A-CF8C37064F12}" type="presParOf" srcId="{938189F2-423E-4886-981A-3696DC245ACB}" destId="{79E5882D-E23D-4A4B-A83E-4A16D2DC2FFC}" srcOrd="1" destOrd="0" presId="urn:microsoft.com/office/officeart/2005/8/layout/hierarchy2"/>
    <dgm:cxn modelId="{8111E4FB-21E1-460F-B9A3-B1ADE7FA3353}" type="presParOf" srcId="{79E5882D-E23D-4A4B-A83E-4A16D2DC2FFC}" destId="{04AD2695-DD6D-49F0-A872-1B9F1EDF02D0}" srcOrd="0" destOrd="0" presId="urn:microsoft.com/office/officeart/2005/8/layout/hierarchy2"/>
    <dgm:cxn modelId="{0D721F3D-93CC-4405-B005-7780012043D4}" type="presParOf" srcId="{04AD2695-DD6D-49F0-A872-1B9F1EDF02D0}" destId="{D9BFE39A-4C0B-4688-A5B5-B5288667A849}" srcOrd="0" destOrd="0" presId="urn:microsoft.com/office/officeart/2005/8/layout/hierarchy2"/>
    <dgm:cxn modelId="{00C6F64E-C23C-4A5B-8558-A8BCCF5D2B61}" type="presParOf" srcId="{79E5882D-E23D-4A4B-A83E-4A16D2DC2FFC}" destId="{60A97792-F773-417A-884D-1B0E73D64788}" srcOrd="1" destOrd="0" presId="urn:microsoft.com/office/officeart/2005/8/layout/hierarchy2"/>
    <dgm:cxn modelId="{EE6CB22C-96BC-4A8E-BA02-F077B659A7E6}" type="presParOf" srcId="{60A97792-F773-417A-884D-1B0E73D64788}" destId="{967C387D-8BFE-4686-A1F9-376DDE4C5A8B}" srcOrd="0" destOrd="0" presId="urn:microsoft.com/office/officeart/2005/8/layout/hierarchy2"/>
    <dgm:cxn modelId="{7DAD3ABD-092A-4CDC-A7B0-AE675940DACB}" type="presParOf" srcId="{60A97792-F773-417A-884D-1B0E73D64788}" destId="{584CE662-B598-47DE-9E83-FA1A1E6EE204}" srcOrd="1" destOrd="0" presId="urn:microsoft.com/office/officeart/2005/8/layout/hierarchy2"/>
    <dgm:cxn modelId="{AE980C2E-4C13-4EBF-B271-1552E84B87A1}" type="presParOf" srcId="{79E5882D-E23D-4A4B-A83E-4A16D2DC2FFC}" destId="{51325C0E-FF5C-4C95-9604-4F16197B3179}" srcOrd="2" destOrd="0" presId="urn:microsoft.com/office/officeart/2005/8/layout/hierarchy2"/>
    <dgm:cxn modelId="{E421BB76-33BA-43E6-ACA0-316F148D4A92}" type="presParOf" srcId="{51325C0E-FF5C-4C95-9604-4F16197B3179}" destId="{0EAF76AB-80EB-4137-A269-5F0BC1D01DC2}" srcOrd="0" destOrd="0" presId="urn:microsoft.com/office/officeart/2005/8/layout/hierarchy2"/>
    <dgm:cxn modelId="{49A257A1-B931-41DE-BB5C-AE91A1969048}" type="presParOf" srcId="{79E5882D-E23D-4A4B-A83E-4A16D2DC2FFC}" destId="{F4BB3FF1-1D1F-4DF5-B83B-703984986563}" srcOrd="3" destOrd="0" presId="urn:microsoft.com/office/officeart/2005/8/layout/hierarchy2"/>
    <dgm:cxn modelId="{85B35298-01E9-452F-925E-61635832067F}" type="presParOf" srcId="{F4BB3FF1-1D1F-4DF5-B83B-703984986563}" destId="{4ED028F8-65FE-4208-8BE9-ACEDF0A53265}" srcOrd="0" destOrd="0" presId="urn:microsoft.com/office/officeart/2005/8/layout/hierarchy2"/>
    <dgm:cxn modelId="{6C4747B8-C1B0-45F9-A3BA-9E4FFEA8FDC0}" type="presParOf" srcId="{F4BB3FF1-1D1F-4DF5-B83B-703984986563}" destId="{6B6F9D9D-52BA-4613-B7AA-5E5476534ACA}" srcOrd="1" destOrd="0" presId="urn:microsoft.com/office/officeart/2005/8/layout/hierarchy2"/>
    <dgm:cxn modelId="{4AB6BC7A-2E54-4CD3-8966-9903C1E0858E}" type="presParOf" srcId="{79E5882D-E23D-4A4B-A83E-4A16D2DC2FFC}" destId="{A525205D-DFD8-4989-8990-6BDE3998461E}" srcOrd="4" destOrd="0" presId="urn:microsoft.com/office/officeart/2005/8/layout/hierarchy2"/>
    <dgm:cxn modelId="{9B3DB1A4-8543-4713-B341-837FCADD2D0D}" type="presParOf" srcId="{A525205D-DFD8-4989-8990-6BDE3998461E}" destId="{FB28AF71-2EDE-4294-BA6C-75757CAF8114}" srcOrd="0" destOrd="0" presId="urn:microsoft.com/office/officeart/2005/8/layout/hierarchy2"/>
    <dgm:cxn modelId="{EB038F88-DA82-4AA3-8156-30C1158FF4C1}" type="presParOf" srcId="{79E5882D-E23D-4A4B-A83E-4A16D2DC2FFC}" destId="{5998F7DB-AF9E-4682-9AA7-203AABDA7806}" srcOrd="5" destOrd="0" presId="urn:microsoft.com/office/officeart/2005/8/layout/hierarchy2"/>
    <dgm:cxn modelId="{8E7ED37D-EC2C-4699-89F0-ED292101A092}" type="presParOf" srcId="{5998F7DB-AF9E-4682-9AA7-203AABDA7806}" destId="{D5B931DC-9711-43EC-B0DE-6F3D98FBD3DE}" srcOrd="0" destOrd="0" presId="urn:microsoft.com/office/officeart/2005/8/layout/hierarchy2"/>
    <dgm:cxn modelId="{DE8F508B-8045-4014-A876-762020AB30D5}" type="presParOf" srcId="{5998F7DB-AF9E-4682-9AA7-203AABDA7806}" destId="{64CADEAD-8F39-4F43-9FEB-7F50F9C54EB0}" srcOrd="1" destOrd="0" presId="urn:microsoft.com/office/officeart/2005/8/layout/hierarchy2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691F2F1-D308-429A-A672-7B99231798B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932F6BE-F8FF-46D4-98CB-DD855BCDF480}">
      <dgm:prSet phldrT="[Texto]"/>
      <dgm:spPr/>
      <dgm:t>
        <a:bodyPr/>
        <a:lstStyle/>
        <a:p>
          <a:r>
            <a:rPr lang="pt-BR" dirty="0" smtClean="0"/>
            <a:t>Obrigações</a:t>
          </a:r>
        </a:p>
        <a:p>
          <a:r>
            <a:rPr lang="pt-BR" i="1" dirty="0" err="1" smtClean="0"/>
            <a:t>propter</a:t>
          </a:r>
          <a:r>
            <a:rPr lang="pt-BR" i="1" dirty="0" smtClean="0"/>
            <a:t> </a:t>
          </a:r>
          <a:r>
            <a:rPr lang="pt-BR" i="1" dirty="0" err="1" smtClean="0"/>
            <a:t>rem</a:t>
          </a:r>
          <a:endParaRPr lang="pt-BR" i="1" dirty="0"/>
        </a:p>
      </dgm:t>
    </dgm:pt>
    <dgm:pt modelId="{43D7E333-3AB8-4FE0-9779-32AA5301EEE0}" type="parTrans" cxnId="{651ECFC2-FBFA-4D58-B00C-791814EEEBAE}">
      <dgm:prSet/>
      <dgm:spPr/>
      <dgm:t>
        <a:bodyPr/>
        <a:lstStyle/>
        <a:p>
          <a:endParaRPr lang="pt-BR"/>
        </a:p>
      </dgm:t>
    </dgm:pt>
    <dgm:pt modelId="{403EB052-6884-4325-A161-4BF393F2206E}" type="sibTrans" cxnId="{651ECFC2-FBFA-4D58-B00C-791814EEEBAE}">
      <dgm:prSet/>
      <dgm:spPr/>
      <dgm:t>
        <a:bodyPr/>
        <a:lstStyle/>
        <a:p>
          <a:endParaRPr lang="pt-BR"/>
        </a:p>
      </dgm:t>
    </dgm:pt>
    <dgm:pt modelId="{D4CD8FF6-DC8D-408E-B827-13B2F171881D}">
      <dgm:prSet phldrT="[Texto]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dirty="0" smtClean="0"/>
            <a:t>Recai sobre uma pessoa por força de determinado direito real;</a:t>
          </a:r>
          <a:endParaRPr lang="pt-BR" dirty="0"/>
        </a:p>
      </dgm:t>
    </dgm:pt>
    <dgm:pt modelId="{F4A5C129-257B-462E-A1B6-A93FE9367E52}" type="parTrans" cxnId="{3E75E338-9A6B-48B1-869A-3229A5BBF52D}">
      <dgm:prSet/>
      <dgm:spPr/>
      <dgm:t>
        <a:bodyPr/>
        <a:lstStyle/>
        <a:p>
          <a:endParaRPr lang="pt-BR"/>
        </a:p>
      </dgm:t>
    </dgm:pt>
    <dgm:pt modelId="{4511005E-4F01-4331-BDBE-DEC434E87980}" type="sibTrans" cxnId="{3E75E338-9A6B-48B1-869A-3229A5BBF52D}">
      <dgm:prSet/>
      <dgm:spPr/>
      <dgm:t>
        <a:bodyPr/>
        <a:lstStyle/>
        <a:p>
          <a:endParaRPr lang="pt-BR"/>
        </a:p>
      </dgm:t>
    </dgm:pt>
    <dgm:pt modelId="{08316811-9920-4DB7-A4CF-09D046B4ECD4}">
      <dgm:prSet phldrT="[Texto]"/>
      <dgm:spPr/>
      <dgm:t>
        <a:bodyPr/>
        <a:lstStyle/>
        <a:p>
          <a:r>
            <a:rPr lang="pt-BR" dirty="0" smtClean="0"/>
            <a:t>Ônus Reais</a:t>
          </a:r>
          <a:endParaRPr lang="pt-BR" dirty="0"/>
        </a:p>
      </dgm:t>
    </dgm:pt>
    <dgm:pt modelId="{1BAA335C-D595-4974-9CFD-E035C9C5AC24}" type="parTrans" cxnId="{914258CB-FE20-4D3F-91F8-3F6FFA55BA20}">
      <dgm:prSet/>
      <dgm:spPr/>
      <dgm:t>
        <a:bodyPr/>
        <a:lstStyle/>
        <a:p>
          <a:endParaRPr lang="pt-BR"/>
        </a:p>
      </dgm:t>
    </dgm:pt>
    <dgm:pt modelId="{2F6C9BD3-9659-4FA5-95FA-FA5AD0C79FF9}" type="sibTrans" cxnId="{914258CB-FE20-4D3F-91F8-3F6FFA55BA20}">
      <dgm:prSet/>
      <dgm:spPr/>
      <dgm:t>
        <a:bodyPr/>
        <a:lstStyle/>
        <a:p>
          <a:endParaRPr lang="pt-BR"/>
        </a:p>
      </dgm:t>
    </dgm:pt>
    <dgm:pt modelId="{E7346E96-0195-4959-AAE9-778156894733}">
      <dgm:prSet phldrT="[Texto]"/>
      <dgm:spPr/>
      <dgm:t>
        <a:bodyPr/>
        <a:lstStyle/>
        <a:p>
          <a:pPr algn="just"/>
          <a:r>
            <a:rPr lang="pt-BR" dirty="0" smtClean="0"/>
            <a:t>Obrigações que limitam  o uso e gozo da propriedade</a:t>
          </a:r>
          <a:endParaRPr lang="pt-BR" dirty="0"/>
        </a:p>
      </dgm:t>
    </dgm:pt>
    <dgm:pt modelId="{51C91BB2-D86F-49C4-928F-2C0DB88E4E69}" type="parTrans" cxnId="{679C652C-2122-4101-B5D1-64665724993D}">
      <dgm:prSet/>
      <dgm:spPr/>
      <dgm:t>
        <a:bodyPr/>
        <a:lstStyle/>
        <a:p>
          <a:endParaRPr lang="pt-BR"/>
        </a:p>
      </dgm:t>
    </dgm:pt>
    <dgm:pt modelId="{0BDC852C-AB93-4448-B63A-0E624E5DF65A}" type="sibTrans" cxnId="{679C652C-2122-4101-B5D1-64665724993D}">
      <dgm:prSet/>
      <dgm:spPr/>
      <dgm:t>
        <a:bodyPr/>
        <a:lstStyle/>
        <a:p>
          <a:endParaRPr lang="pt-BR"/>
        </a:p>
      </dgm:t>
    </dgm:pt>
    <dgm:pt modelId="{087683CF-A7DF-4858-A577-12B5FCBBA8FD}">
      <dgm:prSet phldrT="[Texto]"/>
      <dgm:spPr/>
      <dgm:t>
        <a:bodyPr/>
        <a:lstStyle/>
        <a:p>
          <a:pPr algn="just"/>
          <a:r>
            <a:rPr lang="pt-BR" b="0" i="0" dirty="0" smtClean="0"/>
            <a:t>verdadeiro gravame oponível </a:t>
          </a:r>
          <a:r>
            <a:rPr lang="pt-BR" b="0" i="1" dirty="0" smtClean="0"/>
            <a:t>erga </a:t>
          </a:r>
          <a:r>
            <a:rPr lang="pt-BR" b="0" i="1" dirty="0" err="1" smtClean="0"/>
            <a:t>omnes</a:t>
          </a:r>
          <a:r>
            <a:rPr lang="pt-BR" b="0" i="0" dirty="0" smtClean="0"/>
            <a:t>;</a:t>
          </a:r>
          <a:endParaRPr lang="pt-BR" dirty="0"/>
        </a:p>
      </dgm:t>
    </dgm:pt>
    <dgm:pt modelId="{3410C20E-9724-4C28-ADF3-906475B2CF9F}" type="parTrans" cxnId="{3304D535-578F-4875-A155-B2E98487A6C9}">
      <dgm:prSet/>
      <dgm:spPr/>
      <dgm:t>
        <a:bodyPr/>
        <a:lstStyle/>
        <a:p>
          <a:endParaRPr lang="pt-BR"/>
        </a:p>
      </dgm:t>
    </dgm:pt>
    <dgm:pt modelId="{DFB11BE4-F39C-4FEF-9236-93D161EE93AE}" type="sibTrans" cxnId="{3304D535-578F-4875-A155-B2E98487A6C9}">
      <dgm:prSet/>
      <dgm:spPr/>
      <dgm:t>
        <a:bodyPr/>
        <a:lstStyle/>
        <a:p>
          <a:endParaRPr lang="pt-BR"/>
        </a:p>
      </dgm:t>
    </dgm:pt>
    <dgm:pt modelId="{22FAFF50-1422-400A-A105-66BE29917072}">
      <dgm:prSet phldrT="[Texto]"/>
      <dgm:spPr/>
      <dgm:t>
        <a:bodyPr/>
        <a:lstStyle/>
        <a:p>
          <a:r>
            <a:rPr lang="pt-BR" dirty="0" smtClean="0"/>
            <a:t>Obrigações com eficácia real</a:t>
          </a:r>
          <a:endParaRPr lang="pt-BR" dirty="0"/>
        </a:p>
      </dgm:t>
    </dgm:pt>
    <dgm:pt modelId="{02BA86E0-EEFC-423D-B73F-7F483DD3B302}" type="parTrans" cxnId="{BEA3BBC1-0B59-49BD-A86F-7ACC7C081E49}">
      <dgm:prSet/>
      <dgm:spPr/>
      <dgm:t>
        <a:bodyPr/>
        <a:lstStyle/>
        <a:p>
          <a:endParaRPr lang="pt-BR"/>
        </a:p>
      </dgm:t>
    </dgm:pt>
    <dgm:pt modelId="{963E32BB-50ED-467E-AFA6-3CB3BB8CE582}" type="sibTrans" cxnId="{BEA3BBC1-0B59-49BD-A86F-7ACC7C081E49}">
      <dgm:prSet/>
      <dgm:spPr/>
      <dgm:t>
        <a:bodyPr/>
        <a:lstStyle/>
        <a:p>
          <a:endParaRPr lang="pt-BR"/>
        </a:p>
      </dgm:t>
    </dgm:pt>
    <dgm:pt modelId="{5606DABE-6807-4A1B-85E2-035BBEB40230}">
      <dgm:prSet phldrT="[Texto]"/>
      <dgm:spPr/>
      <dgm:t>
        <a:bodyPr/>
        <a:lstStyle/>
        <a:p>
          <a:pPr algn="just"/>
          <a:r>
            <a:rPr lang="pt-BR" dirty="0" smtClean="0"/>
            <a:t>Obrigações contratuais que, por força de lei, alcançam a dimensão de direito real;</a:t>
          </a:r>
          <a:endParaRPr lang="pt-BR" dirty="0"/>
        </a:p>
      </dgm:t>
    </dgm:pt>
    <dgm:pt modelId="{C268ECB3-2B20-47C9-B728-F5FB6502E913}" type="parTrans" cxnId="{8301CA11-EB88-4F75-B9DA-F44E01C93F6B}">
      <dgm:prSet/>
      <dgm:spPr/>
      <dgm:t>
        <a:bodyPr/>
        <a:lstStyle/>
        <a:p>
          <a:endParaRPr lang="pt-BR"/>
        </a:p>
      </dgm:t>
    </dgm:pt>
    <dgm:pt modelId="{E9746642-669A-41AC-9553-2E5FFFCF2D7E}" type="sibTrans" cxnId="{8301CA11-EB88-4F75-B9DA-F44E01C93F6B}">
      <dgm:prSet/>
      <dgm:spPr/>
      <dgm:t>
        <a:bodyPr/>
        <a:lstStyle/>
        <a:p>
          <a:endParaRPr lang="pt-BR"/>
        </a:p>
      </dgm:t>
    </dgm:pt>
    <dgm:pt modelId="{F714A088-916C-4D6D-B3B3-D3C4ABB95D89}">
      <dgm:prSet phldrT="[Texto]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dirty="0" smtClean="0"/>
            <a:t>Recai sobre o titular do domínio ou detentor de determ. coisa;</a:t>
          </a:r>
          <a:endParaRPr lang="pt-BR" dirty="0"/>
        </a:p>
      </dgm:t>
    </dgm:pt>
    <dgm:pt modelId="{D3A17492-8906-4959-8F52-629DA38E42D6}" type="parTrans" cxnId="{78753DD9-3E41-4CA1-90BF-914680232B9B}">
      <dgm:prSet/>
      <dgm:spPr/>
    </dgm:pt>
    <dgm:pt modelId="{45A7973B-0792-48C4-864B-B68895A0C6DE}" type="sibTrans" cxnId="{78753DD9-3E41-4CA1-90BF-914680232B9B}">
      <dgm:prSet/>
      <dgm:spPr/>
    </dgm:pt>
    <dgm:pt modelId="{5DF0AABB-2614-411C-84ED-FB06144A0875}">
      <dgm:prSet phldrT="[Texto]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dirty="0" smtClean="0"/>
            <a:t>Surgem </a:t>
          </a:r>
          <a:r>
            <a:rPr lang="pt-BR" i="1" dirty="0" smtClean="0"/>
            <a:t>ex vi </a:t>
          </a:r>
          <a:r>
            <a:rPr lang="pt-BR" i="1" dirty="0" err="1" smtClean="0"/>
            <a:t>legis</a:t>
          </a:r>
          <a:r>
            <a:rPr lang="pt-BR" dirty="0" smtClean="0"/>
            <a:t> = atrelada a direitos reais;</a:t>
          </a:r>
          <a:endParaRPr lang="pt-BR" dirty="0"/>
        </a:p>
      </dgm:t>
    </dgm:pt>
    <dgm:pt modelId="{D7C2BFDF-4B44-4329-8570-7F6D78FA944E}" type="parTrans" cxnId="{559C4DD3-7E40-4BEA-9AF9-55A810490441}">
      <dgm:prSet/>
      <dgm:spPr/>
    </dgm:pt>
    <dgm:pt modelId="{FE5C832C-AD82-4F5E-865E-5E5A391633B1}" type="sibTrans" cxnId="{559C4DD3-7E40-4BEA-9AF9-55A810490441}">
      <dgm:prSet/>
      <dgm:spPr/>
    </dgm:pt>
    <dgm:pt modelId="{066952AE-1038-41F5-AD79-930C68558061}">
      <dgm:prSet phldrT="[Texto]"/>
      <dgm:spPr/>
      <dgm:t>
        <a:bodyPr/>
        <a:lstStyle/>
        <a:p>
          <a:pPr algn="just"/>
          <a:r>
            <a:rPr lang="pt-BR" b="0" i="0" dirty="0" smtClean="0"/>
            <a:t>Aderem e acompanham a coisa;</a:t>
          </a:r>
          <a:endParaRPr lang="pt-BR" dirty="0"/>
        </a:p>
      </dgm:t>
    </dgm:pt>
    <dgm:pt modelId="{AAC1778B-002C-4351-AA92-8C1AA1CB6C0C}" type="parTrans" cxnId="{76B91008-AE78-43B1-9588-E415DDBB292F}">
      <dgm:prSet/>
      <dgm:spPr/>
    </dgm:pt>
    <dgm:pt modelId="{328A11F6-3B4B-490D-8AAE-C3C29D4547A9}" type="sibTrans" cxnId="{76B91008-AE78-43B1-9588-E415DDBB292F}">
      <dgm:prSet/>
      <dgm:spPr/>
    </dgm:pt>
    <dgm:pt modelId="{97C056A8-22F1-4002-BFDB-74B695FC3A5B}">
      <dgm:prSet phldrT="[Texto]"/>
      <dgm:spPr/>
      <dgm:t>
        <a:bodyPr/>
        <a:lstStyle/>
        <a:p>
          <a:pPr algn="just"/>
          <a:r>
            <a:rPr lang="pt-BR" b="0" i="0" dirty="0" smtClean="0"/>
            <a:t>Quem deve é a coisa e não a pessoa;</a:t>
          </a:r>
          <a:endParaRPr lang="pt-BR" dirty="0"/>
        </a:p>
      </dgm:t>
    </dgm:pt>
    <dgm:pt modelId="{5AF110B8-1408-4D9A-A0D6-F1ADFD6116C9}" type="parTrans" cxnId="{24BFEE27-CCE9-4389-94A5-775503D6D750}">
      <dgm:prSet/>
      <dgm:spPr/>
    </dgm:pt>
    <dgm:pt modelId="{344BB11F-A7F6-4142-AC7B-B47F63FE8370}" type="sibTrans" cxnId="{24BFEE27-CCE9-4389-94A5-775503D6D750}">
      <dgm:prSet/>
      <dgm:spPr/>
    </dgm:pt>
    <dgm:pt modelId="{7A8EC390-D335-4459-AD73-2A08DA9BE79C}">
      <dgm:prSet phldrT="[Texto]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dirty="0" smtClean="0"/>
            <a:t> Ex: IPTU, RL</a:t>
          </a:r>
          <a:endParaRPr lang="pt-BR" dirty="0"/>
        </a:p>
      </dgm:t>
    </dgm:pt>
    <dgm:pt modelId="{74FE1231-B1B4-435F-9C80-5B75F6D11D36}" type="parTrans" cxnId="{6D719DA7-A30D-4D8D-A043-9AD4D8444039}">
      <dgm:prSet/>
      <dgm:spPr/>
    </dgm:pt>
    <dgm:pt modelId="{6F6801EA-55E6-4837-A1A2-A9914BA7630B}" type="sibTrans" cxnId="{6D719DA7-A30D-4D8D-A043-9AD4D8444039}">
      <dgm:prSet/>
      <dgm:spPr/>
    </dgm:pt>
    <dgm:pt modelId="{076C640E-5C43-4CEC-8AE5-F45AE31DC232}">
      <dgm:prSet phldrT="[Texto]"/>
      <dgm:spPr/>
      <dgm:t>
        <a:bodyPr/>
        <a:lstStyle/>
        <a:p>
          <a:pPr algn="just"/>
          <a:r>
            <a:rPr lang="pt-BR" dirty="0" smtClean="0"/>
            <a:t>Ex: Renda constituída sobre imóvel.</a:t>
          </a:r>
          <a:endParaRPr lang="pt-BR" dirty="0"/>
        </a:p>
      </dgm:t>
    </dgm:pt>
    <dgm:pt modelId="{8F882A20-43D9-4EAF-B352-8B7B7EF9C68F}" type="parTrans" cxnId="{A33AE055-260D-4C82-80B6-2E529059AD02}">
      <dgm:prSet/>
      <dgm:spPr/>
    </dgm:pt>
    <dgm:pt modelId="{77AE1F34-7606-47AE-A636-8A8A6156C73F}" type="sibTrans" cxnId="{A33AE055-260D-4C82-80B6-2E529059AD02}">
      <dgm:prSet/>
      <dgm:spPr/>
    </dgm:pt>
    <dgm:pt modelId="{2337260C-94C0-4D3F-8C05-4AC121649964}">
      <dgm:prSet phldrT="[Texto]"/>
      <dgm:spPr/>
      <dgm:t>
        <a:bodyPr/>
        <a:lstStyle/>
        <a:p>
          <a:pPr algn="just"/>
          <a:r>
            <a:rPr lang="pt-BR" dirty="0" smtClean="0"/>
            <a:t>Responsabilidade limitada ao bem onerado;</a:t>
          </a:r>
          <a:endParaRPr lang="pt-BR" dirty="0"/>
        </a:p>
      </dgm:t>
    </dgm:pt>
    <dgm:pt modelId="{258D64D2-C76F-4E3E-804F-15FB78540A1A}" type="parTrans" cxnId="{95CBD4C7-8D59-4226-88C9-2D0B73CD1780}">
      <dgm:prSet/>
      <dgm:spPr/>
    </dgm:pt>
    <dgm:pt modelId="{F50B4FD4-5D73-454D-87D5-1B9014EFD458}" type="sibTrans" cxnId="{95CBD4C7-8D59-4226-88C9-2D0B73CD1780}">
      <dgm:prSet/>
      <dgm:spPr/>
    </dgm:pt>
    <dgm:pt modelId="{2A719678-8208-4CB3-A102-10108D8FE882}">
      <dgm:prSet phldrT="[Texto]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dirty="0" smtClean="0"/>
            <a:t>Responde o devedor com todos os seus bens, ilimitadamente;</a:t>
          </a:r>
          <a:endParaRPr lang="pt-BR" dirty="0"/>
        </a:p>
      </dgm:t>
    </dgm:pt>
    <dgm:pt modelId="{7DB90984-3EC9-4ACD-99E4-0ABC17949D4C}" type="parTrans" cxnId="{FAFEDC4F-7D6C-4AEE-A5A0-CE445E91F6E2}">
      <dgm:prSet/>
      <dgm:spPr/>
    </dgm:pt>
    <dgm:pt modelId="{DAA44267-6B6B-42BC-A388-BBB3306F9923}" type="sibTrans" cxnId="{FAFEDC4F-7D6C-4AEE-A5A0-CE445E91F6E2}">
      <dgm:prSet/>
      <dgm:spPr/>
    </dgm:pt>
    <dgm:pt modelId="{194171BD-AB8E-4754-9FD4-472D913B0F0F}">
      <dgm:prSet phldrT="[Texto]"/>
      <dgm:spPr/>
      <dgm:t>
        <a:bodyPr/>
        <a:lstStyle/>
        <a:p>
          <a:pPr algn="just"/>
          <a:r>
            <a:rPr lang="pt-BR" dirty="0" smtClean="0"/>
            <a:t>Desaparecem com o perecimento do objeto;</a:t>
          </a:r>
          <a:endParaRPr lang="pt-BR" dirty="0"/>
        </a:p>
      </dgm:t>
    </dgm:pt>
    <dgm:pt modelId="{18B6DFFA-6BAB-4711-B6E0-9C0950E2C421}" type="parTrans" cxnId="{81D58CE3-850F-41C3-8AE2-D1CD4F22ADBE}">
      <dgm:prSet/>
      <dgm:spPr/>
    </dgm:pt>
    <dgm:pt modelId="{4994EA07-2817-41DA-A838-CD8DBFE8B1BB}" type="sibTrans" cxnId="{81D58CE3-850F-41C3-8AE2-D1CD4F22ADBE}">
      <dgm:prSet/>
      <dgm:spPr/>
    </dgm:pt>
    <dgm:pt modelId="{409FA861-5B08-46D9-8DB7-5F388DD2A65E}">
      <dgm:prSet phldrT="[Texto]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dirty="0" smtClean="0"/>
            <a:t>Não desaparecem com o perecimento do objeto;</a:t>
          </a:r>
          <a:endParaRPr lang="pt-BR" dirty="0"/>
        </a:p>
      </dgm:t>
    </dgm:pt>
    <dgm:pt modelId="{EEBCABB1-5188-4FA9-A695-EDBCB26F3396}" type="parTrans" cxnId="{9C66F6C5-4716-4DEA-8586-9CE1EA07586A}">
      <dgm:prSet/>
      <dgm:spPr/>
    </dgm:pt>
    <dgm:pt modelId="{809CE5DA-1DA0-441E-9D27-1435AFB2D078}" type="sibTrans" cxnId="{9C66F6C5-4716-4DEA-8586-9CE1EA07586A}">
      <dgm:prSet/>
      <dgm:spPr/>
    </dgm:pt>
    <dgm:pt modelId="{942E967C-2027-454B-A7B5-14D1A7540D79}">
      <dgm:prSet phldrT="[Texto]"/>
      <dgm:spPr/>
      <dgm:t>
        <a:bodyPr/>
        <a:lstStyle/>
        <a:p>
          <a:pPr algn="just"/>
          <a:r>
            <a:rPr lang="pt-BR" dirty="0" smtClean="0"/>
            <a:t>Embora direitos reais sejam taxativamente criados por lei, relações contratuais registradas no cartório imobiliário, transcendem o direito pessoal, alcançando a dimensão de direito real;</a:t>
          </a:r>
          <a:endParaRPr lang="pt-BR" dirty="0"/>
        </a:p>
      </dgm:t>
    </dgm:pt>
    <dgm:pt modelId="{DB56B062-D6A3-47D8-974C-A2677FF3E958}" type="parTrans" cxnId="{9A5FEF94-C64C-4E80-9422-713C2065EA12}">
      <dgm:prSet/>
      <dgm:spPr/>
    </dgm:pt>
    <dgm:pt modelId="{CA04C7B3-B51B-4C35-B61D-1DC33263268C}" type="sibTrans" cxnId="{9A5FEF94-C64C-4E80-9422-713C2065EA12}">
      <dgm:prSet/>
      <dgm:spPr/>
    </dgm:pt>
    <dgm:pt modelId="{23D3EEB7-D667-4E16-96A8-89022F18CAF2}">
      <dgm:prSet phldrT="[Texto]"/>
      <dgm:spPr/>
      <dgm:t>
        <a:bodyPr/>
        <a:lstStyle/>
        <a:p>
          <a:pPr algn="just"/>
          <a:r>
            <a:rPr lang="pt-BR" dirty="0" smtClean="0"/>
            <a:t>Ex: Compromisso de compra e venda, em favor de promitente comprador, sem pacto de arrependimento, registrado em cartório</a:t>
          </a:r>
          <a:endParaRPr lang="pt-BR" dirty="0"/>
        </a:p>
      </dgm:t>
    </dgm:pt>
    <dgm:pt modelId="{CD1B4C2B-F3A5-4B9D-8916-8C37525366B5}" type="parTrans" cxnId="{FF05CB81-EB6E-41B5-99C2-D60DC0B3AA7D}">
      <dgm:prSet/>
      <dgm:spPr/>
    </dgm:pt>
    <dgm:pt modelId="{D443764B-7EAC-42E4-ACC6-5E035FD2B317}" type="sibTrans" cxnId="{FF05CB81-EB6E-41B5-99C2-D60DC0B3AA7D}">
      <dgm:prSet/>
      <dgm:spPr/>
    </dgm:pt>
    <dgm:pt modelId="{5F15FF77-7C05-4E01-84A5-E42FBDB517FA}" type="pres">
      <dgm:prSet presAssocID="{7691F2F1-D308-429A-A672-7B99231798B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3F929CC-0FDF-4FC8-9175-77AC04C4453A}" type="pres">
      <dgm:prSet presAssocID="{0932F6BE-F8FF-46D4-98CB-DD855BCDF480}" presName="composite" presStyleCnt="0"/>
      <dgm:spPr/>
    </dgm:pt>
    <dgm:pt modelId="{9524690F-191D-415C-AF21-4F136A5162C3}" type="pres">
      <dgm:prSet presAssocID="{0932F6BE-F8FF-46D4-98CB-DD855BCDF48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D941B26-B9BE-4BC8-BEE2-C23031F055AC}" type="pres">
      <dgm:prSet presAssocID="{0932F6BE-F8FF-46D4-98CB-DD855BCDF48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E91326B-4AFF-4720-8D4C-9DD0AA6E7283}" type="pres">
      <dgm:prSet presAssocID="{403EB052-6884-4325-A161-4BF393F2206E}" presName="space" presStyleCnt="0"/>
      <dgm:spPr/>
    </dgm:pt>
    <dgm:pt modelId="{26FFC8D4-CF38-445C-9B46-F8B3B88C45EB}" type="pres">
      <dgm:prSet presAssocID="{08316811-9920-4DB7-A4CF-09D046B4ECD4}" presName="composite" presStyleCnt="0"/>
      <dgm:spPr/>
    </dgm:pt>
    <dgm:pt modelId="{AAFFEBD3-763A-4193-AE15-86030C167838}" type="pres">
      <dgm:prSet presAssocID="{08316811-9920-4DB7-A4CF-09D046B4ECD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2568E1C-5892-4C09-8C9E-0882CB0E8464}" type="pres">
      <dgm:prSet presAssocID="{08316811-9920-4DB7-A4CF-09D046B4ECD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06F1076-8F17-4A01-93F6-B801E193AF21}" type="pres">
      <dgm:prSet presAssocID="{2F6C9BD3-9659-4FA5-95FA-FA5AD0C79FF9}" presName="space" presStyleCnt="0"/>
      <dgm:spPr/>
    </dgm:pt>
    <dgm:pt modelId="{52D69807-011B-4A8D-8746-5D740F62278E}" type="pres">
      <dgm:prSet presAssocID="{22FAFF50-1422-400A-A105-66BE29917072}" presName="composite" presStyleCnt="0"/>
      <dgm:spPr/>
    </dgm:pt>
    <dgm:pt modelId="{C19E0881-F5D1-4781-AD56-1DE480CCD1CF}" type="pres">
      <dgm:prSet presAssocID="{22FAFF50-1422-400A-A105-66BE2991707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D0D0860-4E9A-4BB1-9819-F80D71FB5C85}" type="pres">
      <dgm:prSet presAssocID="{22FAFF50-1422-400A-A105-66BE29917072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7F3DF15-CF38-4B73-8BFC-92A2A9EDF13C}" type="presOf" srcId="{409FA861-5B08-46D9-8DB7-5F388DD2A65E}" destId="{0D941B26-B9BE-4BC8-BEE2-C23031F055AC}" srcOrd="0" destOrd="4" presId="urn:microsoft.com/office/officeart/2005/8/layout/hList1"/>
    <dgm:cxn modelId="{74E48040-93E1-43F8-964F-12B2308FECFF}" type="presOf" srcId="{97C056A8-22F1-4002-BFDB-74B695FC3A5B}" destId="{B2568E1C-5892-4C09-8C9E-0882CB0E8464}" srcOrd="0" destOrd="3" presId="urn:microsoft.com/office/officeart/2005/8/layout/hList1"/>
    <dgm:cxn modelId="{A0511C5D-4686-4A53-92FD-6FAD6BB01D86}" type="presOf" srcId="{5DF0AABB-2614-411C-84ED-FB06144A0875}" destId="{0D941B26-B9BE-4BC8-BEE2-C23031F055AC}" srcOrd="0" destOrd="2" presId="urn:microsoft.com/office/officeart/2005/8/layout/hList1"/>
    <dgm:cxn modelId="{FF05CB81-EB6E-41B5-99C2-D60DC0B3AA7D}" srcId="{22FAFF50-1422-400A-A105-66BE29917072}" destId="{23D3EEB7-D667-4E16-96A8-89022F18CAF2}" srcOrd="2" destOrd="0" parTransId="{CD1B4C2B-F3A5-4B9D-8916-8C37525366B5}" sibTransId="{D443764B-7EAC-42E4-ACC6-5E035FD2B317}"/>
    <dgm:cxn modelId="{52424F88-F457-4D8E-9627-FC4D62E460C0}" type="presOf" srcId="{5606DABE-6807-4A1B-85E2-035BBEB40230}" destId="{2D0D0860-4E9A-4BB1-9819-F80D71FB5C85}" srcOrd="0" destOrd="0" presId="urn:microsoft.com/office/officeart/2005/8/layout/hList1"/>
    <dgm:cxn modelId="{44B8AF06-943D-47D1-BE21-5C79BD75B80B}" type="presOf" srcId="{E7346E96-0195-4959-AAE9-778156894733}" destId="{B2568E1C-5892-4C09-8C9E-0882CB0E8464}" srcOrd="0" destOrd="0" presId="urn:microsoft.com/office/officeart/2005/8/layout/hList1"/>
    <dgm:cxn modelId="{8301CA11-EB88-4F75-B9DA-F44E01C93F6B}" srcId="{22FAFF50-1422-400A-A105-66BE29917072}" destId="{5606DABE-6807-4A1B-85E2-035BBEB40230}" srcOrd="0" destOrd="0" parTransId="{C268ECB3-2B20-47C9-B728-F5FB6502E913}" sibTransId="{E9746642-669A-41AC-9553-2E5FFFCF2D7E}"/>
    <dgm:cxn modelId="{FAFEDC4F-7D6C-4AEE-A5A0-CE445E91F6E2}" srcId="{0932F6BE-F8FF-46D4-98CB-DD855BCDF480}" destId="{2A719678-8208-4CB3-A102-10108D8FE882}" srcOrd="3" destOrd="0" parTransId="{7DB90984-3EC9-4ACD-99E4-0ABC17949D4C}" sibTransId="{DAA44267-6B6B-42BC-A388-BBB3306F9923}"/>
    <dgm:cxn modelId="{A33AE055-260D-4C82-80B6-2E529059AD02}" srcId="{08316811-9920-4DB7-A4CF-09D046B4ECD4}" destId="{076C640E-5C43-4CEC-8AE5-F45AE31DC232}" srcOrd="6" destOrd="0" parTransId="{8F882A20-43D9-4EAF-B352-8B7B7EF9C68F}" sibTransId="{77AE1F34-7606-47AE-A636-8A8A6156C73F}"/>
    <dgm:cxn modelId="{3182080E-4B22-4B50-B8AD-A378E3881411}" type="presOf" srcId="{7A8EC390-D335-4459-AD73-2A08DA9BE79C}" destId="{0D941B26-B9BE-4BC8-BEE2-C23031F055AC}" srcOrd="0" destOrd="5" presId="urn:microsoft.com/office/officeart/2005/8/layout/hList1"/>
    <dgm:cxn modelId="{ABDB030C-A1E4-41B3-ADF6-092FD7AA318A}" type="presOf" srcId="{7691F2F1-D308-429A-A672-7B99231798B3}" destId="{5F15FF77-7C05-4E01-84A5-E42FBDB517FA}" srcOrd="0" destOrd="0" presId="urn:microsoft.com/office/officeart/2005/8/layout/hList1"/>
    <dgm:cxn modelId="{BEA3BBC1-0B59-49BD-A86F-7ACC7C081E49}" srcId="{7691F2F1-D308-429A-A672-7B99231798B3}" destId="{22FAFF50-1422-400A-A105-66BE29917072}" srcOrd="2" destOrd="0" parTransId="{02BA86E0-EEFC-423D-B73F-7F483DD3B302}" sibTransId="{963E32BB-50ED-467E-AFA6-3CB3BB8CE582}"/>
    <dgm:cxn modelId="{3304D535-578F-4875-A155-B2E98487A6C9}" srcId="{08316811-9920-4DB7-A4CF-09D046B4ECD4}" destId="{087683CF-A7DF-4858-A577-12B5FCBBA8FD}" srcOrd="1" destOrd="0" parTransId="{3410C20E-9724-4C28-ADF3-906475B2CF9F}" sibTransId="{DFB11BE4-F39C-4FEF-9236-93D161EE93AE}"/>
    <dgm:cxn modelId="{BFA6EC2D-782E-43D8-8EDC-A729FB7EFAF0}" type="presOf" srcId="{942E967C-2027-454B-A7B5-14D1A7540D79}" destId="{2D0D0860-4E9A-4BB1-9819-F80D71FB5C85}" srcOrd="0" destOrd="1" presId="urn:microsoft.com/office/officeart/2005/8/layout/hList1"/>
    <dgm:cxn modelId="{FB258527-101E-473A-8AB9-FA3D19CD129A}" type="presOf" srcId="{087683CF-A7DF-4858-A577-12B5FCBBA8FD}" destId="{B2568E1C-5892-4C09-8C9E-0882CB0E8464}" srcOrd="0" destOrd="1" presId="urn:microsoft.com/office/officeart/2005/8/layout/hList1"/>
    <dgm:cxn modelId="{9C273010-2409-4308-A861-399264A15DC9}" type="presOf" srcId="{194171BD-AB8E-4754-9FD4-472D913B0F0F}" destId="{B2568E1C-5892-4C09-8C9E-0882CB0E8464}" srcOrd="0" destOrd="5" presId="urn:microsoft.com/office/officeart/2005/8/layout/hList1"/>
    <dgm:cxn modelId="{471119DC-92B6-458C-895C-4121782A4137}" type="presOf" srcId="{2A719678-8208-4CB3-A102-10108D8FE882}" destId="{0D941B26-B9BE-4BC8-BEE2-C23031F055AC}" srcOrd="0" destOrd="3" presId="urn:microsoft.com/office/officeart/2005/8/layout/hList1"/>
    <dgm:cxn modelId="{F62A50E0-8BC6-465F-A828-A9B958198E66}" type="presOf" srcId="{F714A088-916C-4D6D-B3B3-D3C4ABB95D89}" destId="{0D941B26-B9BE-4BC8-BEE2-C23031F055AC}" srcOrd="0" destOrd="1" presId="urn:microsoft.com/office/officeart/2005/8/layout/hList1"/>
    <dgm:cxn modelId="{24BFEE27-CCE9-4389-94A5-775503D6D750}" srcId="{08316811-9920-4DB7-A4CF-09D046B4ECD4}" destId="{97C056A8-22F1-4002-BFDB-74B695FC3A5B}" srcOrd="3" destOrd="0" parTransId="{5AF110B8-1408-4D9A-A0D6-F1ADFD6116C9}" sibTransId="{344BB11F-A7F6-4142-AC7B-B47F63FE8370}"/>
    <dgm:cxn modelId="{417398AB-6747-4894-857F-52895B7C927D}" type="presOf" srcId="{23D3EEB7-D667-4E16-96A8-89022F18CAF2}" destId="{2D0D0860-4E9A-4BB1-9819-F80D71FB5C85}" srcOrd="0" destOrd="2" presId="urn:microsoft.com/office/officeart/2005/8/layout/hList1"/>
    <dgm:cxn modelId="{F204C45A-A036-4229-9D50-07C70A3DC366}" type="presOf" srcId="{D4CD8FF6-DC8D-408E-B827-13B2F171881D}" destId="{0D941B26-B9BE-4BC8-BEE2-C23031F055AC}" srcOrd="0" destOrd="0" presId="urn:microsoft.com/office/officeart/2005/8/layout/hList1"/>
    <dgm:cxn modelId="{679C652C-2122-4101-B5D1-64665724993D}" srcId="{08316811-9920-4DB7-A4CF-09D046B4ECD4}" destId="{E7346E96-0195-4959-AAE9-778156894733}" srcOrd="0" destOrd="0" parTransId="{51C91BB2-D86F-49C4-928F-2C0DB88E4E69}" sibTransId="{0BDC852C-AB93-4448-B63A-0E624E5DF65A}"/>
    <dgm:cxn modelId="{3D10C7D5-7401-409D-A9C5-96E23D80967C}" type="presOf" srcId="{08316811-9920-4DB7-A4CF-09D046B4ECD4}" destId="{AAFFEBD3-763A-4193-AE15-86030C167838}" srcOrd="0" destOrd="0" presId="urn:microsoft.com/office/officeart/2005/8/layout/hList1"/>
    <dgm:cxn modelId="{559C4DD3-7E40-4BEA-9AF9-55A810490441}" srcId="{0932F6BE-F8FF-46D4-98CB-DD855BCDF480}" destId="{5DF0AABB-2614-411C-84ED-FB06144A0875}" srcOrd="2" destOrd="0" parTransId="{D7C2BFDF-4B44-4329-8570-7F6D78FA944E}" sibTransId="{FE5C832C-AD82-4F5E-865E-5E5A391633B1}"/>
    <dgm:cxn modelId="{914258CB-FE20-4D3F-91F8-3F6FFA55BA20}" srcId="{7691F2F1-D308-429A-A672-7B99231798B3}" destId="{08316811-9920-4DB7-A4CF-09D046B4ECD4}" srcOrd="1" destOrd="0" parTransId="{1BAA335C-D595-4974-9CFD-E035C9C5AC24}" sibTransId="{2F6C9BD3-9659-4FA5-95FA-FA5AD0C79FF9}"/>
    <dgm:cxn modelId="{78753DD9-3E41-4CA1-90BF-914680232B9B}" srcId="{0932F6BE-F8FF-46D4-98CB-DD855BCDF480}" destId="{F714A088-916C-4D6D-B3B3-D3C4ABB95D89}" srcOrd="1" destOrd="0" parTransId="{D3A17492-8906-4959-8F52-629DA38E42D6}" sibTransId="{45A7973B-0792-48C4-864B-B68895A0C6DE}"/>
    <dgm:cxn modelId="{651ECFC2-FBFA-4D58-B00C-791814EEEBAE}" srcId="{7691F2F1-D308-429A-A672-7B99231798B3}" destId="{0932F6BE-F8FF-46D4-98CB-DD855BCDF480}" srcOrd="0" destOrd="0" parTransId="{43D7E333-3AB8-4FE0-9779-32AA5301EEE0}" sibTransId="{403EB052-6884-4325-A161-4BF393F2206E}"/>
    <dgm:cxn modelId="{08592A8E-A6E2-439E-AB1C-D281983ECA6E}" type="presOf" srcId="{22FAFF50-1422-400A-A105-66BE29917072}" destId="{C19E0881-F5D1-4781-AD56-1DE480CCD1CF}" srcOrd="0" destOrd="0" presId="urn:microsoft.com/office/officeart/2005/8/layout/hList1"/>
    <dgm:cxn modelId="{76B91008-AE78-43B1-9588-E415DDBB292F}" srcId="{08316811-9920-4DB7-A4CF-09D046B4ECD4}" destId="{066952AE-1038-41F5-AD79-930C68558061}" srcOrd="2" destOrd="0" parTransId="{AAC1778B-002C-4351-AA92-8C1AA1CB6C0C}" sibTransId="{328A11F6-3B4B-490D-8AAE-C3C29D4547A9}"/>
    <dgm:cxn modelId="{9C66F6C5-4716-4DEA-8586-9CE1EA07586A}" srcId="{0932F6BE-F8FF-46D4-98CB-DD855BCDF480}" destId="{409FA861-5B08-46D9-8DB7-5F388DD2A65E}" srcOrd="4" destOrd="0" parTransId="{EEBCABB1-5188-4FA9-A695-EDBCB26F3396}" sibTransId="{809CE5DA-1DA0-441E-9D27-1435AFB2D078}"/>
    <dgm:cxn modelId="{6D719DA7-A30D-4D8D-A043-9AD4D8444039}" srcId="{0932F6BE-F8FF-46D4-98CB-DD855BCDF480}" destId="{7A8EC390-D335-4459-AD73-2A08DA9BE79C}" srcOrd="5" destOrd="0" parTransId="{74FE1231-B1B4-435F-9C80-5B75F6D11D36}" sibTransId="{6F6801EA-55E6-4837-A1A2-A9914BA7630B}"/>
    <dgm:cxn modelId="{56CFAA6A-A076-4D97-B643-D8093F656E3F}" type="presOf" srcId="{076C640E-5C43-4CEC-8AE5-F45AE31DC232}" destId="{B2568E1C-5892-4C09-8C9E-0882CB0E8464}" srcOrd="0" destOrd="6" presId="urn:microsoft.com/office/officeart/2005/8/layout/hList1"/>
    <dgm:cxn modelId="{8B9C7456-8A3E-4075-8135-503FEBE6F069}" type="presOf" srcId="{0932F6BE-F8FF-46D4-98CB-DD855BCDF480}" destId="{9524690F-191D-415C-AF21-4F136A5162C3}" srcOrd="0" destOrd="0" presId="urn:microsoft.com/office/officeart/2005/8/layout/hList1"/>
    <dgm:cxn modelId="{50ECA643-39B6-4F61-A0F0-28112291A9FF}" type="presOf" srcId="{2337260C-94C0-4D3F-8C05-4AC121649964}" destId="{B2568E1C-5892-4C09-8C9E-0882CB0E8464}" srcOrd="0" destOrd="4" presId="urn:microsoft.com/office/officeart/2005/8/layout/hList1"/>
    <dgm:cxn modelId="{3E75E338-9A6B-48B1-869A-3229A5BBF52D}" srcId="{0932F6BE-F8FF-46D4-98CB-DD855BCDF480}" destId="{D4CD8FF6-DC8D-408E-B827-13B2F171881D}" srcOrd="0" destOrd="0" parTransId="{F4A5C129-257B-462E-A1B6-A93FE9367E52}" sibTransId="{4511005E-4F01-4331-BDBE-DEC434E87980}"/>
    <dgm:cxn modelId="{95CBD4C7-8D59-4226-88C9-2D0B73CD1780}" srcId="{08316811-9920-4DB7-A4CF-09D046B4ECD4}" destId="{2337260C-94C0-4D3F-8C05-4AC121649964}" srcOrd="4" destOrd="0" parTransId="{258D64D2-C76F-4E3E-804F-15FB78540A1A}" sibTransId="{F50B4FD4-5D73-454D-87D5-1B9014EFD458}"/>
    <dgm:cxn modelId="{81D58CE3-850F-41C3-8AE2-D1CD4F22ADBE}" srcId="{08316811-9920-4DB7-A4CF-09D046B4ECD4}" destId="{194171BD-AB8E-4754-9FD4-472D913B0F0F}" srcOrd="5" destOrd="0" parTransId="{18B6DFFA-6BAB-4711-B6E0-9C0950E2C421}" sibTransId="{4994EA07-2817-41DA-A838-CD8DBFE8B1BB}"/>
    <dgm:cxn modelId="{077A05EB-4362-4737-9121-EE08816D55C4}" type="presOf" srcId="{066952AE-1038-41F5-AD79-930C68558061}" destId="{B2568E1C-5892-4C09-8C9E-0882CB0E8464}" srcOrd="0" destOrd="2" presId="urn:microsoft.com/office/officeart/2005/8/layout/hList1"/>
    <dgm:cxn modelId="{9A5FEF94-C64C-4E80-9422-713C2065EA12}" srcId="{22FAFF50-1422-400A-A105-66BE29917072}" destId="{942E967C-2027-454B-A7B5-14D1A7540D79}" srcOrd="1" destOrd="0" parTransId="{DB56B062-D6A3-47D8-974C-A2677FF3E958}" sibTransId="{CA04C7B3-B51B-4C35-B61D-1DC33263268C}"/>
    <dgm:cxn modelId="{764B13A7-FE92-4F9E-B251-222156F73672}" type="presParOf" srcId="{5F15FF77-7C05-4E01-84A5-E42FBDB517FA}" destId="{E3F929CC-0FDF-4FC8-9175-77AC04C4453A}" srcOrd="0" destOrd="0" presId="urn:microsoft.com/office/officeart/2005/8/layout/hList1"/>
    <dgm:cxn modelId="{0DAC8D1E-B7A0-47C9-BCE3-0CE2311CE988}" type="presParOf" srcId="{E3F929CC-0FDF-4FC8-9175-77AC04C4453A}" destId="{9524690F-191D-415C-AF21-4F136A5162C3}" srcOrd="0" destOrd="0" presId="urn:microsoft.com/office/officeart/2005/8/layout/hList1"/>
    <dgm:cxn modelId="{2ACC7D8E-4534-4A33-B02A-90C015CF67E1}" type="presParOf" srcId="{E3F929CC-0FDF-4FC8-9175-77AC04C4453A}" destId="{0D941B26-B9BE-4BC8-BEE2-C23031F055AC}" srcOrd="1" destOrd="0" presId="urn:microsoft.com/office/officeart/2005/8/layout/hList1"/>
    <dgm:cxn modelId="{B6466C33-18FB-4FB7-B342-10C94E4F87CF}" type="presParOf" srcId="{5F15FF77-7C05-4E01-84A5-E42FBDB517FA}" destId="{1E91326B-4AFF-4720-8D4C-9DD0AA6E7283}" srcOrd="1" destOrd="0" presId="urn:microsoft.com/office/officeart/2005/8/layout/hList1"/>
    <dgm:cxn modelId="{137D5216-B28F-4F29-B435-BF5FFCAA3CCC}" type="presParOf" srcId="{5F15FF77-7C05-4E01-84A5-E42FBDB517FA}" destId="{26FFC8D4-CF38-445C-9B46-F8B3B88C45EB}" srcOrd="2" destOrd="0" presId="urn:microsoft.com/office/officeart/2005/8/layout/hList1"/>
    <dgm:cxn modelId="{34733C77-AA5E-46CF-94EB-8F8194AC1D58}" type="presParOf" srcId="{26FFC8D4-CF38-445C-9B46-F8B3B88C45EB}" destId="{AAFFEBD3-763A-4193-AE15-86030C167838}" srcOrd="0" destOrd="0" presId="urn:microsoft.com/office/officeart/2005/8/layout/hList1"/>
    <dgm:cxn modelId="{F9FA0EC0-EB98-4F24-858E-994640ACA44B}" type="presParOf" srcId="{26FFC8D4-CF38-445C-9B46-F8B3B88C45EB}" destId="{B2568E1C-5892-4C09-8C9E-0882CB0E8464}" srcOrd="1" destOrd="0" presId="urn:microsoft.com/office/officeart/2005/8/layout/hList1"/>
    <dgm:cxn modelId="{EDED1F11-AE3A-4ADD-B280-B1ADB4E5A16C}" type="presParOf" srcId="{5F15FF77-7C05-4E01-84A5-E42FBDB517FA}" destId="{706F1076-8F17-4A01-93F6-B801E193AF21}" srcOrd="3" destOrd="0" presId="urn:microsoft.com/office/officeart/2005/8/layout/hList1"/>
    <dgm:cxn modelId="{98999C5E-7362-4C6E-B150-90D14B043D56}" type="presParOf" srcId="{5F15FF77-7C05-4E01-84A5-E42FBDB517FA}" destId="{52D69807-011B-4A8D-8746-5D740F62278E}" srcOrd="4" destOrd="0" presId="urn:microsoft.com/office/officeart/2005/8/layout/hList1"/>
    <dgm:cxn modelId="{11E9A071-066C-4407-B512-195AFD30A2D3}" type="presParOf" srcId="{52D69807-011B-4A8D-8746-5D740F62278E}" destId="{C19E0881-F5D1-4781-AD56-1DE480CCD1CF}" srcOrd="0" destOrd="0" presId="urn:microsoft.com/office/officeart/2005/8/layout/hList1"/>
    <dgm:cxn modelId="{B9F7265C-38BD-4581-A97C-205C05E0F232}" type="presParOf" srcId="{52D69807-011B-4A8D-8746-5D740F62278E}" destId="{2D0D0860-4E9A-4BB1-9819-F80D71FB5C85}" srcOrd="1" destOrd="0" presId="urn:microsoft.com/office/officeart/2005/8/layout/h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A4C89-428F-4049-B3FC-2810D3736BF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0104A28-7227-4D08-885E-304007F4EA5B}">
      <dgm:prSet phldrT="[Texto]"/>
      <dgm:spPr/>
      <dgm:t>
        <a:bodyPr/>
        <a:lstStyle/>
        <a:p>
          <a:r>
            <a:rPr lang="pt-BR" dirty="0" smtClean="0"/>
            <a:t>AVALIAÇÃO</a:t>
          </a:r>
        </a:p>
        <a:p>
          <a:r>
            <a:rPr lang="pt-BR" dirty="0" smtClean="0"/>
            <a:t>1º BIMESTRE</a:t>
          </a:r>
          <a:endParaRPr lang="pt-BR" dirty="0"/>
        </a:p>
      </dgm:t>
    </dgm:pt>
    <dgm:pt modelId="{85ECBAB3-D729-4D70-8CAD-3F35A28EF893}" type="parTrans" cxnId="{10A55B28-3EA2-42A6-91D7-1620D97129A0}">
      <dgm:prSet/>
      <dgm:spPr/>
      <dgm:t>
        <a:bodyPr/>
        <a:lstStyle/>
        <a:p>
          <a:endParaRPr lang="pt-BR"/>
        </a:p>
      </dgm:t>
    </dgm:pt>
    <dgm:pt modelId="{A3ACAD9A-2BB0-48E2-94F3-6E7BFAC0EA6E}" type="sibTrans" cxnId="{10A55B28-3EA2-42A6-91D7-1620D97129A0}">
      <dgm:prSet/>
      <dgm:spPr/>
      <dgm:t>
        <a:bodyPr/>
        <a:lstStyle/>
        <a:p>
          <a:endParaRPr lang="pt-BR"/>
        </a:p>
      </dgm:t>
    </dgm:pt>
    <dgm:pt modelId="{18DAD82A-3F10-4A08-9EC0-E99A2AA9EB7B}">
      <dgm:prSet phldrT="[Texto]" custT="1"/>
      <dgm:spPr/>
      <dgm:t>
        <a:bodyPr/>
        <a:lstStyle/>
        <a:p>
          <a:r>
            <a:rPr lang="pt-BR" sz="3000" dirty="0" smtClean="0"/>
            <a:t>Atividade</a:t>
          </a:r>
        </a:p>
        <a:p>
          <a:r>
            <a:rPr lang="pt-BR" sz="3000" dirty="0" smtClean="0"/>
            <a:t>Avaliativa</a:t>
          </a:r>
        </a:p>
        <a:p>
          <a:r>
            <a:rPr lang="pt-BR" sz="3000" dirty="0" smtClean="0"/>
            <a:t>10 pontos</a:t>
          </a:r>
        </a:p>
        <a:p>
          <a:r>
            <a:rPr lang="pt-BR" sz="2000" dirty="0" smtClean="0"/>
            <a:t>(</a:t>
          </a:r>
          <a:r>
            <a:rPr lang="pt-BR" sz="2000" smtClean="0"/>
            <a:t>sendo 20</a:t>
          </a:r>
          <a:r>
            <a:rPr lang="pt-BR" sz="2000" dirty="0" smtClean="0"/>
            <a:t>% da nota do TT)</a:t>
          </a:r>
          <a:endParaRPr lang="pt-BR" sz="2000" dirty="0"/>
        </a:p>
      </dgm:t>
    </dgm:pt>
    <dgm:pt modelId="{16DCAB6D-F882-4C6B-8099-31C7A81151FA}" type="parTrans" cxnId="{BFB61CB9-1281-4227-B933-896357D65F32}">
      <dgm:prSet/>
      <dgm:spPr/>
      <dgm:t>
        <a:bodyPr/>
        <a:lstStyle/>
        <a:p>
          <a:endParaRPr lang="pt-BR"/>
        </a:p>
      </dgm:t>
    </dgm:pt>
    <dgm:pt modelId="{C61FA2AA-1520-4D0C-A0BC-ECF998DB53FE}" type="sibTrans" cxnId="{BFB61CB9-1281-4227-B933-896357D65F32}">
      <dgm:prSet/>
      <dgm:spPr/>
      <dgm:t>
        <a:bodyPr/>
        <a:lstStyle/>
        <a:p>
          <a:endParaRPr lang="pt-BR"/>
        </a:p>
      </dgm:t>
    </dgm:pt>
    <dgm:pt modelId="{950E1D9F-8879-4FF4-8728-14F54980CBF7}">
      <dgm:prSet phldrT="[Texto]"/>
      <dgm:spPr/>
      <dgm:t>
        <a:bodyPr/>
        <a:lstStyle/>
        <a:p>
          <a:r>
            <a:rPr lang="pt-BR" dirty="0" smtClean="0"/>
            <a:t>Prova Bimestral</a:t>
          </a:r>
        </a:p>
        <a:p>
          <a:r>
            <a:rPr lang="pt-BR" dirty="0" smtClean="0"/>
            <a:t>10 Pontos</a:t>
          </a:r>
          <a:endParaRPr lang="pt-BR" dirty="0"/>
        </a:p>
      </dgm:t>
    </dgm:pt>
    <dgm:pt modelId="{49FF0C7D-1C74-4EB8-9842-13234199FDB1}" type="parTrans" cxnId="{6E10525F-7017-4167-A0E5-EC53489AC0CE}">
      <dgm:prSet/>
      <dgm:spPr/>
      <dgm:t>
        <a:bodyPr/>
        <a:lstStyle/>
        <a:p>
          <a:endParaRPr lang="pt-BR"/>
        </a:p>
      </dgm:t>
    </dgm:pt>
    <dgm:pt modelId="{50CD0C1B-8911-4225-A1A3-87EF71E9C854}" type="sibTrans" cxnId="{6E10525F-7017-4167-A0E5-EC53489AC0CE}">
      <dgm:prSet/>
      <dgm:spPr/>
      <dgm:t>
        <a:bodyPr/>
        <a:lstStyle/>
        <a:p>
          <a:endParaRPr lang="pt-BR"/>
        </a:p>
      </dgm:t>
    </dgm:pt>
    <dgm:pt modelId="{F3862F55-CC50-43E8-80CE-D8EC0B0860E3}" type="pres">
      <dgm:prSet presAssocID="{DE4A4C89-428F-4049-B3FC-2810D3736BF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4F6821D-0D35-4CAC-B666-FE87E0EF4831}" type="pres">
      <dgm:prSet presAssocID="{40104A28-7227-4D08-885E-304007F4EA5B}" presName="roof" presStyleLbl="dkBgShp" presStyleIdx="0" presStyleCnt="2"/>
      <dgm:spPr/>
      <dgm:t>
        <a:bodyPr/>
        <a:lstStyle/>
        <a:p>
          <a:endParaRPr lang="pt-BR"/>
        </a:p>
      </dgm:t>
    </dgm:pt>
    <dgm:pt modelId="{D114A31F-0E47-4583-A2D6-4C44452946CE}" type="pres">
      <dgm:prSet presAssocID="{40104A28-7227-4D08-885E-304007F4EA5B}" presName="pillars" presStyleCnt="0"/>
      <dgm:spPr/>
    </dgm:pt>
    <dgm:pt modelId="{31AECCD9-77F2-4E39-A062-9E6D88623B3E}" type="pres">
      <dgm:prSet presAssocID="{40104A28-7227-4D08-885E-304007F4EA5B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C3B7939-0959-4896-A8F7-663C2A693BD6}" type="pres">
      <dgm:prSet presAssocID="{950E1D9F-8879-4FF4-8728-14F54980CBF7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F6219A-57DD-4C88-948D-D101E6DC5A2A}" type="pres">
      <dgm:prSet presAssocID="{40104A28-7227-4D08-885E-304007F4EA5B}" presName="base" presStyleLbl="dkBgShp" presStyleIdx="1" presStyleCnt="2"/>
      <dgm:spPr/>
    </dgm:pt>
  </dgm:ptLst>
  <dgm:cxnLst>
    <dgm:cxn modelId="{1196F85D-D81B-4414-8416-7435C07D5CB2}" type="presOf" srcId="{18DAD82A-3F10-4A08-9EC0-E99A2AA9EB7B}" destId="{31AECCD9-77F2-4E39-A062-9E6D88623B3E}" srcOrd="0" destOrd="0" presId="urn:microsoft.com/office/officeart/2005/8/layout/hList3"/>
    <dgm:cxn modelId="{BFB61CB9-1281-4227-B933-896357D65F32}" srcId="{40104A28-7227-4D08-885E-304007F4EA5B}" destId="{18DAD82A-3F10-4A08-9EC0-E99A2AA9EB7B}" srcOrd="0" destOrd="0" parTransId="{16DCAB6D-F882-4C6B-8099-31C7A81151FA}" sibTransId="{C61FA2AA-1520-4D0C-A0BC-ECF998DB53FE}"/>
    <dgm:cxn modelId="{6E10525F-7017-4167-A0E5-EC53489AC0CE}" srcId="{40104A28-7227-4D08-885E-304007F4EA5B}" destId="{950E1D9F-8879-4FF4-8728-14F54980CBF7}" srcOrd="1" destOrd="0" parTransId="{49FF0C7D-1C74-4EB8-9842-13234199FDB1}" sibTransId="{50CD0C1B-8911-4225-A1A3-87EF71E9C854}"/>
    <dgm:cxn modelId="{F67F123E-4E0D-4160-AF24-5B268E1EA320}" type="presOf" srcId="{40104A28-7227-4D08-885E-304007F4EA5B}" destId="{14F6821D-0D35-4CAC-B666-FE87E0EF4831}" srcOrd="0" destOrd="0" presId="urn:microsoft.com/office/officeart/2005/8/layout/hList3"/>
    <dgm:cxn modelId="{CF435189-9CC8-42A8-8E81-4FAA11753F33}" type="presOf" srcId="{DE4A4C89-428F-4049-B3FC-2810D3736BFE}" destId="{F3862F55-CC50-43E8-80CE-D8EC0B0860E3}" srcOrd="0" destOrd="0" presId="urn:microsoft.com/office/officeart/2005/8/layout/hList3"/>
    <dgm:cxn modelId="{445E793A-9226-4CB4-896D-14389DF6A329}" type="presOf" srcId="{950E1D9F-8879-4FF4-8728-14F54980CBF7}" destId="{4C3B7939-0959-4896-A8F7-663C2A693BD6}" srcOrd="0" destOrd="0" presId="urn:microsoft.com/office/officeart/2005/8/layout/hList3"/>
    <dgm:cxn modelId="{10A55B28-3EA2-42A6-91D7-1620D97129A0}" srcId="{DE4A4C89-428F-4049-B3FC-2810D3736BFE}" destId="{40104A28-7227-4D08-885E-304007F4EA5B}" srcOrd="0" destOrd="0" parTransId="{85ECBAB3-D729-4D70-8CAD-3F35A28EF893}" sibTransId="{A3ACAD9A-2BB0-48E2-94F3-6E7BFAC0EA6E}"/>
    <dgm:cxn modelId="{8F057E78-CAF3-4ECE-B3CF-D1D7D5430F0B}" type="presParOf" srcId="{F3862F55-CC50-43E8-80CE-D8EC0B0860E3}" destId="{14F6821D-0D35-4CAC-B666-FE87E0EF4831}" srcOrd="0" destOrd="0" presId="urn:microsoft.com/office/officeart/2005/8/layout/hList3"/>
    <dgm:cxn modelId="{5505500B-886A-49EA-ACBC-619B01221B2A}" type="presParOf" srcId="{F3862F55-CC50-43E8-80CE-D8EC0B0860E3}" destId="{D114A31F-0E47-4583-A2D6-4C44452946CE}" srcOrd="1" destOrd="0" presId="urn:microsoft.com/office/officeart/2005/8/layout/hList3"/>
    <dgm:cxn modelId="{C16793C5-1E5C-4055-9ABF-E560CF041CB6}" type="presParOf" srcId="{D114A31F-0E47-4583-A2D6-4C44452946CE}" destId="{31AECCD9-77F2-4E39-A062-9E6D88623B3E}" srcOrd="0" destOrd="0" presId="urn:microsoft.com/office/officeart/2005/8/layout/hList3"/>
    <dgm:cxn modelId="{2FFACAD6-D282-47B8-947E-8DED361AC79C}" type="presParOf" srcId="{D114A31F-0E47-4583-A2D6-4C44452946CE}" destId="{4C3B7939-0959-4896-A8F7-663C2A693BD6}" srcOrd="1" destOrd="0" presId="urn:microsoft.com/office/officeart/2005/8/layout/hList3"/>
    <dgm:cxn modelId="{7A6B7D3C-BCC1-4E1F-8279-8F4F4761DFC0}" type="presParOf" srcId="{F3862F55-CC50-43E8-80CE-D8EC0B0860E3}" destId="{BBF6219A-57DD-4C88-948D-D101E6DC5A2A}" srcOrd="2" destOrd="0" presId="urn:microsoft.com/office/officeart/2005/8/layout/hLis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6B2C59-A4A9-442F-A0C5-7F1D7FA5D068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32EE0240-30DF-4F85-9091-DDD016D575A6}">
      <dgm:prSet phldrT="[Texto]"/>
      <dgm:spPr/>
      <dgm:t>
        <a:bodyPr/>
        <a:lstStyle/>
        <a:p>
          <a:r>
            <a:rPr lang="pt-BR" dirty="0" smtClean="0"/>
            <a:t>Direito das Coisas</a:t>
          </a:r>
          <a:endParaRPr lang="pt-BR" dirty="0"/>
        </a:p>
      </dgm:t>
    </dgm:pt>
    <dgm:pt modelId="{772A7B18-61D6-4AEA-95C8-FA40EF2422B9}" type="parTrans" cxnId="{6BD55157-1DEC-4A9F-A47B-98D5DA684827}">
      <dgm:prSet/>
      <dgm:spPr/>
      <dgm:t>
        <a:bodyPr/>
        <a:lstStyle/>
        <a:p>
          <a:endParaRPr lang="pt-BR"/>
        </a:p>
      </dgm:t>
    </dgm:pt>
    <dgm:pt modelId="{8CCE2591-40DE-443F-A67E-4559EA590C70}" type="sibTrans" cxnId="{6BD55157-1DEC-4A9F-A47B-98D5DA684827}">
      <dgm:prSet/>
      <dgm:spPr/>
      <dgm:t>
        <a:bodyPr/>
        <a:lstStyle/>
        <a:p>
          <a:endParaRPr lang="pt-BR"/>
        </a:p>
      </dgm:t>
    </dgm:pt>
    <dgm:pt modelId="{451E4A76-0A8E-426C-A5DF-359DFBE1908D}">
      <dgm:prSet phldrT="[Texto]"/>
      <dgm:spPr/>
      <dgm:t>
        <a:bodyPr/>
        <a:lstStyle/>
        <a:p>
          <a:r>
            <a:rPr lang="pt-BR" dirty="0" smtClean="0"/>
            <a:t>Direitos Reais</a:t>
          </a:r>
          <a:endParaRPr lang="pt-BR" dirty="0"/>
        </a:p>
      </dgm:t>
    </dgm:pt>
    <dgm:pt modelId="{2D2E4978-4452-43FE-9B8C-C16D1A27EA78}" type="parTrans" cxnId="{AD5A547B-F618-4FA0-9D2A-071A3E3DE435}">
      <dgm:prSet/>
      <dgm:spPr/>
      <dgm:t>
        <a:bodyPr/>
        <a:lstStyle/>
        <a:p>
          <a:endParaRPr lang="pt-BR"/>
        </a:p>
      </dgm:t>
    </dgm:pt>
    <dgm:pt modelId="{681C5D40-9257-4C54-B569-5913066C6B77}" type="sibTrans" cxnId="{AD5A547B-F618-4FA0-9D2A-071A3E3DE435}">
      <dgm:prSet/>
      <dgm:spPr/>
      <dgm:t>
        <a:bodyPr/>
        <a:lstStyle/>
        <a:p>
          <a:endParaRPr lang="pt-BR"/>
        </a:p>
      </dgm:t>
    </dgm:pt>
    <dgm:pt modelId="{6773BF32-EF4F-4FC9-8D8D-5D710CDE4326}" type="pres">
      <dgm:prSet presAssocID="{426B2C59-A4A9-442F-A0C5-7F1D7FA5D068}" presName="linearFlow" presStyleCnt="0">
        <dgm:presLayoutVars>
          <dgm:dir/>
          <dgm:resizeHandles val="exact"/>
        </dgm:presLayoutVars>
      </dgm:prSet>
      <dgm:spPr/>
    </dgm:pt>
    <dgm:pt modelId="{48A713F0-8941-4DDF-8029-2F18FFE5FBE6}" type="pres">
      <dgm:prSet presAssocID="{32EE0240-30DF-4F85-9091-DDD016D575A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F3BAAF4-EE0C-4634-A8FF-0CB2D4D1B444}" type="pres">
      <dgm:prSet presAssocID="{8CCE2591-40DE-443F-A67E-4559EA590C70}" presName="spacerL" presStyleCnt="0"/>
      <dgm:spPr/>
    </dgm:pt>
    <dgm:pt modelId="{3482DBC7-A29C-4F2B-A780-20848268A233}" type="pres">
      <dgm:prSet presAssocID="{8CCE2591-40DE-443F-A67E-4559EA590C70}" presName="sibTrans" presStyleLbl="sibTrans2D1" presStyleIdx="0" presStyleCnt="1"/>
      <dgm:spPr/>
      <dgm:t>
        <a:bodyPr/>
        <a:lstStyle/>
        <a:p>
          <a:endParaRPr lang="pt-BR"/>
        </a:p>
      </dgm:t>
    </dgm:pt>
    <dgm:pt modelId="{000C8DE1-4D22-448E-B36D-7AD3E060532F}" type="pres">
      <dgm:prSet presAssocID="{8CCE2591-40DE-443F-A67E-4559EA590C70}" presName="spacerR" presStyleCnt="0"/>
      <dgm:spPr/>
    </dgm:pt>
    <dgm:pt modelId="{DBEB6BD5-2D48-4F59-905C-8F029B2107E0}" type="pres">
      <dgm:prSet presAssocID="{451E4A76-0A8E-426C-A5DF-359DFBE1908D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D8D5554-3290-454E-8E5D-04700B5CD374}" type="presOf" srcId="{32EE0240-30DF-4F85-9091-DDD016D575A6}" destId="{48A713F0-8941-4DDF-8029-2F18FFE5FBE6}" srcOrd="0" destOrd="0" presId="urn:microsoft.com/office/officeart/2005/8/layout/equation1"/>
    <dgm:cxn modelId="{A9EB435F-2FF7-4360-85EF-F587FC4D0C1D}" type="presOf" srcId="{8CCE2591-40DE-443F-A67E-4559EA590C70}" destId="{3482DBC7-A29C-4F2B-A780-20848268A233}" srcOrd="0" destOrd="0" presId="urn:microsoft.com/office/officeart/2005/8/layout/equation1"/>
    <dgm:cxn modelId="{6BD55157-1DEC-4A9F-A47B-98D5DA684827}" srcId="{426B2C59-A4A9-442F-A0C5-7F1D7FA5D068}" destId="{32EE0240-30DF-4F85-9091-DDD016D575A6}" srcOrd="0" destOrd="0" parTransId="{772A7B18-61D6-4AEA-95C8-FA40EF2422B9}" sibTransId="{8CCE2591-40DE-443F-A67E-4559EA590C70}"/>
    <dgm:cxn modelId="{AD5A547B-F618-4FA0-9D2A-071A3E3DE435}" srcId="{426B2C59-A4A9-442F-A0C5-7F1D7FA5D068}" destId="{451E4A76-0A8E-426C-A5DF-359DFBE1908D}" srcOrd="1" destOrd="0" parTransId="{2D2E4978-4452-43FE-9B8C-C16D1A27EA78}" sibTransId="{681C5D40-9257-4C54-B569-5913066C6B77}"/>
    <dgm:cxn modelId="{1FEEECC4-85A0-4A7D-A308-AC4784F0DF29}" type="presOf" srcId="{426B2C59-A4A9-442F-A0C5-7F1D7FA5D068}" destId="{6773BF32-EF4F-4FC9-8D8D-5D710CDE4326}" srcOrd="0" destOrd="0" presId="urn:microsoft.com/office/officeart/2005/8/layout/equation1"/>
    <dgm:cxn modelId="{072EA0F8-D556-489C-B42A-03BA9A052EFF}" type="presOf" srcId="{451E4A76-0A8E-426C-A5DF-359DFBE1908D}" destId="{DBEB6BD5-2D48-4F59-905C-8F029B2107E0}" srcOrd="0" destOrd="0" presId="urn:microsoft.com/office/officeart/2005/8/layout/equation1"/>
    <dgm:cxn modelId="{ED89E9B9-0073-4C64-905B-0F472C45BD7A}" type="presParOf" srcId="{6773BF32-EF4F-4FC9-8D8D-5D710CDE4326}" destId="{48A713F0-8941-4DDF-8029-2F18FFE5FBE6}" srcOrd="0" destOrd="0" presId="urn:microsoft.com/office/officeart/2005/8/layout/equation1"/>
    <dgm:cxn modelId="{0A6A1642-53A5-4EC8-A6B7-A7085A090B38}" type="presParOf" srcId="{6773BF32-EF4F-4FC9-8D8D-5D710CDE4326}" destId="{9F3BAAF4-EE0C-4634-A8FF-0CB2D4D1B444}" srcOrd="1" destOrd="0" presId="urn:microsoft.com/office/officeart/2005/8/layout/equation1"/>
    <dgm:cxn modelId="{F78B8FD8-B90B-429A-BC6E-FBD91D9649A0}" type="presParOf" srcId="{6773BF32-EF4F-4FC9-8D8D-5D710CDE4326}" destId="{3482DBC7-A29C-4F2B-A780-20848268A233}" srcOrd="2" destOrd="0" presId="urn:microsoft.com/office/officeart/2005/8/layout/equation1"/>
    <dgm:cxn modelId="{F75E17A8-3005-41BA-A221-1E3893263F41}" type="presParOf" srcId="{6773BF32-EF4F-4FC9-8D8D-5D710CDE4326}" destId="{000C8DE1-4D22-448E-B36D-7AD3E060532F}" srcOrd="3" destOrd="0" presId="urn:microsoft.com/office/officeart/2005/8/layout/equation1"/>
    <dgm:cxn modelId="{35C20F88-08E0-41D4-BAF4-7856E7AAD299}" type="presParOf" srcId="{6773BF32-EF4F-4FC9-8D8D-5D710CDE4326}" destId="{DBEB6BD5-2D48-4F59-905C-8F029B2107E0}" srcOrd="4" destOrd="0" presId="urn:microsoft.com/office/officeart/2005/8/layout/equation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538EE2-FC82-497A-B035-37D80FA23AA3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EB4972AF-79DC-45FF-8A42-5B200B6F885D}">
      <dgm:prSet phldrT="[Texto]"/>
      <dgm:spPr/>
      <dgm:t>
        <a:bodyPr/>
        <a:lstStyle/>
        <a:p>
          <a:r>
            <a:rPr lang="pt-BR" dirty="0" smtClean="0"/>
            <a:t>Coisa</a:t>
          </a:r>
          <a:endParaRPr lang="pt-BR" dirty="0"/>
        </a:p>
      </dgm:t>
    </dgm:pt>
    <dgm:pt modelId="{71C66FEB-3471-46AE-95D8-9D84E98F2229}" type="parTrans" cxnId="{B0327310-0294-491A-A7FA-62128DF204FE}">
      <dgm:prSet/>
      <dgm:spPr/>
      <dgm:t>
        <a:bodyPr/>
        <a:lstStyle/>
        <a:p>
          <a:endParaRPr lang="pt-BR"/>
        </a:p>
      </dgm:t>
    </dgm:pt>
    <dgm:pt modelId="{FF959316-0171-4844-9EB1-FD2B33764B19}" type="sibTrans" cxnId="{B0327310-0294-491A-A7FA-62128DF204FE}">
      <dgm:prSet/>
      <dgm:spPr/>
      <dgm:t>
        <a:bodyPr/>
        <a:lstStyle/>
        <a:p>
          <a:endParaRPr lang="pt-BR"/>
        </a:p>
      </dgm:t>
    </dgm:pt>
    <dgm:pt modelId="{D9FD507E-DC98-49DF-B32B-5C285A255FDC}">
      <dgm:prSet phldrT="[Texto]"/>
      <dgm:spPr/>
      <dgm:t>
        <a:bodyPr/>
        <a:lstStyle/>
        <a:p>
          <a:r>
            <a:rPr lang="pt-BR" dirty="0" smtClean="0"/>
            <a:t>Bem</a:t>
          </a:r>
          <a:endParaRPr lang="pt-BR" dirty="0"/>
        </a:p>
      </dgm:t>
    </dgm:pt>
    <dgm:pt modelId="{8B2FD8DB-9414-404B-8D7D-88418BDCE8B2}" type="parTrans" cxnId="{BC317FB7-0736-4866-B44E-00D146B1B2DA}">
      <dgm:prSet/>
      <dgm:spPr/>
      <dgm:t>
        <a:bodyPr/>
        <a:lstStyle/>
        <a:p>
          <a:endParaRPr lang="pt-BR"/>
        </a:p>
      </dgm:t>
    </dgm:pt>
    <dgm:pt modelId="{E0568EAA-4039-43AE-ACB5-BCFC770EB668}" type="sibTrans" cxnId="{BC317FB7-0736-4866-B44E-00D146B1B2DA}">
      <dgm:prSet/>
      <dgm:spPr/>
      <dgm:t>
        <a:bodyPr/>
        <a:lstStyle/>
        <a:p>
          <a:endParaRPr lang="pt-BR"/>
        </a:p>
      </dgm:t>
    </dgm:pt>
    <dgm:pt modelId="{04CA86FF-B167-454D-9AD7-93E22DB45C3E}" type="pres">
      <dgm:prSet presAssocID="{C6538EE2-FC82-497A-B035-37D80FA23AA3}" presName="linearFlow" presStyleCnt="0">
        <dgm:presLayoutVars>
          <dgm:dir/>
          <dgm:resizeHandles val="exact"/>
        </dgm:presLayoutVars>
      </dgm:prSet>
      <dgm:spPr/>
    </dgm:pt>
    <dgm:pt modelId="{60397697-AA18-4AA3-B2E5-FDFB1E89984D}" type="pres">
      <dgm:prSet presAssocID="{EB4972AF-79DC-45FF-8A42-5B200B6F885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FDE1F61-5A16-4EE1-92FE-D0033E90317E}" type="pres">
      <dgm:prSet presAssocID="{FF959316-0171-4844-9EB1-FD2B33764B19}" presName="spacerL" presStyleCnt="0"/>
      <dgm:spPr/>
    </dgm:pt>
    <dgm:pt modelId="{6F8E4E5C-6F67-413C-9232-1D8254387091}" type="pres">
      <dgm:prSet presAssocID="{FF959316-0171-4844-9EB1-FD2B33764B19}" presName="sibTrans" presStyleLbl="sibTrans2D1" presStyleIdx="0" presStyleCnt="1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90E8DBEF-3653-4789-8912-9791436FCE03}" type="pres">
      <dgm:prSet presAssocID="{FF959316-0171-4844-9EB1-FD2B33764B19}" presName="spacerR" presStyleCnt="0"/>
      <dgm:spPr/>
    </dgm:pt>
    <dgm:pt modelId="{1C8A313F-AF3D-4CE3-AEB6-CFE90AB8C5CF}" type="pres">
      <dgm:prSet presAssocID="{D9FD507E-DC98-49DF-B32B-5C285A255FD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C2558D2-0AEF-4B6C-9E4A-14FBF2EE763C}" type="presOf" srcId="{D9FD507E-DC98-49DF-B32B-5C285A255FDC}" destId="{1C8A313F-AF3D-4CE3-AEB6-CFE90AB8C5CF}" srcOrd="0" destOrd="0" presId="urn:microsoft.com/office/officeart/2005/8/layout/equation1"/>
    <dgm:cxn modelId="{BC317FB7-0736-4866-B44E-00D146B1B2DA}" srcId="{C6538EE2-FC82-497A-B035-37D80FA23AA3}" destId="{D9FD507E-DC98-49DF-B32B-5C285A255FDC}" srcOrd="1" destOrd="0" parTransId="{8B2FD8DB-9414-404B-8D7D-88418BDCE8B2}" sibTransId="{E0568EAA-4039-43AE-ACB5-BCFC770EB668}"/>
    <dgm:cxn modelId="{7E5179FE-B0C4-4FE9-8773-5DF8D82E8BA4}" type="presOf" srcId="{C6538EE2-FC82-497A-B035-37D80FA23AA3}" destId="{04CA86FF-B167-454D-9AD7-93E22DB45C3E}" srcOrd="0" destOrd="0" presId="urn:microsoft.com/office/officeart/2005/8/layout/equation1"/>
    <dgm:cxn modelId="{AC06DEBE-F540-4224-B187-7CD89D396DD1}" type="presOf" srcId="{FF959316-0171-4844-9EB1-FD2B33764B19}" destId="{6F8E4E5C-6F67-413C-9232-1D8254387091}" srcOrd="0" destOrd="0" presId="urn:microsoft.com/office/officeart/2005/8/layout/equation1"/>
    <dgm:cxn modelId="{CA39EA11-1226-4A0D-B9D0-66E4190BDA80}" type="presOf" srcId="{EB4972AF-79DC-45FF-8A42-5B200B6F885D}" destId="{60397697-AA18-4AA3-B2E5-FDFB1E89984D}" srcOrd="0" destOrd="0" presId="urn:microsoft.com/office/officeart/2005/8/layout/equation1"/>
    <dgm:cxn modelId="{B0327310-0294-491A-A7FA-62128DF204FE}" srcId="{C6538EE2-FC82-497A-B035-37D80FA23AA3}" destId="{EB4972AF-79DC-45FF-8A42-5B200B6F885D}" srcOrd="0" destOrd="0" parTransId="{71C66FEB-3471-46AE-95D8-9D84E98F2229}" sibTransId="{FF959316-0171-4844-9EB1-FD2B33764B19}"/>
    <dgm:cxn modelId="{7631FE36-02A1-45D1-A9B7-A462E7EF73E7}" type="presParOf" srcId="{04CA86FF-B167-454D-9AD7-93E22DB45C3E}" destId="{60397697-AA18-4AA3-B2E5-FDFB1E89984D}" srcOrd="0" destOrd="0" presId="urn:microsoft.com/office/officeart/2005/8/layout/equation1"/>
    <dgm:cxn modelId="{C8BBCEDA-E53F-481C-A572-9B058AB70B3A}" type="presParOf" srcId="{04CA86FF-B167-454D-9AD7-93E22DB45C3E}" destId="{6FDE1F61-5A16-4EE1-92FE-D0033E90317E}" srcOrd="1" destOrd="0" presId="urn:microsoft.com/office/officeart/2005/8/layout/equation1"/>
    <dgm:cxn modelId="{B9180FB7-BC0E-4031-99B1-33F24E93E856}" type="presParOf" srcId="{04CA86FF-B167-454D-9AD7-93E22DB45C3E}" destId="{6F8E4E5C-6F67-413C-9232-1D8254387091}" srcOrd="2" destOrd="0" presId="urn:microsoft.com/office/officeart/2005/8/layout/equation1"/>
    <dgm:cxn modelId="{8E1B9C7B-35B5-4DE1-A944-C5AC89C00515}" type="presParOf" srcId="{04CA86FF-B167-454D-9AD7-93E22DB45C3E}" destId="{90E8DBEF-3653-4789-8912-9791436FCE03}" srcOrd="3" destOrd="0" presId="urn:microsoft.com/office/officeart/2005/8/layout/equation1"/>
    <dgm:cxn modelId="{DA5D589F-159A-4ADD-97EA-0982A33A48C8}" type="presParOf" srcId="{04CA86FF-B167-454D-9AD7-93E22DB45C3E}" destId="{1C8A313F-AF3D-4CE3-AEB6-CFE90AB8C5CF}" srcOrd="4" destOrd="0" presId="urn:microsoft.com/office/officeart/2005/8/layout/equation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0C9585-6DE6-4F22-85B8-EC78649B7A1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664A4C5-1D7F-4D2D-8ABF-4D12498A213D}">
      <dgm:prSet phldrT="[Texto]"/>
      <dgm:spPr/>
      <dgm:t>
        <a:bodyPr/>
        <a:lstStyle/>
        <a:p>
          <a:r>
            <a:rPr lang="pt-BR" dirty="0" smtClean="0"/>
            <a:t>COISA</a:t>
          </a:r>
          <a:endParaRPr lang="pt-BR" dirty="0"/>
        </a:p>
      </dgm:t>
    </dgm:pt>
    <dgm:pt modelId="{7AAA1138-4F6E-4EFA-8F20-4525FA68CBB6}" type="parTrans" cxnId="{0F2621E7-AE55-40A0-91D7-9D5329D10750}">
      <dgm:prSet/>
      <dgm:spPr/>
      <dgm:t>
        <a:bodyPr/>
        <a:lstStyle/>
        <a:p>
          <a:endParaRPr lang="pt-BR"/>
        </a:p>
      </dgm:t>
    </dgm:pt>
    <dgm:pt modelId="{3CB88924-8717-4E01-83FE-0EEE3FD44223}" type="sibTrans" cxnId="{0F2621E7-AE55-40A0-91D7-9D5329D10750}">
      <dgm:prSet/>
      <dgm:spPr/>
      <dgm:t>
        <a:bodyPr/>
        <a:lstStyle/>
        <a:p>
          <a:endParaRPr lang="pt-BR"/>
        </a:p>
      </dgm:t>
    </dgm:pt>
    <dgm:pt modelId="{5A79C3C9-7FAD-4EFA-8D77-ED1C050A6B9D}">
      <dgm:prSet phldrT="[Texto]"/>
      <dgm:spPr/>
      <dgm:t>
        <a:bodyPr/>
        <a:lstStyle/>
        <a:p>
          <a:pPr algn="just"/>
          <a:r>
            <a:rPr lang="pt-BR" dirty="0" smtClean="0"/>
            <a:t>Tudo que existe objetivamente</a:t>
          </a:r>
          <a:endParaRPr lang="pt-BR" dirty="0"/>
        </a:p>
      </dgm:t>
    </dgm:pt>
    <dgm:pt modelId="{B991A2A2-7E51-47F7-975D-F63455C5420E}" type="parTrans" cxnId="{185263AB-4ACE-4841-8EF8-3012C0B4721E}">
      <dgm:prSet/>
      <dgm:spPr/>
      <dgm:t>
        <a:bodyPr/>
        <a:lstStyle/>
        <a:p>
          <a:endParaRPr lang="pt-BR"/>
        </a:p>
      </dgm:t>
    </dgm:pt>
    <dgm:pt modelId="{3CCC2B18-D362-42BF-B5A4-03A34B94E767}" type="sibTrans" cxnId="{185263AB-4ACE-4841-8EF8-3012C0B4721E}">
      <dgm:prSet/>
      <dgm:spPr/>
      <dgm:t>
        <a:bodyPr/>
        <a:lstStyle/>
        <a:p>
          <a:endParaRPr lang="pt-BR"/>
        </a:p>
      </dgm:t>
    </dgm:pt>
    <dgm:pt modelId="{FF36E737-4FC0-44F5-8B16-493365B2B0A3}">
      <dgm:prSet phldrT="[Texto]"/>
      <dgm:spPr/>
      <dgm:t>
        <a:bodyPr/>
        <a:lstStyle/>
        <a:p>
          <a:pPr algn="just"/>
          <a:r>
            <a:rPr lang="pt-BR" dirty="0" smtClean="0"/>
            <a:t>Exceto o homem</a:t>
          </a:r>
          <a:endParaRPr lang="pt-BR" dirty="0"/>
        </a:p>
      </dgm:t>
    </dgm:pt>
    <dgm:pt modelId="{49EAB441-B667-40A3-939D-FA29D42B39FB}" type="parTrans" cxnId="{7001FC15-E996-4A60-AFE1-E2A90C90DC0D}">
      <dgm:prSet/>
      <dgm:spPr/>
      <dgm:t>
        <a:bodyPr/>
        <a:lstStyle/>
        <a:p>
          <a:endParaRPr lang="pt-BR"/>
        </a:p>
      </dgm:t>
    </dgm:pt>
    <dgm:pt modelId="{5EA9C54E-E367-4405-934B-FF69356B25FF}" type="sibTrans" cxnId="{7001FC15-E996-4A60-AFE1-E2A90C90DC0D}">
      <dgm:prSet/>
      <dgm:spPr/>
      <dgm:t>
        <a:bodyPr/>
        <a:lstStyle/>
        <a:p>
          <a:endParaRPr lang="pt-BR"/>
        </a:p>
      </dgm:t>
    </dgm:pt>
    <dgm:pt modelId="{8EDF0722-DAA6-4E55-8928-4A2549503D48}">
      <dgm:prSet phldrT="[Texto]"/>
      <dgm:spPr/>
      <dgm:t>
        <a:bodyPr/>
        <a:lstStyle/>
        <a:p>
          <a:r>
            <a:rPr lang="pt-BR" dirty="0" smtClean="0"/>
            <a:t>BENS</a:t>
          </a:r>
          <a:endParaRPr lang="pt-BR" dirty="0"/>
        </a:p>
      </dgm:t>
    </dgm:pt>
    <dgm:pt modelId="{90FF2D10-6C50-48A2-9DE8-2C4C9B4E010A}" type="parTrans" cxnId="{86107860-2A5D-426D-8039-BC409705032C}">
      <dgm:prSet/>
      <dgm:spPr/>
      <dgm:t>
        <a:bodyPr/>
        <a:lstStyle/>
        <a:p>
          <a:endParaRPr lang="pt-BR"/>
        </a:p>
      </dgm:t>
    </dgm:pt>
    <dgm:pt modelId="{27B225E9-F9E8-492A-8DEE-A217901FB6AD}" type="sibTrans" cxnId="{86107860-2A5D-426D-8039-BC409705032C}">
      <dgm:prSet/>
      <dgm:spPr/>
      <dgm:t>
        <a:bodyPr/>
        <a:lstStyle/>
        <a:p>
          <a:endParaRPr lang="pt-BR"/>
        </a:p>
      </dgm:t>
    </dgm:pt>
    <dgm:pt modelId="{0659CA0A-0318-4006-A6A0-48780B729E18}">
      <dgm:prSet phldrT="[Texto]"/>
      <dgm:spPr/>
      <dgm:t>
        <a:bodyPr/>
        <a:lstStyle/>
        <a:p>
          <a:r>
            <a:rPr lang="pt-BR" dirty="0" smtClean="0"/>
            <a:t>Coisas</a:t>
          </a:r>
          <a:endParaRPr lang="pt-BR" dirty="0"/>
        </a:p>
      </dgm:t>
    </dgm:pt>
    <dgm:pt modelId="{CD870AAA-D3F4-415C-A5F4-9FD5EAFCB573}" type="parTrans" cxnId="{DAAA6D8B-AFE5-4C4B-86D5-00BA8D5135A4}">
      <dgm:prSet/>
      <dgm:spPr/>
      <dgm:t>
        <a:bodyPr/>
        <a:lstStyle/>
        <a:p>
          <a:endParaRPr lang="pt-BR"/>
        </a:p>
      </dgm:t>
    </dgm:pt>
    <dgm:pt modelId="{D3E72DED-6F40-43DD-900D-5B8D45939F9A}" type="sibTrans" cxnId="{DAAA6D8B-AFE5-4C4B-86D5-00BA8D5135A4}">
      <dgm:prSet/>
      <dgm:spPr/>
      <dgm:t>
        <a:bodyPr/>
        <a:lstStyle/>
        <a:p>
          <a:endParaRPr lang="pt-BR"/>
        </a:p>
      </dgm:t>
    </dgm:pt>
    <dgm:pt modelId="{3F60E9A4-34B3-4481-8ED3-F0F5A420A743}">
      <dgm:prSet phldrT="[Texto]"/>
      <dgm:spPr/>
      <dgm:t>
        <a:bodyPr/>
        <a:lstStyle/>
        <a:p>
          <a:r>
            <a:rPr lang="pt-BR" dirty="0" smtClean="0"/>
            <a:t>Úteis</a:t>
          </a:r>
          <a:endParaRPr lang="pt-BR" dirty="0"/>
        </a:p>
      </dgm:t>
    </dgm:pt>
    <dgm:pt modelId="{94B8EA9D-76C3-406E-A7B3-858C17E31B82}" type="parTrans" cxnId="{E278C423-8CAD-400C-A86E-ACF22FC25B2B}">
      <dgm:prSet/>
      <dgm:spPr/>
      <dgm:t>
        <a:bodyPr/>
        <a:lstStyle/>
        <a:p>
          <a:endParaRPr lang="pt-BR"/>
        </a:p>
      </dgm:t>
    </dgm:pt>
    <dgm:pt modelId="{D375E129-338F-457D-8123-977E367A5B21}" type="sibTrans" cxnId="{E278C423-8CAD-400C-A86E-ACF22FC25B2B}">
      <dgm:prSet/>
      <dgm:spPr/>
      <dgm:t>
        <a:bodyPr/>
        <a:lstStyle/>
        <a:p>
          <a:endParaRPr lang="pt-BR"/>
        </a:p>
      </dgm:t>
    </dgm:pt>
    <dgm:pt modelId="{205ED6BE-C266-43A1-9A9A-CF80B3131F8D}">
      <dgm:prSet phldrT="[Texto]"/>
      <dgm:spPr/>
      <dgm:t>
        <a:bodyPr/>
        <a:lstStyle/>
        <a:p>
          <a:r>
            <a:rPr lang="pt-BR" dirty="0" smtClean="0"/>
            <a:t>Raras</a:t>
          </a:r>
          <a:endParaRPr lang="pt-BR" dirty="0"/>
        </a:p>
      </dgm:t>
    </dgm:pt>
    <dgm:pt modelId="{4EB6F29F-812A-47CA-B44E-50B81A26CA92}" type="parTrans" cxnId="{A46CEA90-81D2-4D90-8D20-9C82C03CDDC1}">
      <dgm:prSet/>
      <dgm:spPr/>
    </dgm:pt>
    <dgm:pt modelId="{3FD257F0-5E31-44BE-AEA9-274BF28CCE90}" type="sibTrans" cxnId="{A46CEA90-81D2-4D90-8D20-9C82C03CDDC1}">
      <dgm:prSet/>
      <dgm:spPr/>
    </dgm:pt>
    <dgm:pt modelId="{7B272379-23A2-4D39-BF73-8F58811E9A4C}">
      <dgm:prSet phldrT="[Texto]"/>
      <dgm:spPr/>
      <dgm:t>
        <a:bodyPr/>
        <a:lstStyle/>
        <a:p>
          <a:r>
            <a:rPr lang="pt-BR" dirty="0" smtClean="0"/>
            <a:t>Valor $</a:t>
          </a:r>
          <a:endParaRPr lang="pt-BR" dirty="0"/>
        </a:p>
      </dgm:t>
    </dgm:pt>
    <dgm:pt modelId="{D2499D5B-9CD7-498A-A974-385C6F070B7D}" type="parTrans" cxnId="{E6886D38-C5F7-4039-B95D-68169474C79A}">
      <dgm:prSet/>
      <dgm:spPr/>
    </dgm:pt>
    <dgm:pt modelId="{205BCEBB-6854-4357-9902-9BE42E1B1ADE}" type="sibTrans" cxnId="{E6886D38-C5F7-4039-B95D-68169474C79A}">
      <dgm:prSet/>
      <dgm:spPr/>
    </dgm:pt>
    <dgm:pt modelId="{C4ED03F0-6D36-421B-9805-0BF85F40F96A}">
      <dgm:prSet phldrT="[Texto]"/>
      <dgm:spPr/>
      <dgm:t>
        <a:bodyPr/>
        <a:lstStyle/>
        <a:p>
          <a:r>
            <a:rPr lang="pt-BR" dirty="0" err="1" smtClean="0"/>
            <a:t>Apropriaveis</a:t>
          </a:r>
          <a:endParaRPr lang="pt-BR" dirty="0"/>
        </a:p>
      </dgm:t>
    </dgm:pt>
    <dgm:pt modelId="{C061A281-CB4B-43EE-9244-541F3FBEC4E5}" type="parTrans" cxnId="{37CD22C0-3374-41D8-B3FF-BC97F59371DB}">
      <dgm:prSet/>
      <dgm:spPr/>
    </dgm:pt>
    <dgm:pt modelId="{2E6075A5-CBF9-46C4-B4E5-AABAEEE7AB75}" type="sibTrans" cxnId="{37CD22C0-3374-41D8-B3FF-BC97F59371DB}">
      <dgm:prSet/>
      <dgm:spPr/>
    </dgm:pt>
    <dgm:pt modelId="{695A0563-CCD6-4A63-8E93-FE415C35AE8F}" type="pres">
      <dgm:prSet presAssocID="{CD0C9585-6DE6-4F22-85B8-EC78649B7A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C9961D8-DF9D-4F9A-B769-AEBA23E237B2}" type="pres">
      <dgm:prSet presAssocID="{B664A4C5-1D7F-4D2D-8ABF-4D12498A213D}" presName="composite" presStyleCnt="0"/>
      <dgm:spPr/>
    </dgm:pt>
    <dgm:pt modelId="{39120E90-0E57-4ADD-B3E3-B63EF1551618}" type="pres">
      <dgm:prSet presAssocID="{B664A4C5-1D7F-4D2D-8ABF-4D12498A213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5E654AD-E78B-44FF-81A1-DE70C3694EC2}" type="pres">
      <dgm:prSet presAssocID="{B664A4C5-1D7F-4D2D-8ABF-4D12498A213D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6D9004E-67E8-45BE-B88B-2CD3A7D990A2}" type="pres">
      <dgm:prSet presAssocID="{3CB88924-8717-4E01-83FE-0EEE3FD44223}" presName="space" presStyleCnt="0"/>
      <dgm:spPr/>
    </dgm:pt>
    <dgm:pt modelId="{8FD48E82-0B1F-41BE-B929-4183FF8387AF}" type="pres">
      <dgm:prSet presAssocID="{8EDF0722-DAA6-4E55-8928-4A2549503D48}" presName="composite" presStyleCnt="0"/>
      <dgm:spPr/>
    </dgm:pt>
    <dgm:pt modelId="{44553FCF-81B2-4ABB-9107-627300874FBE}" type="pres">
      <dgm:prSet presAssocID="{8EDF0722-DAA6-4E55-8928-4A2549503D4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E96CD0-9199-4AC1-A3A3-CFC1B8C5BF14}" type="pres">
      <dgm:prSet presAssocID="{8EDF0722-DAA6-4E55-8928-4A2549503D48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46CEA90-81D2-4D90-8D20-9C82C03CDDC1}" srcId="{8EDF0722-DAA6-4E55-8928-4A2549503D48}" destId="{205ED6BE-C266-43A1-9A9A-CF80B3131F8D}" srcOrd="2" destOrd="0" parTransId="{4EB6F29F-812A-47CA-B44E-50B81A26CA92}" sibTransId="{3FD257F0-5E31-44BE-AEA9-274BF28CCE90}"/>
    <dgm:cxn modelId="{7001FC15-E996-4A60-AFE1-E2A90C90DC0D}" srcId="{B664A4C5-1D7F-4D2D-8ABF-4D12498A213D}" destId="{FF36E737-4FC0-44F5-8B16-493365B2B0A3}" srcOrd="1" destOrd="0" parTransId="{49EAB441-B667-40A3-939D-FA29D42B39FB}" sibTransId="{5EA9C54E-E367-4405-934B-FF69356B25FF}"/>
    <dgm:cxn modelId="{0F2621E7-AE55-40A0-91D7-9D5329D10750}" srcId="{CD0C9585-6DE6-4F22-85B8-EC78649B7A19}" destId="{B664A4C5-1D7F-4D2D-8ABF-4D12498A213D}" srcOrd="0" destOrd="0" parTransId="{7AAA1138-4F6E-4EFA-8F20-4525FA68CBB6}" sibTransId="{3CB88924-8717-4E01-83FE-0EEE3FD44223}"/>
    <dgm:cxn modelId="{658AC5FF-6DC4-4E9F-AD9C-0A5EA6F46553}" type="presOf" srcId="{7B272379-23A2-4D39-BF73-8F58811E9A4C}" destId="{AFE96CD0-9199-4AC1-A3A3-CFC1B8C5BF14}" srcOrd="0" destOrd="3" presId="urn:microsoft.com/office/officeart/2005/8/layout/hList1"/>
    <dgm:cxn modelId="{0D5D98B1-2FF5-4CA7-9B98-5FA4E795E61D}" type="presOf" srcId="{FF36E737-4FC0-44F5-8B16-493365B2B0A3}" destId="{55E654AD-E78B-44FF-81A1-DE70C3694EC2}" srcOrd="0" destOrd="1" presId="urn:microsoft.com/office/officeart/2005/8/layout/hList1"/>
    <dgm:cxn modelId="{E6886D38-C5F7-4039-B95D-68169474C79A}" srcId="{8EDF0722-DAA6-4E55-8928-4A2549503D48}" destId="{7B272379-23A2-4D39-BF73-8F58811E9A4C}" srcOrd="3" destOrd="0" parTransId="{D2499D5B-9CD7-498A-A974-385C6F070B7D}" sibTransId="{205BCEBB-6854-4357-9902-9BE42E1B1ADE}"/>
    <dgm:cxn modelId="{37CD22C0-3374-41D8-B3FF-BC97F59371DB}" srcId="{8EDF0722-DAA6-4E55-8928-4A2549503D48}" destId="{C4ED03F0-6D36-421B-9805-0BF85F40F96A}" srcOrd="4" destOrd="0" parTransId="{C061A281-CB4B-43EE-9244-541F3FBEC4E5}" sibTransId="{2E6075A5-CBF9-46C4-B4E5-AABAEEE7AB75}"/>
    <dgm:cxn modelId="{E278C423-8CAD-400C-A86E-ACF22FC25B2B}" srcId="{8EDF0722-DAA6-4E55-8928-4A2549503D48}" destId="{3F60E9A4-34B3-4481-8ED3-F0F5A420A743}" srcOrd="1" destOrd="0" parTransId="{94B8EA9D-76C3-406E-A7B3-858C17E31B82}" sibTransId="{D375E129-338F-457D-8123-977E367A5B21}"/>
    <dgm:cxn modelId="{A61A0743-F97B-426B-B4A5-B7AE21A6CED1}" type="presOf" srcId="{C4ED03F0-6D36-421B-9805-0BF85F40F96A}" destId="{AFE96CD0-9199-4AC1-A3A3-CFC1B8C5BF14}" srcOrd="0" destOrd="4" presId="urn:microsoft.com/office/officeart/2005/8/layout/hList1"/>
    <dgm:cxn modelId="{98925DE0-AE76-426A-A15E-D3E3583CCAB5}" type="presOf" srcId="{0659CA0A-0318-4006-A6A0-48780B729E18}" destId="{AFE96CD0-9199-4AC1-A3A3-CFC1B8C5BF14}" srcOrd="0" destOrd="0" presId="urn:microsoft.com/office/officeart/2005/8/layout/hList1"/>
    <dgm:cxn modelId="{A6197774-C2A1-4514-8A96-B7E3BADDF558}" type="presOf" srcId="{CD0C9585-6DE6-4F22-85B8-EC78649B7A19}" destId="{695A0563-CCD6-4A63-8E93-FE415C35AE8F}" srcOrd="0" destOrd="0" presId="urn:microsoft.com/office/officeart/2005/8/layout/hList1"/>
    <dgm:cxn modelId="{8D3D1E66-E9BE-4B82-A2B9-D98BE1C4E68F}" type="presOf" srcId="{3F60E9A4-34B3-4481-8ED3-F0F5A420A743}" destId="{AFE96CD0-9199-4AC1-A3A3-CFC1B8C5BF14}" srcOrd="0" destOrd="1" presId="urn:microsoft.com/office/officeart/2005/8/layout/hList1"/>
    <dgm:cxn modelId="{0374626C-BAB5-4B38-8A10-496284857C1F}" type="presOf" srcId="{205ED6BE-C266-43A1-9A9A-CF80B3131F8D}" destId="{AFE96CD0-9199-4AC1-A3A3-CFC1B8C5BF14}" srcOrd="0" destOrd="2" presId="urn:microsoft.com/office/officeart/2005/8/layout/hList1"/>
    <dgm:cxn modelId="{185263AB-4ACE-4841-8EF8-3012C0B4721E}" srcId="{B664A4C5-1D7F-4D2D-8ABF-4D12498A213D}" destId="{5A79C3C9-7FAD-4EFA-8D77-ED1C050A6B9D}" srcOrd="0" destOrd="0" parTransId="{B991A2A2-7E51-47F7-975D-F63455C5420E}" sibTransId="{3CCC2B18-D362-42BF-B5A4-03A34B94E767}"/>
    <dgm:cxn modelId="{DAAA6D8B-AFE5-4C4B-86D5-00BA8D5135A4}" srcId="{8EDF0722-DAA6-4E55-8928-4A2549503D48}" destId="{0659CA0A-0318-4006-A6A0-48780B729E18}" srcOrd="0" destOrd="0" parTransId="{CD870AAA-D3F4-415C-A5F4-9FD5EAFCB573}" sibTransId="{D3E72DED-6F40-43DD-900D-5B8D45939F9A}"/>
    <dgm:cxn modelId="{103B074E-50DD-494E-8057-206812B1B69F}" type="presOf" srcId="{5A79C3C9-7FAD-4EFA-8D77-ED1C050A6B9D}" destId="{55E654AD-E78B-44FF-81A1-DE70C3694EC2}" srcOrd="0" destOrd="0" presId="urn:microsoft.com/office/officeart/2005/8/layout/hList1"/>
    <dgm:cxn modelId="{0BFBCDDA-3C0F-4AF9-A83B-7AA526B62E44}" type="presOf" srcId="{B664A4C5-1D7F-4D2D-8ABF-4D12498A213D}" destId="{39120E90-0E57-4ADD-B3E3-B63EF1551618}" srcOrd="0" destOrd="0" presId="urn:microsoft.com/office/officeart/2005/8/layout/hList1"/>
    <dgm:cxn modelId="{3080F6A2-A4E7-4B3F-953A-90084CF0658F}" type="presOf" srcId="{8EDF0722-DAA6-4E55-8928-4A2549503D48}" destId="{44553FCF-81B2-4ABB-9107-627300874FBE}" srcOrd="0" destOrd="0" presId="urn:microsoft.com/office/officeart/2005/8/layout/hList1"/>
    <dgm:cxn modelId="{86107860-2A5D-426D-8039-BC409705032C}" srcId="{CD0C9585-6DE6-4F22-85B8-EC78649B7A19}" destId="{8EDF0722-DAA6-4E55-8928-4A2549503D48}" srcOrd="1" destOrd="0" parTransId="{90FF2D10-6C50-48A2-9DE8-2C4C9B4E010A}" sibTransId="{27B225E9-F9E8-492A-8DEE-A217901FB6AD}"/>
    <dgm:cxn modelId="{E7FCCB91-33D3-4936-BC73-5E2EF32685D0}" type="presParOf" srcId="{695A0563-CCD6-4A63-8E93-FE415C35AE8F}" destId="{BC9961D8-DF9D-4F9A-B769-AEBA23E237B2}" srcOrd="0" destOrd="0" presId="urn:microsoft.com/office/officeart/2005/8/layout/hList1"/>
    <dgm:cxn modelId="{9F8AC05C-B032-4F94-ABBD-FDEBCA9507A5}" type="presParOf" srcId="{BC9961D8-DF9D-4F9A-B769-AEBA23E237B2}" destId="{39120E90-0E57-4ADD-B3E3-B63EF1551618}" srcOrd="0" destOrd="0" presId="urn:microsoft.com/office/officeart/2005/8/layout/hList1"/>
    <dgm:cxn modelId="{79E6803A-7B48-403F-A1C9-502BC1DB17C2}" type="presParOf" srcId="{BC9961D8-DF9D-4F9A-B769-AEBA23E237B2}" destId="{55E654AD-E78B-44FF-81A1-DE70C3694EC2}" srcOrd="1" destOrd="0" presId="urn:microsoft.com/office/officeart/2005/8/layout/hList1"/>
    <dgm:cxn modelId="{5D360E59-BC67-434F-915E-D0B35355FCB1}" type="presParOf" srcId="{695A0563-CCD6-4A63-8E93-FE415C35AE8F}" destId="{E6D9004E-67E8-45BE-B88B-2CD3A7D990A2}" srcOrd="1" destOrd="0" presId="urn:microsoft.com/office/officeart/2005/8/layout/hList1"/>
    <dgm:cxn modelId="{F5501598-8C2B-4428-A9F2-63F824CB2136}" type="presParOf" srcId="{695A0563-CCD6-4A63-8E93-FE415C35AE8F}" destId="{8FD48E82-0B1F-41BE-B929-4183FF8387AF}" srcOrd="2" destOrd="0" presId="urn:microsoft.com/office/officeart/2005/8/layout/hList1"/>
    <dgm:cxn modelId="{6FFA446B-0059-4C46-95E9-C9042FF595D8}" type="presParOf" srcId="{8FD48E82-0B1F-41BE-B929-4183FF8387AF}" destId="{44553FCF-81B2-4ABB-9107-627300874FBE}" srcOrd="0" destOrd="0" presId="urn:microsoft.com/office/officeart/2005/8/layout/hList1"/>
    <dgm:cxn modelId="{A350F3E3-2F8C-4B09-9B2E-624AD4FA5B11}" type="presParOf" srcId="{8FD48E82-0B1F-41BE-B929-4183FF8387AF}" destId="{AFE96CD0-9199-4AC1-A3A3-CFC1B8C5BF14}" srcOrd="1" destOrd="0" presId="urn:microsoft.com/office/officeart/2005/8/layout/hLis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70DB149-7C34-4F7D-8B41-87807C50103C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43896FD-8DEE-40D1-A228-52702686D305}">
      <dgm:prSet phldrT="[Texto]" custT="1"/>
      <dgm:spPr/>
      <dgm:t>
        <a:bodyPr/>
        <a:lstStyle/>
        <a:p>
          <a:r>
            <a:rPr lang="pt-BR" sz="1200" b="1" u="sng" dirty="0" smtClean="0"/>
            <a:t>Código Civil de 2002</a:t>
          </a:r>
        </a:p>
        <a:p>
          <a:r>
            <a:rPr lang="pt-BR" sz="1100" dirty="0" smtClean="0"/>
            <a:t>Regula o </a:t>
          </a:r>
          <a:r>
            <a:rPr lang="pt-BR" sz="1100" b="1" u="sng" dirty="0" smtClean="0"/>
            <a:t>Direito das Coisas</a:t>
          </a:r>
          <a:r>
            <a:rPr lang="pt-BR" sz="1100" dirty="0" smtClean="0"/>
            <a:t> no Livro III de sua parte Especial</a:t>
          </a:r>
        </a:p>
      </dgm:t>
    </dgm:pt>
    <dgm:pt modelId="{076AE9C7-B2F1-4283-800C-0EA517BD8E8D}" type="parTrans" cxnId="{AF57CCA9-4626-43F4-9586-D4156C05C14B}">
      <dgm:prSet/>
      <dgm:spPr/>
      <dgm:t>
        <a:bodyPr/>
        <a:lstStyle/>
        <a:p>
          <a:endParaRPr lang="pt-BR"/>
        </a:p>
      </dgm:t>
    </dgm:pt>
    <dgm:pt modelId="{EEE5492A-7D0E-4BC7-9F3B-E6F3330878C4}" type="sibTrans" cxnId="{AF57CCA9-4626-43F4-9586-D4156C05C14B}">
      <dgm:prSet/>
      <dgm:spPr/>
      <dgm:t>
        <a:bodyPr/>
        <a:lstStyle/>
        <a:p>
          <a:endParaRPr lang="pt-BR"/>
        </a:p>
      </dgm:t>
    </dgm:pt>
    <dgm:pt modelId="{912BDCEC-ADA3-4BC9-A6A5-B9533F5528F0}">
      <dgm:prSet phldrT="[Texto]" custT="1"/>
      <dgm:spPr/>
      <dgm:t>
        <a:bodyPr/>
        <a:lstStyle/>
        <a:p>
          <a:r>
            <a:rPr lang="pt-BR" sz="1200" b="1" u="sng" dirty="0" smtClean="0"/>
            <a:t>Posse</a:t>
          </a:r>
        </a:p>
        <a:p>
          <a:r>
            <a:rPr lang="pt-BR" sz="1200" b="0" u="none" dirty="0" smtClean="0"/>
            <a:t>Título I</a:t>
          </a:r>
          <a:endParaRPr lang="pt-BR" sz="1200" b="0" u="none" dirty="0"/>
        </a:p>
      </dgm:t>
    </dgm:pt>
    <dgm:pt modelId="{936F6E61-1B8C-44B6-9ED7-E183BE3312C9}" type="parTrans" cxnId="{DB1172A5-C7C8-4C78-80F4-C74DF62737A0}">
      <dgm:prSet/>
      <dgm:spPr/>
      <dgm:t>
        <a:bodyPr/>
        <a:lstStyle/>
        <a:p>
          <a:endParaRPr lang="pt-BR"/>
        </a:p>
      </dgm:t>
    </dgm:pt>
    <dgm:pt modelId="{FA05E279-78E3-489E-BA2E-7FC310020D2B}" type="sibTrans" cxnId="{DB1172A5-C7C8-4C78-80F4-C74DF62737A0}">
      <dgm:prSet/>
      <dgm:spPr/>
      <dgm:t>
        <a:bodyPr/>
        <a:lstStyle/>
        <a:p>
          <a:endParaRPr lang="pt-BR"/>
        </a:p>
      </dgm:t>
    </dgm:pt>
    <dgm:pt modelId="{0F91381C-1653-4F0E-8CA3-1D96531D957A}">
      <dgm:prSet phldrT="[Texto]" custT="1"/>
      <dgm:spPr/>
      <dgm:t>
        <a:bodyPr/>
        <a:lstStyle/>
        <a:p>
          <a:r>
            <a:rPr lang="pt-BR" sz="1200" b="1" u="sng" dirty="0" smtClean="0"/>
            <a:t>Direitos Reais</a:t>
          </a:r>
        </a:p>
        <a:p>
          <a:r>
            <a:rPr lang="pt-BR" sz="1200" b="0" u="none" dirty="0" smtClean="0"/>
            <a:t>Título II</a:t>
          </a:r>
        </a:p>
        <a:p>
          <a:r>
            <a:rPr lang="pt-BR" sz="1200" b="0" u="none" dirty="0" smtClean="0"/>
            <a:t>Art. 1.225</a:t>
          </a:r>
          <a:endParaRPr lang="pt-BR" sz="1200" b="0" u="none" dirty="0"/>
        </a:p>
      </dgm:t>
    </dgm:pt>
    <dgm:pt modelId="{77AFE81C-E39F-4CE7-9358-FE043FD82E96}" type="parTrans" cxnId="{A865CDF5-B51B-4AE0-BE39-F86CC831B121}">
      <dgm:prSet/>
      <dgm:spPr/>
      <dgm:t>
        <a:bodyPr/>
        <a:lstStyle/>
        <a:p>
          <a:endParaRPr lang="pt-BR"/>
        </a:p>
      </dgm:t>
    </dgm:pt>
    <dgm:pt modelId="{4D0AFFBC-999E-40C8-9911-649F957FBAEA}" type="sibTrans" cxnId="{A865CDF5-B51B-4AE0-BE39-F86CC831B121}">
      <dgm:prSet/>
      <dgm:spPr/>
      <dgm:t>
        <a:bodyPr/>
        <a:lstStyle/>
        <a:p>
          <a:endParaRPr lang="pt-BR"/>
        </a:p>
      </dgm:t>
    </dgm:pt>
    <dgm:pt modelId="{89018957-4809-40A5-9EEC-28A6B47FDEE2}">
      <dgm:prSet phldrT="[Texto]" custT="1"/>
      <dgm:spPr/>
      <dgm:t>
        <a:bodyPr/>
        <a:lstStyle/>
        <a:p>
          <a:r>
            <a:rPr lang="pt-BR" sz="1200" b="1" u="sng" dirty="0" smtClean="0"/>
            <a:t>Direito de Propriedade</a:t>
          </a:r>
        </a:p>
        <a:p>
          <a:r>
            <a:rPr lang="pt-BR" sz="1000" dirty="0" smtClean="0"/>
            <a:t>Título III do Livro III</a:t>
          </a:r>
        </a:p>
      </dgm:t>
    </dgm:pt>
    <dgm:pt modelId="{14DEC99D-953D-4C09-AEF2-D7877B095BBD}" type="parTrans" cxnId="{BF19472B-9FE1-426D-B101-9CF7650CEB09}">
      <dgm:prSet/>
      <dgm:spPr/>
      <dgm:t>
        <a:bodyPr/>
        <a:lstStyle/>
        <a:p>
          <a:endParaRPr lang="pt-BR"/>
        </a:p>
      </dgm:t>
    </dgm:pt>
    <dgm:pt modelId="{EEFFF33C-EAA1-425F-9D9D-092BD65F37E0}" type="sibTrans" cxnId="{BF19472B-9FE1-426D-B101-9CF7650CEB09}">
      <dgm:prSet/>
      <dgm:spPr/>
      <dgm:t>
        <a:bodyPr/>
        <a:lstStyle/>
        <a:p>
          <a:endParaRPr lang="pt-BR"/>
        </a:p>
      </dgm:t>
    </dgm:pt>
    <dgm:pt modelId="{AA5D565E-B5B1-4437-9E3A-BDD82E8B37A8}">
      <dgm:prSet custT="1"/>
      <dgm:spPr/>
      <dgm:t>
        <a:bodyPr/>
        <a:lstStyle/>
        <a:p>
          <a:r>
            <a:rPr lang="pt-BR" sz="1200" b="1" u="sng" dirty="0" smtClean="0"/>
            <a:t>Direitos Reais sobre Coisas Alheias</a:t>
          </a:r>
        </a:p>
        <a:p>
          <a:r>
            <a:rPr lang="pt-BR" sz="900" dirty="0" smtClean="0"/>
            <a:t>Títulos IV à X</a:t>
          </a:r>
        </a:p>
        <a:p>
          <a:r>
            <a:rPr lang="pt-BR" sz="900" dirty="0" smtClean="0"/>
            <a:t>do Livro III</a:t>
          </a:r>
        </a:p>
      </dgm:t>
    </dgm:pt>
    <dgm:pt modelId="{E1E9FBA7-4A5C-4DF9-AF84-5DA35805D41A}" type="parTrans" cxnId="{210EEE24-2A14-43C1-B69E-611AC5CB2C51}">
      <dgm:prSet/>
      <dgm:spPr/>
      <dgm:t>
        <a:bodyPr/>
        <a:lstStyle/>
        <a:p>
          <a:endParaRPr lang="pt-BR"/>
        </a:p>
      </dgm:t>
    </dgm:pt>
    <dgm:pt modelId="{87D9B2F4-23A7-4D59-B79D-482AD7F95F40}" type="sibTrans" cxnId="{210EEE24-2A14-43C1-B69E-611AC5CB2C51}">
      <dgm:prSet/>
      <dgm:spPr/>
      <dgm:t>
        <a:bodyPr/>
        <a:lstStyle/>
        <a:p>
          <a:endParaRPr lang="pt-BR"/>
        </a:p>
      </dgm:t>
    </dgm:pt>
    <dgm:pt modelId="{A37C76DF-F72E-4CA0-B2A8-7965CDD78F89}">
      <dgm:prSet/>
      <dgm:spPr/>
      <dgm:t>
        <a:bodyPr/>
        <a:lstStyle/>
        <a:p>
          <a:r>
            <a:rPr lang="pt-BR" dirty="0" smtClean="0"/>
            <a:t>Direitos Reais de Gozo ou Fruição</a:t>
          </a:r>
          <a:endParaRPr lang="pt-BR" dirty="0"/>
        </a:p>
      </dgm:t>
    </dgm:pt>
    <dgm:pt modelId="{C95D4953-C226-4FFC-B979-79EE605BC8AD}" type="parTrans" cxnId="{E168733A-7FEB-44B7-BB8A-AB5A3E2202C2}">
      <dgm:prSet/>
      <dgm:spPr/>
      <dgm:t>
        <a:bodyPr/>
        <a:lstStyle/>
        <a:p>
          <a:endParaRPr lang="pt-BR"/>
        </a:p>
      </dgm:t>
    </dgm:pt>
    <dgm:pt modelId="{1697957B-9117-40F4-907C-8A61348336CF}" type="sibTrans" cxnId="{E168733A-7FEB-44B7-BB8A-AB5A3E2202C2}">
      <dgm:prSet/>
      <dgm:spPr/>
      <dgm:t>
        <a:bodyPr/>
        <a:lstStyle/>
        <a:p>
          <a:endParaRPr lang="pt-BR"/>
        </a:p>
      </dgm:t>
    </dgm:pt>
    <dgm:pt modelId="{F4147114-3638-491C-9C57-1444D4D3918F}">
      <dgm:prSet/>
      <dgm:spPr/>
      <dgm:t>
        <a:bodyPr/>
        <a:lstStyle/>
        <a:p>
          <a:r>
            <a:rPr lang="pt-BR" dirty="0" smtClean="0"/>
            <a:t>Direitos Reais de Garantia</a:t>
          </a:r>
          <a:endParaRPr lang="pt-BR" dirty="0"/>
        </a:p>
      </dgm:t>
    </dgm:pt>
    <dgm:pt modelId="{859897BA-0210-4AD7-8220-D98CE60F14FB}" type="parTrans" cxnId="{0F4B3B29-C338-42BF-8341-3DCEA8F7FEE1}">
      <dgm:prSet/>
      <dgm:spPr/>
      <dgm:t>
        <a:bodyPr/>
        <a:lstStyle/>
        <a:p>
          <a:endParaRPr lang="pt-BR"/>
        </a:p>
      </dgm:t>
    </dgm:pt>
    <dgm:pt modelId="{DF91BC7E-DA64-4023-8A0F-07D7EA64FF23}" type="sibTrans" cxnId="{0F4B3B29-C338-42BF-8341-3DCEA8F7FEE1}">
      <dgm:prSet/>
      <dgm:spPr/>
      <dgm:t>
        <a:bodyPr/>
        <a:lstStyle/>
        <a:p>
          <a:endParaRPr lang="pt-BR"/>
        </a:p>
      </dgm:t>
    </dgm:pt>
    <dgm:pt modelId="{3DDEB542-15F3-4DC1-B420-7C6D729FE0DF}">
      <dgm:prSet/>
      <dgm:spPr/>
      <dgm:t>
        <a:bodyPr/>
        <a:lstStyle/>
        <a:p>
          <a:r>
            <a:rPr lang="pt-BR" dirty="0" smtClean="0"/>
            <a:t>Superfície</a:t>
          </a:r>
          <a:endParaRPr lang="pt-BR" dirty="0"/>
        </a:p>
      </dgm:t>
    </dgm:pt>
    <dgm:pt modelId="{40BCD80A-36D2-48C8-B928-E8C3ABFE2CEE}" type="parTrans" cxnId="{E56ECCED-47B8-4EDB-9FBE-661B031DD07C}">
      <dgm:prSet/>
      <dgm:spPr/>
      <dgm:t>
        <a:bodyPr/>
        <a:lstStyle/>
        <a:p>
          <a:endParaRPr lang="pt-BR"/>
        </a:p>
      </dgm:t>
    </dgm:pt>
    <dgm:pt modelId="{13481329-B9DD-4D5D-85AB-E9F7F3D0CC49}" type="sibTrans" cxnId="{E56ECCED-47B8-4EDB-9FBE-661B031DD07C}">
      <dgm:prSet/>
      <dgm:spPr/>
      <dgm:t>
        <a:bodyPr/>
        <a:lstStyle/>
        <a:p>
          <a:endParaRPr lang="pt-BR"/>
        </a:p>
      </dgm:t>
    </dgm:pt>
    <dgm:pt modelId="{45329CA1-DCA9-4423-930E-E587C6948BBF}">
      <dgm:prSet/>
      <dgm:spPr/>
      <dgm:t>
        <a:bodyPr/>
        <a:lstStyle/>
        <a:p>
          <a:r>
            <a:rPr lang="pt-BR" dirty="0" smtClean="0"/>
            <a:t>Servidão</a:t>
          </a:r>
          <a:endParaRPr lang="pt-BR" dirty="0"/>
        </a:p>
      </dgm:t>
    </dgm:pt>
    <dgm:pt modelId="{7F0DBEB7-2B4D-4AE4-8BB8-E04B44087FF2}" type="parTrans" cxnId="{64A3296C-56C1-41C2-A906-209DDBA6B66C}">
      <dgm:prSet/>
      <dgm:spPr/>
      <dgm:t>
        <a:bodyPr/>
        <a:lstStyle/>
        <a:p>
          <a:endParaRPr lang="pt-BR"/>
        </a:p>
      </dgm:t>
    </dgm:pt>
    <dgm:pt modelId="{D0B42071-FB33-464B-B27E-D5926F73F5EE}" type="sibTrans" cxnId="{64A3296C-56C1-41C2-A906-209DDBA6B66C}">
      <dgm:prSet/>
      <dgm:spPr/>
      <dgm:t>
        <a:bodyPr/>
        <a:lstStyle/>
        <a:p>
          <a:endParaRPr lang="pt-BR"/>
        </a:p>
      </dgm:t>
    </dgm:pt>
    <dgm:pt modelId="{3719C820-4588-401F-AE17-4F7F97789093}">
      <dgm:prSet/>
      <dgm:spPr/>
      <dgm:t>
        <a:bodyPr/>
        <a:lstStyle/>
        <a:p>
          <a:r>
            <a:rPr lang="pt-BR" dirty="0" smtClean="0"/>
            <a:t>Usufruto</a:t>
          </a:r>
          <a:endParaRPr lang="pt-BR" dirty="0"/>
        </a:p>
      </dgm:t>
    </dgm:pt>
    <dgm:pt modelId="{8C3BF062-38A1-4C2B-A087-CF2EB9DB4422}" type="parTrans" cxnId="{BDCCF97C-A691-4ADB-AEC5-CEAFE107AFC5}">
      <dgm:prSet/>
      <dgm:spPr/>
      <dgm:t>
        <a:bodyPr/>
        <a:lstStyle/>
        <a:p>
          <a:endParaRPr lang="pt-BR"/>
        </a:p>
      </dgm:t>
    </dgm:pt>
    <dgm:pt modelId="{038E8EC7-B1B7-4BEC-862A-24A1A3C8A186}" type="sibTrans" cxnId="{BDCCF97C-A691-4ADB-AEC5-CEAFE107AFC5}">
      <dgm:prSet/>
      <dgm:spPr/>
      <dgm:t>
        <a:bodyPr/>
        <a:lstStyle/>
        <a:p>
          <a:endParaRPr lang="pt-BR"/>
        </a:p>
      </dgm:t>
    </dgm:pt>
    <dgm:pt modelId="{1BAD17ED-34D3-4DB3-B14C-63A7DFC52E2B}">
      <dgm:prSet/>
      <dgm:spPr/>
      <dgm:t>
        <a:bodyPr/>
        <a:lstStyle/>
        <a:p>
          <a:r>
            <a:rPr lang="pt-BR" dirty="0" smtClean="0"/>
            <a:t>Uso</a:t>
          </a:r>
          <a:endParaRPr lang="pt-BR" dirty="0"/>
        </a:p>
      </dgm:t>
    </dgm:pt>
    <dgm:pt modelId="{499DE12F-70E4-42F0-BCBE-94A705825295}" type="parTrans" cxnId="{9C495DFC-32AC-46BA-8E9E-CA8C95DA62CC}">
      <dgm:prSet/>
      <dgm:spPr/>
      <dgm:t>
        <a:bodyPr/>
        <a:lstStyle/>
        <a:p>
          <a:endParaRPr lang="pt-BR"/>
        </a:p>
      </dgm:t>
    </dgm:pt>
    <dgm:pt modelId="{A475413C-B74C-4725-A7A6-9B90F50B317E}" type="sibTrans" cxnId="{9C495DFC-32AC-46BA-8E9E-CA8C95DA62CC}">
      <dgm:prSet/>
      <dgm:spPr/>
      <dgm:t>
        <a:bodyPr/>
        <a:lstStyle/>
        <a:p>
          <a:endParaRPr lang="pt-BR"/>
        </a:p>
      </dgm:t>
    </dgm:pt>
    <dgm:pt modelId="{3C616FEA-2B7D-4392-A274-E64380B055D0}">
      <dgm:prSet/>
      <dgm:spPr/>
      <dgm:t>
        <a:bodyPr/>
        <a:lstStyle/>
        <a:p>
          <a:r>
            <a:rPr lang="pt-BR" dirty="0" smtClean="0"/>
            <a:t>Habitação</a:t>
          </a:r>
          <a:endParaRPr lang="pt-BR" dirty="0"/>
        </a:p>
      </dgm:t>
    </dgm:pt>
    <dgm:pt modelId="{6A5E587A-A5EE-4725-B484-F567BE461305}" type="parTrans" cxnId="{D10546D2-7707-415E-B5B1-74714FD9BFC4}">
      <dgm:prSet/>
      <dgm:spPr/>
      <dgm:t>
        <a:bodyPr/>
        <a:lstStyle/>
        <a:p>
          <a:endParaRPr lang="pt-BR"/>
        </a:p>
      </dgm:t>
    </dgm:pt>
    <dgm:pt modelId="{8F352146-099B-4656-8A7B-1753825A705C}" type="sibTrans" cxnId="{D10546D2-7707-415E-B5B1-74714FD9BFC4}">
      <dgm:prSet/>
      <dgm:spPr/>
      <dgm:t>
        <a:bodyPr/>
        <a:lstStyle/>
        <a:p>
          <a:endParaRPr lang="pt-BR"/>
        </a:p>
      </dgm:t>
    </dgm:pt>
    <dgm:pt modelId="{0DE9BB61-DFAC-44AB-AC0D-873D0A0B204C}">
      <dgm:prSet/>
      <dgm:spPr/>
      <dgm:t>
        <a:bodyPr/>
        <a:lstStyle/>
        <a:p>
          <a:r>
            <a:rPr lang="pt-BR" dirty="0" smtClean="0"/>
            <a:t>Penhor</a:t>
          </a:r>
          <a:endParaRPr lang="pt-BR" dirty="0"/>
        </a:p>
      </dgm:t>
    </dgm:pt>
    <dgm:pt modelId="{D7B5538A-B39B-41CA-A22D-56A83CCACF95}" type="parTrans" cxnId="{3B0A489D-7621-40FA-A050-8B67E2445367}">
      <dgm:prSet/>
      <dgm:spPr/>
      <dgm:t>
        <a:bodyPr/>
        <a:lstStyle/>
        <a:p>
          <a:endParaRPr lang="pt-BR"/>
        </a:p>
      </dgm:t>
    </dgm:pt>
    <dgm:pt modelId="{187D83AF-7238-41BE-9796-BA97CE90C893}" type="sibTrans" cxnId="{3B0A489D-7621-40FA-A050-8B67E2445367}">
      <dgm:prSet/>
      <dgm:spPr/>
      <dgm:t>
        <a:bodyPr/>
        <a:lstStyle/>
        <a:p>
          <a:endParaRPr lang="pt-BR"/>
        </a:p>
      </dgm:t>
    </dgm:pt>
    <dgm:pt modelId="{265B3C73-156B-4896-8183-7495D0DF6176}">
      <dgm:prSet/>
      <dgm:spPr/>
      <dgm:t>
        <a:bodyPr/>
        <a:lstStyle/>
        <a:p>
          <a:r>
            <a:rPr lang="pt-BR" dirty="0" smtClean="0"/>
            <a:t>Dir. Promitente Comprador</a:t>
          </a:r>
          <a:endParaRPr lang="pt-BR" dirty="0"/>
        </a:p>
      </dgm:t>
    </dgm:pt>
    <dgm:pt modelId="{5C508C6E-CCF5-45F9-82DD-227BE4E48090}" type="parTrans" cxnId="{60F4B6E1-9CA3-46F6-8EE8-D5BB79C3EE5D}">
      <dgm:prSet/>
      <dgm:spPr/>
      <dgm:t>
        <a:bodyPr/>
        <a:lstStyle/>
        <a:p>
          <a:endParaRPr lang="pt-BR"/>
        </a:p>
      </dgm:t>
    </dgm:pt>
    <dgm:pt modelId="{1FF4DAD2-1520-45D6-82FC-B9D47F37DE22}" type="sibTrans" cxnId="{60F4B6E1-9CA3-46F6-8EE8-D5BB79C3EE5D}">
      <dgm:prSet/>
      <dgm:spPr/>
      <dgm:t>
        <a:bodyPr/>
        <a:lstStyle/>
        <a:p>
          <a:endParaRPr lang="pt-BR"/>
        </a:p>
      </dgm:t>
    </dgm:pt>
    <dgm:pt modelId="{00BF7CA9-E4D2-4CCF-833C-3052042CF14D}">
      <dgm:prSet/>
      <dgm:spPr/>
      <dgm:t>
        <a:bodyPr/>
        <a:lstStyle/>
        <a:p>
          <a:r>
            <a:rPr lang="pt-BR" dirty="0" smtClean="0"/>
            <a:t>Hipoteca</a:t>
          </a:r>
          <a:endParaRPr lang="pt-BR" dirty="0"/>
        </a:p>
      </dgm:t>
    </dgm:pt>
    <dgm:pt modelId="{41D2191A-8105-47EF-9FF9-BF41892651C4}" type="parTrans" cxnId="{CCBC04EA-5E9A-4D46-9446-0FECBF585F93}">
      <dgm:prSet/>
      <dgm:spPr/>
      <dgm:t>
        <a:bodyPr/>
        <a:lstStyle/>
        <a:p>
          <a:endParaRPr lang="pt-BR"/>
        </a:p>
      </dgm:t>
    </dgm:pt>
    <dgm:pt modelId="{26D21445-E05D-48B1-97F6-B217A2DDC938}" type="sibTrans" cxnId="{CCBC04EA-5E9A-4D46-9446-0FECBF585F93}">
      <dgm:prSet/>
      <dgm:spPr/>
      <dgm:t>
        <a:bodyPr/>
        <a:lstStyle/>
        <a:p>
          <a:endParaRPr lang="pt-BR"/>
        </a:p>
      </dgm:t>
    </dgm:pt>
    <dgm:pt modelId="{116962E5-D17F-4E9F-8AC0-83D4D3CCA2E3}">
      <dgm:prSet/>
      <dgm:spPr/>
      <dgm:t>
        <a:bodyPr/>
        <a:lstStyle/>
        <a:p>
          <a:r>
            <a:rPr lang="pt-BR" dirty="0" smtClean="0"/>
            <a:t>Anticrese</a:t>
          </a:r>
          <a:endParaRPr lang="pt-BR" dirty="0"/>
        </a:p>
      </dgm:t>
    </dgm:pt>
    <dgm:pt modelId="{E22EDF22-AFDB-4EE7-9B04-D4E7AD9A7B5D}" type="parTrans" cxnId="{838743D9-D537-49B4-A0E2-5ED99EE42EB6}">
      <dgm:prSet/>
      <dgm:spPr/>
      <dgm:t>
        <a:bodyPr/>
        <a:lstStyle/>
        <a:p>
          <a:endParaRPr lang="pt-BR"/>
        </a:p>
      </dgm:t>
    </dgm:pt>
    <dgm:pt modelId="{30741200-4E35-4441-A8B2-7C4BBA87262C}" type="sibTrans" cxnId="{838743D9-D537-49B4-A0E2-5ED99EE42EB6}">
      <dgm:prSet/>
      <dgm:spPr/>
      <dgm:t>
        <a:bodyPr/>
        <a:lstStyle/>
        <a:p>
          <a:endParaRPr lang="pt-BR"/>
        </a:p>
      </dgm:t>
    </dgm:pt>
    <dgm:pt modelId="{57895AF3-5F41-4F0F-A98A-63BD95F9FDF4}" type="pres">
      <dgm:prSet presAssocID="{C70DB149-7C34-4F7D-8B41-87807C50103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F6911C8-18F6-4323-ABCC-ECFB06341980}" type="pres">
      <dgm:prSet presAssocID="{543896FD-8DEE-40D1-A228-52702686D305}" presName="root1" presStyleCnt="0"/>
      <dgm:spPr/>
    </dgm:pt>
    <dgm:pt modelId="{ED18E973-181C-4157-B5BB-AB33F3320920}" type="pres">
      <dgm:prSet presAssocID="{543896FD-8DEE-40D1-A228-52702686D305}" presName="LevelOneTextNode" presStyleLbl="node0" presStyleIdx="0" presStyleCnt="1" custScaleX="94568" custScaleY="31254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E79B723-2A58-4B8A-BE39-906A6AD0BC0E}" type="pres">
      <dgm:prSet presAssocID="{543896FD-8DEE-40D1-A228-52702686D305}" presName="level2hierChild" presStyleCnt="0"/>
      <dgm:spPr/>
    </dgm:pt>
    <dgm:pt modelId="{65A8D61A-57A2-4DE0-AF1D-C21863369C65}" type="pres">
      <dgm:prSet presAssocID="{936F6E61-1B8C-44B6-9ED7-E183BE3312C9}" presName="conn2-1" presStyleLbl="parChTrans1D2" presStyleIdx="0" presStyleCnt="2"/>
      <dgm:spPr/>
      <dgm:t>
        <a:bodyPr/>
        <a:lstStyle/>
        <a:p>
          <a:endParaRPr lang="pt-BR"/>
        </a:p>
      </dgm:t>
    </dgm:pt>
    <dgm:pt modelId="{55253A4D-CDB8-449C-9ADE-42CCDD36A5B4}" type="pres">
      <dgm:prSet presAssocID="{936F6E61-1B8C-44B6-9ED7-E183BE3312C9}" presName="connTx" presStyleLbl="parChTrans1D2" presStyleIdx="0" presStyleCnt="2"/>
      <dgm:spPr/>
      <dgm:t>
        <a:bodyPr/>
        <a:lstStyle/>
        <a:p>
          <a:endParaRPr lang="pt-BR"/>
        </a:p>
      </dgm:t>
    </dgm:pt>
    <dgm:pt modelId="{B365FC3F-359E-490B-9E91-AD70EA431CAC}" type="pres">
      <dgm:prSet presAssocID="{912BDCEC-ADA3-4BC9-A6A5-B9533F5528F0}" presName="root2" presStyleCnt="0"/>
      <dgm:spPr/>
    </dgm:pt>
    <dgm:pt modelId="{DFEE2F26-FCF7-4270-A526-F2D073D0D02B}" type="pres">
      <dgm:prSet presAssocID="{912BDCEC-ADA3-4BC9-A6A5-B9533F5528F0}" presName="LevelTwoTextNode" presStyleLbl="node2" presStyleIdx="0" presStyleCnt="2" custScaleX="6548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198753F-302D-4D0A-AF70-E84DA7D301FC}" type="pres">
      <dgm:prSet presAssocID="{912BDCEC-ADA3-4BC9-A6A5-B9533F5528F0}" presName="level3hierChild" presStyleCnt="0"/>
      <dgm:spPr/>
    </dgm:pt>
    <dgm:pt modelId="{2E1E810F-D5FF-4B4D-9591-13EE94ADB875}" type="pres">
      <dgm:prSet presAssocID="{77AFE81C-E39F-4CE7-9358-FE043FD82E96}" presName="conn2-1" presStyleLbl="parChTrans1D2" presStyleIdx="1" presStyleCnt="2"/>
      <dgm:spPr/>
      <dgm:t>
        <a:bodyPr/>
        <a:lstStyle/>
        <a:p>
          <a:endParaRPr lang="pt-BR"/>
        </a:p>
      </dgm:t>
    </dgm:pt>
    <dgm:pt modelId="{1BB40E34-88FC-4C29-99C6-EABA172A511A}" type="pres">
      <dgm:prSet presAssocID="{77AFE81C-E39F-4CE7-9358-FE043FD82E96}" presName="connTx" presStyleLbl="parChTrans1D2" presStyleIdx="1" presStyleCnt="2"/>
      <dgm:spPr/>
      <dgm:t>
        <a:bodyPr/>
        <a:lstStyle/>
        <a:p>
          <a:endParaRPr lang="pt-BR"/>
        </a:p>
      </dgm:t>
    </dgm:pt>
    <dgm:pt modelId="{DD7D0E2C-66ED-446D-BEFE-CA760485C963}" type="pres">
      <dgm:prSet presAssocID="{0F91381C-1653-4F0E-8CA3-1D96531D957A}" presName="root2" presStyleCnt="0"/>
      <dgm:spPr/>
    </dgm:pt>
    <dgm:pt modelId="{A34831E6-93F4-47F8-BF57-3CB06ECDAFEE}" type="pres">
      <dgm:prSet presAssocID="{0F91381C-1653-4F0E-8CA3-1D96531D957A}" presName="LevelTwoTextNode" presStyleLbl="node2" presStyleIdx="1" presStyleCnt="2" custScaleX="61792" custScaleY="1977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77A7031-00EA-4EC0-8C60-79231CB8102D}" type="pres">
      <dgm:prSet presAssocID="{0F91381C-1653-4F0E-8CA3-1D96531D957A}" presName="level3hierChild" presStyleCnt="0"/>
      <dgm:spPr/>
    </dgm:pt>
    <dgm:pt modelId="{5EA62F2E-E346-435A-A31E-A8D3C1669D50}" type="pres">
      <dgm:prSet presAssocID="{14DEC99D-953D-4C09-AEF2-D7877B095BBD}" presName="conn2-1" presStyleLbl="parChTrans1D3" presStyleIdx="0" presStyleCnt="2"/>
      <dgm:spPr/>
      <dgm:t>
        <a:bodyPr/>
        <a:lstStyle/>
        <a:p>
          <a:endParaRPr lang="pt-BR"/>
        </a:p>
      </dgm:t>
    </dgm:pt>
    <dgm:pt modelId="{AF3E66D3-9ED5-421C-AEC2-0543686AFF93}" type="pres">
      <dgm:prSet presAssocID="{14DEC99D-953D-4C09-AEF2-D7877B095BBD}" presName="connTx" presStyleLbl="parChTrans1D3" presStyleIdx="0" presStyleCnt="2"/>
      <dgm:spPr/>
      <dgm:t>
        <a:bodyPr/>
        <a:lstStyle/>
        <a:p>
          <a:endParaRPr lang="pt-BR"/>
        </a:p>
      </dgm:t>
    </dgm:pt>
    <dgm:pt modelId="{D3F00707-7FA4-4973-845C-2B7EBA144C44}" type="pres">
      <dgm:prSet presAssocID="{89018957-4809-40A5-9EEC-28A6B47FDEE2}" presName="root2" presStyleCnt="0"/>
      <dgm:spPr/>
    </dgm:pt>
    <dgm:pt modelId="{850D50AC-D09F-4C8B-82EB-88D6EFCBE21E}" type="pres">
      <dgm:prSet presAssocID="{89018957-4809-40A5-9EEC-28A6B47FDEE2}" presName="LevelTwoTextNode" presStyleLbl="node3" presStyleIdx="0" presStyleCnt="2" custScaleY="1850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F53C167-253A-47BB-AD42-A7B927DB3E1D}" type="pres">
      <dgm:prSet presAssocID="{89018957-4809-40A5-9EEC-28A6B47FDEE2}" presName="level3hierChild" presStyleCnt="0"/>
      <dgm:spPr/>
    </dgm:pt>
    <dgm:pt modelId="{F3A00159-4BA7-40D8-81DD-0736BC0441E9}" type="pres">
      <dgm:prSet presAssocID="{E1E9FBA7-4A5C-4DF9-AF84-5DA35805D41A}" presName="conn2-1" presStyleLbl="parChTrans1D3" presStyleIdx="1" presStyleCnt="2"/>
      <dgm:spPr/>
      <dgm:t>
        <a:bodyPr/>
        <a:lstStyle/>
        <a:p>
          <a:endParaRPr lang="pt-BR"/>
        </a:p>
      </dgm:t>
    </dgm:pt>
    <dgm:pt modelId="{711746EC-AB83-4F1E-9E0D-E9CBFC7C47B5}" type="pres">
      <dgm:prSet presAssocID="{E1E9FBA7-4A5C-4DF9-AF84-5DA35805D41A}" presName="connTx" presStyleLbl="parChTrans1D3" presStyleIdx="1" presStyleCnt="2"/>
      <dgm:spPr/>
      <dgm:t>
        <a:bodyPr/>
        <a:lstStyle/>
        <a:p>
          <a:endParaRPr lang="pt-BR"/>
        </a:p>
      </dgm:t>
    </dgm:pt>
    <dgm:pt modelId="{B92C2D52-50B3-43A3-9D1A-FF89F390D22A}" type="pres">
      <dgm:prSet presAssocID="{AA5D565E-B5B1-4437-9E3A-BDD82E8B37A8}" presName="root2" presStyleCnt="0"/>
      <dgm:spPr/>
    </dgm:pt>
    <dgm:pt modelId="{9323EC83-6920-4FC3-918C-6D31EFEDB6D0}" type="pres">
      <dgm:prSet presAssocID="{AA5D565E-B5B1-4437-9E3A-BDD82E8B37A8}" presName="LevelTwoTextNode" presStyleLbl="node3" presStyleIdx="1" presStyleCnt="2" custScaleY="29554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F3E3C8E-D01E-496C-8945-95D25ACD512F}" type="pres">
      <dgm:prSet presAssocID="{AA5D565E-B5B1-4437-9E3A-BDD82E8B37A8}" presName="level3hierChild" presStyleCnt="0"/>
      <dgm:spPr/>
    </dgm:pt>
    <dgm:pt modelId="{5274DAD7-9A11-4501-8F5F-62226ED0C674}" type="pres">
      <dgm:prSet presAssocID="{C95D4953-C226-4FFC-B979-79EE605BC8AD}" presName="conn2-1" presStyleLbl="parChTrans1D4" presStyleIdx="0" presStyleCnt="11"/>
      <dgm:spPr/>
      <dgm:t>
        <a:bodyPr/>
        <a:lstStyle/>
        <a:p>
          <a:endParaRPr lang="pt-BR"/>
        </a:p>
      </dgm:t>
    </dgm:pt>
    <dgm:pt modelId="{C0FBFB1E-E681-4390-AD8F-D487EDB5CAC3}" type="pres">
      <dgm:prSet presAssocID="{C95D4953-C226-4FFC-B979-79EE605BC8AD}" presName="connTx" presStyleLbl="parChTrans1D4" presStyleIdx="0" presStyleCnt="11"/>
      <dgm:spPr/>
      <dgm:t>
        <a:bodyPr/>
        <a:lstStyle/>
        <a:p>
          <a:endParaRPr lang="pt-BR"/>
        </a:p>
      </dgm:t>
    </dgm:pt>
    <dgm:pt modelId="{4EED0668-9ED2-44C9-ABA0-D22682E4386C}" type="pres">
      <dgm:prSet presAssocID="{A37C76DF-F72E-4CA0-B2A8-7965CDD78F89}" presName="root2" presStyleCnt="0"/>
      <dgm:spPr/>
    </dgm:pt>
    <dgm:pt modelId="{AB538969-0FF6-46E9-80B7-3E6C15621C01}" type="pres">
      <dgm:prSet presAssocID="{A37C76DF-F72E-4CA0-B2A8-7965CDD78F89}" presName="LevelTwoTextNode" presStyleLbl="node4" presStyleIdx="0" presStyleCnt="1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5AC92CF-7103-45DA-85C2-A91D1C986172}" type="pres">
      <dgm:prSet presAssocID="{A37C76DF-F72E-4CA0-B2A8-7965CDD78F89}" presName="level3hierChild" presStyleCnt="0"/>
      <dgm:spPr/>
    </dgm:pt>
    <dgm:pt modelId="{834BFFE9-1A30-4E61-95CF-466032845661}" type="pres">
      <dgm:prSet presAssocID="{40BCD80A-36D2-48C8-B928-E8C3ABFE2CEE}" presName="conn2-1" presStyleLbl="parChTrans1D4" presStyleIdx="1" presStyleCnt="11"/>
      <dgm:spPr/>
      <dgm:t>
        <a:bodyPr/>
        <a:lstStyle/>
        <a:p>
          <a:endParaRPr lang="pt-BR"/>
        </a:p>
      </dgm:t>
    </dgm:pt>
    <dgm:pt modelId="{EF08D631-D4F3-4A15-887A-846549D21085}" type="pres">
      <dgm:prSet presAssocID="{40BCD80A-36D2-48C8-B928-E8C3ABFE2CEE}" presName="connTx" presStyleLbl="parChTrans1D4" presStyleIdx="1" presStyleCnt="11"/>
      <dgm:spPr/>
      <dgm:t>
        <a:bodyPr/>
        <a:lstStyle/>
        <a:p>
          <a:endParaRPr lang="pt-BR"/>
        </a:p>
      </dgm:t>
    </dgm:pt>
    <dgm:pt modelId="{EBB82B45-9A03-4047-A549-B384B5A6ACCA}" type="pres">
      <dgm:prSet presAssocID="{3DDEB542-15F3-4DC1-B420-7C6D729FE0DF}" presName="root2" presStyleCnt="0"/>
      <dgm:spPr/>
    </dgm:pt>
    <dgm:pt modelId="{8663ABF2-E1E4-4241-8576-345B8C1D2FAF}" type="pres">
      <dgm:prSet presAssocID="{3DDEB542-15F3-4DC1-B420-7C6D729FE0DF}" presName="LevelTwoTextNode" presStyleLbl="node4" presStyleIdx="1" presStyleCnt="1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CB66B89-1A48-433A-9D18-700CD5E86D65}" type="pres">
      <dgm:prSet presAssocID="{3DDEB542-15F3-4DC1-B420-7C6D729FE0DF}" presName="level3hierChild" presStyleCnt="0"/>
      <dgm:spPr/>
    </dgm:pt>
    <dgm:pt modelId="{DEB91E5E-79B5-4C19-96AC-A7E100E27A9C}" type="pres">
      <dgm:prSet presAssocID="{7F0DBEB7-2B4D-4AE4-8BB8-E04B44087FF2}" presName="conn2-1" presStyleLbl="parChTrans1D4" presStyleIdx="2" presStyleCnt="11"/>
      <dgm:spPr/>
      <dgm:t>
        <a:bodyPr/>
        <a:lstStyle/>
        <a:p>
          <a:endParaRPr lang="pt-BR"/>
        </a:p>
      </dgm:t>
    </dgm:pt>
    <dgm:pt modelId="{F9C9AF71-832D-4F6B-8793-E67188170B79}" type="pres">
      <dgm:prSet presAssocID="{7F0DBEB7-2B4D-4AE4-8BB8-E04B44087FF2}" presName="connTx" presStyleLbl="parChTrans1D4" presStyleIdx="2" presStyleCnt="11"/>
      <dgm:spPr/>
      <dgm:t>
        <a:bodyPr/>
        <a:lstStyle/>
        <a:p>
          <a:endParaRPr lang="pt-BR"/>
        </a:p>
      </dgm:t>
    </dgm:pt>
    <dgm:pt modelId="{86FC275D-24E2-4EEC-BA6D-A68839B28D0E}" type="pres">
      <dgm:prSet presAssocID="{45329CA1-DCA9-4423-930E-E587C6948BBF}" presName="root2" presStyleCnt="0"/>
      <dgm:spPr/>
    </dgm:pt>
    <dgm:pt modelId="{B48641B7-C667-4AA6-85C5-7CDDE35DB6C6}" type="pres">
      <dgm:prSet presAssocID="{45329CA1-DCA9-4423-930E-E587C6948BBF}" presName="LevelTwoTextNode" presStyleLbl="node4" presStyleIdx="2" presStyleCnt="1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E6A2A12-4662-4434-9283-F01B0A2CAB9E}" type="pres">
      <dgm:prSet presAssocID="{45329CA1-DCA9-4423-930E-E587C6948BBF}" presName="level3hierChild" presStyleCnt="0"/>
      <dgm:spPr/>
    </dgm:pt>
    <dgm:pt modelId="{A7C71050-BA23-4A80-A8FA-8186BC07855C}" type="pres">
      <dgm:prSet presAssocID="{8C3BF062-38A1-4C2B-A087-CF2EB9DB4422}" presName="conn2-1" presStyleLbl="parChTrans1D4" presStyleIdx="3" presStyleCnt="11"/>
      <dgm:spPr/>
      <dgm:t>
        <a:bodyPr/>
        <a:lstStyle/>
        <a:p>
          <a:endParaRPr lang="pt-BR"/>
        </a:p>
      </dgm:t>
    </dgm:pt>
    <dgm:pt modelId="{5D0259B3-791C-44AD-BDE9-095A0A00BBBC}" type="pres">
      <dgm:prSet presAssocID="{8C3BF062-38A1-4C2B-A087-CF2EB9DB4422}" presName="connTx" presStyleLbl="parChTrans1D4" presStyleIdx="3" presStyleCnt="11"/>
      <dgm:spPr/>
      <dgm:t>
        <a:bodyPr/>
        <a:lstStyle/>
        <a:p>
          <a:endParaRPr lang="pt-BR"/>
        </a:p>
      </dgm:t>
    </dgm:pt>
    <dgm:pt modelId="{40A7DA41-70A1-4B64-AA20-3FE9FC323EA5}" type="pres">
      <dgm:prSet presAssocID="{3719C820-4588-401F-AE17-4F7F97789093}" presName="root2" presStyleCnt="0"/>
      <dgm:spPr/>
    </dgm:pt>
    <dgm:pt modelId="{DC528D0B-4489-470D-A575-9CE755EF3760}" type="pres">
      <dgm:prSet presAssocID="{3719C820-4588-401F-AE17-4F7F97789093}" presName="LevelTwoTextNode" presStyleLbl="node4" presStyleIdx="3" presStyleCnt="1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BD899FB-CD8B-435B-9A66-A84B3F322D91}" type="pres">
      <dgm:prSet presAssocID="{3719C820-4588-401F-AE17-4F7F97789093}" presName="level3hierChild" presStyleCnt="0"/>
      <dgm:spPr/>
    </dgm:pt>
    <dgm:pt modelId="{9745BC92-D94E-4D2B-8A9C-B911EF3971FA}" type="pres">
      <dgm:prSet presAssocID="{499DE12F-70E4-42F0-BCBE-94A705825295}" presName="conn2-1" presStyleLbl="parChTrans1D4" presStyleIdx="4" presStyleCnt="11"/>
      <dgm:spPr/>
      <dgm:t>
        <a:bodyPr/>
        <a:lstStyle/>
        <a:p>
          <a:endParaRPr lang="pt-BR"/>
        </a:p>
      </dgm:t>
    </dgm:pt>
    <dgm:pt modelId="{81079C07-643C-4386-B629-AFB0FED24064}" type="pres">
      <dgm:prSet presAssocID="{499DE12F-70E4-42F0-BCBE-94A705825295}" presName="connTx" presStyleLbl="parChTrans1D4" presStyleIdx="4" presStyleCnt="11"/>
      <dgm:spPr/>
      <dgm:t>
        <a:bodyPr/>
        <a:lstStyle/>
        <a:p>
          <a:endParaRPr lang="pt-BR"/>
        </a:p>
      </dgm:t>
    </dgm:pt>
    <dgm:pt modelId="{CDC6B65A-3F1A-4AA5-8BCA-F2ED8FDC7918}" type="pres">
      <dgm:prSet presAssocID="{1BAD17ED-34D3-4DB3-B14C-63A7DFC52E2B}" presName="root2" presStyleCnt="0"/>
      <dgm:spPr/>
    </dgm:pt>
    <dgm:pt modelId="{5CFB04FE-0A28-44A9-BFAD-B0C36C9C1BB6}" type="pres">
      <dgm:prSet presAssocID="{1BAD17ED-34D3-4DB3-B14C-63A7DFC52E2B}" presName="LevelTwoTextNode" presStyleLbl="node4" presStyleIdx="4" presStyleCnt="1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BB6FA4F-8F75-4691-B532-5C7CC5C562B1}" type="pres">
      <dgm:prSet presAssocID="{1BAD17ED-34D3-4DB3-B14C-63A7DFC52E2B}" presName="level3hierChild" presStyleCnt="0"/>
      <dgm:spPr/>
    </dgm:pt>
    <dgm:pt modelId="{5392F960-3930-4A51-A31B-C5064834305F}" type="pres">
      <dgm:prSet presAssocID="{6A5E587A-A5EE-4725-B484-F567BE461305}" presName="conn2-1" presStyleLbl="parChTrans1D4" presStyleIdx="5" presStyleCnt="11"/>
      <dgm:spPr/>
      <dgm:t>
        <a:bodyPr/>
        <a:lstStyle/>
        <a:p>
          <a:endParaRPr lang="pt-BR"/>
        </a:p>
      </dgm:t>
    </dgm:pt>
    <dgm:pt modelId="{3BDDBFD6-9C2B-445D-8377-C5E89A5E16B1}" type="pres">
      <dgm:prSet presAssocID="{6A5E587A-A5EE-4725-B484-F567BE461305}" presName="connTx" presStyleLbl="parChTrans1D4" presStyleIdx="5" presStyleCnt="11"/>
      <dgm:spPr/>
      <dgm:t>
        <a:bodyPr/>
        <a:lstStyle/>
        <a:p>
          <a:endParaRPr lang="pt-BR"/>
        </a:p>
      </dgm:t>
    </dgm:pt>
    <dgm:pt modelId="{3FF54A4D-51A3-40CA-B0E9-009DB9A4ECDA}" type="pres">
      <dgm:prSet presAssocID="{3C616FEA-2B7D-4392-A274-E64380B055D0}" presName="root2" presStyleCnt="0"/>
      <dgm:spPr/>
    </dgm:pt>
    <dgm:pt modelId="{755D3A50-E944-4923-B2E1-D0F4268D3F87}" type="pres">
      <dgm:prSet presAssocID="{3C616FEA-2B7D-4392-A274-E64380B055D0}" presName="LevelTwoTextNode" presStyleLbl="node4" presStyleIdx="5" presStyleCnt="1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8AD760E-5538-4E1F-97EE-18F967539CB4}" type="pres">
      <dgm:prSet presAssocID="{3C616FEA-2B7D-4392-A274-E64380B055D0}" presName="level3hierChild" presStyleCnt="0"/>
      <dgm:spPr/>
    </dgm:pt>
    <dgm:pt modelId="{79934004-4067-40A3-84B0-43CFBCA37A7B}" type="pres">
      <dgm:prSet presAssocID="{5C508C6E-CCF5-45F9-82DD-227BE4E48090}" presName="conn2-1" presStyleLbl="parChTrans1D4" presStyleIdx="6" presStyleCnt="11"/>
      <dgm:spPr/>
      <dgm:t>
        <a:bodyPr/>
        <a:lstStyle/>
        <a:p>
          <a:endParaRPr lang="pt-BR"/>
        </a:p>
      </dgm:t>
    </dgm:pt>
    <dgm:pt modelId="{F706FB5E-EEB1-4F34-BD70-DBCE142A0E62}" type="pres">
      <dgm:prSet presAssocID="{5C508C6E-CCF5-45F9-82DD-227BE4E48090}" presName="connTx" presStyleLbl="parChTrans1D4" presStyleIdx="6" presStyleCnt="11"/>
      <dgm:spPr/>
      <dgm:t>
        <a:bodyPr/>
        <a:lstStyle/>
        <a:p>
          <a:endParaRPr lang="pt-BR"/>
        </a:p>
      </dgm:t>
    </dgm:pt>
    <dgm:pt modelId="{C27EB999-0A2E-4C8A-AF87-84E6D5998202}" type="pres">
      <dgm:prSet presAssocID="{265B3C73-156B-4896-8183-7495D0DF6176}" presName="root2" presStyleCnt="0"/>
      <dgm:spPr/>
    </dgm:pt>
    <dgm:pt modelId="{695A35B3-5F4E-49FF-BD51-96114A667D99}" type="pres">
      <dgm:prSet presAssocID="{265B3C73-156B-4896-8183-7495D0DF6176}" presName="LevelTwoTextNode" presStyleLbl="node4" presStyleIdx="6" presStyleCnt="1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8818355-9021-4C0E-9C8E-E0CB61F7F491}" type="pres">
      <dgm:prSet presAssocID="{265B3C73-156B-4896-8183-7495D0DF6176}" presName="level3hierChild" presStyleCnt="0"/>
      <dgm:spPr/>
    </dgm:pt>
    <dgm:pt modelId="{49A2E996-D6F6-4191-BCE0-A11FE1D7B2BB}" type="pres">
      <dgm:prSet presAssocID="{859897BA-0210-4AD7-8220-D98CE60F14FB}" presName="conn2-1" presStyleLbl="parChTrans1D4" presStyleIdx="7" presStyleCnt="11"/>
      <dgm:spPr/>
      <dgm:t>
        <a:bodyPr/>
        <a:lstStyle/>
        <a:p>
          <a:endParaRPr lang="pt-BR"/>
        </a:p>
      </dgm:t>
    </dgm:pt>
    <dgm:pt modelId="{D6BD5407-B4D3-46A0-9FDD-33013BBB9CFA}" type="pres">
      <dgm:prSet presAssocID="{859897BA-0210-4AD7-8220-D98CE60F14FB}" presName="connTx" presStyleLbl="parChTrans1D4" presStyleIdx="7" presStyleCnt="11"/>
      <dgm:spPr/>
      <dgm:t>
        <a:bodyPr/>
        <a:lstStyle/>
        <a:p>
          <a:endParaRPr lang="pt-BR"/>
        </a:p>
      </dgm:t>
    </dgm:pt>
    <dgm:pt modelId="{1B3755E8-B450-4817-A3D3-45F112538535}" type="pres">
      <dgm:prSet presAssocID="{F4147114-3638-491C-9C57-1444D4D3918F}" presName="root2" presStyleCnt="0"/>
      <dgm:spPr/>
    </dgm:pt>
    <dgm:pt modelId="{90991851-A5F2-4099-956E-342F4E9B81D2}" type="pres">
      <dgm:prSet presAssocID="{F4147114-3638-491C-9C57-1444D4D3918F}" presName="LevelTwoTextNode" presStyleLbl="node4" presStyleIdx="7" presStyleCnt="1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1BB7802-93E9-4FBE-B32A-192EE8E7FB8B}" type="pres">
      <dgm:prSet presAssocID="{F4147114-3638-491C-9C57-1444D4D3918F}" presName="level3hierChild" presStyleCnt="0"/>
      <dgm:spPr/>
    </dgm:pt>
    <dgm:pt modelId="{FBD06D80-7809-42FC-A240-AD5DB9A6F233}" type="pres">
      <dgm:prSet presAssocID="{D7B5538A-B39B-41CA-A22D-56A83CCACF95}" presName="conn2-1" presStyleLbl="parChTrans1D4" presStyleIdx="8" presStyleCnt="11"/>
      <dgm:spPr/>
      <dgm:t>
        <a:bodyPr/>
        <a:lstStyle/>
        <a:p>
          <a:endParaRPr lang="pt-BR"/>
        </a:p>
      </dgm:t>
    </dgm:pt>
    <dgm:pt modelId="{C84B0BAE-535F-4D60-B400-935557B460FB}" type="pres">
      <dgm:prSet presAssocID="{D7B5538A-B39B-41CA-A22D-56A83CCACF95}" presName="connTx" presStyleLbl="parChTrans1D4" presStyleIdx="8" presStyleCnt="11"/>
      <dgm:spPr/>
      <dgm:t>
        <a:bodyPr/>
        <a:lstStyle/>
        <a:p>
          <a:endParaRPr lang="pt-BR"/>
        </a:p>
      </dgm:t>
    </dgm:pt>
    <dgm:pt modelId="{E9938EE3-8727-454F-A824-84304016C1A7}" type="pres">
      <dgm:prSet presAssocID="{0DE9BB61-DFAC-44AB-AC0D-873D0A0B204C}" presName="root2" presStyleCnt="0"/>
      <dgm:spPr/>
    </dgm:pt>
    <dgm:pt modelId="{89F3287F-52C0-4B6A-A4A5-63951E151079}" type="pres">
      <dgm:prSet presAssocID="{0DE9BB61-DFAC-44AB-AC0D-873D0A0B204C}" presName="LevelTwoTextNode" presStyleLbl="node4" presStyleIdx="8" presStyleCnt="1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AEE3506A-13E8-48CF-9B00-1C36D0A7005F}" type="pres">
      <dgm:prSet presAssocID="{0DE9BB61-DFAC-44AB-AC0D-873D0A0B204C}" presName="level3hierChild" presStyleCnt="0"/>
      <dgm:spPr/>
    </dgm:pt>
    <dgm:pt modelId="{4506D5E6-81F4-4DA3-8F68-1579D31B2A54}" type="pres">
      <dgm:prSet presAssocID="{41D2191A-8105-47EF-9FF9-BF41892651C4}" presName="conn2-1" presStyleLbl="parChTrans1D4" presStyleIdx="9" presStyleCnt="11"/>
      <dgm:spPr/>
      <dgm:t>
        <a:bodyPr/>
        <a:lstStyle/>
        <a:p>
          <a:endParaRPr lang="pt-BR"/>
        </a:p>
      </dgm:t>
    </dgm:pt>
    <dgm:pt modelId="{91082C73-CCE4-47F1-8173-4DBCADDEAD05}" type="pres">
      <dgm:prSet presAssocID="{41D2191A-8105-47EF-9FF9-BF41892651C4}" presName="connTx" presStyleLbl="parChTrans1D4" presStyleIdx="9" presStyleCnt="11"/>
      <dgm:spPr/>
      <dgm:t>
        <a:bodyPr/>
        <a:lstStyle/>
        <a:p>
          <a:endParaRPr lang="pt-BR"/>
        </a:p>
      </dgm:t>
    </dgm:pt>
    <dgm:pt modelId="{5CFD5B34-93F7-43DE-9E98-3EBFBE34C0EE}" type="pres">
      <dgm:prSet presAssocID="{00BF7CA9-E4D2-4CCF-833C-3052042CF14D}" presName="root2" presStyleCnt="0"/>
      <dgm:spPr/>
    </dgm:pt>
    <dgm:pt modelId="{8A5B19D7-B989-47E9-B224-2E1952FDF2E1}" type="pres">
      <dgm:prSet presAssocID="{00BF7CA9-E4D2-4CCF-833C-3052042CF14D}" presName="LevelTwoTextNode" presStyleLbl="node4" presStyleIdx="9" presStyleCnt="1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4132FDC-D8D3-434E-BD7F-1AFE333B0C3C}" type="pres">
      <dgm:prSet presAssocID="{00BF7CA9-E4D2-4CCF-833C-3052042CF14D}" presName="level3hierChild" presStyleCnt="0"/>
      <dgm:spPr/>
    </dgm:pt>
    <dgm:pt modelId="{46BD006E-C662-4723-A837-8F9D72559E27}" type="pres">
      <dgm:prSet presAssocID="{E22EDF22-AFDB-4EE7-9B04-D4E7AD9A7B5D}" presName="conn2-1" presStyleLbl="parChTrans1D4" presStyleIdx="10" presStyleCnt="11"/>
      <dgm:spPr/>
      <dgm:t>
        <a:bodyPr/>
        <a:lstStyle/>
        <a:p>
          <a:endParaRPr lang="pt-BR"/>
        </a:p>
      </dgm:t>
    </dgm:pt>
    <dgm:pt modelId="{1B357E39-0145-4005-9716-D41C67B7FA5F}" type="pres">
      <dgm:prSet presAssocID="{E22EDF22-AFDB-4EE7-9B04-D4E7AD9A7B5D}" presName="connTx" presStyleLbl="parChTrans1D4" presStyleIdx="10" presStyleCnt="11"/>
      <dgm:spPr/>
      <dgm:t>
        <a:bodyPr/>
        <a:lstStyle/>
        <a:p>
          <a:endParaRPr lang="pt-BR"/>
        </a:p>
      </dgm:t>
    </dgm:pt>
    <dgm:pt modelId="{73027C36-FB39-4433-9CFC-7E067CFF7B78}" type="pres">
      <dgm:prSet presAssocID="{116962E5-D17F-4E9F-8AC0-83D4D3CCA2E3}" presName="root2" presStyleCnt="0"/>
      <dgm:spPr/>
    </dgm:pt>
    <dgm:pt modelId="{8DF1A749-F3F9-4DA2-A850-9D7C1C44D566}" type="pres">
      <dgm:prSet presAssocID="{116962E5-D17F-4E9F-8AC0-83D4D3CCA2E3}" presName="LevelTwoTextNode" presStyleLbl="node4" presStyleIdx="10" presStyleCnt="1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09491B2-B08C-4615-B64E-971511070AF9}" type="pres">
      <dgm:prSet presAssocID="{116962E5-D17F-4E9F-8AC0-83D4D3CCA2E3}" presName="level3hierChild" presStyleCnt="0"/>
      <dgm:spPr/>
    </dgm:pt>
  </dgm:ptLst>
  <dgm:cxnLst>
    <dgm:cxn modelId="{598A1255-20A1-4A80-9A25-06DCFA1CDB8F}" type="presOf" srcId="{7F0DBEB7-2B4D-4AE4-8BB8-E04B44087FF2}" destId="{DEB91E5E-79B5-4C19-96AC-A7E100E27A9C}" srcOrd="0" destOrd="0" presId="urn:microsoft.com/office/officeart/2005/8/layout/hierarchy2"/>
    <dgm:cxn modelId="{BF19472B-9FE1-426D-B101-9CF7650CEB09}" srcId="{0F91381C-1653-4F0E-8CA3-1D96531D957A}" destId="{89018957-4809-40A5-9EEC-28A6B47FDEE2}" srcOrd="0" destOrd="0" parTransId="{14DEC99D-953D-4C09-AEF2-D7877B095BBD}" sibTransId="{EEFFF33C-EAA1-425F-9D9D-092BD65F37E0}"/>
    <dgm:cxn modelId="{3CD4F704-B3DC-47A2-A49C-48947007D6B1}" type="presOf" srcId="{8C3BF062-38A1-4C2B-A087-CF2EB9DB4422}" destId="{5D0259B3-791C-44AD-BDE9-095A0A00BBBC}" srcOrd="1" destOrd="0" presId="urn:microsoft.com/office/officeart/2005/8/layout/hierarchy2"/>
    <dgm:cxn modelId="{E56ECCED-47B8-4EDB-9FBE-661B031DD07C}" srcId="{A37C76DF-F72E-4CA0-B2A8-7965CDD78F89}" destId="{3DDEB542-15F3-4DC1-B420-7C6D729FE0DF}" srcOrd="0" destOrd="0" parTransId="{40BCD80A-36D2-48C8-B928-E8C3ABFE2CEE}" sibTransId="{13481329-B9DD-4D5D-85AB-E9F7F3D0CC49}"/>
    <dgm:cxn modelId="{028F4B48-98DB-4421-9D23-F294DC0EA38E}" type="presOf" srcId="{265B3C73-156B-4896-8183-7495D0DF6176}" destId="{695A35B3-5F4E-49FF-BD51-96114A667D99}" srcOrd="0" destOrd="0" presId="urn:microsoft.com/office/officeart/2005/8/layout/hierarchy2"/>
    <dgm:cxn modelId="{60F4B6E1-9CA3-46F6-8EE8-D5BB79C3EE5D}" srcId="{A37C76DF-F72E-4CA0-B2A8-7965CDD78F89}" destId="{265B3C73-156B-4896-8183-7495D0DF6176}" srcOrd="5" destOrd="0" parTransId="{5C508C6E-CCF5-45F9-82DD-227BE4E48090}" sibTransId="{1FF4DAD2-1520-45D6-82FC-B9D47F37DE22}"/>
    <dgm:cxn modelId="{D10546D2-7707-415E-B5B1-74714FD9BFC4}" srcId="{A37C76DF-F72E-4CA0-B2A8-7965CDD78F89}" destId="{3C616FEA-2B7D-4392-A274-E64380B055D0}" srcOrd="4" destOrd="0" parTransId="{6A5E587A-A5EE-4725-B484-F567BE461305}" sibTransId="{8F352146-099B-4656-8A7B-1753825A705C}"/>
    <dgm:cxn modelId="{F2B766CE-5461-4C12-8F45-70DFACCE0EAF}" type="presOf" srcId="{5C508C6E-CCF5-45F9-82DD-227BE4E48090}" destId="{79934004-4067-40A3-84B0-43CFBCA37A7B}" srcOrd="0" destOrd="0" presId="urn:microsoft.com/office/officeart/2005/8/layout/hierarchy2"/>
    <dgm:cxn modelId="{4FA6470A-6255-4DED-98C3-A7349C64F5B7}" type="presOf" srcId="{0DE9BB61-DFAC-44AB-AC0D-873D0A0B204C}" destId="{89F3287F-52C0-4B6A-A4A5-63951E151079}" srcOrd="0" destOrd="0" presId="urn:microsoft.com/office/officeart/2005/8/layout/hierarchy2"/>
    <dgm:cxn modelId="{E0ED6401-6CC0-44BD-9872-D6486295C806}" type="presOf" srcId="{14DEC99D-953D-4C09-AEF2-D7877B095BBD}" destId="{5EA62F2E-E346-435A-A31E-A8D3C1669D50}" srcOrd="0" destOrd="0" presId="urn:microsoft.com/office/officeart/2005/8/layout/hierarchy2"/>
    <dgm:cxn modelId="{A865CDF5-B51B-4AE0-BE39-F86CC831B121}" srcId="{543896FD-8DEE-40D1-A228-52702686D305}" destId="{0F91381C-1653-4F0E-8CA3-1D96531D957A}" srcOrd="1" destOrd="0" parTransId="{77AFE81C-E39F-4CE7-9358-FE043FD82E96}" sibTransId="{4D0AFFBC-999E-40C8-9911-649F957FBAEA}"/>
    <dgm:cxn modelId="{1BC7C27D-31CB-4387-A282-427B344DB265}" type="presOf" srcId="{8C3BF062-38A1-4C2B-A087-CF2EB9DB4422}" destId="{A7C71050-BA23-4A80-A8FA-8186BC07855C}" srcOrd="0" destOrd="0" presId="urn:microsoft.com/office/officeart/2005/8/layout/hierarchy2"/>
    <dgm:cxn modelId="{AF57CCA9-4626-43F4-9586-D4156C05C14B}" srcId="{C70DB149-7C34-4F7D-8B41-87807C50103C}" destId="{543896FD-8DEE-40D1-A228-52702686D305}" srcOrd="0" destOrd="0" parTransId="{076AE9C7-B2F1-4283-800C-0EA517BD8E8D}" sibTransId="{EEE5492A-7D0E-4BC7-9F3B-E6F3330878C4}"/>
    <dgm:cxn modelId="{0E75BCF3-B7A7-4E46-B6F1-5E13D48D10AF}" type="presOf" srcId="{40BCD80A-36D2-48C8-B928-E8C3ABFE2CEE}" destId="{EF08D631-D4F3-4A15-887A-846549D21085}" srcOrd="1" destOrd="0" presId="urn:microsoft.com/office/officeart/2005/8/layout/hierarchy2"/>
    <dgm:cxn modelId="{FE48CBDA-5170-4C93-9FD2-9876F32F261D}" type="presOf" srcId="{F4147114-3638-491C-9C57-1444D4D3918F}" destId="{90991851-A5F2-4099-956E-342F4E9B81D2}" srcOrd="0" destOrd="0" presId="urn:microsoft.com/office/officeart/2005/8/layout/hierarchy2"/>
    <dgm:cxn modelId="{510EDD9C-3BE8-4BE4-9070-B44B780877CB}" type="presOf" srcId="{77AFE81C-E39F-4CE7-9358-FE043FD82E96}" destId="{1BB40E34-88FC-4C29-99C6-EABA172A511A}" srcOrd="1" destOrd="0" presId="urn:microsoft.com/office/officeart/2005/8/layout/hierarchy2"/>
    <dgm:cxn modelId="{3B0A489D-7621-40FA-A050-8B67E2445367}" srcId="{F4147114-3638-491C-9C57-1444D4D3918F}" destId="{0DE9BB61-DFAC-44AB-AC0D-873D0A0B204C}" srcOrd="0" destOrd="0" parTransId="{D7B5538A-B39B-41CA-A22D-56A83CCACF95}" sibTransId="{187D83AF-7238-41BE-9796-BA97CE90C893}"/>
    <dgm:cxn modelId="{BB0534E0-1F33-42F8-AE9C-A017772A01E5}" type="presOf" srcId="{499DE12F-70E4-42F0-BCBE-94A705825295}" destId="{81079C07-643C-4386-B629-AFB0FED24064}" srcOrd="1" destOrd="0" presId="urn:microsoft.com/office/officeart/2005/8/layout/hierarchy2"/>
    <dgm:cxn modelId="{C229D355-A85A-44D6-A7B1-1A162E8CF11E}" type="presOf" srcId="{89018957-4809-40A5-9EEC-28A6B47FDEE2}" destId="{850D50AC-D09F-4C8B-82EB-88D6EFCBE21E}" srcOrd="0" destOrd="0" presId="urn:microsoft.com/office/officeart/2005/8/layout/hierarchy2"/>
    <dgm:cxn modelId="{609269B3-24FB-41C3-B918-852395204B0B}" type="presOf" srcId="{116962E5-D17F-4E9F-8AC0-83D4D3CCA2E3}" destId="{8DF1A749-F3F9-4DA2-A850-9D7C1C44D566}" srcOrd="0" destOrd="0" presId="urn:microsoft.com/office/officeart/2005/8/layout/hierarchy2"/>
    <dgm:cxn modelId="{9DBF8EAC-6764-48A0-9779-3B38327382D9}" type="presOf" srcId="{77AFE81C-E39F-4CE7-9358-FE043FD82E96}" destId="{2E1E810F-D5FF-4B4D-9591-13EE94ADB875}" srcOrd="0" destOrd="0" presId="urn:microsoft.com/office/officeart/2005/8/layout/hierarchy2"/>
    <dgm:cxn modelId="{4C274083-7933-4F37-ABDF-D51243FED643}" type="presOf" srcId="{C95D4953-C226-4FFC-B979-79EE605BC8AD}" destId="{C0FBFB1E-E681-4390-AD8F-D487EDB5CAC3}" srcOrd="1" destOrd="0" presId="urn:microsoft.com/office/officeart/2005/8/layout/hierarchy2"/>
    <dgm:cxn modelId="{0F4B3B29-C338-42BF-8341-3DCEA8F7FEE1}" srcId="{AA5D565E-B5B1-4437-9E3A-BDD82E8B37A8}" destId="{F4147114-3638-491C-9C57-1444D4D3918F}" srcOrd="1" destOrd="0" parTransId="{859897BA-0210-4AD7-8220-D98CE60F14FB}" sibTransId="{DF91BC7E-DA64-4023-8A0F-07D7EA64FF23}"/>
    <dgm:cxn modelId="{B2B67114-2637-4DAF-8FEC-25BD4D803F60}" type="presOf" srcId="{D7B5538A-B39B-41CA-A22D-56A83CCACF95}" destId="{C84B0BAE-535F-4D60-B400-935557B460FB}" srcOrd="1" destOrd="0" presId="urn:microsoft.com/office/officeart/2005/8/layout/hierarchy2"/>
    <dgm:cxn modelId="{F6214621-6CF7-4322-9D91-2EA0E6932729}" type="presOf" srcId="{E1E9FBA7-4A5C-4DF9-AF84-5DA35805D41A}" destId="{F3A00159-4BA7-40D8-81DD-0736BC0441E9}" srcOrd="0" destOrd="0" presId="urn:microsoft.com/office/officeart/2005/8/layout/hierarchy2"/>
    <dgm:cxn modelId="{9C495DFC-32AC-46BA-8E9E-CA8C95DA62CC}" srcId="{A37C76DF-F72E-4CA0-B2A8-7965CDD78F89}" destId="{1BAD17ED-34D3-4DB3-B14C-63A7DFC52E2B}" srcOrd="3" destOrd="0" parTransId="{499DE12F-70E4-42F0-BCBE-94A705825295}" sibTransId="{A475413C-B74C-4725-A7A6-9B90F50B317E}"/>
    <dgm:cxn modelId="{5CE8EEB0-E651-4C6F-8B67-15AC3881A147}" type="presOf" srcId="{14DEC99D-953D-4C09-AEF2-D7877B095BBD}" destId="{AF3E66D3-9ED5-421C-AEC2-0543686AFF93}" srcOrd="1" destOrd="0" presId="urn:microsoft.com/office/officeart/2005/8/layout/hierarchy2"/>
    <dgm:cxn modelId="{C329E41D-6523-4EC9-B8A6-E0A50D541D98}" type="presOf" srcId="{E22EDF22-AFDB-4EE7-9B04-D4E7AD9A7B5D}" destId="{46BD006E-C662-4723-A837-8F9D72559E27}" srcOrd="0" destOrd="0" presId="urn:microsoft.com/office/officeart/2005/8/layout/hierarchy2"/>
    <dgm:cxn modelId="{B7562FEA-AE88-4825-B10D-A37B2E362169}" type="presOf" srcId="{0F91381C-1653-4F0E-8CA3-1D96531D957A}" destId="{A34831E6-93F4-47F8-BF57-3CB06ECDAFEE}" srcOrd="0" destOrd="0" presId="urn:microsoft.com/office/officeart/2005/8/layout/hierarchy2"/>
    <dgm:cxn modelId="{D08E3CA3-2F12-4A56-A790-84501EE61046}" type="presOf" srcId="{859897BA-0210-4AD7-8220-D98CE60F14FB}" destId="{D6BD5407-B4D3-46A0-9FDD-33013BBB9CFA}" srcOrd="1" destOrd="0" presId="urn:microsoft.com/office/officeart/2005/8/layout/hierarchy2"/>
    <dgm:cxn modelId="{A89598D3-6844-44CC-AE85-5986782D2387}" type="presOf" srcId="{45329CA1-DCA9-4423-930E-E587C6948BBF}" destId="{B48641B7-C667-4AA6-85C5-7CDDE35DB6C6}" srcOrd="0" destOrd="0" presId="urn:microsoft.com/office/officeart/2005/8/layout/hierarchy2"/>
    <dgm:cxn modelId="{DB1172A5-C7C8-4C78-80F4-C74DF62737A0}" srcId="{543896FD-8DEE-40D1-A228-52702686D305}" destId="{912BDCEC-ADA3-4BC9-A6A5-B9533F5528F0}" srcOrd="0" destOrd="0" parTransId="{936F6E61-1B8C-44B6-9ED7-E183BE3312C9}" sibTransId="{FA05E279-78E3-489E-BA2E-7FC310020D2B}"/>
    <dgm:cxn modelId="{075AD38E-6728-43AF-AE1A-CA3CAA8435BA}" type="presOf" srcId="{00BF7CA9-E4D2-4CCF-833C-3052042CF14D}" destId="{8A5B19D7-B989-47E9-B224-2E1952FDF2E1}" srcOrd="0" destOrd="0" presId="urn:microsoft.com/office/officeart/2005/8/layout/hierarchy2"/>
    <dgm:cxn modelId="{A5157AC6-07F2-459C-B4C5-FA2C5C60F596}" type="presOf" srcId="{936F6E61-1B8C-44B6-9ED7-E183BE3312C9}" destId="{55253A4D-CDB8-449C-9ADE-42CCDD36A5B4}" srcOrd="1" destOrd="0" presId="urn:microsoft.com/office/officeart/2005/8/layout/hierarchy2"/>
    <dgm:cxn modelId="{9873CE93-5D11-4AEB-9D7F-A0B6BB207EE3}" type="presOf" srcId="{3C616FEA-2B7D-4392-A274-E64380B055D0}" destId="{755D3A50-E944-4923-B2E1-D0F4268D3F87}" srcOrd="0" destOrd="0" presId="urn:microsoft.com/office/officeart/2005/8/layout/hierarchy2"/>
    <dgm:cxn modelId="{838743D9-D537-49B4-A0E2-5ED99EE42EB6}" srcId="{F4147114-3638-491C-9C57-1444D4D3918F}" destId="{116962E5-D17F-4E9F-8AC0-83D4D3CCA2E3}" srcOrd="2" destOrd="0" parTransId="{E22EDF22-AFDB-4EE7-9B04-D4E7AD9A7B5D}" sibTransId="{30741200-4E35-4441-A8B2-7C4BBA87262C}"/>
    <dgm:cxn modelId="{74C31946-064F-495C-82CF-66C23E24662C}" type="presOf" srcId="{D7B5538A-B39B-41CA-A22D-56A83CCACF95}" destId="{FBD06D80-7809-42FC-A240-AD5DB9A6F233}" srcOrd="0" destOrd="0" presId="urn:microsoft.com/office/officeart/2005/8/layout/hierarchy2"/>
    <dgm:cxn modelId="{B2B6FC60-088D-43C5-8E57-CC8A5DEB5096}" type="presOf" srcId="{AA5D565E-B5B1-4437-9E3A-BDD82E8B37A8}" destId="{9323EC83-6920-4FC3-918C-6D31EFEDB6D0}" srcOrd="0" destOrd="0" presId="urn:microsoft.com/office/officeart/2005/8/layout/hierarchy2"/>
    <dgm:cxn modelId="{421A4444-836E-4F01-8A9F-98C926F558DF}" type="presOf" srcId="{6A5E587A-A5EE-4725-B484-F567BE461305}" destId="{5392F960-3930-4A51-A31B-C5064834305F}" srcOrd="0" destOrd="0" presId="urn:microsoft.com/office/officeart/2005/8/layout/hierarchy2"/>
    <dgm:cxn modelId="{21F8188F-62A3-4117-BCAC-884E79347BD0}" type="presOf" srcId="{7F0DBEB7-2B4D-4AE4-8BB8-E04B44087FF2}" destId="{F9C9AF71-832D-4F6B-8793-E67188170B79}" srcOrd="1" destOrd="0" presId="urn:microsoft.com/office/officeart/2005/8/layout/hierarchy2"/>
    <dgm:cxn modelId="{D1BE4F62-01A6-4AD0-BB7E-FEAFA148E320}" type="presOf" srcId="{C95D4953-C226-4FFC-B979-79EE605BC8AD}" destId="{5274DAD7-9A11-4501-8F5F-62226ED0C674}" srcOrd="0" destOrd="0" presId="urn:microsoft.com/office/officeart/2005/8/layout/hierarchy2"/>
    <dgm:cxn modelId="{C32FF2BC-FE96-4679-B3EB-262DD69CF66A}" type="presOf" srcId="{936F6E61-1B8C-44B6-9ED7-E183BE3312C9}" destId="{65A8D61A-57A2-4DE0-AF1D-C21863369C65}" srcOrd="0" destOrd="0" presId="urn:microsoft.com/office/officeart/2005/8/layout/hierarchy2"/>
    <dgm:cxn modelId="{E34C6878-E3A0-48E3-A2A3-BB29BA342EA1}" type="presOf" srcId="{40BCD80A-36D2-48C8-B928-E8C3ABFE2CEE}" destId="{834BFFE9-1A30-4E61-95CF-466032845661}" srcOrd="0" destOrd="0" presId="urn:microsoft.com/office/officeart/2005/8/layout/hierarchy2"/>
    <dgm:cxn modelId="{C9A2F15B-4B86-432F-A103-656773338AEF}" type="presOf" srcId="{912BDCEC-ADA3-4BC9-A6A5-B9533F5528F0}" destId="{DFEE2F26-FCF7-4270-A526-F2D073D0D02B}" srcOrd="0" destOrd="0" presId="urn:microsoft.com/office/officeart/2005/8/layout/hierarchy2"/>
    <dgm:cxn modelId="{E168733A-7FEB-44B7-BB8A-AB5A3E2202C2}" srcId="{AA5D565E-B5B1-4437-9E3A-BDD82E8B37A8}" destId="{A37C76DF-F72E-4CA0-B2A8-7965CDD78F89}" srcOrd="0" destOrd="0" parTransId="{C95D4953-C226-4FFC-B979-79EE605BC8AD}" sibTransId="{1697957B-9117-40F4-907C-8A61348336CF}"/>
    <dgm:cxn modelId="{B82D761A-4277-4723-9BDC-9313AD0BD0CE}" type="presOf" srcId="{C70DB149-7C34-4F7D-8B41-87807C50103C}" destId="{57895AF3-5F41-4F0F-A98A-63BD95F9FDF4}" srcOrd="0" destOrd="0" presId="urn:microsoft.com/office/officeart/2005/8/layout/hierarchy2"/>
    <dgm:cxn modelId="{932CDB10-FBF3-4F3F-9D57-82D8E0EC2FBB}" type="presOf" srcId="{A37C76DF-F72E-4CA0-B2A8-7965CDD78F89}" destId="{AB538969-0FF6-46E9-80B7-3E6C15621C01}" srcOrd="0" destOrd="0" presId="urn:microsoft.com/office/officeart/2005/8/layout/hierarchy2"/>
    <dgm:cxn modelId="{44EF1393-D7B8-4A3D-BA80-BF5BCC1A002E}" type="presOf" srcId="{3719C820-4588-401F-AE17-4F7F97789093}" destId="{DC528D0B-4489-470D-A575-9CE755EF3760}" srcOrd="0" destOrd="0" presId="urn:microsoft.com/office/officeart/2005/8/layout/hierarchy2"/>
    <dgm:cxn modelId="{210EEE24-2A14-43C1-B69E-611AC5CB2C51}" srcId="{0F91381C-1653-4F0E-8CA3-1D96531D957A}" destId="{AA5D565E-B5B1-4437-9E3A-BDD82E8B37A8}" srcOrd="1" destOrd="0" parTransId="{E1E9FBA7-4A5C-4DF9-AF84-5DA35805D41A}" sibTransId="{87D9B2F4-23A7-4D59-B79D-482AD7F95F40}"/>
    <dgm:cxn modelId="{D637AE47-A596-42D6-926D-19E9630A56FC}" type="presOf" srcId="{1BAD17ED-34D3-4DB3-B14C-63A7DFC52E2B}" destId="{5CFB04FE-0A28-44A9-BFAD-B0C36C9C1BB6}" srcOrd="0" destOrd="0" presId="urn:microsoft.com/office/officeart/2005/8/layout/hierarchy2"/>
    <dgm:cxn modelId="{057D8A8A-3CC1-4C33-9547-DCF398424AB8}" type="presOf" srcId="{6A5E587A-A5EE-4725-B484-F567BE461305}" destId="{3BDDBFD6-9C2B-445D-8377-C5E89A5E16B1}" srcOrd="1" destOrd="0" presId="urn:microsoft.com/office/officeart/2005/8/layout/hierarchy2"/>
    <dgm:cxn modelId="{64A3296C-56C1-41C2-A906-209DDBA6B66C}" srcId="{A37C76DF-F72E-4CA0-B2A8-7965CDD78F89}" destId="{45329CA1-DCA9-4423-930E-E587C6948BBF}" srcOrd="1" destOrd="0" parTransId="{7F0DBEB7-2B4D-4AE4-8BB8-E04B44087FF2}" sibTransId="{D0B42071-FB33-464B-B27E-D5926F73F5EE}"/>
    <dgm:cxn modelId="{49929268-E7BF-47B0-BEC8-966214448026}" type="presOf" srcId="{E22EDF22-AFDB-4EE7-9B04-D4E7AD9A7B5D}" destId="{1B357E39-0145-4005-9716-D41C67B7FA5F}" srcOrd="1" destOrd="0" presId="urn:microsoft.com/office/officeart/2005/8/layout/hierarchy2"/>
    <dgm:cxn modelId="{95185FAB-CB4D-472C-A0D7-E6B5DEAE49FE}" type="presOf" srcId="{859897BA-0210-4AD7-8220-D98CE60F14FB}" destId="{49A2E996-D6F6-4191-BCE0-A11FE1D7B2BB}" srcOrd="0" destOrd="0" presId="urn:microsoft.com/office/officeart/2005/8/layout/hierarchy2"/>
    <dgm:cxn modelId="{2CC16A1F-FC0E-4F1B-809E-9DCD02AFB65B}" type="presOf" srcId="{E1E9FBA7-4A5C-4DF9-AF84-5DA35805D41A}" destId="{711746EC-AB83-4F1E-9E0D-E9CBFC7C47B5}" srcOrd="1" destOrd="0" presId="urn:microsoft.com/office/officeart/2005/8/layout/hierarchy2"/>
    <dgm:cxn modelId="{49BEBA49-B848-4C7E-B9D8-007BA129ECA6}" type="presOf" srcId="{543896FD-8DEE-40D1-A228-52702686D305}" destId="{ED18E973-181C-4157-B5BB-AB33F3320920}" srcOrd="0" destOrd="0" presId="urn:microsoft.com/office/officeart/2005/8/layout/hierarchy2"/>
    <dgm:cxn modelId="{E5CF6623-32EA-406C-A856-E08F482B1385}" type="presOf" srcId="{41D2191A-8105-47EF-9FF9-BF41892651C4}" destId="{4506D5E6-81F4-4DA3-8F68-1579D31B2A54}" srcOrd="0" destOrd="0" presId="urn:microsoft.com/office/officeart/2005/8/layout/hierarchy2"/>
    <dgm:cxn modelId="{454E001E-9BF4-414B-834C-2899779850E2}" type="presOf" srcId="{499DE12F-70E4-42F0-BCBE-94A705825295}" destId="{9745BC92-D94E-4D2B-8A9C-B911EF3971FA}" srcOrd="0" destOrd="0" presId="urn:microsoft.com/office/officeart/2005/8/layout/hierarchy2"/>
    <dgm:cxn modelId="{CCBC04EA-5E9A-4D46-9446-0FECBF585F93}" srcId="{F4147114-3638-491C-9C57-1444D4D3918F}" destId="{00BF7CA9-E4D2-4CCF-833C-3052042CF14D}" srcOrd="1" destOrd="0" parTransId="{41D2191A-8105-47EF-9FF9-BF41892651C4}" sibTransId="{26D21445-E05D-48B1-97F6-B217A2DDC938}"/>
    <dgm:cxn modelId="{A980387C-413E-4BE6-88F6-5EE523973D0B}" type="presOf" srcId="{5C508C6E-CCF5-45F9-82DD-227BE4E48090}" destId="{F706FB5E-EEB1-4F34-BD70-DBCE142A0E62}" srcOrd="1" destOrd="0" presId="urn:microsoft.com/office/officeart/2005/8/layout/hierarchy2"/>
    <dgm:cxn modelId="{52806966-3150-4289-91EB-37EF9F2A327B}" type="presOf" srcId="{41D2191A-8105-47EF-9FF9-BF41892651C4}" destId="{91082C73-CCE4-47F1-8173-4DBCADDEAD05}" srcOrd="1" destOrd="0" presId="urn:microsoft.com/office/officeart/2005/8/layout/hierarchy2"/>
    <dgm:cxn modelId="{998F2659-5B2F-42E9-AB0F-D29DF7528C33}" type="presOf" srcId="{3DDEB542-15F3-4DC1-B420-7C6D729FE0DF}" destId="{8663ABF2-E1E4-4241-8576-345B8C1D2FAF}" srcOrd="0" destOrd="0" presId="urn:microsoft.com/office/officeart/2005/8/layout/hierarchy2"/>
    <dgm:cxn modelId="{BDCCF97C-A691-4ADB-AEC5-CEAFE107AFC5}" srcId="{A37C76DF-F72E-4CA0-B2A8-7965CDD78F89}" destId="{3719C820-4588-401F-AE17-4F7F97789093}" srcOrd="2" destOrd="0" parTransId="{8C3BF062-38A1-4C2B-A087-CF2EB9DB4422}" sibTransId="{038E8EC7-B1B7-4BEC-862A-24A1A3C8A186}"/>
    <dgm:cxn modelId="{E8AB267C-6D28-4830-AC37-7C7A6918A715}" type="presParOf" srcId="{57895AF3-5F41-4F0F-A98A-63BD95F9FDF4}" destId="{7F6911C8-18F6-4323-ABCC-ECFB06341980}" srcOrd="0" destOrd="0" presId="urn:microsoft.com/office/officeart/2005/8/layout/hierarchy2"/>
    <dgm:cxn modelId="{4E2F9C9B-0E4A-4F0B-A567-5AF94E312FEE}" type="presParOf" srcId="{7F6911C8-18F6-4323-ABCC-ECFB06341980}" destId="{ED18E973-181C-4157-B5BB-AB33F3320920}" srcOrd="0" destOrd="0" presId="urn:microsoft.com/office/officeart/2005/8/layout/hierarchy2"/>
    <dgm:cxn modelId="{C21B80D0-BE2A-450B-9E16-5BC2B449F3C5}" type="presParOf" srcId="{7F6911C8-18F6-4323-ABCC-ECFB06341980}" destId="{9E79B723-2A58-4B8A-BE39-906A6AD0BC0E}" srcOrd="1" destOrd="0" presId="urn:microsoft.com/office/officeart/2005/8/layout/hierarchy2"/>
    <dgm:cxn modelId="{048E8AB5-DCE2-488B-BF14-55EE3C3AEE15}" type="presParOf" srcId="{9E79B723-2A58-4B8A-BE39-906A6AD0BC0E}" destId="{65A8D61A-57A2-4DE0-AF1D-C21863369C65}" srcOrd="0" destOrd="0" presId="urn:microsoft.com/office/officeart/2005/8/layout/hierarchy2"/>
    <dgm:cxn modelId="{429DC88F-762A-4CCE-B2A8-AFCF3BA28DA3}" type="presParOf" srcId="{65A8D61A-57A2-4DE0-AF1D-C21863369C65}" destId="{55253A4D-CDB8-449C-9ADE-42CCDD36A5B4}" srcOrd="0" destOrd="0" presId="urn:microsoft.com/office/officeart/2005/8/layout/hierarchy2"/>
    <dgm:cxn modelId="{219713AD-1377-4AE3-AA1C-065F3D7093D5}" type="presParOf" srcId="{9E79B723-2A58-4B8A-BE39-906A6AD0BC0E}" destId="{B365FC3F-359E-490B-9E91-AD70EA431CAC}" srcOrd="1" destOrd="0" presId="urn:microsoft.com/office/officeart/2005/8/layout/hierarchy2"/>
    <dgm:cxn modelId="{7F87AF33-AF78-4F43-B25F-615DC1B943A2}" type="presParOf" srcId="{B365FC3F-359E-490B-9E91-AD70EA431CAC}" destId="{DFEE2F26-FCF7-4270-A526-F2D073D0D02B}" srcOrd="0" destOrd="0" presId="urn:microsoft.com/office/officeart/2005/8/layout/hierarchy2"/>
    <dgm:cxn modelId="{2A602485-A8BE-4986-AE1E-87EF52EA6C64}" type="presParOf" srcId="{B365FC3F-359E-490B-9E91-AD70EA431CAC}" destId="{0198753F-302D-4D0A-AF70-E84DA7D301FC}" srcOrd="1" destOrd="0" presId="urn:microsoft.com/office/officeart/2005/8/layout/hierarchy2"/>
    <dgm:cxn modelId="{A82CB2E5-B0EF-4056-B2F4-9EAB96626A10}" type="presParOf" srcId="{9E79B723-2A58-4B8A-BE39-906A6AD0BC0E}" destId="{2E1E810F-D5FF-4B4D-9591-13EE94ADB875}" srcOrd="2" destOrd="0" presId="urn:microsoft.com/office/officeart/2005/8/layout/hierarchy2"/>
    <dgm:cxn modelId="{C9722867-2EF6-41CF-BA11-EA16F3BAA0A4}" type="presParOf" srcId="{2E1E810F-D5FF-4B4D-9591-13EE94ADB875}" destId="{1BB40E34-88FC-4C29-99C6-EABA172A511A}" srcOrd="0" destOrd="0" presId="urn:microsoft.com/office/officeart/2005/8/layout/hierarchy2"/>
    <dgm:cxn modelId="{619BB57F-BA6B-435F-8ECD-6B32371F6607}" type="presParOf" srcId="{9E79B723-2A58-4B8A-BE39-906A6AD0BC0E}" destId="{DD7D0E2C-66ED-446D-BEFE-CA760485C963}" srcOrd="3" destOrd="0" presId="urn:microsoft.com/office/officeart/2005/8/layout/hierarchy2"/>
    <dgm:cxn modelId="{219248E9-B5E3-4707-91CF-2A0F9D842206}" type="presParOf" srcId="{DD7D0E2C-66ED-446D-BEFE-CA760485C963}" destId="{A34831E6-93F4-47F8-BF57-3CB06ECDAFEE}" srcOrd="0" destOrd="0" presId="urn:microsoft.com/office/officeart/2005/8/layout/hierarchy2"/>
    <dgm:cxn modelId="{DA81C2FB-C0E9-43BC-8138-F5DE3B9DE9A1}" type="presParOf" srcId="{DD7D0E2C-66ED-446D-BEFE-CA760485C963}" destId="{977A7031-00EA-4EC0-8C60-79231CB8102D}" srcOrd="1" destOrd="0" presId="urn:microsoft.com/office/officeart/2005/8/layout/hierarchy2"/>
    <dgm:cxn modelId="{E4D47A11-DD69-497B-A5E8-B346A7920F3C}" type="presParOf" srcId="{977A7031-00EA-4EC0-8C60-79231CB8102D}" destId="{5EA62F2E-E346-435A-A31E-A8D3C1669D50}" srcOrd="0" destOrd="0" presId="urn:microsoft.com/office/officeart/2005/8/layout/hierarchy2"/>
    <dgm:cxn modelId="{3C34162A-6C8B-49FB-99F9-6D294BCB62B5}" type="presParOf" srcId="{5EA62F2E-E346-435A-A31E-A8D3C1669D50}" destId="{AF3E66D3-9ED5-421C-AEC2-0543686AFF93}" srcOrd="0" destOrd="0" presId="urn:microsoft.com/office/officeart/2005/8/layout/hierarchy2"/>
    <dgm:cxn modelId="{C95F07D7-9A16-4FAF-84D0-7755A3338C0D}" type="presParOf" srcId="{977A7031-00EA-4EC0-8C60-79231CB8102D}" destId="{D3F00707-7FA4-4973-845C-2B7EBA144C44}" srcOrd="1" destOrd="0" presId="urn:microsoft.com/office/officeart/2005/8/layout/hierarchy2"/>
    <dgm:cxn modelId="{B7959B26-40E3-4B30-B12E-B1C1659511E1}" type="presParOf" srcId="{D3F00707-7FA4-4973-845C-2B7EBA144C44}" destId="{850D50AC-D09F-4C8B-82EB-88D6EFCBE21E}" srcOrd="0" destOrd="0" presId="urn:microsoft.com/office/officeart/2005/8/layout/hierarchy2"/>
    <dgm:cxn modelId="{05998D1A-1636-434A-9428-C725229A8942}" type="presParOf" srcId="{D3F00707-7FA4-4973-845C-2B7EBA144C44}" destId="{8F53C167-253A-47BB-AD42-A7B927DB3E1D}" srcOrd="1" destOrd="0" presId="urn:microsoft.com/office/officeart/2005/8/layout/hierarchy2"/>
    <dgm:cxn modelId="{F6C74E62-DEB2-41D9-89A2-210AA51DD12B}" type="presParOf" srcId="{977A7031-00EA-4EC0-8C60-79231CB8102D}" destId="{F3A00159-4BA7-40D8-81DD-0736BC0441E9}" srcOrd="2" destOrd="0" presId="urn:microsoft.com/office/officeart/2005/8/layout/hierarchy2"/>
    <dgm:cxn modelId="{307C5E0B-639F-4B6F-9A07-16D91B4A463C}" type="presParOf" srcId="{F3A00159-4BA7-40D8-81DD-0736BC0441E9}" destId="{711746EC-AB83-4F1E-9E0D-E9CBFC7C47B5}" srcOrd="0" destOrd="0" presId="urn:microsoft.com/office/officeart/2005/8/layout/hierarchy2"/>
    <dgm:cxn modelId="{8D55B122-62F1-4EFB-8CD9-61CADC12DFFF}" type="presParOf" srcId="{977A7031-00EA-4EC0-8C60-79231CB8102D}" destId="{B92C2D52-50B3-43A3-9D1A-FF89F390D22A}" srcOrd="3" destOrd="0" presId="urn:microsoft.com/office/officeart/2005/8/layout/hierarchy2"/>
    <dgm:cxn modelId="{8D4C9561-489B-457B-A730-6DB495BBB589}" type="presParOf" srcId="{B92C2D52-50B3-43A3-9D1A-FF89F390D22A}" destId="{9323EC83-6920-4FC3-918C-6D31EFEDB6D0}" srcOrd="0" destOrd="0" presId="urn:microsoft.com/office/officeart/2005/8/layout/hierarchy2"/>
    <dgm:cxn modelId="{36F5D06E-71D6-4D0F-85E8-53ED97BD21E9}" type="presParOf" srcId="{B92C2D52-50B3-43A3-9D1A-FF89F390D22A}" destId="{7F3E3C8E-D01E-496C-8945-95D25ACD512F}" srcOrd="1" destOrd="0" presId="urn:microsoft.com/office/officeart/2005/8/layout/hierarchy2"/>
    <dgm:cxn modelId="{5B1BFDBF-C177-4062-B952-C072111D47D1}" type="presParOf" srcId="{7F3E3C8E-D01E-496C-8945-95D25ACD512F}" destId="{5274DAD7-9A11-4501-8F5F-62226ED0C674}" srcOrd="0" destOrd="0" presId="urn:microsoft.com/office/officeart/2005/8/layout/hierarchy2"/>
    <dgm:cxn modelId="{9D89131E-6E97-4D39-AA5A-B86C52995861}" type="presParOf" srcId="{5274DAD7-9A11-4501-8F5F-62226ED0C674}" destId="{C0FBFB1E-E681-4390-AD8F-D487EDB5CAC3}" srcOrd="0" destOrd="0" presId="urn:microsoft.com/office/officeart/2005/8/layout/hierarchy2"/>
    <dgm:cxn modelId="{F4586225-B14F-4B93-B4B8-497FA2588C15}" type="presParOf" srcId="{7F3E3C8E-D01E-496C-8945-95D25ACD512F}" destId="{4EED0668-9ED2-44C9-ABA0-D22682E4386C}" srcOrd="1" destOrd="0" presId="urn:microsoft.com/office/officeart/2005/8/layout/hierarchy2"/>
    <dgm:cxn modelId="{7597419A-2364-4D7F-B240-36CD3C1BCC89}" type="presParOf" srcId="{4EED0668-9ED2-44C9-ABA0-D22682E4386C}" destId="{AB538969-0FF6-46E9-80B7-3E6C15621C01}" srcOrd="0" destOrd="0" presId="urn:microsoft.com/office/officeart/2005/8/layout/hierarchy2"/>
    <dgm:cxn modelId="{910D9CC1-4BBD-4BDF-B503-BA221561CDBA}" type="presParOf" srcId="{4EED0668-9ED2-44C9-ABA0-D22682E4386C}" destId="{25AC92CF-7103-45DA-85C2-A91D1C986172}" srcOrd="1" destOrd="0" presId="urn:microsoft.com/office/officeart/2005/8/layout/hierarchy2"/>
    <dgm:cxn modelId="{B1FA0FB7-EA03-40A7-8021-2465B38367EF}" type="presParOf" srcId="{25AC92CF-7103-45DA-85C2-A91D1C986172}" destId="{834BFFE9-1A30-4E61-95CF-466032845661}" srcOrd="0" destOrd="0" presId="urn:microsoft.com/office/officeart/2005/8/layout/hierarchy2"/>
    <dgm:cxn modelId="{73B8082B-248F-4A5B-BEDA-F0A21E586827}" type="presParOf" srcId="{834BFFE9-1A30-4E61-95CF-466032845661}" destId="{EF08D631-D4F3-4A15-887A-846549D21085}" srcOrd="0" destOrd="0" presId="urn:microsoft.com/office/officeart/2005/8/layout/hierarchy2"/>
    <dgm:cxn modelId="{553FF92C-86DA-4A99-859E-D20886209B2A}" type="presParOf" srcId="{25AC92CF-7103-45DA-85C2-A91D1C986172}" destId="{EBB82B45-9A03-4047-A549-B384B5A6ACCA}" srcOrd="1" destOrd="0" presId="urn:microsoft.com/office/officeart/2005/8/layout/hierarchy2"/>
    <dgm:cxn modelId="{313F684E-083A-4DEA-9F45-B354A0D9C372}" type="presParOf" srcId="{EBB82B45-9A03-4047-A549-B384B5A6ACCA}" destId="{8663ABF2-E1E4-4241-8576-345B8C1D2FAF}" srcOrd="0" destOrd="0" presId="urn:microsoft.com/office/officeart/2005/8/layout/hierarchy2"/>
    <dgm:cxn modelId="{347C5F53-46C2-4622-831C-59E30CE89959}" type="presParOf" srcId="{EBB82B45-9A03-4047-A549-B384B5A6ACCA}" destId="{0CB66B89-1A48-433A-9D18-700CD5E86D65}" srcOrd="1" destOrd="0" presId="urn:microsoft.com/office/officeart/2005/8/layout/hierarchy2"/>
    <dgm:cxn modelId="{3543C304-21C3-43B5-9BC0-06E7494F461F}" type="presParOf" srcId="{25AC92CF-7103-45DA-85C2-A91D1C986172}" destId="{DEB91E5E-79B5-4C19-96AC-A7E100E27A9C}" srcOrd="2" destOrd="0" presId="urn:microsoft.com/office/officeart/2005/8/layout/hierarchy2"/>
    <dgm:cxn modelId="{4B2A129E-3B57-4136-AD9B-B1B6C82439AC}" type="presParOf" srcId="{DEB91E5E-79B5-4C19-96AC-A7E100E27A9C}" destId="{F9C9AF71-832D-4F6B-8793-E67188170B79}" srcOrd="0" destOrd="0" presId="urn:microsoft.com/office/officeart/2005/8/layout/hierarchy2"/>
    <dgm:cxn modelId="{322377A7-9C65-4010-8F66-89901DE29ADC}" type="presParOf" srcId="{25AC92CF-7103-45DA-85C2-A91D1C986172}" destId="{86FC275D-24E2-4EEC-BA6D-A68839B28D0E}" srcOrd="3" destOrd="0" presId="urn:microsoft.com/office/officeart/2005/8/layout/hierarchy2"/>
    <dgm:cxn modelId="{61364EB2-7428-4364-82ED-59F812529B81}" type="presParOf" srcId="{86FC275D-24E2-4EEC-BA6D-A68839B28D0E}" destId="{B48641B7-C667-4AA6-85C5-7CDDE35DB6C6}" srcOrd="0" destOrd="0" presId="urn:microsoft.com/office/officeart/2005/8/layout/hierarchy2"/>
    <dgm:cxn modelId="{A966C6A9-41C6-4729-A932-1C169BD70205}" type="presParOf" srcId="{86FC275D-24E2-4EEC-BA6D-A68839B28D0E}" destId="{2E6A2A12-4662-4434-9283-F01B0A2CAB9E}" srcOrd="1" destOrd="0" presId="urn:microsoft.com/office/officeart/2005/8/layout/hierarchy2"/>
    <dgm:cxn modelId="{4F2FC6F9-03B5-4FEE-A49D-4F03671F09F8}" type="presParOf" srcId="{25AC92CF-7103-45DA-85C2-A91D1C986172}" destId="{A7C71050-BA23-4A80-A8FA-8186BC07855C}" srcOrd="4" destOrd="0" presId="urn:microsoft.com/office/officeart/2005/8/layout/hierarchy2"/>
    <dgm:cxn modelId="{5BD34554-9D6F-4DA1-9AB2-13B536FE69E9}" type="presParOf" srcId="{A7C71050-BA23-4A80-A8FA-8186BC07855C}" destId="{5D0259B3-791C-44AD-BDE9-095A0A00BBBC}" srcOrd="0" destOrd="0" presId="urn:microsoft.com/office/officeart/2005/8/layout/hierarchy2"/>
    <dgm:cxn modelId="{0C155A24-DCFE-44F5-B25D-1D54AA5CE262}" type="presParOf" srcId="{25AC92CF-7103-45DA-85C2-A91D1C986172}" destId="{40A7DA41-70A1-4B64-AA20-3FE9FC323EA5}" srcOrd="5" destOrd="0" presId="urn:microsoft.com/office/officeart/2005/8/layout/hierarchy2"/>
    <dgm:cxn modelId="{E126B480-A2CD-4123-AEF5-1352D82104A9}" type="presParOf" srcId="{40A7DA41-70A1-4B64-AA20-3FE9FC323EA5}" destId="{DC528D0B-4489-470D-A575-9CE755EF3760}" srcOrd="0" destOrd="0" presId="urn:microsoft.com/office/officeart/2005/8/layout/hierarchy2"/>
    <dgm:cxn modelId="{36792263-544C-4BB7-9081-A74E04E0A5AB}" type="presParOf" srcId="{40A7DA41-70A1-4B64-AA20-3FE9FC323EA5}" destId="{DBD899FB-CD8B-435B-9A66-A84B3F322D91}" srcOrd="1" destOrd="0" presId="urn:microsoft.com/office/officeart/2005/8/layout/hierarchy2"/>
    <dgm:cxn modelId="{923CF0DA-6BC3-4708-B087-F89625474CB1}" type="presParOf" srcId="{25AC92CF-7103-45DA-85C2-A91D1C986172}" destId="{9745BC92-D94E-4D2B-8A9C-B911EF3971FA}" srcOrd="6" destOrd="0" presId="urn:microsoft.com/office/officeart/2005/8/layout/hierarchy2"/>
    <dgm:cxn modelId="{4F848A2B-C559-4E12-BDC3-65B1AA711521}" type="presParOf" srcId="{9745BC92-D94E-4D2B-8A9C-B911EF3971FA}" destId="{81079C07-643C-4386-B629-AFB0FED24064}" srcOrd="0" destOrd="0" presId="urn:microsoft.com/office/officeart/2005/8/layout/hierarchy2"/>
    <dgm:cxn modelId="{CB2FD960-EE55-43E8-947A-BACABCD7A78A}" type="presParOf" srcId="{25AC92CF-7103-45DA-85C2-A91D1C986172}" destId="{CDC6B65A-3F1A-4AA5-8BCA-F2ED8FDC7918}" srcOrd="7" destOrd="0" presId="urn:microsoft.com/office/officeart/2005/8/layout/hierarchy2"/>
    <dgm:cxn modelId="{3138A30A-1466-4F36-A6CA-2D2EAC2B8251}" type="presParOf" srcId="{CDC6B65A-3F1A-4AA5-8BCA-F2ED8FDC7918}" destId="{5CFB04FE-0A28-44A9-BFAD-B0C36C9C1BB6}" srcOrd="0" destOrd="0" presId="urn:microsoft.com/office/officeart/2005/8/layout/hierarchy2"/>
    <dgm:cxn modelId="{6DBE9BC0-0E56-4818-84BE-51098D20B537}" type="presParOf" srcId="{CDC6B65A-3F1A-4AA5-8BCA-F2ED8FDC7918}" destId="{DBB6FA4F-8F75-4691-B532-5C7CC5C562B1}" srcOrd="1" destOrd="0" presId="urn:microsoft.com/office/officeart/2005/8/layout/hierarchy2"/>
    <dgm:cxn modelId="{402BD742-A247-4078-9030-DBE5816B37DE}" type="presParOf" srcId="{25AC92CF-7103-45DA-85C2-A91D1C986172}" destId="{5392F960-3930-4A51-A31B-C5064834305F}" srcOrd="8" destOrd="0" presId="urn:microsoft.com/office/officeart/2005/8/layout/hierarchy2"/>
    <dgm:cxn modelId="{81CB4D18-51E5-4052-B192-B20265DE774C}" type="presParOf" srcId="{5392F960-3930-4A51-A31B-C5064834305F}" destId="{3BDDBFD6-9C2B-445D-8377-C5E89A5E16B1}" srcOrd="0" destOrd="0" presId="urn:microsoft.com/office/officeart/2005/8/layout/hierarchy2"/>
    <dgm:cxn modelId="{7BF1549F-D038-43AF-8451-7A36414FB5CB}" type="presParOf" srcId="{25AC92CF-7103-45DA-85C2-A91D1C986172}" destId="{3FF54A4D-51A3-40CA-B0E9-009DB9A4ECDA}" srcOrd="9" destOrd="0" presId="urn:microsoft.com/office/officeart/2005/8/layout/hierarchy2"/>
    <dgm:cxn modelId="{97B32F0D-8636-4B63-9C8D-EDADF65B45E1}" type="presParOf" srcId="{3FF54A4D-51A3-40CA-B0E9-009DB9A4ECDA}" destId="{755D3A50-E944-4923-B2E1-D0F4268D3F87}" srcOrd="0" destOrd="0" presId="urn:microsoft.com/office/officeart/2005/8/layout/hierarchy2"/>
    <dgm:cxn modelId="{C3E2C382-8A7C-4F6F-A4B0-E36C343A7CF2}" type="presParOf" srcId="{3FF54A4D-51A3-40CA-B0E9-009DB9A4ECDA}" destId="{38AD760E-5538-4E1F-97EE-18F967539CB4}" srcOrd="1" destOrd="0" presId="urn:microsoft.com/office/officeart/2005/8/layout/hierarchy2"/>
    <dgm:cxn modelId="{AD4373A5-EFED-48DB-859E-5366A6AA5BEC}" type="presParOf" srcId="{25AC92CF-7103-45DA-85C2-A91D1C986172}" destId="{79934004-4067-40A3-84B0-43CFBCA37A7B}" srcOrd="10" destOrd="0" presId="urn:microsoft.com/office/officeart/2005/8/layout/hierarchy2"/>
    <dgm:cxn modelId="{01BD5E97-FB7F-4760-ADC3-972A310D1297}" type="presParOf" srcId="{79934004-4067-40A3-84B0-43CFBCA37A7B}" destId="{F706FB5E-EEB1-4F34-BD70-DBCE142A0E62}" srcOrd="0" destOrd="0" presId="urn:microsoft.com/office/officeart/2005/8/layout/hierarchy2"/>
    <dgm:cxn modelId="{06773B0E-C2F2-43F4-93C9-EE434020EF67}" type="presParOf" srcId="{25AC92CF-7103-45DA-85C2-A91D1C986172}" destId="{C27EB999-0A2E-4C8A-AF87-84E6D5998202}" srcOrd="11" destOrd="0" presId="urn:microsoft.com/office/officeart/2005/8/layout/hierarchy2"/>
    <dgm:cxn modelId="{FA6C6B1D-06CF-451E-8F57-37CA4CD1F11A}" type="presParOf" srcId="{C27EB999-0A2E-4C8A-AF87-84E6D5998202}" destId="{695A35B3-5F4E-49FF-BD51-96114A667D99}" srcOrd="0" destOrd="0" presId="urn:microsoft.com/office/officeart/2005/8/layout/hierarchy2"/>
    <dgm:cxn modelId="{E182126E-0799-47A5-9884-859DB4F2EABF}" type="presParOf" srcId="{C27EB999-0A2E-4C8A-AF87-84E6D5998202}" destId="{18818355-9021-4C0E-9C8E-E0CB61F7F491}" srcOrd="1" destOrd="0" presId="urn:microsoft.com/office/officeart/2005/8/layout/hierarchy2"/>
    <dgm:cxn modelId="{7D8906EE-7B9A-45E9-A903-39CBCF0A320A}" type="presParOf" srcId="{7F3E3C8E-D01E-496C-8945-95D25ACD512F}" destId="{49A2E996-D6F6-4191-BCE0-A11FE1D7B2BB}" srcOrd="2" destOrd="0" presId="urn:microsoft.com/office/officeart/2005/8/layout/hierarchy2"/>
    <dgm:cxn modelId="{5EDA24C0-722A-45CF-93D0-B6CD503BCA7A}" type="presParOf" srcId="{49A2E996-D6F6-4191-BCE0-A11FE1D7B2BB}" destId="{D6BD5407-B4D3-46A0-9FDD-33013BBB9CFA}" srcOrd="0" destOrd="0" presId="urn:microsoft.com/office/officeart/2005/8/layout/hierarchy2"/>
    <dgm:cxn modelId="{7C0C2C5C-8B5E-4686-B78A-3AC51B2141A0}" type="presParOf" srcId="{7F3E3C8E-D01E-496C-8945-95D25ACD512F}" destId="{1B3755E8-B450-4817-A3D3-45F112538535}" srcOrd="3" destOrd="0" presId="urn:microsoft.com/office/officeart/2005/8/layout/hierarchy2"/>
    <dgm:cxn modelId="{764E9FC1-3990-411D-982E-A4FE796EF6F4}" type="presParOf" srcId="{1B3755E8-B450-4817-A3D3-45F112538535}" destId="{90991851-A5F2-4099-956E-342F4E9B81D2}" srcOrd="0" destOrd="0" presId="urn:microsoft.com/office/officeart/2005/8/layout/hierarchy2"/>
    <dgm:cxn modelId="{3E34C59F-74D2-4CDF-B9A6-BD11F5BB4BEC}" type="presParOf" srcId="{1B3755E8-B450-4817-A3D3-45F112538535}" destId="{61BB7802-93E9-4FBE-B32A-192EE8E7FB8B}" srcOrd="1" destOrd="0" presId="urn:microsoft.com/office/officeart/2005/8/layout/hierarchy2"/>
    <dgm:cxn modelId="{F08915B8-60BD-43BB-AD5E-B5C143A12E1C}" type="presParOf" srcId="{61BB7802-93E9-4FBE-B32A-192EE8E7FB8B}" destId="{FBD06D80-7809-42FC-A240-AD5DB9A6F233}" srcOrd="0" destOrd="0" presId="urn:microsoft.com/office/officeart/2005/8/layout/hierarchy2"/>
    <dgm:cxn modelId="{ACC42145-8BBD-4233-A1E9-59D09668C8E8}" type="presParOf" srcId="{FBD06D80-7809-42FC-A240-AD5DB9A6F233}" destId="{C84B0BAE-535F-4D60-B400-935557B460FB}" srcOrd="0" destOrd="0" presId="urn:microsoft.com/office/officeart/2005/8/layout/hierarchy2"/>
    <dgm:cxn modelId="{441316A7-E82B-48C9-A8E5-05F4180A514E}" type="presParOf" srcId="{61BB7802-93E9-4FBE-B32A-192EE8E7FB8B}" destId="{E9938EE3-8727-454F-A824-84304016C1A7}" srcOrd="1" destOrd="0" presId="urn:microsoft.com/office/officeart/2005/8/layout/hierarchy2"/>
    <dgm:cxn modelId="{60732B58-C58D-4D7E-A8E7-1C18D9AC62EB}" type="presParOf" srcId="{E9938EE3-8727-454F-A824-84304016C1A7}" destId="{89F3287F-52C0-4B6A-A4A5-63951E151079}" srcOrd="0" destOrd="0" presId="urn:microsoft.com/office/officeart/2005/8/layout/hierarchy2"/>
    <dgm:cxn modelId="{FD6549D9-C659-4266-A004-B9E07130B64C}" type="presParOf" srcId="{E9938EE3-8727-454F-A824-84304016C1A7}" destId="{AEE3506A-13E8-48CF-9B00-1C36D0A7005F}" srcOrd="1" destOrd="0" presId="urn:microsoft.com/office/officeart/2005/8/layout/hierarchy2"/>
    <dgm:cxn modelId="{4284A4E0-0011-4107-8B38-420B508A2487}" type="presParOf" srcId="{61BB7802-93E9-4FBE-B32A-192EE8E7FB8B}" destId="{4506D5E6-81F4-4DA3-8F68-1579D31B2A54}" srcOrd="2" destOrd="0" presId="urn:microsoft.com/office/officeart/2005/8/layout/hierarchy2"/>
    <dgm:cxn modelId="{91381BC2-BB85-41AC-8E27-A8EC666A33CC}" type="presParOf" srcId="{4506D5E6-81F4-4DA3-8F68-1579D31B2A54}" destId="{91082C73-CCE4-47F1-8173-4DBCADDEAD05}" srcOrd="0" destOrd="0" presId="urn:microsoft.com/office/officeart/2005/8/layout/hierarchy2"/>
    <dgm:cxn modelId="{FD45AE99-F293-4159-BB77-DDAC27EFE375}" type="presParOf" srcId="{61BB7802-93E9-4FBE-B32A-192EE8E7FB8B}" destId="{5CFD5B34-93F7-43DE-9E98-3EBFBE34C0EE}" srcOrd="3" destOrd="0" presId="urn:microsoft.com/office/officeart/2005/8/layout/hierarchy2"/>
    <dgm:cxn modelId="{1D59B724-F098-4F07-98A3-65437436827A}" type="presParOf" srcId="{5CFD5B34-93F7-43DE-9E98-3EBFBE34C0EE}" destId="{8A5B19D7-B989-47E9-B224-2E1952FDF2E1}" srcOrd="0" destOrd="0" presId="urn:microsoft.com/office/officeart/2005/8/layout/hierarchy2"/>
    <dgm:cxn modelId="{6419C36E-38DC-4027-A6DE-6108B6F0960C}" type="presParOf" srcId="{5CFD5B34-93F7-43DE-9E98-3EBFBE34C0EE}" destId="{64132FDC-D8D3-434E-BD7F-1AFE333B0C3C}" srcOrd="1" destOrd="0" presId="urn:microsoft.com/office/officeart/2005/8/layout/hierarchy2"/>
    <dgm:cxn modelId="{61BD5F70-1780-4A38-9EBA-D4CDF16855C4}" type="presParOf" srcId="{61BB7802-93E9-4FBE-B32A-192EE8E7FB8B}" destId="{46BD006E-C662-4723-A837-8F9D72559E27}" srcOrd="4" destOrd="0" presId="urn:microsoft.com/office/officeart/2005/8/layout/hierarchy2"/>
    <dgm:cxn modelId="{321170AD-A15B-4DE4-A678-4A8EAE1189FE}" type="presParOf" srcId="{46BD006E-C662-4723-A837-8F9D72559E27}" destId="{1B357E39-0145-4005-9716-D41C67B7FA5F}" srcOrd="0" destOrd="0" presId="urn:microsoft.com/office/officeart/2005/8/layout/hierarchy2"/>
    <dgm:cxn modelId="{50609636-D85E-42A7-BF7D-F55E379744AE}" type="presParOf" srcId="{61BB7802-93E9-4FBE-B32A-192EE8E7FB8B}" destId="{73027C36-FB39-4433-9CFC-7E067CFF7B78}" srcOrd="5" destOrd="0" presId="urn:microsoft.com/office/officeart/2005/8/layout/hierarchy2"/>
    <dgm:cxn modelId="{A3D070F0-6239-4CF7-A369-0DD0CC26452D}" type="presParOf" srcId="{73027C36-FB39-4433-9CFC-7E067CFF7B78}" destId="{8DF1A749-F3F9-4DA2-A850-9D7C1C44D566}" srcOrd="0" destOrd="0" presId="urn:microsoft.com/office/officeart/2005/8/layout/hierarchy2"/>
    <dgm:cxn modelId="{72575752-B248-4B5D-83A8-C6AEC982619B}" type="presParOf" srcId="{73027C36-FB39-4433-9CFC-7E067CFF7B78}" destId="{109491B2-B08C-4615-B64E-971511070AF9}" srcOrd="1" destOrd="0" presId="urn:microsoft.com/office/officeart/2005/8/layout/hierarchy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F11E44A-F9D6-452D-9719-4998E29332B4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DD0F1099-E562-4752-8FF9-44319CF4B21E}">
      <dgm:prSet phldrT="[Texto]"/>
      <dgm:spPr/>
      <dgm:t>
        <a:bodyPr/>
        <a:lstStyle/>
        <a:p>
          <a:r>
            <a:rPr lang="pt-BR" dirty="0" smtClean="0"/>
            <a:t>Direito Real</a:t>
          </a:r>
          <a:endParaRPr lang="pt-BR" dirty="0"/>
        </a:p>
      </dgm:t>
    </dgm:pt>
    <dgm:pt modelId="{B322F0C2-C911-4DED-ACC8-348D9A9C4EAC}" type="parTrans" cxnId="{1A3245B0-AA20-4C7F-BC32-13FCA8158D4F}">
      <dgm:prSet/>
      <dgm:spPr/>
      <dgm:t>
        <a:bodyPr/>
        <a:lstStyle/>
        <a:p>
          <a:endParaRPr lang="pt-BR"/>
        </a:p>
      </dgm:t>
    </dgm:pt>
    <dgm:pt modelId="{69211A5B-8677-49DC-AE82-3F37EA427B4D}" type="sibTrans" cxnId="{1A3245B0-AA20-4C7F-BC32-13FCA8158D4F}">
      <dgm:prSet/>
      <dgm:spPr/>
      <dgm:t>
        <a:bodyPr/>
        <a:lstStyle/>
        <a:p>
          <a:endParaRPr lang="pt-BR"/>
        </a:p>
      </dgm:t>
    </dgm:pt>
    <dgm:pt modelId="{DA298403-81DB-431B-83AB-DA79E7B8B234}">
      <dgm:prSet phldrT="[Texto]"/>
      <dgm:spPr/>
      <dgm:t>
        <a:bodyPr/>
        <a:lstStyle/>
        <a:p>
          <a:r>
            <a:rPr lang="pt-BR" dirty="0" smtClean="0"/>
            <a:t>Direito Pessoal</a:t>
          </a:r>
          <a:endParaRPr lang="pt-BR" dirty="0"/>
        </a:p>
      </dgm:t>
    </dgm:pt>
    <dgm:pt modelId="{DBEF3DAB-A77E-4B1B-84CB-84161703445F}" type="parTrans" cxnId="{08B0D6C3-1EFC-4B0C-BD09-D3C85CFE29F3}">
      <dgm:prSet/>
      <dgm:spPr/>
      <dgm:t>
        <a:bodyPr/>
        <a:lstStyle/>
        <a:p>
          <a:endParaRPr lang="pt-BR"/>
        </a:p>
      </dgm:t>
    </dgm:pt>
    <dgm:pt modelId="{19012008-C0F2-49AE-BD39-825DEEDB3363}" type="sibTrans" cxnId="{08B0D6C3-1EFC-4B0C-BD09-D3C85CFE29F3}">
      <dgm:prSet/>
      <dgm:spPr/>
      <dgm:t>
        <a:bodyPr/>
        <a:lstStyle/>
        <a:p>
          <a:endParaRPr lang="pt-BR"/>
        </a:p>
      </dgm:t>
    </dgm:pt>
    <dgm:pt modelId="{CABB2DFD-8197-4FE9-B7D9-7BD8E3925246}" type="pres">
      <dgm:prSet presAssocID="{8F11E44A-F9D6-452D-9719-4998E29332B4}" presName="linearFlow" presStyleCnt="0">
        <dgm:presLayoutVars>
          <dgm:dir/>
          <dgm:resizeHandles val="exact"/>
        </dgm:presLayoutVars>
      </dgm:prSet>
      <dgm:spPr/>
    </dgm:pt>
    <dgm:pt modelId="{85E10A32-BEF1-4BA3-A60F-BB14BDEB4F61}" type="pres">
      <dgm:prSet presAssocID="{DD0F1099-E562-4752-8FF9-44319CF4B21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BA60F50-3909-476F-97B2-169178913FA2}" type="pres">
      <dgm:prSet presAssocID="{69211A5B-8677-49DC-AE82-3F37EA427B4D}" presName="spacerL" presStyleCnt="0"/>
      <dgm:spPr/>
    </dgm:pt>
    <dgm:pt modelId="{A3B83982-AEE5-4B33-A6EE-F7F0968FC980}" type="pres">
      <dgm:prSet presAssocID="{69211A5B-8677-49DC-AE82-3F37EA427B4D}" presName="sibTrans" presStyleLbl="sibTrans2D1" presStyleIdx="0" presStyleCnt="1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1F5B8BFD-A31A-41FE-B7AE-729B6C3FFCD0}" type="pres">
      <dgm:prSet presAssocID="{69211A5B-8677-49DC-AE82-3F37EA427B4D}" presName="spacerR" presStyleCnt="0"/>
      <dgm:spPr/>
    </dgm:pt>
    <dgm:pt modelId="{2CBE94C0-ECAC-4C7E-95DA-247B352DA7D3}" type="pres">
      <dgm:prSet presAssocID="{DA298403-81DB-431B-83AB-DA79E7B8B234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821804A-74C7-49AC-A0B6-3F7A763656D9}" type="presOf" srcId="{69211A5B-8677-49DC-AE82-3F37EA427B4D}" destId="{A3B83982-AEE5-4B33-A6EE-F7F0968FC980}" srcOrd="0" destOrd="0" presId="urn:microsoft.com/office/officeart/2005/8/layout/equation1"/>
    <dgm:cxn modelId="{9902729E-8B54-419D-8D15-EB14C2EDDEE9}" type="presOf" srcId="{8F11E44A-F9D6-452D-9719-4998E29332B4}" destId="{CABB2DFD-8197-4FE9-B7D9-7BD8E3925246}" srcOrd="0" destOrd="0" presId="urn:microsoft.com/office/officeart/2005/8/layout/equation1"/>
    <dgm:cxn modelId="{DB42374D-132A-47FD-AD05-5B129E5A23C9}" type="presOf" srcId="{DD0F1099-E562-4752-8FF9-44319CF4B21E}" destId="{85E10A32-BEF1-4BA3-A60F-BB14BDEB4F61}" srcOrd="0" destOrd="0" presId="urn:microsoft.com/office/officeart/2005/8/layout/equation1"/>
    <dgm:cxn modelId="{50473C8B-F790-4B65-809F-97A3B19BA6E8}" type="presOf" srcId="{DA298403-81DB-431B-83AB-DA79E7B8B234}" destId="{2CBE94C0-ECAC-4C7E-95DA-247B352DA7D3}" srcOrd="0" destOrd="0" presId="urn:microsoft.com/office/officeart/2005/8/layout/equation1"/>
    <dgm:cxn modelId="{08B0D6C3-1EFC-4B0C-BD09-D3C85CFE29F3}" srcId="{8F11E44A-F9D6-452D-9719-4998E29332B4}" destId="{DA298403-81DB-431B-83AB-DA79E7B8B234}" srcOrd="1" destOrd="0" parTransId="{DBEF3DAB-A77E-4B1B-84CB-84161703445F}" sibTransId="{19012008-C0F2-49AE-BD39-825DEEDB3363}"/>
    <dgm:cxn modelId="{1A3245B0-AA20-4C7F-BC32-13FCA8158D4F}" srcId="{8F11E44A-F9D6-452D-9719-4998E29332B4}" destId="{DD0F1099-E562-4752-8FF9-44319CF4B21E}" srcOrd="0" destOrd="0" parTransId="{B322F0C2-C911-4DED-ACC8-348D9A9C4EAC}" sibTransId="{69211A5B-8677-49DC-AE82-3F37EA427B4D}"/>
    <dgm:cxn modelId="{D4278045-0D4D-4536-A2B8-579A6006E4F9}" type="presParOf" srcId="{CABB2DFD-8197-4FE9-B7D9-7BD8E3925246}" destId="{85E10A32-BEF1-4BA3-A60F-BB14BDEB4F61}" srcOrd="0" destOrd="0" presId="urn:microsoft.com/office/officeart/2005/8/layout/equation1"/>
    <dgm:cxn modelId="{D78DC81E-4B79-4E1C-A602-BB1CB773A581}" type="presParOf" srcId="{CABB2DFD-8197-4FE9-B7D9-7BD8E3925246}" destId="{6BA60F50-3909-476F-97B2-169178913FA2}" srcOrd="1" destOrd="0" presId="urn:microsoft.com/office/officeart/2005/8/layout/equation1"/>
    <dgm:cxn modelId="{36F49D3C-4E5A-4F14-9735-15E967C3384B}" type="presParOf" srcId="{CABB2DFD-8197-4FE9-B7D9-7BD8E3925246}" destId="{A3B83982-AEE5-4B33-A6EE-F7F0968FC980}" srcOrd="2" destOrd="0" presId="urn:microsoft.com/office/officeart/2005/8/layout/equation1"/>
    <dgm:cxn modelId="{C58E8B61-E134-4E11-9995-173C0D10FCAA}" type="presParOf" srcId="{CABB2DFD-8197-4FE9-B7D9-7BD8E3925246}" destId="{1F5B8BFD-A31A-41FE-B7AE-729B6C3FFCD0}" srcOrd="3" destOrd="0" presId="urn:microsoft.com/office/officeart/2005/8/layout/equation1"/>
    <dgm:cxn modelId="{F3857638-AAC2-47AD-9300-67A64F412485}" type="presParOf" srcId="{CABB2DFD-8197-4FE9-B7D9-7BD8E3925246}" destId="{2CBE94C0-ECAC-4C7E-95DA-247B352DA7D3}" srcOrd="4" destOrd="0" presId="urn:microsoft.com/office/officeart/2005/8/layout/equation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F44D441-D001-47E9-95E8-8C0B8DCC494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A9C7657-B057-4A97-AC1D-0A4CC51EDFEB}">
      <dgm:prSet phldrT="[Texto]"/>
      <dgm:spPr/>
      <dgm:t>
        <a:bodyPr/>
        <a:lstStyle/>
        <a:p>
          <a:r>
            <a:rPr lang="pt-BR" dirty="0" smtClean="0"/>
            <a:t>Direito Real</a:t>
          </a:r>
          <a:endParaRPr lang="pt-BR" dirty="0"/>
        </a:p>
      </dgm:t>
    </dgm:pt>
    <dgm:pt modelId="{B7D7E202-7ED8-487F-B553-0B35BFF884FE}" type="parTrans" cxnId="{F118F511-F206-4E48-8F52-08FE5F137EDC}">
      <dgm:prSet/>
      <dgm:spPr/>
      <dgm:t>
        <a:bodyPr/>
        <a:lstStyle/>
        <a:p>
          <a:endParaRPr lang="pt-BR"/>
        </a:p>
      </dgm:t>
    </dgm:pt>
    <dgm:pt modelId="{36E3D9ED-AF5E-4361-B03F-1B73823AF2AE}" type="sibTrans" cxnId="{F118F511-F206-4E48-8F52-08FE5F137EDC}">
      <dgm:prSet/>
      <dgm:spPr/>
      <dgm:t>
        <a:bodyPr/>
        <a:lstStyle/>
        <a:p>
          <a:endParaRPr lang="pt-BR"/>
        </a:p>
      </dgm:t>
    </dgm:pt>
    <dgm:pt modelId="{B7949B77-E05E-4A18-9E65-27D5538423BE}">
      <dgm:prSet phldrT="[Texto]" custT="1"/>
      <dgm:spPr/>
      <dgm:t>
        <a:bodyPr/>
        <a:lstStyle/>
        <a:p>
          <a:pPr algn="just"/>
          <a:r>
            <a:rPr lang="pt-BR" sz="2300" dirty="0" smtClean="0">
              <a:solidFill>
                <a:schemeClr val="tx1"/>
              </a:solidFill>
              <a:latin typeface="Arial"/>
            </a:rPr>
            <a:t>Têm por objeto a </a:t>
          </a:r>
          <a:r>
            <a:rPr lang="pt-BR" sz="2300" i="1" dirty="0" err="1" smtClean="0">
              <a:solidFill>
                <a:schemeClr val="tx1"/>
              </a:solidFill>
              <a:latin typeface="Arial"/>
            </a:rPr>
            <a:t>res</a:t>
          </a:r>
          <a:r>
            <a:rPr lang="pt-BR" sz="2300" dirty="0" smtClean="0">
              <a:solidFill>
                <a:schemeClr val="tx1"/>
              </a:solidFill>
              <a:latin typeface="Arial"/>
            </a:rPr>
            <a:t> (coisa);</a:t>
          </a:r>
          <a:endParaRPr lang="pt-BR" sz="2300" dirty="0"/>
        </a:p>
      </dgm:t>
    </dgm:pt>
    <dgm:pt modelId="{3CBCF5CC-A4BD-45F7-88F8-8F5A5AF5831C}" type="parTrans" cxnId="{3B4BF2F2-D486-411F-BA4D-F0531F598398}">
      <dgm:prSet/>
      <dgm:spPr/>
      <dgm:t>
        <a:bodyPr/>
        <a:lstStyle/>
        <a:p>
          <a:endParaRPr lang="pt-BR"/>
        </a:p>
      </dgm:t>
    </dgm:pt>
    <dgm:pt modelId="{71AB3DAA-A1F8-4EA4-B9C5-D9ACEC06732A}" type="sibTrans" cxnId="{3B4BF2F2-D486-411F-BA4D-F0531F598398}">
      <dgm:prSet/>
      <dgm:spPr/>
      <dgm:t>
        <a:bodyPr/>
        <a:lstStyle/>
        <a:p>
          <a:endParaRPr lang="pt-BR"/>
        </a:p>
      </dgm:t>
    </dgm:pt>
    <dgm:pt modelId="{3EEB4297-3999-41D7-AC53-02C288EFC6EB}">
      <dgm:prSet phldrT="[Texto]"/>
      <dgm:spPr/>
      <dgm:t>
        <a:bodyPr/>
        <a:lstStyle/>
        <a:p>
          <a:r>
            <a:rPr lang="pt-BR" dirty="0" smtClean="0"/>
            <a:t>Direito Pessoal</a:t>
          </a:r>
          <a:endParaRPr lang="pt-BR" dirty="0"/>
        </a:p>
      </dgm:t>
    </dgm:pt>
    <dgm:pt modelId="{1C527153-B1B6-4F3A-B12F-D77E0DC45C9D}" type="parTrans" cxnId="{0CF80FE6-3DFE-4C78-BA5F-2A1689F4981B}">
      <dgm:prSet/>
      <dgm:spPr/>
      <dgm:t>
        <a:bodyPr/>
        <a:lstStyle/>
        <a:p>
          <a:endParaRPr lang="pt-BR"/>
        </a:p>
      </dgm:t>
    </dgm:pt>
    <dgm:pt modelId="{0691420E-FC93-47C7-93EB-6196B6FCA812}" type="sibTrans" cxnId="{0CF80FE6-3DFE-4C78-BA5F-2A1689F4981B}">
      <dgm:prSet/>
      <dgm:spPr/>
      <dgm:t>
        <a:bodyPr/>
        <a:lstStyle/>
        <a:p>
          <a:endParaRPr lang="pt-BR"/>
        </a:p>
      </dgm:t>
    </dgm:pt>
    <dgm:pt modelId="{BDEEBBDF-4FC3-4B81-B4D2-13A0CF7F91AE}">
      <dgm:prSet phldrT="[Texto]" custT="1"/>
      <dgm:spPr/>
      <dgm:t>
        <a:bodyPr/>
        <a:lstStyle/>
        <a:p>
          <a:pPr algn="just"/>
          <a:r>
            <a:rPr lang="pt-BR" sz="2300" dirty="0" smtClean="0">
              <a:solidFill>
                <a:schemeClr val="tx1"/>
              </a:solidFill>
              <a:latin typeface="Arial"/>
            </a:rPr>
            <a:t>Podem ser exercidos contra a própria pessoa;</a:t>
          </a:r>
          <a:endParaRPr lang="pt-BR" sz="2300" dirty="0"/>
        </a:p>
      </dgm:t>
    </dgm:pt>
    <dgm:pt modelId="{BE90AD98-615B-46FF-9A16-F084E4E577FF}" type="parTrans" cxnId="{9504B205-B149-47F0-A7C3-9CE01C5DB03B}">
      <dgm:prSet/>
      <dgm:spPr/>
      <dgm:t>
        <a:bodyPr/>
        <a:lstStyle/>
        <a:p>
          <a:endParaRPr lang="pt-BR"/>
        </a:p>
      </dgm:t>
    </dgm:pt>
    <dgm:pt modelId="{3878851A-64AF-408E-B299-482ABC55E901}" type="sibTrans" cxnId="{9504B205-B149-47F0-A7C3-9CE01C5DB03B}">
      <dgm:prSet/>
      <dgm:spPr/>
      <dgm:t>
        <a:bodyPr/>
        <a:lstStyle/>
        <a:p>
          <a:endParaRPr lang="pt-BR"/>
        </a:p>
      </dgm:t>
    </dgm:pt>
    <dgm:pt modelId="{D9D00645-5342-4113-B4A3-B0F1CD8197AB}">
      <dgm:prSet phldrT="[Texto]" custT="1"/>
      <dgm:spPr/>
      <dgm:t>
        <a:bodyPr/>
        <a:lstStyle/>
        <a:p>
          <a:pPr algn="just"/>
          <a:r>
            <a:rPr lang="pt-BR" sz="2300" dirty="0" smtClean="0">
              <a:solidFill>
                <a:srgbClr val="FF0000"/>
              </a:solidFill>
              <a:latin typeface="Arial"/>
            </a:rPr>
            <a:t>Prevalece o fazer;</a:t>
          </a:r>
          <a:endParaRPr lang="pt-BR" sz="2300" dirty="0">
            <a:solidFill>
              <a:srgbClr val="FF0000"/>
            </a:solidFill>
          </a:endParaRPr>
        </a:p>
      </dgm:t>
    </dgm:pt>
    <dgm:pt modelId="{06019C29-603E-4DC9-8992-9CEA60982836}" type="parTrans" cxnId="{E80B44A4-AE5A-4477-833A-70134357448B}">
      <dgm:prSet/>
      <dgm:spPr/>
      <dgm:t>
        <a:bodyPr/>
        <a:lstStyle/>
        <a:p>
          <a:endParaRPr lang="pt-BR"/>
        </a:p>
      </dgm:t>
    </dgm:pt>
    <dgm:pt modelId="{E2960412-D669-4A1F-933F-65A0BA166A9B}" type="sibTrans" cxnId="{E80B44A4-AE5A-4477-833A-70134357448B}">
      <dgm:prSet/>
      <dgm:spPr/>
      <dgm:t>
        <a:bodyPr/>
        <a:lstStyle/>
        <a:p>
          <a:endParaRPr lang="pt-BR"/>
        </a:p>
      </dgm:t>
    </dgm:pt>
    <dgm:pt modelId="{F482D088-FAAB-482C-A764-9AE2477C2E20}">
      <dgm:prSet phldrT="[Texto]" custT="1"/>
      <dgm:spPr/>
      <dgm:t>
        <a:bodyPr/>
        <a:lstStyle/>
        <a:p>
          <a:pPr algn="just"/>
          <a:r>
            <a:rPr lang="pt-BR" sz="2300" dirty="0" smtClean="0">
              <a:solidFill>
                <a:schemeClr val="tx1"/>
              </a:solidFill>
              <a:latin typeface="Arial"/>
            </a:rPr>
            <a:t>Recaem sobre coisas determinadas;</a:t>
          </a:r>
          <a:endParaRPr lang="pt-BR" sz="2300" dirty="0"/>
        </a:p>
      </dgm:t>
    </dgm:pt>
    <dgm:pt modelId="{DEAD99F6-0684-4C57-9089-4FA989F062DF}" type="parTrans" cxnId="{1E46881A-4D1E-45AB-9AA3-EEFE8E3BF0F1}">
      <dgm:prSet/>
      <dgm:spPr/>
      <dgm:t>
        <a:bodyPr/>
        <a:lstStyle/>
        <a:p>
          <a:endParaRPr lang="pt-BR"/>
        </a:p>
      </dgm:t>
    </dgm:pt>
    <dgm:pt modelId="{4C109F7A-AEE0-46CB-A720-6B0E7C151439}" type="sibTrans" cxnId="{1E46881A-4D1E-45AB-9AA3-EEFE8E3BF0F1}">
      <dgm:prSet/>
      <dgm:spPr/>
      <dgm:t>
        <a:bodyPr/>
        <a:lstStyle/>
        <a:p>
          <a:endParaRPr lang="pt-BR"/>
        </a:p>
      </dgm:t>
    </dgm:pt>
    <dgm:pt modelId="{F36E18A6-C2A5-42E2-8397-571EF9030DDA}">
      <dgm:prSet phldrT="[Texto]" custT="1"/>
      <dgm:spPr/>
      <dgm:t>
        <a:bodyPr/>
        <a:lstStyle/>
        <a:p>
          <a:pPr algn="just"/>
          <a:r>
            <a:rPr lang="pt-BR" sz="2300" dirty="0" smtClean="0">
              <a:solidFill>
                <a:srgbClr val="FF0000"/>
              </a:solidFill>
              <a:latin typeface="Arial"/>
            </a:rPr>
            <a:t>São de enumeração legal taxativa;</a:t>
          </a:r>
          <a:endParaRPr lang="pt-BR" sz="2300" dirty="0">
            <a:solidFill>
              <a:srgbClr val="FF0000"/>
            </a:solidFill>
          </a:endParaRPr>
        </a:p>
      </dgm:t>
    </dgm:pt>
    <dgm:pt modelId="{1DFBE258-E8CF-413A-AAE6-2E154BA1BC2B}" type="parTrans" cxnId="{FFB9202A-CC8A-4217-82D8-DB7C1FFBF12E}">
      <dgm:prSet/>
      <dgm:spPr/>
      <dgm:t>
        <a:bodyPr/>
        <a:lstStyle/>
        <a:p>
          <a:endParaRPr lang="pt-BR"/>
        </a:p>
      </dgm:t>
    </dgm:pt>
    <dgm:pt modelId="{FBD5CFB6-7C46-4D6D-AD01-454EBB10E7E6}" type="sibTrans" cxnId="{FFB9202A-CC8A-4217-82D8-DB7C1FFBF12E}">
      <dgm:prSet/>
      <dgm:spPr/>
      <dgm:t>
        <a:bodyPr/>
        <a:lstStyle/>
        <a:p>
          <a:endParaRPr lang="pt-BR"/>
        </a:p>
      </dgm:t>
    </dgm:pt>
    <dgm:pt modelId="{29ABA483-E93A-49D9-A0D0-0CE3436D9354}">
      <dgm:prSet phldrT="[Texto]" custT="1"/>
      <dgm:spPr/>
      <dgm:t>
        <a:bodyPr/>
        <a:lstStyle/>
        <a:p>
          <a:pPr algn="just"/>
          <a:r>
            <a:rPr lang="pt-BR" sz="2300" dirty="0" smtClean="0">
              <a:solidFill>
                <a:schemeClr val="tx1"/>
              </a:solidFill>
              <a:latin typeface="Arial"/>
            </a:rPr>
            <a:t>Contra todos, sujeito passivo indeterminado;</a:t>
          </a:r>
          <a:endParaRPr lang="pt-BR" sz="2300" dirty="0"/>
        </a:p>
      </dgm:t>
    </dgm:pt>
    <dgm:pt modelId="{49EA9604-7569-4750-B87E-C62B40C2ECF4}" type="parTrans" cxnId="{FBD011E9-1580-46DE-8CF4-7468AD6C36DE}">
      <dgm:prSet/>
      <dgm:spPr/>
      <dgm:t>
        <a:bodyPr/>
        <a:lstStyle/>
        <a:p>
          <a:endParaRPr lang="pt-BR"/>
        </a:p>
      </dgm:t>
    </dgm:pt>
    <dgm:pt modelId="{D3A6DF67-E667-4989-B8C3-EBE3FBEC5028}" type="sibTrans" cxnId="{FBD011E9-1580-46DE-8CF4-7468AD6C36DE}">
      <dgm:prSet/>
      <dgm:spPr/>
      <dgm:t>
        <a:bodyPr/>
        <a:lstStyle/>
        <a:p>
          <a:endParaRPr lang="pt-BR"/>
        </a:p>
      </dgm:t>
    </dgm:pt>
    <dgm:pt modelId="{26A6D668-F7C1-434D-AB31-F913B50381BC}">
      <dgm:prSet phldrT="[Texto]" custT="1"/>
      <dgm:spPr/>
      <dgm:t>
        <a:bodyPr/>
        <a:lstStyle/>
        <a:p>
          <a:pPr algn="just"/>
          <a:r>
            <a:rPr lang="pt-BR" sz="2300" dirty="0" smtClean="0">
              <a:solidFill>
                <a:schemeClr val="tx1"/>
              </a:solidFill>
              <a:latin typeface="Arial"/>
            </a:rPr>
            <a:t>Podem não recair sobre coisa certa;</a:t>
          </a:r>
          <a:endParaRPr lang="pt-BR" sz="2300" dirty="0"/>
        </a:p>
      </dgm:t>
    </dgm:pt>
    <dgm:pt modelId="{CACE1499-1754-4644-971B-86E3A6012306}" type="parTrans" cxnId="{6A32FB90-16C2-4BE9-8FDD-1447F9DF2F58}">
      <dgm:prSet/>
      <dgm:spPr/>
      <dgm:t>
        <a:bodyPr/>
        <a:lstStyle/>
        <a:p>
          <a:endParaRPr lang="pt-BR"/>
        </a:p>
      </dgm:t>
    </dgm:pt>
    <dgm:pt modelId="{7C5110C5-90D4-44E0-BF21-C4F14C356268}" type="sibTrans" cxnId="{6A32FB90-16C2-4BE9-8FDD-1447F9DF2F58}">
      <dgm:prSet/>
      <dgm:spPr/>
      <dgm:t>
        <a:bodyPr/>
        <a:lstStyle/>
        <a:p>
          <a:endParaRPr lang="pt-BR"/>
        </a:p>
      </dgm:t>
    </dgm:pt>
    <dgm:pt modelId="{754B5CD5-B7B6-4BF7-B5DB-682E7D24DB44}">
      <dgm:prSet phldrT="[Texto]" custT="1"/>
      <dgm:spPr/>
      <dgm:t>
        <a:bodyPr/>
        <a:lstStyle/>
        <a:p>
          <a:pPr algn="just"/>
          <a:r>
            <a:rPr lang="pt-BR" sz="2300" dirty="0" smtClean="0">
              <a:solidFill>
                <a:srgbClr val="FF0000"/>
              </a:solidFill>
              <a:latin typeface="Arial"/>
            </a:rPr>
            <a:t>Ultrapassam a enumeração da lei;</a:t>
          </a:r>
          <a:endParaRPr lang="pt-BR" sz="2300" dirty="0">
            <a:solidFill>
              <a:srgbClr val="FF0000"/>
            </a:solidFill>
          </a:endParaRPr>
        </a:p>
      </dgm:t>
    </dgm:pt>
    <dgm:pt modelId="{8083FB2A-56F3-4CDA-BC93-AEEB650D1EDE}" type="parTrans" cxnId="{228BF91B-4943-4362-AA10-B2A43A1F984A}">
      <dgm:prSet/>
      <dgm:spPr/>
      <dgm:t>
        <a:bodyPr/>
        <a:lstStyle/>
        <a:p>
          <a:endParaRPr lang="pt-BR"/>
        </a:p>
      </dgm:t>
    </dgm:pt>
    <dgm:pt modelId="{DE096370-FCC3-4B02-8236-61D02D8C5B96}" type="sibTrans" cxnId="{228BF91B-4943-4362-AA10-B2A43A1F984A}">
      <dgm:prSet/>
      <dgm:spPr/>
      <dgm:t>
        <a:bodyPr/>
        <a:lstStyle/>
        <a:p>
          <a:endParaRPr lang="pt-BR"/>
        </a:p>
      </dgm:t>
    </dgm:pt>
    <dgm:pt modelId="{57181028-F882-4F50-A665-8198386B5E61}">
      <dgm:prSet phldrT="[Texto]" custT="1"/>
      <dgm:spPr/>
      <dgm:t>
        <a:bodyPr/>
        <a:lstStyle/>
        <a:p>
          <a:pPr algn="just"/>
          <a:r>
            <a:rPr lang="pt-BR" sz="2300" dirty="0" smtClean="0">
              <a:solidFill>
                <a:schemeClr val="tx1"/>
              </a:solidFill>
              <a:latin typeface="Arial"/>
            </a:rPr>
            <a:t>Pressupõem sujeito passivo discriminado;</a:t>
          </a:r>
          <a:endParaRPr lang="pt-BR" sz="2300" dirty="0"/>
        </a:p>
      </dgm:t>
    </dgm:pt>
    <dgm:pt modelId="{A8FA6FED-8D20-401D-8A8B-C6F686425246}" type="parTrans" cxnId="{FD6A7C9A-B2FB-40AE-8350-E1A9F645A30A}">
      <dgm:prSet/>
      <dgm:spPr/>
      <dgm:t>
        <a:bodyPr/>
        <a:lstStyle/>
        <a:p>
          <a:endParaRPr lang="pt-BR"/>
        </a:p>
      </dgm:t>
    </dgm:pt>
    <dgm:pt modelId="{1686D04A-5C18-456F-9928-5CBAF39B7A91}" type="sibTrans" cxnId="{FD6A7C9A-B2FB-40AE-8350-E1A9F645A30A}">
      <dgm:prSet/>
      <dgm:spPr/>
      <dgm:t>
        <a:bodyPr/>
        <a:lstStyle/>
        <a:p>
          <a:endParaRPr lang="pt-BR"/>
        </a:p>
      </dgm:t>
    </dgm:pt>
    <dgm:pt modelId="{5CFF128D-029E-48BF-BDC6-6CD94D9C43D5}">
      <dgm:prSet phldrT="[Texto]" custT="1"/>
      <dgm:spPr/>
      <dgm:t>
        <a:bodyPr/>
        <a:lstStyle/>
        <a:p>
          <a:pPr algn="just"/>
          <a:r>
            <a:rPr lang="pt-BR" sz="2300" dirty="0" smtClean="0">
              <a:solidFill>
                <a:srgbClr val="FF0000"/>
              </a:solidFill>
              <a:latin typeface="Arial"/>
            </a:rPr>
            <a:t>Prevalece o Ter;</a:t>
          </a:r>
          <a:endParaRPr lang="pt-BR" sz="2300" dirty="0">
            <a:solidFill>
              <a:srgbClr val="FF0000"/>
            </a:solidFill>
          </a:endParaRPr>
        </a:p>
      </dgm:t>
    </dgm:pt>
    <dgm:pt modelId="{BC64E985-8884-49A6-9F4D-9F008FB56249}" type="parTrans" cxnId="{7BA037E4-E8C7-471C-B201-DE9379C7E7A0}">
      <dgm:prSet/>
      <dgm:spPr/>
      <dgm:t>
        <a:bodyPr/>
        <a:lstStyle/>
        <a:p>
          <a:endParaRPr lang="pt-BR"/>
        </a:p>
      </dgm:t>
    </dgm:pt>
    <dgm:pt modelId="{BCA99659-CB3A-475B-84E3-265C54D7B263}" type="sibTrans" cxnId="{7BA037E4-E8C7-471C-B201-DE9379C7E7A0}">
      <dgm:prSet/>
      <dgm:spPr/>
      <dgm:t>
        <a:bodyPr/>
        <a:lstStyle/>
        <a:p>
          <a:endParaRPr lang="pt-BR"/>
        </a:p>
      </dgm:t>
    </dgm:pt>
    <dgm:pt modelId="{785C95BF-3974-4752-A35E-5166409CCFFF}">
      <dgm:prSet phldrT="[Texto]" custT="1"/>
      <dgm:spPr/>
      <dgm:t>
        <a:bodyPr/>
        <a:lstStyle/>
        <a:p>
          <a:pPr algn="just"/>
          <a:r>
            <a:rPr lang="pt-BR" sz="2300" dirty="0" smtClean="0">
              <a:solidFill>
                <a:schemeClr val="tx1"/>
              </a:solidFill>
            </a:rPr>
            <a:t>Elementos essenciais: sujeito ativo, a coisa e o domínio.</a:t>
          </a:r>
          <a:endParaRPr lang="pt-BR" sz="2300" dirty="0">
            <a:solidFill>
              <a:schemeClr val="tx1"/>
            </a:solidFill>
          </a:endParaRPr>
        </a:p>
      </dgm:t>
    </dgm:pt>
    <dgm:pt modelId="{AA3F45F4-364C-42BB-B6DD-B9449A265146}" type="parTrans" cxnId="{2D2DA41E-19F2-4644-9945-9A3EB31F0BC2}">
      <dgm:prSet/>
      <dgm:spPr/>
    </dgm:pt>
    <dgm:pt modelId="{E2D02FE2-8A58-409E-AE92-006295D85598}" type="sibTrans" cxnId="{2D2DA41E-19F2-4644-9945-9A3EB31F0BC2}">
      <dgm:prSet/>
      <dgm:spPr/>
    </dgm:pt>
    <dgm:pt modelId="{E0A092F2-4B9B-4EED-A9A9-96692726631B}">
      <dgm:prSet phldrT="[Texto]" custT="1"/>
      <dgm:spPr/>
      <dgm:t>
        <a:bodyPr/>
        <a:lstStyle/>
        <a:p>
          <a:pPr algn="just"/>
          <a:r>
            <a:rPr lang="pt-BR" sz="2300" dirty="0" smtClean="0">
              <a:solidFill>
                <a:schemeClr val="tx1"/>
              </a:solidFill>
            </a:rPr>
            <a:t>Elementos essenciais: sujeito ativo, sujeito passivo e a prestação.</a:t>
          </a:r>
          <a:endParaRPr lang="pt-BR" sz="2300" dirty="0">
            <a:solidFill>
              <a:schemeClr val="tx1"/>
            </a:solidFill>
          </a:endParaRPr>
        </a:p>
      </dgm:t>
    </dgm:pt>
    <dgm:pt modelId="{DBE4D9B6-5082-4640-9DB1-BEB5555FCA41}" type="parTrans" cxnId="{F261865E-771C-4FD0-8DBA-200C4AF63822}">
      <dgm:prSet/>
      <dgm:spPr/>
    </dgm:pt>
    <dgm:pt modelId="{72BC638F-9AD1-43D6-83E8-E7B0FF37B9A6}" type="sibTrans" cxnId="{F261865E-771C-4FD0-8DBA-200C4AF63822}">
      <dgm:prSet/>
      <dgm:spPr/>
    </dgm:pt>
    <dgm:pt modelId="{DB81C216-C586-4B42-8112-0E8B0D91DC83}">
      <dgm:prSet phldrT="[Texto]" custT="1"/>
      <dgm:spPr/>
      <dgm:t>
        <a:bodyPr/>
        <a:lstStyle/>
        <a:p>
          <a:pPr algn="just"/>
          <a:r>
            <a:rPr lang="pt-BR" sz="2300" dirty="0" smtClean="0">
              <a:solidFill>
                <a:srgbClr val="FF0000"/>
              </a:solidFill>
            </a:rPr>
            <a:t>Natureza cogente, de ordem pública;</a:t>
          </a:r>
          <a:endParaRPr lang="pt-BR" sz="2300" dirty="0"/>
        </a:p>
      </dgm:t>
    </dgm:pt>
    <dgm:pt modelId="{BC719B7C-DE2D-4C95-9AF3-C593ECF7B0AF}" type="parTrans" cxnId="{596361F4-57BE-41CB-93F5-1C79D8897C3A}">
      <dgm:prSet/>
      <dgm:spPr/>
    </dgm:pt>
    <dgm:pt modelId="{A1DC4E20-74C6-42B2-AE11-34495B4F0080}" type="sibTrans" cxnId="{596361F4-57BE-41CB-93F5-1C79D8897C3A}">
      <dgm:prSet/>
      <dgm:spPr/>
    </dgm:pt>
    <dgm:pt modelId="{C79A6199-4CE0-4195-8880-82E1AC50BCBD}">
      <dgm:prSet phldrT="[Texto]" custT="1"/>
      <dgm:spPr/>
      <dgm:t>
        <a:bodyPr/>
        <a:lstStyle/>
        <a:p>
          <a:pPr algn="just"/>
          <a:r>
            <a:rPr lang="pt-BR" sz="2300" dirty="0" smtClean="0">
              <a:solidFill>
                <a:srgbClr val="FF0000"/>
              </a:solidFill>
            </a:rPr>
            <a:t>Natureza dispositiva, facultativa;</a:t>
          </a:r>
          <a:endParaRPr lang="pt-BR" sz="2300" dirty="0">
            <a:solidFill>
              <a:srgbClr val="FF0000"/>
            </a:solidFill>
          </a:endParaRPr>
        </a:p>
      </dgm:t>
    </dgm:pt>
    <dgm:pt modelId="{654C239E-2204-43DB-A27A-62C584B50EF2}" type="parTrans" cxnId="{7EBA88BF-6CF8-4919-9B54-33E54BFDC178}">
      <dgm:prSet/>
      <dgm:spPr/>
    </dgm:pt>
    <dgm:pt modelId="{87E91DD1-0EBE-4725-88C2-5303ED4FB13B}" type="sibTrans" cxnId="{7EBA88BF-6CF8-4919-9B54-33E54BFDC178}">
      <dgm:prSet/>
      <dgm:spPr/>
    </dgm:pt>
    <dgm:pt modelId="{3332056C-E58B-40B4-8708-ECB8D58F9E59}" type="pres">
      <dgm:prSet presAssocID="{7F44D441-D001-47E9-95E8-8C0B8DCC49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1F7C569-EF87-4863-AD51-CF30E7894D1E}" type="pres">
      <dgm:prSet presAssocID="{EA9C7657-B057-4A97-AC1D-0A4CC51EDFEB}" presName="composite" presStyleCnt="0"/>
      <dgm:spPr/>
    </dgm:pt>
    <dgm:pt modelId="{0DD53781-9547-4A7B-B241-F768A21830DB}" type="pres">
      <dgm:prSet presAssocID="{EA9C7657-B057-4A97-AC1D-0A4CC51EDFEB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73FF320-D149-409D-882B-02EB471C9389}" type="pres">
      <dgm:prSet presAssocID="{EA9C7657-B057-4A97-AC1D-0A4CC51EDFEB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4726A9B-D676-4E06-8E7C-A5EA05270664}" type="pres">
      <dgm:prSet presAssocID="{36E3D9ED-AF5E-4361-B03F-1B73823AF2AE}" presName="space" presStyleCnt="0"/>
      <dgm:spPr/>
    </dgm:pt>
    <dgm:pt modelId="{85B76311-7BA8-4E25-B48E-B77FB9B9D2FB}" type="pres">
      <dgm:prSet presAssocID="{3EEB4297-3999-41D7-AC53-02C288EFC6EB}" presName="composite" presStyleCnt="0"/>
      <dgm:spPr/>
    </dgm:pt>
    <dgm:pt modelId="{EF2AC98B-DEE1-4B09-88A2-260B9C18A81D}" type="pres">
      <dgm:prSet presAssocID="{3EEB4297-3999-41D7-AC53-02C288EFC6E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037428E-813C-4443-B976-2BFBEFA5012F}" type="pres">
      <dgm:prSet presAssocID="{3EEB4297-3999-41D7-AC53-02C288EFC6EB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261865E-771C-4FD0-8DBA-200C4AF63822}" srcId="{3EEB4297-3999-41D7-AC53-02C288EFC6EB}" destId="{E0A092F2-4B9B-4EED-A9A9-96692726631B}" srcOrd="6" destOrd="0" parTransId="{DBE4D9B6-5082-4640-9DB1-BEB5555FCA41}" sibTransId="{72BC638F-9AD1-43D6-83E8-E7B0FF37B9A6}"/>
    <dgm:cxn modelId="{6A32FB90-16C2-4BE9-8FDD-1447F9DF2F58}" srcId="{3EEB4297-3999-41D7-AC53-02C288EFC6EB}" destId="{26A6D668-F7C1-434D-AB31-F913B50381BC}" srcOrd="2" destOrd="0" parTransId="{CACE1499-1754-4644-971B-86E3A6012306}" sibTransId="{7C5110C5-90D4-44E0-BF21-C4F14C356268}"/>
    <dgm:cxn modelId="{2D2DA41E-19F2-4644-9945-9A3EB31F0BC2}" srcId="{EA9C7657-B057-4A97-AC1D-0A4CC51EDFEB}" destId="{785C95BF-3974-4752-A35E-5166409CCFFF}" srcOrd="6" destOrd="0" parTransId="{AA3F45F4-364C-42BB-B6DD-B9449A265146}" sibTransId="{E2D02FE2-8A58-409E-AE92-006295D85598}"/>
    <dgm:cxn modelId="{FBD011E9-1580-46DE-8CF4-7468AD6C36DE}" srcId="{EA9C7657-B057-4A97-AC1D-0A4CC51EDFEB}" destId="{29ABA483-E93A-49D9-A0D0-0CE3436D9354}" srcOrd="4" destOrd="0" parTransId="{49EA9604-7569-4750-B87E-C62B40C2ECF4}" sibTransId="{D3A6DF67-E667-4989-B8C3-EBE3FBEC5028}"/>
    <dgm:cxn modelId="{EB8A6BC2-9349-4492-8A09-C01A1CD6EBC6}" type="presOf" srcId="{7F44D441-D001-47E9-95E8-8C0B8DCC4944}" destId="{3332056C-E58B-40B4-8708-ECB8D58F9E59}" srcOrd="0" destOrd="0" presId="urn:microsoft.com/office/officeart/2005/8/layout/hList1"/>
    <dgm:cxn modelId="{7BA037E4-E8C7-471C-B201-DE9379C7E7A0}" srcId="{EA9C7657-B057-4A97-AC1D-0A4CC51EDFEB}" destId="{5CFF128D-029E-48BF-BDC6-6CD94D9C43D5}" srcOrd="1" destOrd="0" parTransId="{BC64E985-8884-49A6-9F4D-9F008FB56249}" sibTransId="{BCA99659-CB3A-475B-84E3-265C54D7B263}"/>
    <dgm:cxn modelId="{1E46881A-4D1E-45AB-9AA3-EEFE8E3BF0F1}" srcId="{EA9C7657-B057-4A97-AC1D-0A4CC51EDFEB}" destId="{F482D088-FAAB-482C-A764-9AE2477C2E20}" srcOrd="2" destOrd="0" parTransId="{DEAD99F6-0684-4C57-9089-4FA989F062DF}" sibTransId="{4C109F7A-AEE0-46CB-A720-6B0E7C151439}"/>
    <dgm:cxn modelId="{FD6A7C9A-B2FB-40AE-8350-E1A9F645A30A}" srcId="{3EEB4297-3999-41D7-AC53-02C288EFC6EB}" destId="{57181028-F882-4F50-A665-8198386B5E61}" srcOrd="4" destOrd="0" parTransId="{A8FA6FED-8D20-401D-8A8B-C6F686425246}" sibTransId="{1686D04A-5C18-456F-9928-5CBAF39B7A91}"/>
    <dgm:cxn modelId="{0420C307-3CB0-4A5A-8183-5DA5AECC53EB}" type="presOf" srcId="{DB81C216-C586-4B42-8112-0E8B0D91DC83}" destId="{373FF320-D149-409D-882B-02EB471C9389}" srcOrd="0" destOrd="5" presId="urn:microsoft.com/office/officeart/2005/8/layout/hList1"/>
    <dgm:cxn modelId="{8A12502D-93D0-43DE-A20E-FC2D94EFD58E}" type="presOf" srcId="{F482D088-FAAB-482C-A764-9AE2477C2E20}" destId="{373FF320-D149-409D-882B-02EB471C9389}" srcOrd="0" destOrd="2" presId="urn:microsoft.com/office/officeart/2005/8/layout/hList1"/>
    <dgm:cxn modelId="{0DEED66C-B469-46A6-BF65-8A352B88CFAF}" type="presOf" srcId="{26A6D668-F7C1-434D-AB31-F913B50381BC}" destId="{5037428E-813C-4443-B976-2BFBEFA5012F}" srcOrd="0" destOrd="2" presId="urn:microsoft.com/office/officeart/2005/8/layout/hList1"/>
    <dgm:cxn modelId="{F6F7B8F9-5D8A-4CAB-B1C2-60BB0644A953}" type="presOf" srcId="{29ABA483-E93A-49D9-A0D0-0CE3436D9354}" destId="{373FF320-D149-409D-882B-02EB471C9389}" srcOrd="0" destOrd="4" presId="urn:microsoft.com/office/officeart/2005/8/layout/hList1"/>
    <dgm:cxn modelId="{9504B205-B149-47F0-A7C3-9CE01C5DB03B}" srcId="{3EEB4297-3999-41D7-AC53-02C288EFC6EB}" destId="{BDEEBBDF-4FC3-4B81-B4D2-13A0CF7F91AE}" srcOrd="0" destOrd="0" parTransId="{BE90AD98-615B-46FF-9A16-F084E4E577FF}" sibTransId="{3878851A-64AF-408E-B299-482ABC55E901}"/>
    <dgm:cxn modelId="{6406A3F9-08DD-47B6-9DA5-BF28FAB239F2}" type="presOf" srcId="{785C95BF-3974-4752-A35E-5166409CCFFF}" destId="{373FF320-D149-409D-882B-02EB471C9389}" srcOrd="0" destOrd="6" presId="urn:microsoft.com/office/officeart/2005/8/layout/hList1"/>
    <dgm:cxn modelId="{64BB80D4-63FE-4429-8B6A-A96986DF6E48}" type="presOf" srcId="{BDEEBBDF-4FC3-4B81-B4D2-13A0CF7F91AE}" destId="{5037428E-813C-4443-B976-2BFBEFA5012F}" srcOrd="0" destOrd="0" presId="urn:microsoft.com/office/officeart/2005/8/layout/hList1"/>
    <dgm:cxn modelId="{9473D98A-CEFA-48EF-9894-481F501543F6}" type="presOf" srcId="{5CFF128D-029E-48BF-BDC6-6CD94D9C43D5}" destId="{373FF320-D149-409D-882B-02EB471C9389}" srcOrd="0" destOrd="1" presId="urn:microsoft.com/office/officeart/2005/8/layout/hList1"/>
    <dgm:cxn modelId="{AA362B7B-E729-49F7-8DE7-FFEB7ACE2F6F}" type="presOf" srcId="{E0A092F2-4B9B-4EED-A9A9-96692726631B}" destId="{5037428E-813C-4443-B976-2BFBEFA5012F}" srcOrd="0" destOrd="6" presId="urn:microsoft.com/office/officeart/2005/8/layout/hList1"/>
    <dgm:cxn modelId="{FFB9202A-CC8A-4217-82D8-DB7C1FFBF12E}" srcId="{EA9C7657-B057-4A97-AC1D-0A4CC51EDFEB}" destId="{F36E18A6-C2A5-42E2-8397-571EF9030DDA}" srcOrd="3" destOrd="0" parTransId="{1DFBE258-E8CF-413A-AAE6-2E154BA1BC2B}" sibTransId="{FBD5CFB6-7C46-4D6D-AD01-454EBB10E7E6}"/>
    <dgm:cxn modelId="{E95FDC87-96F8-4D85-87A1-3E41C8B5DB62}" type="presOf" srcId="{F36E18A6-C2A5-42E2-8397-571EF9030DDA}" destId="{373FF320-D149-409D-882B-02EB471C9389}" srcOrd="0" destOrd="3" presId="urn:microsoft.com/office/officeart/2005/8/layout/hList1"/>
    <dgm:cxn modelId="{7A152F36-4D2D-4BEA-B011-5AAB2CD01DF3}" type="presOf" srcId="{B7949B77-E05E-4A18-9E65-27D5538423BE}" destId="{373FF320-D149-409D-882B-02EB471C9389}" srcOrd="0" destOrd="0" presId="urn:microsoft.com/office/officeart/2005/8/layout/hList1"/>
    <dgm:cxn modelId="{7EBA88BF-6CF8-4919-9B54-33E54BFDC178}" srcId="{3EEB4297-3999-41D7-AC53-02C288EFC6EB}" destId="{C79A6199-4CE0-4195-8880-82E1AC50BCBD}" srcOrd="5" destOrd="0" parTransId="{654C239E-2204-43DB-A27A-62C584B50EF2}" sibTransId="{87E91DD1-0EBE-4725-88C2-5303ED4FB13B}"/>
    <dgm:cxn modelId="{228BF91B-4943-4362-AA10-B2A43A1F984A}" srcId="{3EEB4297-3999-41D7-AC53-02C288EFC6EB}" destId="{754B5CD5-B7B6-4BF7-B5DB-682E7D24DB44}" srcOrd="3" destOrd="0" parTransId="{8083FB2A-56F3-4CDA-BC93-AEEB650D1EDE}" sibTransId="{DE096370-FCC3-4B02-8236-61D02D8C5B96}"/>
    <dgm:cxn modelId="{F118F511-F206-4E48-8F52-08FE5F137EDC}" srcId="{7F44D441-D001-47E9-95E8-8C0B8DCC4944}" destId="{EA9C7657-B057-4A97-AC1D-0A4CC51EDFEB}" srcOrd="0" destOrd="0" parTransId="{B7D7E202-7ED8-487F-B553-0B35BFF884FE}" sibTransId="{36E3D9ED-AF5E-4361-B03F-1B73823AF2AE}"/>
    <dgm:cxn modelId="{34A5EE7A-AF79-4343-BDCB-CDECF8001986}" type="presOf" srcId="{3EEB4297-3999-41D7-AC53-02C288EFC6EB}" destId="{EF2AC98B-DEE1-4B09-88A2-260B9C18A81D}" srcOrd="0" destOrd="0" presId="urn:microsoft.com/office/officeart/2005/8/layout/hList1"/>
    <dgm:cxn modelId="{A0340987-DF95-491A-9EB5-FEBB2A970D5C}" type="presOf" srcId="{754B5CD5-B7B6-4BF7-B5DB-682E7D24DB44}" destId="{5037428E-813C-4443-B976-2BFBEFA5012F}" srcOrd="0" destOrd="3" presId="urn:microsoft.com/office/officeart/2005/8/layout/hList1"/>
    <dgm:cxn modelId="{596361F4-57BE-41CB-93F5-1C79D8897C3A}" srcId="{EA9C7657-B057-4A97-AC1D-0A4CC51EDFEB}" destId="{DB81C216-C586-4B42-8112-0E8B0D91DC83}" srcOrd="5" destOrd="0" parTransId="{BC719B7C-DE2D-4C95-9AF3-C593ECF7B0AF}" sibTransId="{A1DC4E20-74C6-42B2-AE11-34495B4F0080}"/>
    <dgm:cxn modelId="{0CF80FE6-3DFE-4C78-BA5F-2A1689F4981B}" srcId="{7F44D441-D001-47E9-95E8-8C0B8DCC4944}" destId="{3EEB4297-3999-41D7-AC53-02C288EFC6EB}" srcOrd="1" destOrd="0" parTransId="{1C527153-B1B6-4F3A-B12F-D77E0DC45C9D}" sibTransId="{0691420E-FC93-47C7-93EB-6196B6FCA812}"/>
    <dgm:cxn modelId="{9F342979-7BF5-4C9C-9E6C-37931E349E68}" type="presOf" srcId="{C79A6199-4CE0-4195-8880-82E1AC50BCBD}" destId="{5037428E-813C-4443-B976-2BFBEFA5012F}" srcOrd="0" destOrd="5" presId="urn:microsoft.com/office/officeart/2005/8/layout/hList1"/>
    <dgm:cxn modelId="{3B4BF2F2-D486-411F-BA4D-F0531F598398}" srcId="{EA9C7657-B057-4A97-AC1D-0A4CC51EDFEB}" destId="{B7949B77-E05E-4A18-9E65-27D5538423BE}" srcOrd="0" destOrd="0" parTransId="{3CBCF5CC-A4BD-45F7-88F8-8F5A5AF5831C}" sibTransId="{71AB3DAA-A1F8-4EA4-B9C5-D9ACEC06732A}"/>
    <dgm:cxn modelId="{1EA6A5F9-0376-4F3C-8DF8-C62543DBBF6F}" type="presOf" srcId="{EA9C7657-B057-4A97-AC1D-0A4CC51EDFEB}" destId="{0DD53781-9547-4A7B-B241-F768A21830DB}" srcOrd="0" destOrd="0" presId="urn:microsoft.com/office/officeart/2005/8/layout/hList1"/>
    <dgm:cxn modelId="{C272EC42-D1BA-4782-93A7-B992DA0BA6DA}" type="presOf" srcId="{D9D00645-5342-4113-B4A3-B0F1CD8197AB}" destId="{5037428E-813C-4443-B976-2BFBEFA5012F}" srcOrd="0" destOrd="1" presId="urn:microsoft.com/office/officeart/2005/8/layout/hList1"/>
    <dgm:cxn modelId="{B1637C30-AF63-490C-967B-7178AE101AEE}" type="presOf" srcId="{57181028-F882-4F50-A665-8198386B5E61}" destId="{5037428E-813C-4443-B976-2BFBEFA5012F}" srcOrd="0" destOrd="4" presId="urn:microsoft.com/office/officeart/2005/8/layout/hList1"/>
    <dgm:cxn modelId="{E80B44A4-AE5A-4477-833A-70134357448B}" srcId="{3EEB4297-3999-41D7-AC53-02C288EFC6EB}" destId="{D9D00645-5342-4113-B4A3-B0F1CD8197AB}" srcOrd="1" destOrd="0" parTransId="{06019C29-603E-4DC9-8992-9CEA60982836}" sibTransId="{E2960412-D669-4A1F-933F-65A0BA166A9B}"/>
    <dgm:cxn modelId="{638BA20E-C0C4-411B-A30C-11A24C3C6F81}" type="presParOf" srcId="{3332056C-E58B-40B4-8708-ECB8D58F9E59}" destId="{B1F7C569-EF87-4863-AD51-CF30E7894D1E}" srcOrd="0" destOrd="0" presId="urn:microsoft.com/office/officeart/2005/8/layout/hList1"/>
    <dgm:cxn modelId="{2B96F0EC-0A09-45AC-BC62-F0680CCF15C6}" type="presParOf" srcId="{B1F7C569-EF87-4863-AD51-CF30E7894D1E}" destId="{0DD53781-9547-4A7B-B241-F768A21830DB}" srcOrd="0" destOrd="0" presId="urn:microsoft.com/office/officeart/2005/8/layout/hList1"/>
    <dgm:cxn modelId="{76C055F5-2797-49C5-848A-D5AA7F88164D}" type="presParOf" srcId="{B1F7C569-EF87-4863-AD51-CF30E7894D1E}" destId="{373FF320-D149-409D-882B-02EB471C9389}" srcOrd="1" destOrd="0" presId="urn:microsoft.com/office/officeart/2005/8/layout/hList1"/>
    <dgm:cxn modelId="{E3B5FA46-34A0-406F-8088-7D19176CEAD2}" type="presParOf" srcId="{3332056C-E58B-40B4-8708-ECB8D58F9E59}" destId="{14726A9B-D676-4E06-8E7C-A5EA05270664}" srcOrd="1" destOrd="0" presId="urn:microsoft.com/office/officeart/2005/8/layout/hList1"/>
    <dgm:cxn modelId="{1B526944-E7F5-490F-B136-B15253C27367}" type="presParOf" srcId="{3332056C-E58B-40B4-8708-ECB8D58F9E59}" destId="{85B76311-7BA8-4E25-B48E-B77FB9B9D2FB}" srcOrd="2" destOrd="0" presId="urn:microsoft.com/office/officeart/2005/8/layout/hList1"/>
    <dgm:cxn modelId="{97E4ECE7-092D-40F2-845B-F0E309CAD62F}" type="presParOf" srcId="{85B76311-7BA8-4E25-B48E-B77FB9B9D2FB}" destId="{EF2AC98B-DEE1-4B09-88A2-260B9C18A81D}" srcOrd="0" destOrd="0" presId="urn:microsoft.com/office/officeart/2005/8/layout/hList1"/>
    <dgm:cxn modelId="{30CBA7E8-AFCA-4ACB-A087-F115AA8F19D9}" type="presParOf" srcId="{85B76311-7BA8-4E25-B48E-B77FB9B9D2FB}" destId="{5037428E-813C-4443-B976-2BFBEFA5012F}" srcOrd="1" destOrd="0" presId="urn:microsoft.com/office/officeart/2005/8/layout/hList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9BEED8B-F010-4B59-B1C2-BE1A3C195B4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1B78CE3-2D27-44CB-A2A3-F652D4697787}">
      <dgm:prSet phldrT="[Texto]"/>
      <dgm:spPr/>
      <dgm:t>
        <a:bodyPr/>
        <a:lstStyle/>
        <a:p>
          <a:r>
            <a:rPr lang="pt-BR" b="1" dirty="0" smtClean="0">
              <a:solidFill>
                <a:srgbClr val="C00000"/>
              </a:solidFill>
            </a:rPr>
            <a:t>Imperativas</a:t>
          </a:r>
          <a:endParaRPr lang="pt-BR" b="1" dirty="0">
            <a:solidFill>
              <a:srgbClr val="C00000"/>
            </a:solidFill>
          </a:endParaRPr>
        </a:p>
      </dgm:t>
    </dgm:pt>
    <dgm:pt modelId="{7B76B928-C2A7-4A8F-A758-E2D877111E50}" type="parTrans" cxnId="{ECCD9C10-9471-4D9A-8674-ABBF5E68AFED}">
      <dgm:prSet/>
      <dgm:spPr/>
      <dgm:t>
        <a:bodyPr/>
        <a:lstStyle/>
        <a:p>
          <a:endParaRPr lang="pt-BR"/>
        </a:p>
      </dgm:t>
    </dgm:pt>
    <dgm:pt modelId="{B4F31955-6E44-462A-9E9D-50F81255D8BB}" type="sibTrans" cxnId="{ECCD9C10-9471-4D9A-8674-ABBF5E68AFED}">
      <dgm:prSet/>
      <dgm:spPr/>
      <dgm:t>
        <a:bodyPr/>
        <a:lstStyle/>
        <a:p>
          <a:endParaRPr lang="pt-BR"/>
        </a:p>
      </dgm:t>
    </dgm:pt>
    <dgm:pt modelId="{3A6F9B11-F21E-4CEF-8140-66D171D860F2}">
      <dgm:prSet phldrT="[Texto]"/>
      <dgm:spPr/>
      <dgm:t>
        <a:bodyPr/>
        <a:lstStyle/>
        <a:p>
          <a:r>
            <a:rPr lang="pt-BR" dirty="0" smtClean="0">
              <a:solidFill>
                <a:srgbClr val="C00000"/>
              </a:solidFill>
            </a:rPr>
            <a:t>Ou Normas Cogentes</a:t>
          </a:r>
          <a:endParaRPr lang="pt-BR" dirty="0">
            <a:solidFill>
              <a:srgbClr val="C00000"/>
            </a:solidFill>
          </a:endParaRPr>
        </a:p>
      </dgm:t>
    </dgm:pt>
    <dgm:pt modelId="{87CC2FCA-982C-40EA-AFF6-17267A3AFE07}" type="parTrans" cxnId="{3EF6ABDF-31F6-4931-9739-C78BD28B2C22}">
      <dgm:prSet/>
      <dgm:spPr/>
      <dgm:t>
        <a:bodyPr/>
        <a:lstStyle/>
        <a:p>
          <a:endParaRPr lang="pt-BR"/>
        </a:p>
      </dgm:t>
    </dgm:pt>
    <dgm:pt modelId="{3D3C4DB8-04BD-476A-B30A-CC3C7FB3BB9A}" type="sibTrans" cxnId="{3EF6ABDF-31F6-4931-9739-C78BD28B2C22}">
      <dgm:prSet/>
      <dgm:spPr/>
      <dgm:t>
        <a:bodyPr/>
        <a:lstStyle/>
        <a:p>
          <a:endParaRPr lang="pt-BR"/>
        </a:p>
      </dgm:t>
    </dgm:pt>
    <dgm:pt modelId="{573E5D54-DB21-41FB-849A-22D40631D910}">
      <dgm:prSet phldrT="[Texto]"/>
      <dgm:spPr/>
      <dgm:t>
        <a:bodyPr/>
        <a:lstStyle/>
        <a:p>
          <a:r>
            <a:rPr lang="pt-BR" dirty="0" smtClean="0">
              <a:solidFill>
                <a:srgbClr val="C00000"/>
              </a:solidFill>
            </a:rPr>
            <a:t>Não podem se ilididas pela vontade das partes</a:t>
          </a:r>
          <a:endParaRPr lang="pt-BR" dirty="0">
            <a:solidFill>
              <a:srgbClr val="C00000"/>
            </a:solidFill>
          </a:endParaRPr>
        </a:p>
      </dgm:t>
    </dgm:pt>
    <dgm:pt modelId="{7EF81F04-CC21-4965-BF4E-36BD08667E05}" type="parTrans" cxnId="{C93AB91E-A7D6-45D1-AE65-2DD6831A930E}">
      <dgm:prSet/>
      <dgm:spPr/>
      <dgm:t>
        <a:bodyPr/>
        <a:lstStyle/>
        <a:p>
          <a:endParaRPr lang="pt-BR"/>
        </a:p>
      </dgm:t>
    </dgm:pt>
    <dgm:pt modelId="{EB9B5C9F-0B91-4D46-9B4B-46E38A0AC7F9}" type="sibTrans" cxnId="{C93AB91E-A7D6-45D1-AE65-2DD6831A930E}">
      <dgm:prSet/>
      <dgm:spPr/>
      <dgm:t>
        <a:bodyPr/>
        <a:lstStyle/>
        <a:p>
          <a:endParaRPr lang="pt-BR"/>
        </a:p>
      </dgm:t>
    </dgm:pt>
    <dgm:pt modelId="{AA840E7F-A5A3-41A4-83ED-A3FC6602E1E7}">
      <dgm:prSet phldrT="[Texto]"/>
      <dgm:spPr/>
      <dgm:t>
        <a:bodyPr/>
        <a:lstStyle/>
        <a:p>
          <a:r>
            <a:rPr lang="pt-BR" b="1" dirty="0" smtClean="0">
              <a:solidFill>
                <a:srgbClr val="7030A0"/>
              </a:solidFill>
            </a:rPr>
            <a:t>Supletivas</a:t>
          </a:r>
          <a:endParaRPr lang="pt-BR" b="1" dirty="0">
            <a:solidFill>
              <a:srgbClr val="7030A0"/>
            </a:solidFill>
          </a:endParaRPr>
        </a:p>
      </dgm:t>
    </dgm:pt>
    <dgm:pt modelId="{7DB6B53E-92E1-4BF0-B030-342255A9548A}" type="parTrans" cxnId="{F02D5071-5D5A-4396-A7D0-265FDC3151E5}">
      <dgm:prSet/>
      <dgm:spPr/>
      <dgm:t>
        <a:bodyPr/>
        <a:lstStyle/>
        <a:p>
          <a:endParaRPr lang="pt-BR"/>
        </a:p>
      </dgm:t>
    </dgm:pt>
    <dgm:pt modelId="{8DE41372-6BD5-4FCD-878C-DDCF6D9FF169}" type="sibTrans" cxnId="{F02D5071-5D5A-4396-A7D0-265FDC3151E5}">
      <dgm:prSet/>
      <dgm:spPr/>
      <dgm:t>
        <a:bodyPr/>
        <a:lstStyle/>
        <a:p>
          <a:endParaRPr lang="pt-BR"/>
        </a:p>
      </dgm:t>
    </dgm:pt>
    <dgm:pt modelId="{303CA515-3672-4B67-8982-96FCAC1E6414}">
      <dgm:prSet phldrT="[Texto]"/>
      <dgm:spPr/>
      <dgm:t>
        <a:bodyPr/>
        <a:lstStyle/>
        <a:p>
          <a:r>
            <a:rPr lang="pt-BR" dirty="0" smtClean="0">
              <a:solidFill>
                <a:srgbClr val="7030A0"/>
              </a:solidFill>
            </a:rPr>
            <a:t>Ou Normas Dispositivas</a:t>
          </a:r>
          <a:endParaRPr lang="pt-BR" dirty="0">
            <a:solidFill>
              <a:srgbClr val="7030A0"/>
            </a:solidFill>
          </a:endParaRPr>
        </a:p>
      </dgm:t>
    </dgm:pt>
    <dgm:pt modelId="{CAC518F2-9725-4B5B-A183-F3A509F821D3}" type="parTrans" cxnId="{F20F841D-6103-4FE2-882E-9782B2DA3D43}">
      <dgm:prSet/>
      <dgm:spPr/>
      <dgm:t>
        <a:bodyPr/>
        <a:lstStyle/>
        <a:p>
          <a:endParaRPr lang="pt-BR"/>
        </a:p>
      </dgm:t>
    </dgm:pt>
    <dgm:pt modelId="{A824884D-573B-49BF-B525-D70B6D6FEA1E}" type="sibTrans" cxnId="{F20F841D-6103-4FE2-882E-9782B2DA3D43}">
      <dgm:prSet/>
      <dgm:spPr/>
      <dgm:t>
        <a:bodyPr/>
        <a:lstStyle/>
        <a:p>
          <a:endParaRPr lang="pt-BR"/>
        </a:p>
      </dgm:t>
    </dgm:pt>
    <dgm:pt modelId="{CFB38CB1-280A-40D2-8B9B-063265D07FA0}">
      <dgm:prSet phldrT="[Texto]"/>
      <dgm:spPr/>
      <dgm:t>
        <a:bodyPr/>
        <a:lstStyle/>
        <a:p>
          <a:r>
            <a:rPr lang="pt-BR" dirty="0" smtClean="0">
              <a:solidFill>
                <a:srgbClr val="7030A0"/>
              </a:solidFill>
            </a:rPr>
            <a:t>Que se amoldam aos interesses das partes</a:t>
          </a:r>
          <a:endParaRPr lang="pt-BR" dirty="0">
            <a:solidFill>
              <a:srgbClr val="7030A0"/>
            </a:solidFill>
          </a:endParaRPr>
        </a:p>
      </dgm:t>
    </dgm:pt>
    <dgm:pt modelId="{A349DFA9-7630-4028-8A26-AF5600FBA399}" type="parTrans" cxnId="{D28132A2-2A7D-47CC-BE3A-9F3AE4620139}">
      <dgm:prSet/>
      <dgm:spPr/>
      <dgm:t>
        <a:bodyPr/>
        <a:lstStyle/>
        <a:p>
          <a:endParaRPr lang="pt-BR"/>
        </a:p>
      </dgm:t>
    </dgm:pt>
    <dgm:pt modelId="{379EE335-54A2-48A7-BA13-CFAE4CDF8E39}" type="sibTrans" cxnId="{D28132A2-2A7D-47CC-BE3A-9F3AE4620139}">
      <dgm:prSet/>
      <dgm:spPr/>
      <dgm:t>
        <a:bodyPr/>
        <a:lstStyle/>
        <a:p>
          <a:endParaRPr lang="pt-BR"/>
        </a:p>
      </dgm:t>
    </dgm:pt>
    <dgm:pt modelId="{1EE54429-D9F7-4E60-8807-CD53EC35F6F1}" type="pres">
      <dgm:prSet presAssocID="{99BEED8B-F010-4B59-B1C2-BE1A3C195B4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88431A1-8C6F-4A35-A6A1-C387719D869E}" type="pres">
      <dgm:prSet presAssocID="{B1B78CE3-2D27-44CB-A2A3-F652D4697787}" presName="composite" presStyleCnt="0"/>
      <dgm:spPr/>
    </dgm:pt>
    <dgm:pt modelId="{04E332E0-4034-476E-A201-04A6E258794D}" type="pres">
      <dgm:prSet presAssocID="{B1B78CE3-2D27-44CB-A2A3-F652D4697787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388941F-C131-42CC-BB4A-884177E6BBB0}" type="pres">
      <dgm:prSet presAssocID="{B1B78CE3-2D27-44CB-A2A3-F652D4697787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23FE8F5-0345-47DB-9861-D98D0BEAA28B}" type="pres">
      <dgm:prSet presAssocID="{B4F31955-6E44-462A-9E9D-50F81255D8BB}" presName="sp" presStyleCnt="0"/>
      <dgm:spPr/>
    </dgm:pt>
    <dgm:pt modelId="{55ACFB27-CA01-4856-B200-51953232836C}" type="pres">
      <dgm:prSet presAssocID="{AA840E7F-A5A3-41A4-83ED-A3FC6602E1E7}" presName="composite" presStyleCnt="0"/>
      <dgm:spPr/>
    </dgm:pt>
    <dgm:pt modelId="{834D9EC7-ED55-4109-ABC5-D907C0348032}" type="pres">
      <dgm:prSet presAssocID="{AA840E7F-A5A3-41A4-83ED-A3FC6602E1E7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98E9632-08EB-45CB-B929-DC00C8E2B784}" type="pres">
      <dgm:prSet presAssocID="{AA840E7F-A5A3-41A4-83ED-A3FC6602E1E7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C8F2028-0C25-428F-8C40-DC9543A43734}" type="presOf" srcId="{573E5D54-DB21-41FB-849A-22D40631D910}" destId="{C388941F-C131-42CC-BB4A-884177E6BBB0}" srcOrd="0" destOrd="1" presId="urn:microsoft.com/office/officeart/2005/8/layout/chevron2"/>
    <dgm:cxn modelId="{3EF6ABDF-31F6-4931-9739-C78BD28B2C22}" srcId="{B1B78CE3-2D27-44CB-A2A3-F652D4697787}" destId="{3A6F9B11-F21E-4CEF-8140-66D171D860F2}" srcOrd="0" destOrd="0" parTransId="{87CC2FCA-982C-40EA-AFF6-17267A3AFE07}" sibTransId="{3D3C4DB8-04BD-476A-B30A-CC3C7FB3BB9A}"/>
    <dgm:cxn modelId="{C93AB91E-A7D6-45D1-AE65-2DD6831A930E}" srcId="{B1B78CE3-2D27-44CB-A2A3-F652D4697787}" destId="{573E5D54-DB21-41FB-849A-22D40631D910}" srcOrd="1" destOrd="0" parTransId="{7EF81F04-CC21-4965-BF4E-36BD08667E05}" sibTransId="{EB9B5C9F-0B91-4D46-9B4B-46E38A0AC7F9}"/>
    <dgm:cxn modelId="{7797D551-05C0-478F-8B65-E8373076D8C1}" type="presOf" srcId="{303CA515-3672-4B67-8982-96FCAC1E6414}" destId="{C98E9632-08EB-45CB-B929-DC00C8E2B784}" srcOrd="0" destOrd="0" presId="urn:microsoft.com/office/officeart/2005/8/layout/chevron2"/>
    <dgm:cxn modelId="{B48F874A-5BF7-4EDC-84A1-F084D1B424A6}" type="presOf" srcId="{3A6F9B11-F21E-4CEF-8140-66D171D860F2}" destId="{C388941F-C131-42CC-BB4A-884177E6BBB0}" srcOrd="0" destOrd="0" presId="urn:microsoft.com/office/officeart/2005/8/layout/chevron2"/>
    <dgm:cxn modelId="{ECCD9C10-9471-4D9A-8674-ABBF5E68AFED}" srcId="{99BEED8B-F010-4B59-B1C2-BE1A3C195B4E}" destId="{B1B78CE3-2D27-44CB-A2A3-F652D4697787}" srcOrd="0" destOrd="0" parTransId="{7B76B928-C2A7-4A8F-A758-E2D877111E50}" sibTransId="{B4F31955-6E44-462A-9E9D-50F81255D8BB}"/>
    <dgm:cxn modelId="{4E4655EE-2533-4D65-97E4-75ECF6AFCA3A}" type="presOf" srcId="{B1B78CE3-2D27-44CB-A2A3-F652D4697787}" destId="{04E332E0-4034-476E-A201-04A6E258794D}" srcOrd="0" destOrd="0" presId="urn:microsoft.com/office/officeart/2005/8/layout/chevron2"/>
    <dgm:cxn modelId="{F20F841D-6103-4FE2-882E-9782B2DA3D43}" srcId="{AA840E7F-A5A3-41A4-83ED-A3FC6602E1E7}" destId="{303CA515-3672-4B67-8982-96FCAC1E6414}" srcOrd="0" destOrd="0" parTransId="{CAC518F2-9725-4B5B-A183-F3A509F821D3}" sibTransId="{A824884D-573B-49BF-B525-D70B6D6FEA1E}"/>
    <dgm:cxn modelId="{D28132A2-2A7D-47CC-BE3A-9F3AE4620139}" srcId="{AA840E7F-A5A3-41A4-83ED-A3FC6602E1E7}" destId="{CFB38CB1-280A-40D2-8B9B-063265D07FA0}" srcOrd="1" destOrd="0" parTransId="{A349DFA9-7630-4028-8A26-AF5600FBA399}" sibTransId="{379EE335-54A2-48A7-BA13-CFAE4CDF8E39}"/>
    <dgm:cxn modelId="{BE769C18-3083-4822-8601-30167F162F91}" type="presOf" srcId="{AA840E7F-A5A3-41A4-83ED-A3FC6602E1E7}" destId="{834D9EC7-ED55-4109-ABC5-D907C0348032}" srcOrd="0" destOrd="0" presId="urn:microsoft.com/office/officeart/2005/8/layout/chevron2"/>
    <dgm:cxn modelId="{F02D5071-5D5A-4396-A7D0-265FDC3151E5}" srcId="{99BEED8B-F010-4B59-B1C2-BE1A3C195B4E}" destId="{AA840E7F-A5A3-41A4-83ED-A3FC6602E1E7}" srcOrd="1" destOrd="0" parTransId="{7DB6B53E-92E1-4BF0-B030-342255A9548A}" sibTransId="{8DE41372-6BD5-4FCD-878C-DDCF6D9FF169}"/>
    <dgm:cxn modelId="{01C30C9A-4A02-4182-A3E8-9D43A81F454E}" type="presOf" srcId="{CFB38CB1-280A-40D2-8B9B-063265D07FA0}" destId="{C98E9632-08EB-45CB-B929-DC00C8E2B784}" srcOrd="0" destOrd="1" presId="urn:microsoft.com/office/officeart/2005/8/layout/chevron2"/>
    <dgm:cxn modelId="{51CF7019-1C9A-48F8-9316-637499661E62}" type="presOf" srcId="{99BEED8B-F010-4B59-B1C2-BE1A3C195B4E}" destId="{1EE54429-D9F7-4E60-8807-CD53EC35F6F1}" srcOrd="0" destOrd="0" presId="urn:microsoft.com/office/officeart/2005/8/layout/chevron2"/>
    <dgm:cxn modelId="{0804FED2-08C1-4FD2-A567-2F050FAFA795}" type="presParOf" srcId="{1EE54429-D9F7-4E60-8807-CD53EC35F6F1}" destId="{E88431A1-8C6F-4A35-A6A1-C387719D869E}" srcOrd="0" destOrd="0" presId="urn:microsoft.com/office/officeart/2005/8/layout/chevron2"/>
    <dgm:cxn modelId="{5C113415-593E-4FB2-BF30-92856EFA5982}" type="presParOf" srcId="{E88431A1-8C6F-4A35-A6A1-C387719D869E}" destId="{04E332E0-4034-476E-A201-04A6E258794D}" srcOrd="0" destOrd="0" presId="urn:microsoft.com/office/officeart/2005/8/layout/chevron2"/>
    <dgm:cxn modelId="{E7717F8A-7A8F-4CE9-8E81-BA40201813B0}" type="presParOf" srcId="{E88431A1-8C6F-4A35-A6A1-C387719D869E}" destId="{C388941F-C131-42CC-BB4A-884177E6BBB0}" srcOrd="1" destOrd="0" presId="urn:microsoft.com/office/officeart/2005/8/layout/chevron2"/>
    <dgm:cxn modelId="{5F717585-A85B-4B75-BDA9-F44E630063B7}" type="presParOf" srcId="{1EE54429-D9F7-4E60-8807-CD53EC35F6F1}" destId="{923FE8F5-0345-47DB-9861-D98D0BEAA28B}" srcOrd="1" destOrd="0" presId="urn:microsoft.com/office/officeart/2005/8/layout/chevron2"/>
    <dgm:cxn modelId="{C1A98C11-18F1-4EAC-99F0-508B97704951}" type="presParOf" srcId="{1EE54429-D9F7-4E60-8807-CD53EC35F6F1}" destId="{55ACFB27-CA01-4856-B200-51953232836C}" srcOrd="2" destOrd="0" presId="urn:microsoft.com/office/officeart/2005/8/layout/chevron2"/>
    <dgm:cxn modelId="{7CD86D41-2390-4134-A2DE-B8FECC623756}" type="presParOf" srcId="{55ACFB27-CA01-4856-B200-51953232836C}" destId="{834D9EC7-ED55-4109-ABC5-D907C0348032}" srcOrd="0" destOrd="0" presId="urn:microsoft.com/office/officeart/2005/8/layout/chevron2"/>
    <dgm:cxn modelId="{FE94D83F-B915-4795-9819-3AC081E1A6E1}" type="presParOf" srcId="{55ACFB27-CA01-4856-B200-51953232836C}" destId="{C98E9632-08EB-45CB-B929-DC00C8E2B784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14.bin"/><Relationship Id="rId3" Type="http://schemas.microsoft.com/office/2006/relationships/legacyDiagramText" Target="legacyDiagramText9.bin"/><Relationship Id="rId7" Type="http://schemas.microsoft.com/office/2006/relationships/legacyDiagramText" Target="legacyDiagramText13.bin"/><Relationship Id="rId2" Type="http://schemas.microsoft.com/office/2006/relationships/legacyDiagramText" Target="legacyDiagramText8.bin"/><Relationship Id="rId1" Type="http://schemas.microsoft.com/office/2006/relationships/legacyDiagramText" Target="legacyDiagramText7.bin"/><Relationship Id="rId6" Type="http://schemas.microsoft.com/office/2006/relationships/legacyDiagramText" Target="legacyDiagramText12.bin"/><Relationship Id="rId5" Type="http://schemas.microsoft.com/office/2006/relationships/legacyDiagramText" Target="legacyDiagramText11.bin"/><Relationship Id="rId4" Type="http://schemas.microsoft.com/office/2006/relationships/legacyDiagramText" Target="legacyDiagramText10.bin"/><Relationship Id="rId9" Type="http://schemas.microsoft.com/office/2006/relationships/legacyDiagramText" Target="legacyDiagramText15.bin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.br/imgres?imgurl=http://www.blogflaviopereira.com.br/wp-content/uploads/2009/02/stockxpertcom_id6363061_size0-200808211355201.jpg&amp;imgrefurl=http://www.blogflaviopereira.com.br/carreira-e-corporacoes/etiqueta-no-trabalho/&amp;usg=__mKNVl31g2tPl5XuupmhLWrUOX8Q=&amp;h=283&amp;w=424&amp;sz=91&amp;hl=pt-BR&amp;start=2&amp;sig2=4L3W-jctix1KS5ntKkMLWw&amp;zoom=1&amp;itbs=1&amp;tbnid=HXDiERd5-IURnM:&amp;tbnh=84&amp;tbnw=126&amp;prev=/search?q=imagem+apresenta%C3%A7%C3%A3o+pessoal&amp;hl=pt-BR&amp;biw=1024&amp;bih=545&amp;tbm=isch&amp;ei=W6IlTqqPGqL00gHmj-G6C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analto.gov.br/ccivil_03/_Ato2007-2010/2007/Lei/L11481.htm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Direito Civil – Posse e Propriedade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pt-BR" sz="2600" dirty="0" smtClean="0"/>
              <a:t>AULA 1 – </a:t>
            </a:r>
            <a:r>
              <a:rPr lang="pt-BR" sz="2600" b="1" dirty="0" smtClean="0"/>
              <a:t>Noções propedêuticas</a:t>
            </a:r>
            <a:r>
              <a:rPr lang="pt-BR" sz="2600" dirty="0" smtClean="0"/>
              <a:t>:</a:t>
            </a:r>
          </a:p>
          <a:p>
            <a:pPr algn="l"/>
            <a:endParaRPr lang="pt-BR" sz="2600" dirty="0" smtClean="0"/>
          </a:p>
          <a:p>
            <a:pPr algn="l"/>
            <a:r>
              <a:rPr lang="pt-BR" sz="4400" dirty="0" smtClean="0"/>
              <a:t>Prof. </a:t>
            </a:r>
            <a:r>
              <a:rPr lang="pt-BR" sz="4400" dirty="0" err="1" smtClean="0"/>
              <a:t>Msc</a:t>
            </a:r>
            <a:r>
              <a:rPr lang="pt-BR" sz="4400" dirty="0" smtClean="0"/>
              <a:t>. João Paulo Rocha de Miranda</a:t>
            </a:r>
          </a:p>
          <a:p>
            <a:pPr algn="l"/>
            <a:r>
              <a:rPr lang="pt-BR" sz="2800" dirty="0" smtClean="0"/>
              <a:t>Advogado (UFMT) e  </a:t>
            </a:r>
            <a:r>
              <a:rPr lang="pt-BR" sz="2800" dirty="0" err="1" smtClean="0"/>
              <a:t>Zootecnista</a:t>
            </a:r>
            <a:r>
              <a:rPr lang="pt-BR" sz="2800" dirty="0" smtClean="0"/>
              <a:t> (UFSM)</a:t>
            </a:r>
          </a:p>
          <a:p>
            <a:pPr algn="l"/>
            <a:r>
              <a:rPr lang="pt-BR" sz="2800" dirty="0" smtClean="0"/>
              <a:t>Mestre em Direito Agroambiental (UFMT)</a:t>
            </a:r>
          </a:p>
          <a:p>
            <a:pPr algn="l"/>
            <a:r>
              <a:rPr lang="pt-BR" sz="2800" dirty="0" smtClean="0"/>
              <a:t>Especialista em Sociedade e Desenvolvimento Regional (UFMT)</a:t>
            </a:r>
          </a:p>
          <a:p>
            <a:pPr algn="l"/>
            <a:r>
              <a:rPr lang="pt-BR" sz="2800" dirty="0" smtClean="0"/>
              <a:t>Especialista em Direito Ambiental e desenvolvimento Sustentável (FESPMP-MT/UNIC)</a:t>
            </a:r>
          </a:p>
          <a:p>
            <a:pPr algn="l"/>
            <a:r>
              <a:rPr lang="pt-BR" sz="2800" dirty="0" smtClean="0"/>
              <a:t>Membro Comissão Meio Ambiente OAB-MT</a:t>
            </a:r>
          </a:p>
          <a:p>
            <a:pPr algn="l"/>
            <a:r>
              <a:rPr lang="pt-BR" sz="2800" dirty="0" smtClean="0"/>
              <a:t>Membro da Comissão Nacional de Saúde Ambiental do CFMVZ</a:t>
            </a:r>
          </a:p>
          <a:p>
            <a:pPr algn="l"/>
            <a:r>
              <a:rPr lang="pt-BR" sz="2800" smtClean="0"/>
              <a:t>Presidente da Comissão de Saúde Ambiental e Animais Silvestres do CRMV-MT</a:t>
            </a:r>
          </a:p>
          <a:p>
            <a:pPr algn="l"/>
            <a:endParaRPr lang="pt-BR" sz="2800" dirty="0" smtClean="0"/>
          </a:p>
          <a:p>
            <a:pPr algn="l"/>
            <a:endParaRPr lang="pt-BR" sz="2800" dirty="0" smtClean="0"/>
          </a:p>
          <a:p>
            <a:pPr algn="l"/>
            <a:r>
              <a:rPr lang="pt-BR" sz="2800" dirty="0" smtClean="0"/>
              <a:t>CONTATOS:</a:t>
            </a:r>
          </a:p>
          <a:p>
            <a:pPr algn="l"/>
            <a:r>
              <a:rPr lang="pt-BR" sz="2800" dirty="0" err="1" smtClean="0"/>
              <a:t>E-mail</a:t>
            </a:r>
            <a:r>
              <a:rPr lang="pt-BR" sz="2800" dirty="0" smtClean="0"/>
              <a:t>: </a:t>
            </a:r>
            <a:r>
              <a:rPr lang="pt-BR" sz="2800" dirty="0" smtClean="0">
                <a:hlinkClick r:id="rId2"/>
              </a:rPr>
              <a:t>jpr.miranda@gmail.com</a:t>
            </a:r>
            <a:endParaRPr lang="pt-BR" sz="2800" dirty="0" smtClean="0"/>
          </a:p>
          <a:p>
            <a:pPr algn="l"/>
            <a:endParaRPr lang="pt-BR" sz="2800" dirty="0" smtClean="0"/>
          </a:p>
          <a:p>
            <a:pPr algn="l"/>
            <a:r>
              <a:rPr lang="pt-BR" sz="2800" dirty="0" err="1" smtClean="0"/>
              <a:t>Skype</a:t>
            </a:r>
            <a:r>
              <a:rPr lang="pt-BR" sz="2800" dirty="0" smtClean="0"/>
              <a:t>: </a:t>
            </a:r>
            <a:r>
              <a:rPr lang="pt-BR" sz="2800" dirty="0" err="1" smtClean="0"/>
              <a:t>jpr</a:t>
            </a:r>
            <a:r>
              <a:rPr lang="pt-BR" sz="2800" dirty="0" smtClean="0"/>
              <a:t>.</a:t>
            </a:r>
            <a:r>
              <a:rPr lang="pt-BR" sz="2800" dirty="0" err="1" smtClean="0"/>
              <a:t>miranda</a:t>
            </a:r>
            <a:endParaRPr lang="pt-BR" sz="2800" dirty="0" smtClean="0"/>
          </a:p>
          <a:p>
            <a:pPr algn="l"/>
            <a:endParaRPr lang="pt-BR" sz="2800" dirty="0" smtClean="0"/>
          </a:p>
          <a:p>
            <a:pPr algn="l"/>
            <a:r>
              <a:rPr lang="pt-BR" sz="2800" dirty="0" smtClean="0"/>
              <a:t>Blog: </a:t>
            </a:r>
            <a:r>
              <a:rPr lang="pt-BR" sz="2800" dirty="0" smtClean="0">
                <a:hlinkClick r:id="rId3"/>
              </a:rPr>
              <a:t>http://professormiranda.blogspot.com/</a:t>
            </a:r>
            <a:endParaRPr lang="pt-BR" sz="2800" dirty="0" smtClean="0"/>
          </a:p>
          <a:p>
            <a:pPr algn="l"/>
            <a:endParaRPr lang="pt-BR" sz="2800" dirty="0" smtClean="0"/>
          </a:p>
          <a:p>
            <a:pPr algn="l"/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EVOLUÇÃO HISTÓRICA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graphicFrame>
        <p:nvGraphicFramePr>
          <p:cNvPr id="51276" name="Group 76"/>
          <p:cNvGraphicFramePr>
            <a:graphicFrameLocks noGrp="1"/>
          </p:cNvGraphicFramePr>
          <p:nvPr>
            <p:ph sz="half" idx="2"/>
          </p:nvPr>
        </p:nvGraphicFramePr>
        <p:xfrm>
          <a:off x="468313" y="214313"/>
          <a:ext cx="8247062" cy="6643710"/>
        </p:xfrm>
        <a:graphic>
          <a:graphicData uri="http://schemas.openxmlformats.org/drawingml/2006/table">
            <a:tbl>
              <a:tblPr/>
              <a:tblGrid>
                <a:gridCol w="874712"/>
                <a:gridCol w="1447800"/>
                <a:gridCol w="1801813"/>
                <a:gridCol w="1517650"/>
                <a:gridCol w="2605087"/>
              </a:tblGrid>
              <a:tr h="7838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Direito Romano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Direito Feudal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Direito Moderno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Direito Contemporâneo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Domínio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Coletivo</a:t>
                      </a:r>
                      <a:endParaRPr kumimoji="0" lang="pt-B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Individual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Individual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Individual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00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Características</a:t>
                      </a:r>
                    </a:p>
                  </a:txBody>
                  <a:tcPr marL="0" marR="0" marT="0" marB="0" vert="eaVert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Absoluta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Absoluta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Absoluta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Limitada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843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Exclusiva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Religiosa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Familiar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Imprescritível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Sustentabilidade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470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Perpétua Hereditária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Perpétua Hereditária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Alienável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Alienável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940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Limitações</a:t>
                      </a:r>
                    </a:p>
                  </a:txBody>
                  <a:tcPr marL="0" marR="0" marT="0" marB="0" vert="eaVert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Interesse Público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Dir. coletivo sobre terras comunais (florestas)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Sociais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Socioambientais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156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Int. Privado: vizinhança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Dir. </a:t>
                      </a:r>
                      <a:r>
                        <a:rPr kumimoji="0" lang="pt-BR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utiliz</a:t>
                      </a: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 coletiva terras particulares </a:t>
                      </a: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(</a:t>
                      </a:r>
                      <a:r>
                        <a:rPr kumimoji="0" lang="pt-BR" sz="16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Villae</a:t>
                      </a: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)</a:t>
                      </a:r>
                      <a:endParaRPr kumimoji="0" lang="pt-B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Observância aos princípios Cristãos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Observância aos princípios do Direito Ambiental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193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Dir. dos Vizinhos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Função Social Propriedade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Autores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Função Sócio-Ambiental Propriedade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97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Geração Direito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° e 2°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(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Séc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. IXX e XX)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Direitos Civis e Sociais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3° e 4°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(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Séc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. XX e XXI)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Direitos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Difusos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8286776" y="6500834"/>
            <a:ext cx="85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5" action="ppaction://hlinksldjump"/>
              </a:rPr>
              <a:t>PULA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rganization Chart 8"/>
          <p:cNvGraphicFramePr>
            <a:graphicFrameLocks/>
          </p:cNvGraphicFramePr>
          <p:nvPr/>
        </p:nvGraphicFramePr>
        <p:xfrm>
          <a:off x="468313" y="692150"/>
          <a:ext cx="8208962" cy="4997450"/>
        </p:xfrm>
        <a:graphic>
          <a:graphicData uri="http://schemas.openxmlformats.org/drawingml/2006/compatibility">
            <com:legacyDrawing xmlns:com="http://schemas.openxmlformats.org/drawingml/2006/compatibility" spid="_x0000_s63490"/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6786578" y="6357958"/>
            <a:ext cx="2357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3" action="ppaction://hlinksldjump"/>
              </a:rPr>
              <a:t>VOLTA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rganization Chart 5"/>
          <p:cNvGraphicFramePr>
            <a:graphicFrameLocks/>
          </p:cNvGraphicFramePr>
          <p:nvPr/>
        </p:nvGraphicFramePr>
        <p:xfrm>
          <a:off x="431800" y="188913"/>
          <a:ext cx="8208963" cy="5832475"/>
        </p:xfrm>
        <a:graphic>
          <a:graphicData uri="http://schemas.openxmlformats.org/drawingml/2006/compatibility">
            <com:legacyDrawing xmlns:com="http://schemas.openxmlformats.org/drawingml/2006/compatibility" spid="_x0000_s64514"/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7500958" y="6429396"/>
            <a:ext cx="1643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3" action="ppaction://hlinksldjump"/>
              </a:rPr>
              <a:t>VOLTA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424" name="Group 720"/>
          <p:cNvGraphicFramePr>
            <a:graphicFrameLocks noGrp="1"/>
          </p:cNvGraphicFramePr>
          <p:nvPr/>
        </p:nvGraphicFramePr>
        <p:xfrm>
          <a:off x="428596" y="0"/>
          <a:ext cx="8218488" cy="6431788"/>
        </p:xfrm>
        <a:graphic>
          <a:graphicData uri="http://schemas.openxmlformats.org/drawingml/2006/table">
            <a:tbl>
              <a:tblPr/>
              <a:tblGrid>
                <a:gridCol w="733425"/>
                <a:gridCol w="733425"/>
                <a:gridCol w="733425"/>
                <a:gridCol w="733425"/>
                <a:gridCol w="733425"/>
                <a:gridCol w="733425"/>
                <a:gridCol w="733425"/>
                <a:gridCol w="733425"/>
                <a:gridCol w="733425"/>
                <a:gridCol w="733425"/>
                <a:gridCol w="733425"/>
                <a:gridCol w="150813"/>
              </a:tblGrid>
              <a:tr h="503238"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 Propriedade no Ordenamento Jurídico Brasileiro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__________________________________________________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1824</a:t>
                      </a:r>
                    </a:p>
                  </a:txBody>
                  <a:tcPr marL="0" marR="0" marT="0" marB="0" vert="eaVert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1850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1891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1916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1934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1937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1946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1964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1967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1988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2002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0" marR="0" marT="0" marB="0" vert="eaVert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Constituição Política do Império do </a:t>
                      </a:r>
                      <a:r>
                        <a:rPr kumimoji="0" lang="pt-B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Brazil</a:t>
                      </a: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0" marR="0" marT="0" marB="0" vert="eaVert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Lei das Terras (Lei 601/1850) 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Constituição da República dos Estados Unidos do Brasil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Código Civil (Lei 3.071/16)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Constituição da República dos Estados Unidos do Brasil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Constituição da República dos Estados Unidos do Brasil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Constituição da República dos Estados Unidos do Brasil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Estatuto da Terra (Lei 4.504)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Constituição da República Federativa do Brasil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Constituição da República Federativa do Brasil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Código Civil de 2002 (Lei 10.406/02)</a:t>
                      </a:r>
                    </a:p>
                  </a:txBody>
                  <a:tcPr marL="0" marR="0" marT="0" marB="0"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0" marR="0" marT="0" marB="0" vert="eaVert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0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Sesmarias extinta 1822 </a:t>
                      </a:r>
                      <a:r>
                        <a:rPr kumimoji="0" lang="pt-BR" sz="1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vacatio</a:t>
                      </a:r>
                      <a:r>
                        <a:rPr kumimoji="0" lang="pt-BR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pt-BR" sz="1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legis</a:t>
                      </a:r>
                      <a:endParaRPr kumimoji="0" lang="pt-B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Art. 179, XXII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Garantiu dir.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prop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em toda sua plenitude</a:t>
                      </a: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Art. 4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 e 5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Revalidação sesmarias e concessões; legitimação posse mansa e pacífica: terras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cultiv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. morada hab.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Art. 72, § 17 mantém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prop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em toda sua plenitude, contrariando a sensação renovadora da república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Arts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. 520, I e 589, III m concepção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absl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. e indiv. da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prop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. só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intro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. perda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prop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. Abandono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Influ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.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Cod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. Napoleão 1804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Art. 113, 17 Dir.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prop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não pode ser exercido contra o interesse social ou coletivo. Influencia da Carta de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Weimar</a:t>
                      </a:r>
                      <a:endParaRPr kumimoji="0" lang="pt-B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Art. 122, 14, sob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ditaduta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 getulista, só garante o dir.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prop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., e retira sua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impossibi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.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exerc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. contra interesse social ou coletivo.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Art. 147 Condiciona, explicitam//,o uso da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prop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ao bem-estar social.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Art. 141, §16,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desapr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por interesse social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Art. 2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, 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§ 1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,  cunhou pela 1 vez o termo “função social da propriedade”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edeterminou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os requisitos para seu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cumprim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.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Art. 157, III, recepcionou o Est. Terra, </a:t>
                      </a:r>
                      <a:r>
                        <a:rPr kumimoji="0" lang="pt-BR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status 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const. ao termo “função social da propriedade”inserido princ. da ordem econ.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Art. 5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, XXII e XXIII =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Dir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e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Garant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.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Fundament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sym typeface="Symbol" pitchFamily="18" charset="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Art. 170, III, princ. Da ordem econ.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Art. 1.228, §1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, Dir.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prop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.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exerc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. com fins econ. soc. e ambientais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Função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Sócio-Amb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da </a:t>
                      </a:r>
                      <a:r>
                        <a:rPr kumimoji="0" lang="pt-B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Prop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.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0" marR="0" marT="0" marB="0" vert="eaVert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42844" y="142852"/>
          <a:ext cx="8858312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Espaço Reservado para Conteúdo 15"/>
          <p:cNvGraphicFramePr>
            <a:graphicFrameLocks noGrp="1"/>
          </p:cNvGraphicFramePr>
          <p:nvPr>
            <p:ph idx="1"/>
          </p:nvPr>
        </p:nvGraphicFramePr>
        <p:xfrm>
          <a:off x="142844" y="1000125"/>
          <a:ext cx="8786874" cy="5643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Nuvem 16"/>
          <p:cNvSpPr/>
          <p:nvPr/>
        </p:nvSpPr>
        <p:spPr>
          <a:xfrm>
            <a:off x="0" y="2714620"/>
            <a:ext cx="2571736" cy="192882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Classificação das Normas</a:t>
            </a:r>
            <a:endParaRPr lang="pt-BR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214282" y="142852"/>
          <a:ext cx="878687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APRESENTAÇÃO</a:t>
            </a:r>
            <a:endParaRPr lang="pt-BR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Ambiental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http://t2.gstatic.com/images?q=tbn:ANd9GcQJ_3O5ehB7VEL2vRvQXP0Aj9xsVoMK0APo2UaDWju8j9NNRZEeuvTsS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238367"/>
            <a:ext cx="4679189" cy="311945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292893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PRINCÍPIOS DOS DIREITOS REAIS</a:t>
            </a:r>
            <a:endParaRPr lang="pt-B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214974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Significa o </a:t>
            </a:r>
            <a:r>
              <a:rPr lang="pt-BR" sz="2400" b="1" u="sng" dirty="0" smtClean="0"/>
              <a:t>vínculo jurídico</a:t>
            </a:r>
            <a:r>
              <a:rPr lang="pt-BR" sz="2400" b="1" dirty="0" smtClean="0"/>
              <a:t> </a:t>
            </a:r>
            <a:r>
              <a:rPr lang="pt-BR" sz="2400" dirty="0" smtClean="0"/>
              <a:t>entre o </a:t>
            </a:r>
            <a:r>
              <a:rPr lang="pt-BR" sz="2400" b="1" u="sng" dirty="0" smtClean="0"/>
              <a:t>sujeito e a coisa</a:t>
            </a:r>
            <a:r>
              <a:rPr lang="pt-BR" sz="2400" dirty="0" smtClean="0"/>
              <a:t>, independentemente da atitude de outras pessoas.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endParaRPr lang="pt-BR" sz="2400" dirty="0" smtClean="0"/>
          </a:p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Fundamento legal: CC, art. 1.228:</a:t>
            </a:r>
          </a:p>
          <a:p>
            <a:pPr marL="1440000" indent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2400" dirty="0" smtClean="0"/>
              <a:t>“Art. 1.228. O proprietário tem a faculdade de </a:t>
            </a:r>
            <a:r>
              <a:rPr lang="pt-BR" sz="2400" b="1" u="sng" dirty="0" smtClean="0"/>
              <a:t>usar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gozar</a:t>
            </a:r>
            <a:r>
              <a:rPr lang="pt-BR" sz="2400" dirty="0" smtClean="0"/>
              <a:t> e </a:t>
            </a:r>
            <a:r>
              <a:rPr lang="pt-BR" sz="2400" b="1" u="sng" dirty="0" smtClean="0"/>
              <a:t>dispor da coisa</a:t>
            </a:r>
            <a:r>
              <a:rPr lang="pt-BR" sz="2400" dirty="0" smtClean="0"/>
              <a:t>, e o direito de </a:t>
            </a:r>
            <a:r>
              <a:rPr lang="pt-BR" sz="2400" b="1" u="sng" dirty="0" smtClean="0"/>
              <a:t>reavê-la</a:t>
            </a:r>
            <a:r>
              <a:rPr lang="pt-BR" sz="2400" dirty="0" smtClean="0"/>
              <a:t> do poder de quem quer que injustamente a possua ou detenha.”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2400" dirty="0" smtClean="0"/>
              <a:t> 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</a:t>
            </a:r>
            <a:endParaRPr lang="pt-BR" sz="2500" dirty="0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1- Princípio da Aderência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(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Especialização ou Inércia)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21497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Os </a:t>
            </a:r>
            <a:r>
              <a:rPr lang="pt-BR" sz="2400" b="1" u="sng" dirty="0" smtClean="0"/>
              <a:t>direitos reais</a:t>
            </a:r>
            <a:r>
              <a:rPr lang="pt-BR" sz="2400" b="1" dirty="0" smtClean="0"/>
              <a:t> </a:t>
            </a:r>
            <a:r>
              <a:rPr lang="pt-BR" sz="2400" dirty="0" smtClean="0"/>
              <a:t>se exercem </a:t>
            </a:r>
            <a:r>
              <a:rPr lang="pt-BR" sz="2400" b="1" i="1" u="sng" dirty="0" smtClean="0"/>
              <a:t>erga </a:t>
            </a:r>
            <a:r>
              <a:rPr lang="pt-BR" sz="2400" b="1" i="1" u="sng" dirty="0" err="1" smtClean="0"/>
              <a:t>omnes</a:t>
            </a:r>
            <a:r>
              <a:rPr lang="pt-BR" sz="2400" dirty="0" smtClean="0"/>
              <a:t>, ou seja, </a:t>
            </a:r>
            <a:r>
              <a:rPr lang="pt-BR" sz="2400" b="1" u="sng" dirty="0" smtClean="0"/>
              <a:t>contra todos</a:t>
            </a:r>
            <a:r>
              <a:rPr lang="pt-BR" sz="2400" dirty="0" smtClean="0"/>
              <a:t>, que devem abster-se de molestar o titular;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Assim, por </a:t>
            </a:r>
            <a:r>
              <a:rPr lang="pt-BR" sz="2400" b="1" u="sng" dirty="0" smtClean="0"/>
              <a:t>aderir à coisa</a:t>
            </a:r>
            <a:r>
              <a:rPr lang="pt-BR" sz="2400" dirty="0" smtClean="0"/>
              <a:t>, seguindo-a onde quer que se encontre, o </a:t>
            </a:r>
            <a:r>
              <a:rPr lang="pt-BR" sz="2400" b="1" u="sng" dirty="0" smtClean="0"/>
              <a:t>direito real se impõe em face de quem quer que seja</a:t>
            </a:r>
            <a:r>
              <a:rPr lang="pt-BR" sz="2400" dirty="0" smtClean="0"/>
              <a:t>;</a:t>
            </a:r>
            <a:endParaRPr lang="pt-BR" sz="2500" dirty="0" smtClean="0"/>
          </a:p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Nasce daí o </a:t>
            </a:r>
            <a:r>
              <a:rPr lang="pt-BR" sz="2400" b="1" u="sng" dirty="0" smtClean="0"/>
              <a:t>direito de seqüela (</a:t>
            </a:r>
            <a:r>
              <a:rPr lang="pt-BR" sz="2400" b="1" i="1" u="sng" dirty="0" smtClean="0"/>
              <a:t>jus </a:t>
            </a:r>
            <a:r>
              <a:rPr lang="pt-BR" sz="2400" b="1" i="1" u="sng" dirty="0" err="1" smtClean="0"/>
              <a:t>persequendi</a:t>
            </a:r>
            <a:r>
              <a:rPr lang="pt-BR" sz="2400" b="1" u="sng" dirty="0" smtClean="0"/>
              <a:t>)</a:t>
            </a:r>
            <a:r>
              <a:rPr lang="pt-BR" sz="2400" dirty="0" smtClean="0"/>
              <a:t>, ou seja, o </a:t>
            </a:r>
            <a:r>
              <a:rPr lang="pt-BR" sz="2400" b="1" u="sng" dirty="0" smtClean="0"/>
              <a:t>direito do sujeito de perseguir a coisa e de reivindicá-la</a:t>
            </a:r>
            <a:r>
              <a:rPr lang="pt-BR" sz="2400" dirty="0" smtClean="0"/>
              <a:t> em poder de quem quer que esteja, bem como o </a:t>
            </a:r>
            <a:r>
              <a:rPr lang="pt-BR" sz="2400" b="1" u="sng" dirty="0" smtClean="0"/>
              <a:t>direito de preferência (</a:t>
            </a:r>
            <a:r>
              <a:rPr lang="pt-BR" sz="2400" b="1" i="1" u="sng" dirty="0" smtClean="0"/>
              <a:t>jus </a:t>
            </a:r>
            <a:r>
              <a:rPr lang="pt-BR" sz="2400" b="1" i="1" u="sng" dirty="0" err="1" smtClean="0"/>
              <a:t>praeferendi</a:t>
            </a:r>
            <a:r>
              <a:rPr lang="pt-BR" sz="2400" b="1" u="sng" dirty="0" smtClean="0"/>
              <a:t>).</a:t>
            </a: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2- Princípio do Absolutismo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21497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Justifica o direito real para que </a:t>
            </a:r>
            <a:r>
              <a:rPr lang="pt-BR" sz="2400" b="1" u="sng" dirty="0" smtClean="0"/>
              <a:t>todos tenham conhecimento da relação jurídica</a:t>
            </a:r>
            <a:r>
              <a:rPr lang="pt-BR" sz="2400" dirty="0" smtClean="0"/>
              <a:t>. Tem função de viabilizar a </a:t>
            </a:r>
            <a:r>
              <a:rPr lang="pt-BR" sz="2400" b="1" u="sng" dirty="0" smtClean="0"/>
              <a:t>oponibilidade </a:t>
            </a:r>
            <a:r>
              <a:rPr lang="pt-BR" sz="2400" b="1" i="1" u="sng" dirty="0" smtClean="0"/>
              <a:t>erga </a:t>
            </a:r>
            <a:r>
              <a:rPr lang="pt-BR" sz="2400" b="1" i="1" u="sng" dirty="0" err="1" smtClean="0"/>
              <a:t>omnes</a:t>
            </a:r>
            <a:r>
              <a:rPr lang="pt-BR" sz="2400" dirty="0" smtClean="0"/>
              <a:t>, ou seja, provar para todos que o bem pertence a um sujeito;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Tradição (Bens Móveis) ou Registro (Bens Imóveis)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Fundamento legal: CC, art. 1.226 e 1.227.</a:t>
            </a:r>
          </a:p>
          <a:p>
            <a:pPr marL="720000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700" dirty="0" smtClean="0"/>
              <a:t>Art. 1.226. Os direitos reais sobre coisas móveis, quando constituídos, ou transmitidos por atos entre vivos, só se adquirem com a tradição.</a:t>
            </a:r>
          </a:p>
          <a:p>
            <a:pPr marL="720000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700" dirty="0" smtClean="0"/>
              <a:t>Art. 1.227. Os direitos reais sobre imóveis constituídos, ou transmitidos por atos entre vivos, só se adquirem com o registro no Cartório de Registro de Imóveis dos referidos títulos (</a:t>
            </a:r>
            <a:r>
              <a:rPr lang="pt-BR" sz="1700" dirty="0" err="1" smtClean="0"/>
              <a:t>arts</a:t>
            </a:r>
            <a:r>
              <a:rPr lang="pt-BR" sz="1700" dirty="0" smtClean="0"/>
              <a:t>. 1.245 a 1.247), salvo os casos expressos neste Código.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  <a:buNone/>
            </a:pPr>
            <a:endParaRPr lang="pt-BR" sz="2400" dirty="0" smtClean="0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3- Princípio da Publicidade ou Visibilidade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21497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Significa que os </a:t>
            </a:r>
            <a:r>
              <a:rPr lang="pt-BR" sz="2400" b="1" u="sng" dirty="0" smtClean="0"/>
              <a:t>direitos reais</a:t>
            </a:r>
            <a:r>
              <a:rPr lang="pt-BR" sz="2400" b="1" dirty="0" smtClean="0"/>
              <a:t> </a:t>
            </a:r>
            <a:r>
              <a:rPr lang="pt-BR" sz="2400" dirty="0" smtClean="0"/>
              <a:t>são aqueles </a:t>
            </a:r>
            <a:r>
              <a:rPr lang="pt-BR" sz="2400" b="1" u="sng" dirty="0" smtClean="0"/>
              <a:t>criados pelo direito positivo</a:t>
            </a:r>
            <a:r>
              <a:rPr lang="pt-BR" sz="2400" dirty="0" smtClean="0"/>
              <a:t> por meio da técnica denominada </a:t>
            </a:r>
            <a:r>
              <a:rPr lang="pt-BR" sz="2400" b="1" i="1" u="sng" dirty="0" err="1" smtClean="0"/>
              <a:t>numerus</a:t>
            </a:r>
            <a:r>
              <a:rPr lang="pt-BR" sz="2400" b="1" i="1" u="sng" dirty="0" smtClean="0"/>
              <a:t> </a:t>
            </a:r>
            <a:r>
              <a:rPr lang="pt-BR" sz="2400" b="1" i="1" u="sng" dirty="0" err="1" smtClean="0"/>
              <a:t>clausus</a:t>
            </a:r>
            <a:r>
              <a:rPr lang="pt-BR" sz="2400" dirty="0" smtClean="0"/>
              <a:t>. Isto é, a </a:t>
            </a:r>
            <a:r>
              <a:rPr lang="pt-BR" sz="2400" b="1" u="sng" dirty="0" smtClean="0"/>
              <a:t>lei enumera de forma taxativa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não cabendo</a:t>
            </a:r>
            <a:r>
              <a:rPr lang="pt-BR" sz="2400" dirty="0" smtClean="0"/>
              <a:t>, assim, </a:t>
            </a:r>
            <a:r>
              <a:rPr lang="pt-BR" sz="2400" b="1" u="sng" dirty="0" smtClean="0"/>
              <a:t>aplicação analógica da lei</a:t>
            </a:r>
            <a:r>
              <a:rPr lang="pt-BR" sz="2400" dirty="0" smtClean="0"/>
              <a:t>.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Exemplos:</a:t>
            </a:r>
          </a:p>
          <a:p>
            <a:pPr marL="256032" lvl="1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art. 1.225, C.C;</a:t>
            </a:r>
          </a:p>
          <a:p>
            <a:pPr marL="256032" lvl="1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 art. 1.140 a 1143, C.C., pacto de </a:t>
            </a:r>
            <a:r>
              <a:rPr lang="pt-BR" sz="2000" dirty="0" err="1" smtClean="0"/>
              <a:t>retrovenda</a:t>
            </a:r>
            <a:r>
              <a:rPr lang="pt-BR" sz="2000" dirty="0" smtClean="0"/>
              <a:t>;</a:t>
            </a:r>
          </a:p>
          <a:p>
            <a:pPr marL="256032" lvl="1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 lei de alienação fiduciária;</a:t>
            </a:r>
          </a:p>
          <a:p>
            <a:pPr marL="256032" lvl="1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 concessão real de uso (Estatuto da Cidade) ...</a:t>
            </a:r>
            <a:endParaRPr lang="pt-BR" sz="2400" dirty="0" smtClean="0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4- Princípio da </a:t>
            </a: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Taxatividade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(</a:t>
            </a:r>
            <a:r>
              <a:rPr lang="pt-BR" sz="3200" b="1" i="1" dirty="0" err="1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numerus</a:t>
            </a:r>
            <a:r>
              <a:rPr lang="pt-BR" sz="3200" b="1" i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pt-BR" sz="3200" b="1" i="1" dirty="0" err="1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clausus</a:t>
            </a:r>
            <a:r>
              <a:rPr lang="pt-BR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)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214290"/>
            <a:ext cx="8786874" cy="621510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pt-BR" dirty="0" smtClean="0"/>
              <a:t>Art. 1.225. São direitos reais: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dirty="0" smtClean="0"/>
              <a:t>I - a propriedade;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dirty="0" smtClean="0"/>
              <a:t>II - a superfície;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dirty="0" smtClean="0"/>
              <a:t>III - as servidões;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dirty="0" smtClean="0"/>
              <a:t>IV - o usufruto;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dirty="0" smtClean="0"/>
              <a:t>V - o uso;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dirty="0" smtClean="0"/>
              <a:t>VI - a habitação;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dirty="0" smtClean="0"/>
              <a:t>VII - o direito do promitente comprador do imóvel;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dirty="0" smtClean="0"/>
              <a:t>VIII - o penhor;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dirty="0" smtClean="0"/>
              <a:t>IX - a hipoteca;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dirty="0" smtClean="0"/>
              <a:t>X - a anticrese.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dirty="0" smtClean="0"/>
              <a:t>XI - a concessão de uso especial para fins de moradia; </a:t>
            </a:r>
            <a:r>
              <a:rPr lang="pt-BR" sz="1100" dirty="0" smtClean="0">
                <a:hlinkClick r:id="rId2"/>
              </a:rPr>
              <a:t>(Incluído pela Lei nº 11.481, de 2007)</a:t>
            </a:r>
            <a:endParaRPr lang="pt-BR" sz="1100" dirty="0" smtClean="0"/>
          </a:p>
          <a:p>
            <a:pPr marL="0" indent="0" algn="just">
              <a:lnSpc>
                <a:spcPct val="110000"/>
              </a:lnSpc>
              <a:buNone/>
            </a:pPr>
            <a:r>
              <a:rPr lang="pt-BR" dirty="0" smtClean="0"/>
              <a:t>XII - a concessão de direito real de uso. </a:t>
            </a:r>
            <a:r>
              <a:rPr lang="pt-BR" sz="1100" dirty="0" smtClean="0">
                <a:hlinkClick r:id="rId2"/>
              </a:rPr>
              <a:t>(Incluído pela Lei nº 11.481, de 2007)</a:t>
            </a:r>
            <a:endParaRPr lang="pt-BR" sz="1100" dirty="0" smtClean="0"/>
          </a:p>
          <a:p>
            <a:endParaRPr lang="pt-BR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42844" y="857232"/>
          <a:ext cx="8858312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5- Princípio da Tipicidade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ço Reservado para Conteúdo 9"/>
          <p:cNvSpPr txBox="1">
            <a:spLocks/>
          </p:cNvSpPr>
          <p:nvPr/>
        </p:nvSpPr>
        <p:spPr>
          <a:xfrm>
            <a:off x="142844" y="785794"/>
            <a:ext cx="8858312" cy="92869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Diretamente relacionado à forma, elementos do direito, requisitos, condições etc.</a:t>
            </a:r>
          </a:p>
        </p:txBody>
      </p:sp>
      <p:sp>
        <p:nvSpPr>
          <p:cNvPr id="7" name="Texto explicativo em seta para cima 6"/>
          <p:cNvSpPr/>
          <p:nvPr/>
        </p:nvSpPr>
        <p:spPr>
          <a:xfrm>
            <a:off x="285720" y="3643314"/>
            <a:ext cx="2928958" cy="2928958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 smtClean="0"/>
              <a:t>Relacionada as condições, isto é, aos elementos do direito real posto em lei.</a:t>
            </a:r>
            <a:endParaRPr lang="pt-BR" sz="2400" dirty="0"/>
          </a:p>
        </p:txBody>
      </p:sp>
      <p:sp>
        <p:nvSpPr>
          <p:cNvPr id="8" name="Texto explicativo em seta para cima 7"/>
          <p:cNvSpPr/>
          <p:nvPr/>
        </p:nvSpPr>
        <p:spPr>
          <a:xfrm>
            <a:off x="5929322" y="3571876"/>
            <a:ext cx="2928958" cy="2928958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 smtClean="0"/>
              <a:t>Relacionada à forma de criação desses direitos.</a:t>
            </a:r>
            <a:endParaRPr lang="pt-BR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21497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</a:t>
            </a:r>
            <a:r>
              <a:rPr lang="pt-BR" sz="2400" b="1" u="sng" dirty="0" smtClean="0"/>
              <a:t>Perpetuidade é a regra</a:t>
            </a:r>
            <a:r>
              <a:rPr lang="pt-BR" sz="2400" dirty="0" smtClean="0"/>
              <a:t>, a exceção é a transitoriedade.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</a:t>
            </a:r>
            <a:r>
              <a:rPr lang="pt-BR" sz="2400" b="1" u="sng" dirty="0" smtClean="0"/>
              <a:t>Não se perde direito real pelo não-uso</a:t>
            </a:r>
            <a:r>
              <a:rPr lang="pt-BR" sz="2400" dirty="0" smtClean="0"/>
              <a:t>, mas somente pelas formas previstas em lei.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Por exemplo:</a:t>
            </a:r>
          </a:p>
          <a:p>
            <a:pPr marL="256032" lvl="1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 usucapião;</a:t>
            </a:r>
          </a:p>
          <a:p>
            <a:pPr marL="256032" lvl="1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 desapropriação;</a:t>
            </a:r>
          </a:p>
          <a:p>
            <a:pPr marL="256032" lvl="1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 renúncia;</a:t>
            </a:r>
          </a:p>
          <a:p>
            <a:pPr marL="256032" lvl="1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 abandono ...</a:t>
            </a: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6- Princípio da Perpetuidade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21497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</a:t>
            </a:r>
            <a:r>
              <a:rPr lang="pt-BR" sz="2400" b="1" u="sng" dirty="0" smtClean="0"/>
              <a:t>Não há dois direitos reais sobre um único bem</a:t>
            </a:r>
            <a:r>
              <a:rPr lang="pt-BR" sz="2400" dirty="0" smtClean="0"/>
              <a:t>.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No entanto, o bem pode ser fracionado e comportar direitos.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Por exemplo:</a:t>
            </a:r>
          </a:p>
          <a:p>
            <a:pPr marL="256032" lvl="1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 condomínio;</a:t>
            </a:r>
          </a:p>
          <a:p>
            <a:pPr marL="256032" lvl="1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 fração ideal de imóvel.</a:t>
            </a:r>
            <a:endParaRPr lang="pt-BR" sz="1600" dirty="0" smtClean="0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7- Princípio da Exclusividade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21497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O </a:t>
            </a:r>
            <a:r>
              <a:rPr lang="pt-BR" sz="2400" b="1" u="sng" dirty="0" smtClean="0"/>
              <a:t>direito de propriedade</a:t>
            </a:r>
            <a:r>
              <a:rPr lang="pt-BR" sz="2400" b="1" dirty="0" smtClean="0"/>
              <a:t> </a:t>
            </a:r>
            <a:r>
              <a:rPr lang="pt-BR" sz="2400" dirty="0" smtClean="0"/>
              <a:t>pode </a:t>
            </a:r>
            <a:r>
              <a:rPr lang="pt-BR" sz="2400" b="1" u="sng" dirty="0" smtClean="0"/>
              <a:t>desmembrar-se</a:t>
            </a:r>
            <a:r>
              <a:rPr lang="pt-BR" sz="2400" dirty="0" smtClean="0"/>
              <a:t> em todos os </a:t>
            </a:r>
            <a:r>
              <a:rPr lang="pt-BR" sz="2400" b="1" u="sng" dirty="0" smtClean="0"/>
              <a:t>outros</a:t>
            </a:r>
            <a:r>
              <a:rPr lang="pt-BR" sz="2400" dirty="0" smtClean="0"/>
              <a:t> tipos de </a:t>
            </a:r>
            <a:r>
              <a:rPr lang="pt-BR" sz="2400" b="1" u="sng" dirty="0" smtClean="0"/>
              <a:t>direitos reais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beneficiando terceiros </a:t>
            </a:r>
            <a:r>
              <a:rPr lang="pt-BR" sz="2400" dirty="0" smtClean="0"/>
              <a:t>que passam a </a:t>
            </a:r>
            <a:r>
              <a:rPr lang="pt-BR" sz="2400" b="1" u="sng" dirty="0" smtClean="0"/>
              <a:t>exercê-lo sobre a coisa alheia</a:t>
            </a:r>
            <a:r>
              <a:rPr lang="pt-BR" sz="2400" dirty="0" smtClean="0"/>
              <a:t>;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b="1" dirty="0" smtClean="0"/>
              <a:t> </a:t>
            </a:r>
            <a:r>
              <a:rPr lang="pt-BR" sz="2400" b="1" u="sng" dirty="0" smtClean="0"/>
              <a:t>Tendência</a:t>
            </a:r>
            <a:r>
              <a:rPr lang="pt-BR" sz="2400" dirty="0" smtClean="0"/>
              <a:t> natural é a </a:t>
            </a:r>
            <a:r>
              <a:rPr lang="pt-BR" sz="2400" dirty="0" err="1" smtClean="0"/>
              <a:t>a</a:t>
            </a:r>
            <a:r>
              <a:rPr lang="pt-BR" sz="2400" dirty="0" smtClean="0"/>
              <a:t> ulterior </a:t>
            </a:r>
            <a:r>
              <a:rPr lang="pt-BR" sz="2400" b="1" u="sng" dirty="0" smtClean="0"/>
              <a:t>reunificação</a:t>
            </a:r>
            <a:r>
              <a:rPr lang="pt-BR" sz="2400" dirty="0" smtClean="0"/>
              <a:t> desses direitos no </a:t>
            </a:r>
            <a:r>
              <a:rPr lang="pt-BR" sz="2400" b="1" u="sng" dirty="0" smtClean="0"/>
              <a:t>direito de propriedade matriz</a:t>
            </a:r>
            <a:r>
              <a:rPr lang="pt-BR" sz="2400" dirty="0" smtClean="0"/>
              <a:t>;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</a:t>
            </a:r>
            <a:r>
              <a:rPr lang="pt-BR" sz="2400" b="1" u="sng" dirty="0" smtClean="0"/>
              <a:t>Desmembramento</a:t>
            </a:r>
            <a:r>
              <a:rPr lang="pt-BR" sz="2400" dirty="0" smtClean="0"/>
              <a:t> do direito real ocorre em caráter </a:t>
            </a:r>
            <a:r>
              <a:rPr lang="pt-BR" sz="2400" b="1" u="sng" dirty="0" smtClean="0"/>
              <a:t>transitório</a:t>
            </a:r>
            <a:r>
              <a:rPr lang="pt-BR" sz="2400" dirty="0" smtClean="0"/>
              <a:t>;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400" dirty="0" smtClean="0"/>
              <a:t> Por exemplo:</a:t>
            </a:r>
          </a:p>
          <a:p>
            <a:pPr marL="256032" lvl="1" indent="0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 usufruto.</a:t>
            </a:r>
            <a:endParaRPr lang="pt-BR" sz="1200" dirty="0" smtClean="0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8- Princípio do</a:t>
            </a:r>
            <a:r>
              <a:rPr kumimoji="0" lang="pt-BR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Desmembramento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500034" y="1214422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Nuvem 13"/>
          <p:cNvSpPr/>
          <p:nvPr/>
        </p:nvSpPr>
        <p:spPr>
          <a:xfrm>
            <a:off x="714348" y="5357826"/>
            <a:ext cx="8215370" cy="12858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Calibri"/>
              </a:rPr>
              <a:t>NOTA BIM = ∑ (NOTA PROVA + NOTA ATIV. AVALIATIVA)</a:t>
            </a:r>
          </a:p>
          <a:p>
            <a:pPr algn="ctr"/>
            <a:r>
              <a:rPr lang="pt-BR" dirty="0" smtClean="0">
                <a:latin typeface="Calibri"/>
              </a:rPr>
              <a:t>____________________________________________</a:t>
            </a:r>
          </a:p>
          <a:p>
            <a:pPr algn="ctr"/>
            <a:r>
              <a:rPr lang="pt-BR" dirty="0" smtClean="0">
                <a:latin typeface="Calibri"/>
              </a:rPr>
              <a:t>2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FIGURAS HÍBRIDAS OU INTERMEDIÁRIAS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214282" y="1000108"/>
          <a:ext cx="871543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4357686" y="2214554"/>
            <a:ext cx="553998" cy="3071834"/>
          </a:xfrm>
          <a:prstGeom prst="rect">
            <a:avLst/>
          </a:prstGeom>
          <a:noFill/>
        </p:spPr>
        <p:txBody>
          <a:bodyPr vert="vert270" wrap="square" rtlCol="0" anchor="ctr" anchorCtr="0">
            <a:spAutoFit/>
          </a:bodyPr>
          <a:lstStyle/>
          <a:p>
            <a:pPr algn="ctr"/>
            <a:r>
              <a:rPr lang="pt-BR" sz="2400" b="1" dirty="0" smtClean="0">
                <a:solidFill>
                  <a:srgbClr val="FF0000"/>
                </a:solidFill>
              </a:rPr>
              <a:t>FIGURAS HÍBRIDAS</a:t>
            </a:r>
            <a:endParaRPr lang="pt-BR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FIGURAS HÍBRIDAS OU INTERMEDIÁRIAS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</p:nvPr>
        </p:nvGraphicFramePr>
        <p:xfrm>
          <a:off x="142844" y="785794"/>
          <a:ext cx="8858312" cy="6072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o explicativo em seta para a direita 4"/>
          <p:cNvSpPr/>
          <p:nvPr/>
        </p:nvSpPr>
        <p:spPr>
          <a:xfrm>
            <a:off x="142844" y="5786454"/>
            <a:ext cx="6286544" cy="1071546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Adquiri o direito real à aquisição do imóvel e à adjudicação compulsória</a:t>
            </a:r>
          </a:p>
          <a:p>
            <a:pPr algn="ctr"/>
            <a:r>
              <a:rPr lang="pt-BR" dirty="0" smtClean="0"/>
              <a:t>(</a:t>
            </a:r>
            <a:r>
              <a:rPr lang="pt-BR" dirty="0" err="1" smtClean="0"/>
              <a:t>Arts</a:t>
            </a:r>
            <a:r>
              <a:rPr lang="pt-BR" dirty="0" smtClean="0"/>
              <a:t>. 1.417 e 1.418, C.C.)</a:t>
            </a:r>
            <a:endParaRPr lang="pt-BR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2714620"/>
            <a:ext cx="8229600" cy="107157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tx1"/>
                </a:solidFill>
              </a:rPr>
              <a:t/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>BOA NOITE!</a:t>
            </a:r>
            <a:endParaRPr lang="pt-B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500034" y="785794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Nuvem 13"/>
          <p:cNvSpPr/>
          <p:nvPr/>
        </p:nvSpPr>
        <p:spPr>
          <a:xfrm>
            <a:off x="714348" y="5357826"/>
            <a:ext cx="8215370" cy="12858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Calibri"/>
              </a:rPr>
              <a:t>NOTA BIM = ∑ (NOTA PROVA + NOTA ATIV. AVALIATIVA)</a:t>
            </a:r>
          </a:p>
          <a:p>
            <a:pPr algn="ctr"/>
            <a:r>
              <a:rPr lang="pt-BR" dirty="0" smtClean="0">
                <a:latin typeface="Calibri"/>
              </a:rPr>
              <a:t>____________________________________________</a:t>
            </a:r>
          </a:p>
          <a:p>
            <a:pPr algn="ctr"/>
            <a:r>
              <a:rPr lang="pt-BR" dirty="0" smtClean="0">
                <a:latin typeface="Calibri"/>
              </a:rPr>
              <a:t>2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o explicativo em seta para cima 4"/>
          <p:cNvSpPr/>
          <p:nvPr/>
        </p:nvSpPr>
        <p:spPr>
          <a:xfrm>
            <a:off x="5929322" y="4071942"/>
            <a:ext cx="2928958" cy="2643206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Preconizado por </a:t>
            </a:r>
            <a:r>
              <a:rPr lang="pt-BR" dirty="0" err="1" smtClean="0"/>
              <a:t>Savigny</a:t>
            </a:r>
            <a:r>
              <a:rPr lang="pt-BR" dirty="0" smtClean="0"/>
              <a:t> e adotado pela maior parte da doutrina e códigos</a:t>
            </a:r>
            <a:endParaRPr lang="pt-BR" dirty="0"/>
          </a:p>
        </p:txBody>
      </p:sp>
      <p:sp>
        <p:nvSpPr>
          <p:cNvPr id="7" name="Texto explicativo em seta para baixo 6"/>
          <p:cNvSpPr/>
          <p:nvPr/>
        </p:nvSpPr>
        <p:spPr>
          <a:xfrm>
            <a:off x="428596" y="142852"/>
            <a:ext cx="2714644" cy="228601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Adotado pelo Código Civil português, alemão e austríaco</a:t>
            </a:r>
            <a:endParaRPr lang="pt-BR" dirty="0"/>
          </a:p>
        </p:txBody>
      </p:sp>
      <p:sp>
        <p:nvSpPr>
          <p:cNvPr id="6" name="Texto explicativo em seta para baixo 5"/>
          <p:cNvSpPr/>
          <p:nvPr/>
        </p:nvSpPr>
        <p:spPr>
          <a:xfrm>
            <a:off x="6215074" y="714356"/>
            <a:ext cx="2357454" cy="157163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i="1" dirty="0" err="1" smtClean="0"/>
              <a:t>Res</a:t>
            </a:r>
            <a:r>
              <a:rPr lang="pt-BR" dirty="0" smtClean="0"/>
              <a:t> = Coisa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dirty="0" smtClean="0"/>
              <a:t>Direito das Coisas é o complexo de </a:t>
            </a:r>
            <a:r>
              <a:rPr lang="pt-BR" b="1" u="sng" dirty="0" smtClean="0"/>
              <a:t>normas reguladoras</a:t>
            </a:r>
            <a:r>
              <a:rPr lang="pt-BR" dirty="0" smtClean="0"/>
              <a:t> das </a:t>
            </a:r>
            <a:r>
              <a:rPr lang="pt-BR" b="1" u="sng" dirty="0" smtClean="0"/>
              <a:t>relações jurídicas</a:t>
            </a:r>
            <a:r>
              <a:rPr lang="pt-BR" b="1" dirty="0" smtClean="0"/>
              <a:t> </a:t>
            </a:r>
            <a:r>
              <a:rPr lang="pt-BR" dirty="0" smtClean="0"/>
              <a:t>referentes às </a:t>
            </a:r>
            <a:r>
              <a:rPr lang="pt-BR" b="1" u="sng" dirty="0" smtClean="0"/>
              <a:t>coisas suscetíveis de apropriação pelo homem</a:t>
            </a:r>
            <a:r>
              <a:rPr lang="pt-BR" dirty="0" smtClean="0"/>
              <a:t>. Tais </a:t>
            </a:r>
            <a:r>
              <a:rPr lang="pt-BR" b="1" u="sng" dirty="0" smtClean="0"/>
              <a:t>coisas</a:t>
            </a:r>
            <a:r>
              <a:rPr lang="pt-BR" dirty="0" smtClean="0"/>
              <a:t> são, ordinariamente, do </a:t>
            </a:r>
            <a:r>
              <a:rPr lang="pt-BR" b="1" u="sng" dirty="0" smtClean="0"/>
              <a:t>mundo físico</a:t>
            </a:r>
            <a:r>
              <a:rPr lang="pt-BR" dirty="0" smtClean="0"/>
              <a:t>, porque sobre elas é </a:t>
            </a:r>
            <a:r>
              <a:rPr lang="pt-BR" b="1" u="sng" dirty="0" smtClean="0"/>
              <a:t>que é possível exercer o poder de domínio</a:t>
            </a:r>
            <a:r>
              <a:rPr lang="pt-BR" dirty="0" smtClean="0"/>
              <a:t>. 						     (Clóvis </a:t>
            </a:r>
            <a:r>
              <a:rPr lang="pt-BR" dirty="0" err="1" smtClean="0"/>
              <a:t>Beviláqua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>CONCEITO DE DIREITO DAS COISAS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BR" dirty="0" smtClean="0"/>
              <a:t>Direito das Coisas é o </a:t>
            </a:r>
            <a:r>
              <a:rPr lang="pt-BR" b="1" u="sng" dirty="0" smtClean="0"/>
              <a:t>ramo</a:t>
            </a:r>
            <a:r>
              <a:rPr lang="pt-BR" dirty="0" smtClean="0"/>
              <a:t> do </a:t>
            </a:r>
            <a:r>
              <a:rPr lang="pt-BR" b="1" u="sng" dirty="0" smtClean="0"/>
              <a:t>direito civil </a:t>
            </a:r>
            <a:r>
              <a:rPr lang="pt-BR" dirty="0" smtClean="0"/>
              <a:t>que </a:t>
            </a:r>
            <a:r>
              <a:rPr lang="pt-BR" b="1" u="sng" dirty="0" smtClean="0"/>
              <a:t>regula</a:t>
            </a:r>
            <a:r>
              <a:rPr lang="pt-BR" dirty="0" smtClean="0"/>
              <a:t> o </a:t>
            </a:r>
            <a:r>
              <a:rPr lang="pt-BR" b="1" u="sng" dirty="0" smtClean="0"/>
              <a:t>poder</a:t>
            </a:r>
            <a:r>
              <a:rPr lang="pt-BR" dirty="0" smtClean="0"/>
              <a:t> dos </a:t>
            </a:r>
            <a:r>
              <a:rPr lang="pt-BR" b="1" u="sng" dirty="0" smtClean="0"/>
              <a:t>homens</a:t>
            </a:r>
            <a:r>
              <a:rPr lang="pt-BR" dirty="0" smtClean="0"/>
              <a:t> </a:t>
            </a:r>
            <a:r>
              <a:rPr lang="pt-BR" b="1" u="sng" dirty="0" smtClean="0"/>
              <a:t>sobre</a:t>
            </a:r>
            <a:r>
              <a:rPr lang="pt-BR" dirty="0" smtClean="0"/>
              <a:t> os </a:t>
            </a:r>
            <a:r>
              <a:rPr lang="pt-BR" b="1" u="sng" dirty="0" smtClean="0"/>
              <a:t>bens</a:t>
            </a:r>
            <a:r>
              <a:rPr lang="pt-BR" dirty="0" smtClean="0"/>
              <a:t> e as </a:t>
            </a:r>
            <a:r>
              <a:rPr lang="pt-BR" b="1" u="sng" dirty="0" smtClean="0"/>
              <a:t>formas de sua utilização</a:t>
            </a:r>
            <a:r>
              <a:rPr lang="pt-BR" dirty="0" smtClean="0"/>
              <a:t>. Dessa forma, o Direito das Coisas destina-se a </a:t>
            </a:r>
            <a:r>
              <a:rPr lang="pt-BR" b="1" u="sng" dirty="0" smtClean="0"/>
              <a:t>regular</a:t>
            </a:r>
            <a:r>
              <a:rPr lang="pt-BR" dirty="0" smtClean="0"/>
              <a:t> as </a:t>
            </a:r>
            <a:r>
              <a:rPr lang="pt-BR" b="1" u="sng" dirty="0" smtClean="0"/>
              <a:t>relações</a:t>
            </a:r>
            <a:r>
              <a:rPr lang="pt-BR" dirty="0" smtClean="0"/>
              <a:t> das </a:t>
            </a:r>
            <a:r>
              <a:rPr lang="pt-BR" b="1" u="sng" dirty="0" smtClean="0"/>
              <a:t>pessoas</a:t>
            </a:r>
            <a:r>
              <a:rPr lang="pt-BR" dirty="0" smtClean="0"/>
              <a:t> com as </a:t>
            </a:r>
            <a:r>
              <a:rPr lang="pt-BR" b="1" u="sng" dirty="0" smtClean="0"/>
              <a:t>coisas</a:t>
            </a:r>
            <a:r>
              <a:rPr lang="pt-BR" dirty="0" smtClean="0"/>
              <a:t>. 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>CONCEITO DE DIREITO DAS COISAS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78687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aio 4"/>
          <p:cNvSpPr/>
          <p:nvPr/>
        </p:nvSpPr>
        <p:spPr>
          <a:xfrm>
            <a:off x="1428728" y="5072074"/>
            <a:ext cx="1785950" cy="857256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Nuvem 5"/>
          <p:cNvSpPr/>
          <p:nvPr/>
        </p:nvSpPr>
        <p:spPr>
          <a:xfrm>
            <a:off x="3286116" y="5500702"/>
            <a:ext cx="2714644" cy="121444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 smtClean="0"/>
              <a:t>Gênero</a:t>
            </a:r>
            <a:endParaRPr lang="pt-BR" sz="2800" dirty="0"/>
          </a:p>
        </p:txBody>
      </p:sp>
      <p:sp>
        <p:nvSpPr>
          <p:cNvPr id="7" name="Texto explicativo retangular com cantos arredondados 6"/>
          <p:cNvSpPr/>
          <p:nvPr/>
        </p:nvSpPr>
        <p:spPr>
          <a:xfrm>
            <a:off x="5786446" y="571480"/>
            <a:ext cx="2500330" cy="114300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 smtClean="0"/>
              <a:t>Espécie</a:t>
            </a: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2155</TotalTime>
  <Words>1990</Words>
  <Application>Microsoft Office PowerPoint</Application>
  <PresentationFormat>Apresentação na tela (4:3)</PresentationFormat>
  <Paragraphs>333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34" baseType="lpstr">
      <vt:lpstr>Concurso</vt:lpstr>
      <vt:lpstr>Disciplina: Direito Civil – Posse e Propriedade</vt:lpstr>
      <vt:lpstr>APRESENTAÇÃO</vt:lpstr>
      <vt:lpstr>Slide 3</vt:lpstr>
      <vt:lpstr>Slide 4</vt:lpstr>
      <vt:lpstr>Slide 5</vt:lpstr>
      <vt:lpstr>CONCEITO DE DIREITO DAS COISAS</vt:lpstr>
      <vt:lpstr>CONCEITO DE DIREITO DAS COISAS</vt:lpstr>
      <vt:lpstr>Slide 8</vt:lpstr>
      <vt:lpstr>Slide 9</vt:lpstr>
      <vt:lpstr>EVOLUÇÃO HISTÓRICA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PRINCÍPIOS DOS DIREITOS REAIS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298</cp:revision>
  <dcterms:created xsi:type="dcterms:W3CDTF">2011-02-08T02:22:21Z</dcterms:created>
  <dcterms:modified xsi:type="dcterms:W3CDTF">2012-07-27T17:12:05Z</dcterms:modified>
</cp:coreProperties>
</file>