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theme/themeOverride3.xml" ContentType="application/vnd.openxmlformats-officedocument.themeOverr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4"/>
  </p:notesMasterIdLst>
  <p:sldIdLst>
    <p:sldId id="256" r:id="rId2"/>
    <p:sldId id="432" r:id="rId3"/>
    <p:sldId id="433" r:id="rId4"/>
    <p:sldId id="434" r:id="rId5"/>
    <p:sldId id="435" r:id="rId6"/>
    <p:sldId id="436" r:id="rId7"/>
    <p:sldId id="437" r:id="rId8"/>
    <p:sldId id="299" r:id="rId9"/>
    <p:sldId id="438" r:id="rId10"/>
    <p:sldId id="442" r:id="rId11"/>
    <p:sldId id="446" r:id="rId12"/>
    <p:sldId id="445" r:id="rId13"/>
    <p:sldId id="440" r:id="rId14"/>
    <p:sldId id="328" r:id="rId15"/>
    <p:sldId id="441" r:id="rId16"/>
    <p:sldId id="439" r:id="rId17"/>
    <p:sldId id="444" r:id="rId18"/>
    <p:sldId id="443" r:id="rId19"/>
    <p:sldId id="330" r:id="rId20"/>
    <p:sldId id="447" r:id="rId21"/>
    <p:sldId id="331" r:id="rId22"/>
    <p:sldId id="453" r:id="rId23"/>
    <p:sldId id="448" r:id="rId24"/>
    <p:sldId id="449" r:id="rId25"/>
    <p:sldId id="450" r:id="rId26"/>
    <p:sldId id="451" r:id="rId27"/>
    <p:sldId id="452" r:id="rId28"/>
    <p:sldId id="332" r:id="rId29"/>
    <p:sldId id="454" r:id="rId30"/>
    <p:sldId id="455" r:id="rId31"/>
    <p:sldId id="456" r:id="rId32"/>
    <p:sldId id="457" r:id="rId33"/>
    <p:sldId id="458" r:id="rId34"/>
    <p:sldId id="459" r:id="rId35"/>
    <p:sldId id="301" r:id="rId36"/>
    <p:sldId id="333" r:id="rId37"/>
    <p:sldId id="460" r:id="rId38"/>
    <p:sldId id="341" r:id="rId39"/>
    <p:sldId id="334" r:id="rId40"/>
    <p:sldId id="461" r:id="rId41"/>
    <p:sldId id="462" r:id="rId42"/>
    <p:sldId id="463" r:id="rId43"/>
    <p:sldId id="464" r:id="rId44"/>
    <p:sldId id="465" r:id="rId45"/>
    <p:sldId id="466" r:id="rId46"/>
    <p:sldId id="468" r:id="rId47"/>
    <p:sldId id="469" r:id="rId48"/>
    <p:sldId id="359" r:id="rId49"/>
    <p:sldId id="360" r:id="rId50"/>
    <p:sldId id="467" r:id="rId51"/>
    <p:sldId id="363" r:id="rId52"/>
    <p:sldId id="353" r:id="rId53"/>
    <p:sldId id="470" r:id="rId54"/>
    <p:sldId id="356" r:id="rId55"/>
    <p:sldId id="471" r:id="rId56"/>
    <p:sldId id="472" r:id="rId57"/>
    <p:sldId id="473" r:id="rId58"/>
    <p:sldId id="474" r:id="rId59"/>
    <p:sldId id="475" r:id="rId60"/>
    <p:sldId id="355" r:id="rId61"/>
    <p:sldId id="357" r:id="rId62"/>
    <p:sldId id="476" r:id="rId63"/>
    <p:sldId id="477" r:id="rId64"/>
    <p:sldId id="478" r:id="rId65"/>
    <p:sldId id="479" r:id="rId66"/>
    <p:sldId id="480" r:id="rId67"/>
    <p:sldId id="481" r:id="rId68"/>
    <p:sldId id="482" r:id="rId69"/>
    <p:sldId id="337" r:id="rId70"/>
    <p:sldId id="392" r:id="rId71"/>
    <p:sldId id="393" r:id="rId72"/>
    <p:sldId id="394" r:id="rId73"/>
    <p:sldId id="395" r:id="rId74"/>
    <p:sldId id="396" r:id="rId75"/>
    <p:sldId id="414" r:id="rId76"/>
    <p:sldId id="398" r:id="rId77"/>
    <p:sldId id="399" r:id="rId78"/>
    <p:sldId id="400" r:id="rId79"/>
    <p:sldId id="401" r:id="rId80"/>
    <p:sldId id="402" r:id="rId81"/>
    <p:sldId id="403" r:id="rId82"/>
    <p:sldId id="427" r:id="rId83"/>
  </p:sldIdLst>
  <p:sldSz cx="9144000" cy="6858000" type="screen4x3"/>
  <p:notesSz cx="6705600" cy="99822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8" autoAdjust="0"/>
    <p:restoredTop sz="94681" autoAdjust="0"/>
  </p:normalViewPr>
  <p:slideViewPr>
    <p:cSldViewPr>
      <p:cViewPr varScale="1">
        <p:scale>
          <a:sx n="82" d="100"/>
          <a:sy n="82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3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296FFD-7CE0-4E6C-8CF6-52C849EA118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4C75A52-ECFF-46BC-919F-77E57E2BBFC4}">
      <dgm:prSet phldrT="[Texto]" custT="1"/>
      <dgm:spPr/>
      <dgm:t>
        <a:bodyPr/>
        <a:lstStyle/>
        <a:p>
          <a:pPr algn="ctr"/>
          <a:r>
            <a:rPr lang="pt-BR" sz="3200" dirty="0" smtClean="0"/>
            <a:t>QUALIDADE</a:t>
          </a:r>
        </a:p>
        <a:p>
          <a:pPr algn="l"/>
          <a:r>
            <a:rPr lang="pt-BR" sz="2400" dirty="0" smtClean="0"/>
            <a:t>Conhecimento e habilidades específicas em qualidade</a:t>
          </a:r>
        </a:p>
        <a:p>
          <a:pPr algn="l"/>
          <a:r>
            <a:rPr lang="pt-BR" sz="1600" dirty="0" smtClean="0"/>
            <a:t>(7.3.3 – NBR ISO 19011/02)</a:t>
          </a:r>
          <a:endParaRPr lang="pt-BR" sz="1600" dirty="0"/>
        </a:p>
      </dgm:t>
    </dgm:pt>
    <dgm:pt modelId="{DCE37B1D-1DB6-4C4D-8743-66CAC1148F36}" type="parTrans" cxnId="{3DCC4765-876F-4096-9292-BEBD15964863}">
      <dgm:prSet/>
      <dgm:spPr/>
      <dgm:t>
        <a:bodyPr/>
        <a:lstStyle/>
        <a:p>
          <a:endParaRPr lang="pt-BR"/>
        </a:p>
      </dgm:t>
    </dgm:pt>
    <dgm:pt modelId="{195A9EA2-73D1-4B4B-83DF-F2DF9DB58739}" type="sibTrans" cxnId="{3DCC4765-876F-4096-9292-BEBD15964863}">
      <dgm:prSet/>
      <dgm:spPr/>
      <dgm:t>
        <a:bodyPr/>
        <a:lstStyle/>
        <a:p>
          <a:endParaRPr lang="pt-BR"/>
        </a:p>
      </dgm:t>
    </dgm:pt>
    <dgm:pt modelId="{21C08B58-E6AA-4721-9697-29F197B2DBC4}">
      <dgm:prSet phldrT="[Texto]" custT="1"/>
      <dgm:spPr/>
      <dgm:t>
        <a:bodyPr/>
        <a:lstStyle/>
        <a:p>
          <a:pPr algn="ctr"/>
          <a:r>
            <a:rPr lang="pt-BR" sz="3200" dirty="0" smtClean="0"/>
            <a:t>AMBIENTAL</a:t>
          </a:r>
        </a:p>
        <a:p>
          <a:pPr algn="r"/>
          <a:r>
            <a:rPr lang="pt-BR" sz="2400" dirty="0" smtClean="0"/>
            <a:t>Conhecimento e habilidades específicas em qualidade</a:t>
          </a:r>
        </a:p>
        <a:p>
          <a:pPr algn="r"/>
          <a:r>
            <a:rPr lang="pt-BR" sz="1600" dirty="0" smtClean="0"/>
            <a:t>(7.3.3 – NBR ISO 19011/02</a:t>
          </a:r>
          <a:endParaRPr lang="pt-BR" sz="1600" dirty="0"/>
        </a:p>
      </dgm:t>
    </dgm:pt>
    <dgm:pt modelId="{D251CBBD-F908-48E5-AF94-0D324C457679}" type="parTrans" cxnId="{A1384588-1A4B-41DA-987A-0358E493A466}">
      <dgm:prSet/>
      <dgm:spPr/>
      <dgm:t>
        <a:bodyPr/>
        <a:lstStyle/>
        <a:p>
          <a:endParaRPr lang="pt-BR"/>
        </a:p>
      </dgm:t>
    </dgm:pt>
    <dgm:pt modelId="{2BE5F40A-96BE-47B8-BAF7-CD9E787C8AB8}" type="sibTrans" cxnId="{A1384588-1A4B-41DA-987A-0358E493A466}">
      <dgm:prSet/>
      <dgm:spPr/>
      <dgm:t>
        <a:bodyPr/>
        <a:lstStyle/>
        <a:p>
          <a:endParaRPr lang="pt-BR"/>
        </a:p>
      </dgm:t>
    </dgm:pt>
    <dgm:pt modelId="{D47E7130-6269-4789-99EB-FE649559A22E}" type="pres">
      <dgm:prSet presAssocID="{90296FFD-7CE0-4E6C-8CF6-52C849EA1182}" presName="compositeShape" presStyleCnt="0">
        <dgm:presLayoutVars>
          <dgm:chMax val="7"/>
          <dgm:dir/>
          <dgm:resizeHandles val="exact"/>
        </dgm:presLayoutVars>
      </dgm:prSet>
      <dgm:spPr/>
    </dgm:pt>
    <dgm:pt modelId="{4D49A865-20C1-4BD5-BEB5-59BB0AEA107A}" type="pres">
      <dgm:prSet presAssocID="{A4C75A52-ECFF-46BC-919F-77E57E2BBFC4}" presName="circ1" presStyleLbl="vennNode1" presStyleIdx="0" presStyleCnt="2"/>
      <dgm:spPr/>
      <dgm:t>
        <a:bodyPr/>
        <a:lstStyle/>
        <a:p>
          <a:endParaRPr lang="pt-BR"/>
        </a:p>
      </dgm:t>
    </dgm:pt>
    <dgm:pt modelId="{240EF9D4-3EB9-4402-BAEE-0630FA67C2C2}" type="pres">
      <dgm:prSet presAssocID="{A4C75A52-ECFF-46BC-919F-77E57E2BBFC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7667E3B-8FED-4EFD-97B4-F28E6A6CF497}" type="pres">
      <dgm:prSet presAssocID="{21C08B58-E6AA-4721-9697-29F197B2DBC4}" presName="circ2" presStyleLbl="vennNode1" presStyleIdx="1" presStyleCnt="2"/>
      <dgm:spPr/>
      <dgm:t>
        <a:bodyPr/>
        <a:lstStyle/>
        <a:p>
          <a:endParaRPr lang="pt-BR"/>
        </a:p>
      </dgm:t>
    </dgm:pt>
    <dgm:pt modelId="{829F26D9-8AD3-45F8-91FB-A3A381400EDF}" type="pres">
      <dgm:prSet presAssocID="{21C08B58-E6AA-4721-9697-29F197B2DBC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DCC4765-876F-4096-9292-BEBD15964863}" srcId="{90296FFD-7CE0-4E6C-8CF6-52C849EA1182}" destId="{A4C75A52-ECFF-46BC-919F-77E57E2BBFC4}" srcOrd="0" destOrd="0" parTransId="{DCE37B1D-1DB6-4C4D-8743-66CAC1148F36}" sibTransId="{195A9EA2-73D1-4B4B-83DF-F2DF9DB58739}"/>
    <dgm:cxn modelId="{92568A32-AD8F-47E1-AA48-5DDCF4E83DE3}" type="presOf" srcId="{21C08B58-E6AA-4721-9697-29F197B2DBC4}" destId="{C7667E3B-8FED-4EFD-97B4-F28E6A6CF497}" srcOrd="0" destOrd="0" presId="urn:microsoft.com/office/officeart/2005/8/layout/venn1"/>
    <dgm:cxn modelId="{58B189CB-DB42-44B6-BE6C-DCF9A7D2A3F7}" type="presOf" srcId="{A4C75A52-ECFF-46BC-919F-77E57E2BBFC4}" destId="{240EF9D4-3EB9-4402-BAEE-0630FA67C2C2}" srcOrd="1" destOrd="0" presId="urn:microsoft.com/office/officeart/2005/8/layout/venn1"/>
    <dgm:cxn modelId="{4EAFDAB6-E180-4B20-BD55-5C3C26251260}" type="presOf" srcId="{A4C75A52-ECFF-46BC-919F-77E57E2BBFC4}" destId="{4D49A865-20C1-4BD5-BEB5-59BB0AEA107A}" srcOrd="0" destOrd="0" presId="urn:microsoft.com/office/officeart/2005/8/layout/venn1"/>
    <dgm:cxn modelId="{B7B756FB-939C-4ECA-A916-09820EE85CFE}" type="presOf" srcId="{21C08B58-E6AA-4721-9697-29F197B2DBC4}" destId="{829F26D9-8AD3-45F8-91FB-A3A381400EDF}" srcOrd="1" destOrd="0" presId="urn:microsoft.com/office/officeart/2005/8/layout/venn1"/>
    <dgm:cxn modelId="{A1384588-1A4B-41DA-987A-0358E493A466}" srcId="{90296FFD-7CE0-4E6C-8CF6-52C849EA1182}" destId="{21C08B58-E6AA-4721-9697-29F197B2DBC4}" srcOrd="1" destOrd="0" parTransId="{D251CBBD-F908-48E5-AF94-0D324C457679}" sibTransId="{2BE5F40A-96BE-47B8-BAF7-CD9E787C8AB8}"/>
    <dgm:cxn modelId="{71EEA2B8-BF8F-430B-AD52-1DAE02B264F1}" type="presOf" srcId="{90296FFD-7CE0-4E6C-8CF6-52C849EA1182}" destId="{D47E7130-6269-4789-99EB-FE649559A22E}" srcOrd="0" destOrd="0" presId="urn:microsoft.com/office/officeart/2005/8/layout/venn1"/>
    <dgm:cxn modelId="{0F624595-4CFA-400D-B933-6B0F8D385591}" type="presParOf" srcId="{D47E7130-6269-4789-99EB-FE649559A22E}" destId="{4D49A865-20C1-4BD5-BEB5-59BB0AEA107A}" srcOrd="0" destOrd="0" presId="urn:microsoft.com/office/officeart/2005/8/layout/venn1"/>
    <dgm:cxn modelId="{EC115F19-DF04-4EEF-8B32-BDC5B80A9F0A}" type="presParOf" srcId="{D47E7130-6269-4789-99EB-FE649559A22E}" destId="{240EF9D4-3EB9-4402-BAEE-0630FA67C2C2}" srcOrd="1" destOrd="0" presId="urn:microsoft.com/office/officeart/2005/8/layout/venn1"/>
    <dgm:cxn modelId="{9026B638-3A9A-498B-BF90-30492BC51C70}" type="presParOf" srcId="{D47E7130-6269-4789-99EB-FE649559A22E}" destId="{C7667E3B-8FED-4EFD-97B4-F28E6A6CF497}" srcOrd="2" destOrd="0" presId="urn:microsoft.com/office/officeart/2005/8/layout/venn1"/>
    <dgm:cxn modelId="{3059D2A6-F0D0-4821-ABD2-F894EEE70A5D}" type="presParOf" srcId="{D47E7130-6269-4789-99EB-FE649559A22E}" destId="{829F26D9-8AD3-45F8-91FB-A3A381400EDF}" srcOrd="3" destOrd="0" presId="urn:microsoft.com/office/officeart/2005/8/layout/venn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4- Conduzindo atividades de auditoria no local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Conduzindo a reunião de abertura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01EDC625-7B02-41B5-AC39-D04610A6F876}">
      <dgm:prSet phldrT="[Texto]" custT="1"/>
      <dgm:spPr/>
      <dgm:t>
        <a:bodyPr/>
        <a:lstStyle/>
        <a:p>
          <a:r>
            <a:rPr lang="pt-BR" sz="2100" dirty="0" smtClean="0"/>
            <a:t>Gerando constatações da auditoria</a:t>
          </a:r>
          <a:endParaRPr lang="pt-BR" sz="2100" dirty="0"/>
        </a:p>
      </dgm:t>
    </dgm:pt>
    <dgm:pt modelId="{CBF90882-27D8-4A6D-99B5-0F86AB885069}" type="parTrans" cxnId="{EE27CD9C-5A8D-499F-914C-3611E80FF677}">
      <dgm:prSet/>
      <dgm:spPr/>
      <dgm:t>
        <a:bodyPr/>
        <a:lstStyle/>
        <a:p>
          <a:endParaRPr lang="pt-BR"/>
        </a:p>
      </dgm:t>
    </dgm:pt>
    <dgm:pt modelId="{ADB7CAC8-4675-4B9A-A9D1-F1AC2CF68E89}" type="sibTrans" cxnId="{EE27CD9C-5A8D-499F-914C-3611E80FF677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smtClean="0"/>
            <a:t>Comunicação durante a auditoria</a:t>
          </a:r>
          <a:endParaRPr lang="pt-BR" dirty="0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B97ACFA6-FEE0-4B93-A725-04BF4B823F19}">
      <dgm:prSet phldrT="[Texto]" custT="1"/>
      <dgm:spPr/>
      <dgm:t>
        <a:bodyPr/>
        <a:lstStyle/>
        <a:p>
          <a:r>
            <a:rPr lang="pt-BR" sz="2100" b="0" u="none" dirty="0" smtClean="0"/>
            <a:t>Preparando conclusões de auditoria</a:t>
          </a:r>
          <a:endParaRPr lang="pt-BR" sz="2100" b="0" u="none" dirty="0"/>
        </a:p>
      </dgm:t>
    </dgm:pt>
    <dgm:pt modelId="{0762B531-3DA4-4D19-90F9-DA1F8A35F79C}" type="parTrans" cxnId="{63ED6A3C-61D3-4C70-BA51-85403E13316A}">
      <dgm:prSet/>
      <dgm:spPr/>
      <dgm:t>
        <a:bodyPr/>
        <a:lstStyle/>
        <a:p>
          <a:endParaRPr lang="pt-BR"/>
        </a:p>
      </dgm:t>
    </dgm:pt>
    <dgm:pt modelId="{EFEB3989-5E55-43B9-8C49-5BECE2684BBE}" type="sibTrans" cxnId="{63ED6A3C-61D3-4C70-BA51-85403E13316A}">
      <dgm:prSet/>
      <dgm:spPr/>
      <dgm:t>
        <a:bodyPr/>
        <a:lstStyle/>
        <a:p>
          <a:endParaRPr lang="pt-BR"/>
        </a:p>
      </dgm:t>
    </dgm:pt>
    <dgm:pt modelId="{1C8D9426-530C-4D6E-80A9-693683854DFB}">
      <dgm:prSet/>
      <dgm:spPr/>
      <dgm:t>
        <a:bodyPr/>
        <a:lstStyle/>
        <a:p>
          <a:r>
            <a:rPr lang="pt-BR" dirty="0" smtClean="0"/>
            <a:t>Coletando e verificando informações</a:t>
          </a:r>
          <a:endParaRPr lang="pt-BR" dirty="0"/>
        </a:p>
      </dgm:t>
    </dgm:pt>
    <dgm:pt modelId="{5C47ED24-DCC4-4E2C-8529-1FDA8BA5DFAB}" type="parTrans" cxnId="{8172E876-F157-4494-BF9B-15B81AB2412F}">
      <dgm:prSet/>
      <dgm:spPr/>
      <dgm:t>
        <a:bodyPr/>
        <a:lstStyle/>
        <a:p>
          <a:endParaRPr lang="pt-BR"/>
        </a:p>
      </dgm:t>
    </dgm:pt>
    <dgm:pt modelId="{3D27512E-6DA2-457D-95B3-798151473C16}" type="sibTrans" cxnId="{8172E876-F157-4494-BF9B-15B81AB2412F}">
      <dgm:prSet/>
      <dgm:spPr/>
      <dgm:t>
        <a:bodyPr/>
        <a:lstStyle/>
        <a:p>
          <a:endParaRPr lang="pt-BR"/>
        </a:p>
      </dgm:t>
    </dgm:pt>
    <dgm:pt modelId="{78139D0A-43EA-4BC4-96BF-F1D93C30D302}">
      <dgm:prSet/>
      <dgm:spPr/>
      <dgm:t>
        <a:bodyPr/>
        <a:lstStyle/>
        <a:p>
          <a:r>
            <a:rPr lang="pt-BR" dirty="0" smtClean="0"/>
            <a:t>Funções e </a:t>
          </a:r>
          <a:r>
            <a:rPr lang="pt-BR" dirty="0" err="1" smtClean="0"/>
            <a:t>responsabilid</a:t>
          </a:r>
          <a:r>
            <a:rPr lang="pt-BR" dirty="0" smtClean="0"/>
            <a:t>. de guias e observadores</a:t>
          </a:r>
          <a:endParaRPr lang="pt-BR" dirty="0"/>
        </a:p>
      </dgm:t>
    </dgm:pt>
    <dgm:pt modelId="{EB736662-218E-4376-B252-70D99E3DAC92}" type="sibTrans" cxnId="{E63E6A57-EFF1-4D39-B7DC-9EF2FE96793D}">
      <dgm:prSet/>
      <dgm:spPr/>
      <dgm:t>
        <a:bodyPr/>
        <a:lstStyle/>
        <a:p>
          <a:endParaRPr lang="pt-BR"/>
        </a:p>
      </dgm:t>
    </dgm:pt>
    <dgm:pt modelId="{9C71AFFE-A403-4618-949E-BBCE2EFA9F7B}" type="parTrans" cxnId="{E63E6A57-EFF1-4D39-B7DC-9EF2FE96793D}">
      <dgm:prSet/>
      <dgm:spPr/>
      <dgm:t>
        <a:bodyPr/>
        <a:lstStyle/>
        <a:p>
          <a:endParaRPr lang="pt-BR"/>
        </a:p>
      </dgm:t>
    </dgm:pt>
    <dgm:pt modelId="{E9ED631D-CF47-4F6F-B0AE-7D1F7335DDA7}">
      <dgm:prSet custT="1"/>
      <dgm:spPr/>
      <dgm:t>
        <a:bodyPr/>
        <a:lstStyle/>
        <a:p>
          <a:r>
            <a:rPr lang="pt-BR" sz="2100" dirty="0" smtClean="0"/>
            <a:t>Conduzindo a reunião de encerramento</a:t>
          </a:r>
          <a:endParaRPr lang="pt-BR" sz="2100" dirty="0"/>
        </a:p>
      </dgm:t>
    </dgm:pt>
    <dgm:pt modelId="{035BE8AB-477B-4F88-9D20-D67BEAF1C934}" type="parTrans" cxnId="{955440D4-757B-4FE6-B265-79A58C7D01F0}">
      <dgm:prSet/>
      <dgm:spPr/>
      <dgm:t>
        <a:bodyPr/>
        <a:lstStyle/>
        <a:p>
          <a:endParaRPr lang="pt-BR"/>
        </a:p>
      </dgm:t>
    </dgm:pt>
    <dgm:pt modelId="{2880E83E-6F01-461B-9DF6-0D5CE6609339}" type="sibTrans" cxnId="{955440D4-757B-4FE6-B265-79A58C7D01F0}">
      <dgm:prSet/>
      <dgm:spPr/>
      <dgm:t>
        <a:bodyPr/>
        <a:lstStyle/>
        <a:p>
          <a:endParaRPr lang="pt-BR"/>
        </a:p>
      </dgm:t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6A85FDA-B977-48A5-8DC0-22AEE3996C71}" type="pres">
      <dgm:prSet presAssocID="{4CDA3084-05C5-40C7-AE88-E33F13969D4B}" presName="parTransTwo" presStyleCnt="0"/>
      <dgm:spPr/>
    </dgm:pt>
    <dgm:pt modelId="{55A03C9E-9360-468B-BBC6-7F13823EFCBA}" type="pres">
      <dgm:prSet presAssocID="{4CDA3084-05C5-40C7-AE88-E33F13969D4B}" presName="horzTwo" presStyleCnt="0"/>
      <dgm:spPr/>
    </dgm:pt>
    <dgm:pt modelId="{526A4747-E21E-4C73-B6E8-8F143F393ED1}" type="pres">
      <dgm:prSet presAssocID="{01EDC625-7B02-41B5-AC39-D04610A6F876}" presName="vertThree" presStyleCnt="0"/>
      <dgm:spPr/>
    </dgm:pt>
    <dgm:pt modelId="{19A724EE-C1D1-4BCC-B7B7-EEF7BA3FE1C0}" type="pres">
      <dgm:prSet presAssocID="{01EDC625-7B02-41B5-AC39-D04610A6F876}" presName="txThree" presStyleLbl="node3" presStyleIdx="0" presStyleCnt="3" custLinFactNeighborX="53097" custLinFactNeighborY="13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C75E1C-6265-4AE6-9267-ECFAC402BB00}" type="pres">
      <dgm:prSet presAssocID="{01EDC625-7B02-41B5-AC39-D04610A6F876}" presName="horzThree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1B61A40-9012-48D1-B9FB-43991428836E}" type="pres">
      <dgm:prSet presAssocID="{DFD7FA95-F2BF-4761-A55A-B77954238664}" presName="parTransTwo" presStyleCnt="0"/>
      <dgm:spPr/>
    </dgm:pt>
    <dgm:pt modelId="{1885D856-EF57-472C-BCB0-BA6DF3A6C3D4}" type="pres">
      <dgm:prSet presAssocID="{DFD7FA95-F2BF-4761-A55A-B77954238664}" presName="horzTwo" presStyleCnt="0"/>
      <dgm:spPr/>
    </dgm:pt>
    <dgm:pt modelId="{C9A5F089-6CA7-4856-8C8A-AAAC2772764F}" type="pres">
      <dgm:prSet presAssocID="{B97ACFA6-FEE0-4B93-A725-04BF4B823F19}" presName="vertThree" presStyleCnt="0"/>
      <dgm:spPr/>
    </dgm:pt>
    <dgm:pt modelId="{54D2CFD1-7439-4D58-B795-CFD7E5C758BE}" type="pres">
      <dgm:prSet presAssocID="{B97ACFA6-FEE0-4B93-A725-04BF4B823F19}" presName="txThree" presStyleLbl="node3" presStyleIdx="1" presStyleCnt="3" custLinFactNeighborX="54355" custLinFactNeighborY="13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695C899-D256-43D6-90FB-DE2CC6957D90}" type="pres">
      <dgm:prSet presAssocID="{B97ACFA6-FEE0-4B93-A725-04BF4B823F19}" presName="horzThree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88D7B1EA-817C-4576-A13A-3B496DEFA453}" type="pres">
      <dgm:prSet presAssocID="{78139D0A-43EA-4BC4-96BF-F1D93C30D302}" presName="vertTwo" presStyleCnt="0"/>
      <dgm:spPr/>
    </dgm:pt>
    <dgm:pt modelId="{47E93B65-95D8-431D-8C46-B0A499F2CEE5}" type="pres">
      <dgm:prSet presAssocID="{78139D0A-43EA-4BC4-96BF-F1D93C30D302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E440E27D-DF8C-49A4-9CAF-65367EEBD870}" type="pres">
      <dgm:prSet presAssocID="{78139D0A-43EA-4BC4-96BF-F1D93C30D302}" presName="parTransTwo" presStyleCnt="0"/>
      <dgm:spPr/>
    </dgm:pt>
    <dgm:pt modelId="{D2113BBB-9DE4-4A64-8B96-19738438F1AD}" type="pres">
      <dgm:prSet presAssocID="{78139D0A-43EA-4BC4-96BF-F1D93C30D302}" presName="horzTwo" presStyleCnt="0"/>
      <dgm:spPr/>
    </dgm:pt>
    <dgm:pt modelId="{4B9E198B-1878-4834-B5FD-478B801B6A1A}" type="pres">
      <dgm:prSet presAssocID="{E9ED631D-CF47-4F6F-B0AE-7D1F7335DDA7}" presName="vertThree" presStyleCnt="0"/>
      <dgm:spPr/>
    </dgm:pt>
    <dgm:pt modelId="{510F3E3F-A14F-47A6-9681-9644AA846E55}" type="pres">
      <dgm:prSet presAssocID="{E9ED631D-CF47-4F6F-B0AE-7D1F7335DDA7}" presName="txThree" presStyleLbl="node3" presStyleIdx="2" presStyleCnt="3" custLinFactNeighborX="55614" custLinFactNeighborY="13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B795CDA-5BB3-4D20-A653-CB8A3351C699}" type="pres">
      <dgm:prSet presAssocID="{E9ED631D-CF47-4F6F-B0AE-7D1F7335DDA7}" presName="horzThree" presStyleCnt="0"/>
      <dgm:spPr/>
    </dgm:pt>
    <dgm:pt modelId="{24F5C293-8174-421E-B40F-076B1CB99FE7}" type="pres">
      <dgm:prSet presAssocID="{EB736662-218E-4376-B252-70D99E3DAC92}" presName="sibSpaceTwo" presStyleCnt="0"/>
      <dgm:spPr/>
    </dgm:pt>
    <dgm:pt modelId="{7CA27CF4-05BB-464F-860B-BD18C837A42C}" type="pres">
      <dgm:prSet presAssocID="{1C8D9426-530C-4D6E-80A9-693683854DFB}" presName="vertTwo" presStyleCnt="0"/>
      <dgm:spPr/>
    </dgm:pt>
    <dgm:pt modelId="{3EB8438F-A171-4822-BA33-10A14828ECD7}" type="pres">
      <dgm:prSet presAssocID="{1C8D9426-530C-4D6E-80A9-693683854DFB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8D4514F-9E0F-4D03-A352-D76183F63AFF}" type="pres">
      <dgm:prSet presAssocID="{1C8D9426-530C-4D6E-80A9-693683854DFB}" presName="horzTwo" presStyleCnt="0"/>
      <dgm:spPr/>
    </dgm:pt>
  </dgm:ptLst>
  <dgm:cxnLst>
    <dgm:cxn modelId="{17282C4D-A862-42BC-A449-641C549CF1A8}" type="presOf" srcId="{9CDE210B-1767-4D47-B7D2-F3530A6DBB15}" destId="{96C2BF89-B92A-48A4-BD99-A30C277FA102}" srcOrd="0" destOrd="0" presId="urn:microsoft.com/office/officeart/2005/8/layout/hierarchy4"/>
    <dgm:cxn modelId="{8172E876-F157-4494-BF9B-15B81AB2412F}" srcId="{9CDE210B-1767-4D47-B7D2-F3530A6DBB15}" destId="{1C8D9426-530C-4D6E-80A9-693683854DFB}" srcOrd="3" destOrd="0" parTransId="{5C47ED24-DCC4-4E2C-8529-1FDA8BA5DFAB}" sibTransId="{3D27512E-6DA2-457D-95B3-798151473C16}"/>
    <dgm:cxn modelId="{90CC7DFA-49DE-467D-9313-F34587394E35}" type="presOf" srcId="{1C8D9426-530C-4D6E-80A9-693683854DFB}" destId="{3EB8438F-A171-4822-BA33-10A14828ECD7}" srcOrd="0" destOrd="0" presId="urn:microsoft.com/office/officeart/2005/8/layout/hierarchy4"/>
    <dgm:cxn modelId="{955440D4-757B-4FE6-B265-79A58C7D01F0}" srcId="{78139D0A-43EA-4BC4-96BF-F1D93C30D302}" destId="{E9ED631D-CF47-4F6F-B0AE-7D1F7335DDA7}" srcOrd="0" destOrd="0" parTransId="{035BE8AB-477B-4F88-9D20-D67BEAF1C934}" sibTransId="{2880E83E-6F01-461B-9DF6-0D5CE6609339}"/>
    <dgm:cxn modelId="{E63E6A57-EFF1-4D39-B7DC-9EF2FE96793D}" srcId="{9CDE210B-1767-4D47-B7D2-F3530A6DBB15}" destId="{78139D0A-43EA-4BC4-96BF-F1D93C30D302}" srcOrd="2" destOrd="0" parTransId="{9C71AFFE-A403-4618-949E-BBCE2EFA9F7B}" sibTransId="{EB736662-218E-4376-B252-70D99E3DAC92}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63ED6A3C-61D3-4C70-BA51-85403E13316A}" srcId="{DFD7FA95-F2BF-4761-A55A-B77954238664}" destId="{B97ACFA6-FEE0-4B93-A725-04BF4B823F19}" srcOrd="0" destOrd="0" parTransId="{0762B531-3DA4-4D19-90F9-DA1F8A35F79C}" sibTransId="{EFEB3989-5E55-43B9-8C49-5BECE2684BBE}"/>
    <dgm:cxn modelId="{2B3A87B1-8BF0-4F1B-9108-38E491DEDF6F}" type="presOf" srcId="{01EDC625-7B02-41B5-AC39-D04610A6F876}" destId="{19A724EE-C1D1-4BCC-B7B7-EEF7BA3FE1C0}" srcOrd="0" destOrd="0" presId="urn:microsoft.com/office/officeart/2005/8/layout/hierarchy4"/>
    <dgm:cxn modelId="{597BEBF5-87BD-4800-ADEB-4BB27C43C169}" type="presOf" srcId="{4CDA3084-05C5-40C7-AE88-E33F13969D4B}" destId="{7B4596E9-E9AA-420F-8EF5-94BD477EB59B}" srcOrd="0" destOrd="0" presId="urn:microsoft.com/office/officeart/2005/8/layout/hierarchy4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2AE7EA8A-5E24-4D5C-A05A-A8F823F9B631}" type="presOf" srcId="{B3B361A7-8C1F-43D6-821E-7E6177192B45}" destId="{0F22521B-B374-47B0-A053-A2F3DB3C2E61}" srcOrd="0" destOrd="0" presId="urn:microsoft.com/office/officeart/2005/8/layout/hierarchy4"/>
    <dgm:cxn modelId="{F3806681-BADA-47AD-9B5A-56DDE50875E2}" type="presOf" srcId="{B97ACFA6-FEE0-4B93-A725-04BF4B823F19}" destId="{54D2CFD1-7439-4D58-B795-CFD7E5C758BE}" srcOrd="0" destOrd="0" presId="urn:microsoft.com/office/officeart/2005/8/layout/hierarchy4"/>
    <dgm:cxn modelId="{EE27CD9C-5A8D-499F-914C-3611E80FF677}" srcId="{4CDA3084-05C5-40C7-AE88-E33F13969D4B}" destId="{01EDC625-7B02-41B5-AC39-D04610A6F876}" srcOrd="0" destOrd="0" parTransId="{CBF90882-27D8-4A6D-99B5-0F86AB885069}" sibTransId="{ADB7CAC8-4675-4B9A-A9D1-F1AC2CF68E89}"/>
    <dgm:cxn modelId="{B85A8E89-49D9-451D-BB8D-0EFBED78EC33}" type="presOf" srcId="{DFD7FA95-F2BF-4761-A55A-B77954238664}" destId="{989B08D5-9794-47F3-AC20-B6D4F7F2D295}" srcOrd="0" destOrd="0" presId="urn:microsoft.com/office/officeart/2005/8/layout/hierarchy4"/>
    <dgm:cxn modelId="{988A3841-FD83-4898-8C02-D6E1A3F243F8}" type="presOf" srcId="{78139D0A-43EA-4BC4-96BF-F1D93C30D302}" destId="{47E93B65-95D8-431D-8C46-B0A499F2CEE5}" srcOrd="0" destOrd="0" presId="urn:microsoft.com/office/officeart/2005/8/layout/hierarchy4"/>
    <dgm:cxn modelId="{DCFFD93E-C41B-4A6C-9EEE-E13537C2EF94}" type="presOf" srcId="{E9ED631D-CF47-4F6F-B0AE-7D1F7335DDA7}" destId="{510F3E3F-A14F-47A6-9681-9644AA846E55}" srcOrd="0" destOrd="0" presId="urn:microsoft.com/office/officeart/2005/8/layout/hierarchy4"/>
    <dgm:cxn modelId="{38B2BD47-C71F-4ACA-AB7B-345D74CE1161}" type="presParOf" srcId="{0F22521B-B374-47B0-A053-A2F3DB3C2E61}" destId="{CD6AE2A1-76E0-4DAC-82F4-CC9457226B71}" srcOrd="0" destOrd="0" presId="urn:microsoft.com/office/officeart/2005/8/layout/hierarchy4"/>
    <dgm:cxn modelId="{6757FD8F-6C20-42DF-BB21-0BB1BC522415}" type="presParOf" srcId="{CD6AE2A1-76E0-4DAC-82F4-CC9457226B71}" destId="{96C2BF89-B92A-48A4-BD99-A30C277FA102}" srcOrd="0" destOrd="0" presId="urn:microsoft.com/office/officeart/2005/8/layout/hierarchy4"/>
    <dgm:cxn modelId="{03566D11-245C-4A84-AE2E-C4F52A3F857B}" type="presParOf" srcId="{CD6AE2A1-76E0-4DAC-82F4-CC9457226B71}" destId="{82619BD6-0FD1-472E-AED7-5EF89EE8A49B}" srcOrd="1" destOrd="0" presId="urn:microsoft.com/office/officeart/2005/8/layout/hierarchy4"/>
    <dgm:cxn modelId="{6AE52609-196C-4249-8245-10E9629D637C}" type="presParOf" srcId="{CD6AE2A1-76E0-4DAC-82F4-CC9457226B71}" destId="{D90144B1-770D-4D68-931D-F2C97D8ED58C}" srcOrd="2" destOrd="0" presId="urn:microsoft.com/office/officeart/2005/8/layout/hierarchy4"/>
    <dgm:cxn modelId="{C52FDB3D-63F6-447D-980F-085BD79356A1}" type="presParOf" srcId="{D90144B1-770D-4D68-931D-F2C97D8ED58C}" destId="{575BD262-B83B-46AB-863B-A5BA984D44E9}" srcOrd="0" destOrd="0" presId="urn:microsoft.com/office/officeart/2005/8/layout/hierarchy4"/>
    <dgm:cxn modelId="{5A701170-349E-40F9-B124-43044AFEB64F}" type="presParOf" srcId="{575BD262-B83B-46AB-863B-A5BA984D44E9}" destId="{7B4596E9-E9AA-420F-8EF5-94BD477EB59B}" srcOrd="0" destOrd="0" presId="urn:microsoft.com/office/officeart/2005/8/layout/hierarchy4"/>
    <dgm:cxn modelId="{C0037E91-B32D-44F4-AB2C-41BE66005164}" type="presParOf" srcId="{575BD262-B83B-46AB-863B-A5BA984D44E9}" destId="{D6A85FDA-B977-48A5-8DC0-22AEE3996C71}" srcOrd="1" destOrd="0" presId="urn:microsoft.com/office/officeart/2005/8/layout/hierarchy4"/>
    <dgm:cxn modelId="{0F4F70D7-2AE0-4B63-B320-CC90AB4E65A0}" type="presParOf" srcId="{575BD262-B83B-46AB-863B-A5BA984D44E9}" destId="{55A03C9E-9360-468B-BBC6-7F13823EFCBA}" srcOrd="2" destOrd="0" presId="urn:microsoft.com/office/officeart/2005/8/layout/hierarchy4"/>
    <dgm:cxn modelId="{158E06DE-9B8F-4F8E-82C7-0FC9F2B3E3B8}" type="presParOf" srcId="{55A03C9E-9360-468B-BBC6-7F13823EFCBA}" destId="{526A4747-E21E-4C73-B6E8-8F143F393ED1}" srcOrd="0" destOrd="0" presId="urn:microsoft.com/office/officeart/2005/8/layout/hierarchy4"/>
    <dgm:cxn modelId="{A1160CD7-73D0-4CC4-953F-61AE5D3452AB}" type="presParOf" srcId="{526A4747-E21E-4C73-B6E8-8F143F393ED1}" destId="{19A724EE-C1D1-4BCC-B7B7-EEF7BA3FE1C0}" srcOrd="0" destOrd="0" presId="urn:microsoft.com/office/officeart/2005/8/layout/hierarchy4"/>
    <dgm:cxn modelId="{E3801064-8F1F-44F9-9EFA-AAF174C6ABDB}" type="presParOf" srcId="{526A4747-E21E-4C73-B6E8-8F143F393ED1}" destId="{3CC75E1C-6265-4AE6-9267-ECFAC402BB00}" srcOrd="1" destOrd="0" presId="urn:microsoft.com/office/officeart/2005/8/layout/hierarchy4"/>
    <dgm:cxn modelId="{F742962E-79D5-40F3-8696-41AE574EAF8C}" type="presParOf" srcId="{D90144B1-770D-4D68-931D-F2C97D8ED58C}" destId="{E8FB7288-09CB-4FC4-9EF0-B1CB8E2D544A}" srcOrd="1" destOrd="0" presId="urn:microsoft.com/office/officeart/2005/8/layout/hierarchy4"/>
    <dgm:cxn modelId="{1F4D098F-0954-4100-8937-CF697CFAEEFE}" type="presParOf" srcId="{D90144B1-770D-4D68-931D-F2C97D8ED58C}" destId="{4CB14730-DBBB-4970-9E75-691194091B6F}" srcOrd="2" destOrd="0" presId="urn:microsoft.com/office/officeart/2005/8/layout/hierarchy4"/>
    <dgm:cxn modelId="{5EA67508-1A16-4F89-BDAA-F5E244133C60}" type="presParOf" srcId="{4CB14730-DBBB-4970-9E75-691194091B6F}" destId="{989B08D5-9794-47F3-AC20-B6D4F7F2D295}" srcOrd="0" destOrd="0" presId="urn:microsoft.com/office/officeart/2005/8/layout/hierarchy4"/>
    <dgm:cxn modelId="{C617C2AF-DF16-4A64-BEE0-DFD294B90627}" type="presParOf" srcId="{4CB14730-DBBB-4970-9E75-691194091B6F}" destId="{01B61A40-9012-48D1-B9FB-43991428836E}" srcOrd="1" destOrd="0" presId="urn:microsoft.com/office/officeart/2005/8/layout/hierarchy4"/>
    <dgm:cxn modelId="{4F409284-2B93-4CB6-8FA1-EB1F8CC00E90}" type="presParOf" srcId="{4CB14730-DBBB-4970-9E75-691194091B6F}" destId="{1885D856-EF57-472C-BCB0-BA6DF3A6C3D4}" srcOrd="2" destOrd="0" presId="urn:microsoft.com/office/officeart/2005/8/layout/hierarchy4"/>
    <dgm:cxn modelId="{9C903EAC-4916-42DF-9592-7E6B590BA53D}" type="presParOf" srcId="{1885D856-EF57-472C-BCB0-BA6DF3A6C3D4}" destId="{C9A5F089-6CA7-4856-8C8A-AAAC2772764F}" srcOrd="0" destOrd="0" presId="urn:microsoft.com/office/officeart/2005/8/layout/hierarchy4"/>
    <dgm:cxn modelId="{E432A82F-DECE-4CEF-9379-BB6BAACCD103}" type="presParOf" srcId="{C9A5F089-6CA7-4856-8C8A-AAAC2772764F}" destId="{54D2CFD1-7439-4D58-B795-CFD7E5C758BE}" srcOrd="0" destOrd="0" presId="urn:microsoft.com/office/officeart/2005/8/layout/hierarchy4"/>
    <dgm:cxn modelId="{DDABB7AF-FA37-4014-8CA4-4BB0F905A09E}" type="presParOf" srcId="{C9A5F089-6CA7-4856-8C8A-AAAC2772764F}" destId="{2695C899-D256-43D6-90FB-DE2CC6957D90}" srcOrd="1" destOrd="0" presId="urn:microsoft.com/office/officeart/2005/8/layout/hierarchy4"/>
    <dgm:cxn modelId="{80057F84-6F9C-4C9D-B07A-78EAC5039B69}" type="presParOf" srcId="{D90144B1-770D-4D68-931D-F2C97D8ED58C}" destId="{C72478EB-7754-4CE2-B44D-89429CE41C09}" srcOrd="3" destOrd="0" presId="urn:microsoft.com/office/officeart/2005/8/layout/hierarchy4"/>
    <dgm:cxn modelId="{1A417C36-65BF-446B-A6EC-D1B034C57964}" type="presParOf" srcId="{D90144B1-770D-4D68-931D-F2C97D8ED58C}" destId="{88D7B1EA-817C-4576-A13A-3B496DEFA453}" srcOrd="4" destOrd="0" presId="urn:microsoft.com/office/officeart/2005/8/layout/hierarchy4"/>
    <dgm:cxn modelId="{E99B6DC4-0322-47A4-91FD-9959F6DC167C}" type="presParOf" srcId="{88D7B1EA-817C-4576-A13A-3B496DEFA453}" destId="{47E93B65-95D8-431D-8C46-B0A499F2CEE5}" srcOrd="0" destOrd="0" presId="urn:microsoft.com/office/officeart/2005/8/layout/hierarchy4"/>
    <dgm:cxn modelId="{A0B19BD3-5D58-40FB-9255-9DFC9F3CB853}" type="presParOf" srcId="{88D7B1EA-817C-4576-A13A-3B496DEFA453}" destId="{E440E27D-DF8C-49A4-9CAF-65367EEBD870}" srcOrd="1" destOrd="0" presId="urn:microsoft.com/office/officeart/2005/8/layout/hierarchy4"/>
    <dgm:cxn modelId="{3D7A176F-DBD1-4749-A1A9-9A3081896AE2}" type="presParOf" srcId="{88D7B1EA-817C-4576-A13A-3B496DEFA453}" destId="{D2113BBB-9DE4-4A64-8B96-19738438F1AD}" srcOrd="2" destOrd="0" presId="urn:microsoft.com/office/officeart/2005/8/layout/hierarchy4"/>
    <dgm:cxn modelId="{E963E1BB-7258-4BA1-93E9-30190390D77D}" type="presParOf" srcId="{D2113BBB-9DE4-4A64-8B96-19738438F1AD}" destId="{4B9E198B-1878-4834-B5FD-478B801B6A1A}" srcOrd="0" destOrd="0" presId="urn:microsoft.com/office/officeart/2005/8/layout/hierarchy4"/>
    <dgm:cxn modelId="{A6276695-D77C-498C-9556-AF99B6B5F404}" type="presParOf" srcId="{4B9E198B-1878-4834-B5FD-478B801B6A1A}" destId="{510F3E3F-A14F-47A6-9681-9644AA846E55}" srcOrd="0" destOrd="0" presId="urn:microsoft.com/office/officeart/2005/8/layout/hierarchy4"/>
    <dgm:cxn modelId="{1C519FA9-5ADC-4572-8CE7-088636694A4F}" type="presParOf" srcId="{4B9E198B-1878-4834-B5FD-478B801B6A1A}" destId="{DB795CDA-5BB3-4D20-A653-CB8A3351C699}" srcOrd="1" destOrd="0" presId="urn:microsoft.com/office/officeart/2005/8/layout/hierarchy4"/>
    <dgm:cxn modelId="{D1A6890B-6A77-41ED-B937-2E9007286043}" type="presParOf" srcId="{D90144B1-770D-4D68-931D-F2C97D8ED58C}" destId="{24F5C293-8174-421E-B40F-076B1CB99FE7}" srcOrd="5" destOrd="0" presId="urn:microsoft.com/office/officeart/2005/8/layout/hierarchy4"/>
    <dgm:cxn modelId="{80DF9078-38E2-4F2C-AFDA-D5A1997697E9}" type="presParOf" srcId="{D90144B1-770D-4D68-931D-F2C97D8ED58C}" destId="{7CA27CF4-05BB-464F-860B-BD18C837A42C}" srcOrd="6" destOrd="0" presId="urn:microsoft.com/office/officeart/2005/8/layout/hierarchy4"/>
    <dgm:cxn modelId="{F85E2D33-6C99-47C5-BB11-952B43FAF494}" type="presParOf" srcId="{7CA27CF4-05BB-464F-860B-BD18C837A42C}" destId="{3EB8438F-A171-4822-BA33-10A14828ECD7}" srcOrd="0" destOrd="0" presId="urn:microsoft.com/office/officeart/2005/8/layout/hierarchy4"/>
    <dgm:cxn modelId="{D4BF9EF5-0D74-4849-A34E-CD6996EEA88C}" type="presParOf" srcId="{7CA27CF4-05BB-464F-860B-BD18C837A42C}" destId="{18D4514F-9E0F-4D03-A352-D76183F63AFF}" srcOrd="1" destOrd="0" presId="urn:microsoft.com/office/officeart/2005/8/layout/hierarchy4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5- Preparação, aprovação e distribuição do relatório de auditoria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Preparando o relatório da auditoria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01EDC625-7B02-41B5-AC39-D04610A6F876}">
      <dgm:prSet phldrT="[Texto]"/>
      <dgm:spPr/>
      <dgm:t>
        <a:bodyPr/>
        <a:lstStyle/>
        <a:p>
          <a:r>
            <a:rPr lang="pt-BR" dirty="0" smtClean="0"/>
            <a:t>- Os objetivos da auditoria;</a:t>
          </a:r>
        </a:p>
        <a:p>
          <a:r>
            <a:rPr lang="pt-BR" dirty="0" smtClean="0"/>
            <a:t>- O escopo da auditoria, identificação de unidades / processos auditados;</a:t>
          </a:r>
        </a:p>
        <a:p>
          <a:r>
            <a:rPr lang="pt-BR" dirty="0" smtClean="0"/>
            <a:t>- O período de tempo coberto;</a:t>
          </a:r>
        </a:p>
        <a:p>
          <a:r>
            <a:rPr lang="pt-BR" dirty="0" smtClean="0"/>
            <a:t>- Identificação do cliente da auditoria;</a:t>
          </a:r>
        </a:p>
        <a:p>
          <a:r>
            <a:rPr lang="pt-BR" dirty="0" smtClean="0"/>
            <a:t>- Identificação do líder e seus membros;</a:t>
          </a:r>
        </a:p>
        <a:p>
          <a:r>
            <a:rPr lang="pt-BR" dirty="0" smtClean="0"/>
            <a:t>- As datas e lugares;</a:t>
          </a:r>
        </a:p>
        <a:p>
          <a:r>
            <a:rPr lang="pt-BR" dirty="0" smtClean="0"/>
            <a:t>- O critério da auditoria;</a:t>
          </a:r>
        </a:p>
        <a:p>
          <a:r>
            <a:rPr lang="pt-BR" dirty="0" smtClean="0"/>
            <a:t>- As constatações da auditoria;</a:t>
          </a:r>
        </a:p>
        <a:p>
          <a:r>
            <a:rPr lang="pt-BR" dirty="0" smtClean="0"/>
            <a:t>- As conclusões da auditoria.</a:t>
          </a:r>
          <a:endParaRPr lang="pt-BR" dirty="0"/>
        </a:p>
      </dgm:t>
    </dgm:pt>
    <dgm:pt modelId="{CBF90882-27D8-4A6D-99B5-0F86AB885069}" type="parTrans" cxnId="{EE27CD9C-5A8D-499F-914C-3611E80FF677}">
      <dgm:prSet/>
      <dgm:spPr/>
      <dgm:t>
        <a:bodyPr/>
        <a:lstStyle/>
        <a:p>
          <a:endParaRPr lang="pt-BR"/>
        </a:p>
      </dgm:t>
    </dgm:pt>
    <dgm:pt modelId="{ADB7CAC8-4675-4B9A-A9D1-F1AC2CF68E89}" type="sibTrans" cxnId="{EE27CD9C-5A8D-499F-914C-3611E80FF677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dirty="0" smtClean="0"/>
            <a:t>Aprovando e distribuindo o relatório da auditoria</a:t>
          </a:r>
          <a:endParaRPr lang="pt-BR" dirty="0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B97ACFA6-FEE0-4B93-A725-04BF4B823F19}">
      <dgm:prSet phldrT="[Texto]"/>
      <dgm:spPr/>
      <dgm:t>
        <a:bodyPr/>
        <a:lstStyle/>
        <a:p>
          <a:r>
            <a:rPr lang="pt-BR" b="1" u="sng" dirty="0" smtClean="0"/>
            <a:t>Antes de emitir e distribuir o relatório o auditor deve revisar:</a:t>
          </a:r>
        </a:p>
        <a:p>
          <a:endParaRPr lang="pt-BR" b="0" u="none" dirty="0" smtClean="0"/>
        </a:p>
        <a:p>
          <a:r>
            <a:rPr lang="pt-BR" b="0" u="none" dirty="0" smtClean="0"/>
            <a:t>- 100% dos relatórios de certificação e re-certificação</a:t>
          </a:r>
        </a:p>
        <a:p>
          <a:endParaRPr lang="pt-BR" b="0" u="none" dirty="0" smtClean="0"/>
        </a:p>
        <a:p>
          <a:r>
            <a:rPr lang="pt-BR" b="0" u="none" dirty="0" smtClean="0"/>
            <a:t>- Amostragem nos relatórios de</a:t>
          </a:r>
        </a:p>
        <a:p>
          <a:r>
            <a:rPr lang="pt-BR" b="0" u="none" dirty="0" smtClean="0"/>
            <a:t>auditorias de manutenção da certificação.</a:t>
          </a:r>
          <a:endParaRPr lang="pt-BR" b="0" u="none" dirty="0"/>
        </a:p>
      </dgm:t>
    </dgm:pt>
    <dgm:pt modelId="{0762B531-3DA4-4D19-90F9-DA1F8A35F79C}" type="parTrans" cxnId="{63ED6A3C-61D3-4C70-BA51-85403E13316A}">
      <dgm:prSet/>
      <dgm:spPr/>
      <dgm:t>
        <a:bodyPr/>
        <a:lstStyle/>
        <a:p>
          <a:endParaRPr lang="pt-BR"/>
        </a:p>
      </dgm:t>
    </dgm:pt>
    <dgm:pt modelId="{EFEB3989-5E55-43B9-8C49-5BECE2684BBE}" type="sibTrans" cxnId="{63ED6A3C-61D3-4C70-BA51-85403E13316A}">
      <dgm:prSet/>
      <dgm:spPr/>
      <dgm:t>
        <a:bodyPr/>
        <a:lstStyle/>
        <a:p>
          <a:endParaRPr lang="pt-BR"/>
        </a:p>
      </dgm:t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2" custScaleY="5364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6A85FDA-B977-48A5-8DC0-22AEE3996C71}" type="pres">
      <dgm:prSet presAssocID="{4CDA3084-05C5-40C7-AE88-E33F13969D4B}" presName="parTransTwo" presStyleCnt="0"/>
      <dgm:spPr/>
    </dgm:pt>
    <dgm:pt modelId="{55A03C9E-9360-468B-BBC6-7F13823EFCBA}" type="pres">
      <dgm:prSet presAssocID="{4CDA3084-05C5-40C7-AE88-E33F13969D4B}" presName="horzTwo" presStyleCnt="0"/>
      <dgm:spPr/>
    </dgm:pt>
    <dgm:pt modelId="{526A4747-E21E-4C73-B6E8-8F143F393ED1}" type="pres">
      <dgm:prSet presAssocID="{01EDC625-7B02-41B5-AC39-D04610A6F876}" presName="vertThree" presStyleCnt="0"/>
      <dgm:spPr/>
    </dgm:pt>
    <dgm:pt modelId="{19A724EE-C1D1-4BCC-B7B7-EEF7BA3FE1C0}" type="pres">
      <dgm:prSet presAssocID="{01EDC625-7B02-41B5-AC39-D04610A6F876}" presName="txThree" presStyleLbl="node3" presStyleIdx="0" presStyleCnt="2" custScaleY="15540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C75E1C-6265-4AE6-9267-ECFAC402BB00}" type="pres">
      <dgm:prSet presAssocID="{01EDC625-7B02-41B5-AC39-D04610A6F876}" presName="horzThree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2" custScaleY="5667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1B61A40-9012-48D1-B9FB-43991428836E}" type="pres">
      <dgm:prSet presAssocID="{DFD7FA95-F2BF-4761-A55A-B77954238664}" presName="parTransTwo" presStyleCnt="0"/>
      <dgm:spPr/>
    </dgm:pt>
    <dgm:pt modelId="{1885D856-EF57-472C-BCB0-BA6DF3A6C3D4}" type="pres">
      <dgm:prSet presAssocID="{DFD7FA95-F2BF-4761-A55A-B77954238664}" presName="horzTwo" presStyleCnt="0"/>
      <dgm:spPr/>
    </dgm:pt>
    <dgm:pt modelId="{C9A5F089-6CA7-4856-8C8A-AAAC2772764F}" type="pres">
      <dgm:prSet presAssocID="{B97ACFA6-FEE0-4B93-A725-04BF4B823F19}" presName="vertThree" presStyleCnt="0"/>
      <dgm:spPr/>
    </dgm:pt>
    <dgm:pt modelId="{54D2CFD1-7439-4D58-B795-CFD7E5C758BE}" type="pres">
      <dgm:prSet presAssocID="{B97ACFA6-FEE0-4B93-A725-04BF4B823F19}" presName="txThree" presStyleLbl="node3" presStyleIdx="1" presStyleCnt="2" custScaleY="15274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695C899-D256-43D6-90FB-DE2CC6957D90}" type="pres">
      <dgm:prSet presAssocID="{B97ACFA6-FEE0-4B93-A725-04BF4B823F19}" presName="horzThree" presStyleCnt="0"/>
      <dgm:spPr/>
    </dgm:pt>
  </dgm:ptLst>
  <dgm:cxnLst>
    <dgm:cxn modelId="{63ED6A3C-61D3-4C70-BA51-85403E13316A}" srcId="{DFD7FA95-F2BF-4761-A55A-B77954238664}" destId="{B97ACFA6-FEE0-4B93-A725-04BF4B823F19}" srcOrd="0" destOrd="0" parTransId="{0762B531-3DA4-4D19-90F9-DA1F8A35F79C}" sibTransId="{EFEB3989-5E55-43B9-8C49-5BECE2684BBE}"/>
    <dgm:cxn modelId="{33C9AEDE-C678-46D2-B504-774ED97F4419}" type="presOf" srcId="{9CDE210B-1767-4D47-B7D2-F3530A6DBB15}" destId="{96C2BF89-B92A-48A4-BD99-A30C277FA102}" srcOrd="0" destOrd="0" presId="urn:microsoft.com/office/officeart/2005/8/layout/hierarchy4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2DDADEC9-0C80-4D74-BCFB-11ED1925B1DF}" type="presOf" srcId="{B3B361A7-8C1F-43D6-821E-7E6177192B45}" destId="{0F22521B-B374-47B0-A053-A2F3DB3C2E61}" srcOrd="0" destOrd="0" presId="urn:microsoft.com/office/officeart/2005/8/layout/hierarchy4"/>
    <dgm:cxn modelId="{A4722D8C-0164-4150-BA3B-A4BA97200B21}" type="presOf" srcId="{01EDC625-7B02-41B5-AC39-D04610A6F876}" destId="{19A724EE-C1D1-4BCC-B7B7-EEF7BA3FE1C0}" srcOrd="0" destOrd="0" presId="urn:microsoft.com/office/officeart/2005/8/layout/hierarchy4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E97BA915-EC84-4A13-83D9-D510934D0E3D}" type="presOf" srcId="{4CDA3084-05C5-40C7-AE88-E33F13969D4B}" destId="{7B4596E9-E9AA-420F-8EF5-94BD477EB59B}" srcOrd="0" destOrd="0" presId="urn:microsoft.com/office/officeart/2005/8/layout/hierarchy4"/>
    <dgm:cxn modelId="{3FE596A7-1D89-45D5-AD32-E54BEC1A48F1}" type="presOf" srcId="{DFD7FA95-F2BF-4761-A55A-B77954238664}" destId="{989B08D5-9794-47F3-AC20-B6D4F7F2D295}" srcOrd="0" destOrd="0" presId="urn:microsoft.com/office/officeart/2005/8/layout/hierarchy4"/>
    <dgm:cxn modelId="{EE27CD9C-5A8D-499F-914C-3611E80FF677}" srcId="{4CDA3084-05C5-40C7-AE88-E33F13969D4B}" destId="{01EDC625-7B02-41B5-AC39-D04610A6F876}" srcOrd="0" destOrd="0" parTransId="{CBF90882-27D8-4A6D-99B5-0F86AB885069}" sibTransId="{ADB7CAC8-4675-4B9A-A9D1-F1AC2CF68E89}"/>
    <dgm:cxn modelId="{58F87581-516F-409E-858D-50902F3F61FC}" type="presOf" srcId="{B97ACFA6-FEE0-4B93-A725-04BF4B823F19}" destId="{54D2CFD1-7439-4D58-B795-CFD7E5C758BE}" srcOrd="0" destOrd="0" presId="urn:microsoft.com/office/officeart/2005/8/layout/hierarchy4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67994F6D-7326-4947-A5B6-A102E441E8A9}" type="presParOf" srcId="{0F22521B-B374-47B0-A053-A2F3DB3C2E61}" destId="{CD6AE2A1-76E0-4DAC-82F4-CC9457226B71}" srcOrd="0" destOrd="0" presId="urn:microsoft.com/office/officeart/2005/8/layout/hierarchy4"/>
    <dgm:cxn modelId="{E295660E-93AD-409D-9AFE-DA4507DC3A84}" type="presParOf" srcId="{CD6AE2A1-76E0-4DAC-82F4-CC9457226B71}" destId="{96C2BF89-B92A-48A4-BD99-A30C277FA102}" srcOrd="0" destOrd="0" presId="urn:microsoft.com/office/officeart/2005/8/layout/hierarchy4"/>
    <dgm:cxn modelId="{33602200-BB7F-451B-9B77-29F36D7C6433}" type="presParOf" srcId="{CD6AE2A1-76E0-4DAC-82F4-CC9457226B71}" destId="{82619BD6-0FD1-472E-AED7-5EF89EE8A49B}" srcOrd="1" destOrd="0" presId="urn:microsoft.com/office/officeart/2005/8/layout/hierarchy4"/>
    <dgm:cxn modelId="{E4488AD1-1D19-4E5F-A060-EB6EC1FFA1B2}" type="presParOf" srcId="{CD6AE2A1-76E0-4DAC-82F4-CC9457226B71}" destId="{D90144B1-770D-4D68-931D-F2C97D8ED58C}" srcOrd="2" destOrd="0" presId="urn:microsoft.com/office/officeart/2005/8/layout/hierarchy4"/>
    <dgm:cxn modelId="{65D7AED6-D529-4749-9E01-6251EBE2E5BD}" type="presParOf" srcId="{D90144B1-770D-4D68-931D-F2C97D8ED58C}" destId="{575BD262-B83B-46AB-863B-A5BA984D44E9}" srcOrd="0" destOrd="0" presId="urn:microsoft.com/office/officeart/2005/8/layout/hierarchy4"/>
    <dgm:cxn modelId="{DD520BB9-711C-4C33-9FC4-DFC6F2F255DA}" type="presParOf" srcId="{575BD262-B83B-46AB-863B-A5BA984D44E9}" destId="{7B4596E9-E9AA-420F-8EF5-94BD477EB59B}" srcOrd="0" destOrd="0" presId="urn:microsoft.com/office/officeart/2005/8/layout/hierarchy4"/>
    <dgm:cxn modelId="{A09734D5-BBBB-40EE-BFCD-DB5EC4F7C377}" type="presParOf" srcId="{575BD262-B83B-46AB-863B-A5BA984D44E9}" destId="{D6A85FDA-B977-48A5-8DC0-22AEE3996C71}" srcOrd="1" destOrd="0" presId="urn:microsoft.com/office/officeart/2005/8/layout/hierarchy4"/>
    <dgm:cxn modelId="{DF47EFE6-58FD-44B2-9F65-FC99AEFBF62A}" type="presParOf" srcId="{575BD262-B83B-46AB-863B-A5BA984D44E9}" destId="{55A03C9E-9360-468B-BBC6-7F13823EFCBA}" srcOrd="2" destOrd="0" presId="urn:microsoft.com/office/officeart/2005/8/layout/hierarchy4"/>
    <dgm:cxn modelId="{765987CA-E64B-4B3A-85C2-27B3060089C6}" type="presParOf" srcId="{55A03C9E-9360-468B-BBC6-7F13823EFCBA}" destId="{526A4747-E21E-4C73-B6E8-8F143F393ED1}" srcOrd="0" destOrd="0" presId="urn:microsoft.com/office/officeart/2005/8/layout/hierarchy4"/>
    <dgm:cxn modelId="{42172321-C28A-4AAD-80D4-ADAA9D91FCB4}" type="presParOf" srcId="{526A4747-E21E-4C73-B6E8-8F143F393ED1}" destId="{19A724EE-C1D1-4BCC-B7B7-EEF7BA3FE1C0}" srcOrd="0" destOrd="0" presId="urn:microsoft.com/office/officeart/2005/8/layout/hierarchy4"/>
    <dgm:cxn modelId="{42588403-3D72-4D00-B919-7DD0F7F52625}" type="presParOf" srcId="{526A4747-E21E-4C73-B6E8-8F143F393ED1}" destId="{3CC75E1C-6265-4AE6-9267-ECFAC402BB00}" srcOrd="1" destOrd="0" presId="urn:microsoft.com/office/officeart/2005/8/layout/hierarchy4"/>
    <dgm:cxn modelId="{635A6CA7-12E8-4BFF-B852-1B921DF637F1}" type="presParOf" srcId="{D90144B1-770D-4D68-931D-F2C97D8ED58C}" destId="{E8FB7288-09CB-4FC4-9EF0-B1CB8E2D544A}" srcOrd="1" destOrd="0" presId="urn:microsoft.com/office/officeart/2005/8/layout/hierarchy4"/>
    <dgm:cxn modelId="{9EC36197-6AE0-4FA5-8CB4-17DF7DC9769C}" type="presParOf" srcId="{D90144B1-770D-4D68-931D-F2C97D8ED58C}" destId="{4CB14730-DBBB-4970-9E75-691194091B6F}" srcOrd="2" destOrd="0" presId="urn:microsoft.com/office/officeart/2005/8/layout/hierarchy4"/>
    <dgm:cxn modelId="{B5587777-683F-4E44-8030-A9D6939B2E93}" type="presParOf" srcId="{4CB14730-DBBB-4970-9E75-691194091B6F}" destId="{989B08D5-9794-47F3-AC20-B6D4F7F2D295}" srcOrd="0" destOrd="0" presId="urn:microsoft.com/office/officeart/2005/8/layout/hierarchy4"/>
    <dgm:cxn modelId="{11A55D5B-D6C3-4DAF-AB2B-3913E72A6304}" type="presParOf" srcId="{4CB14730-DBBB-4970-9E75-691194091B6F}" destId="{01B61A40-9012-48D1-B9FB-43991428836E}" srcOrd="1" destOrd="0" presId="urn:microsoft.com/office/officeart/2005/8/layout/hierarchy4"/>
    <dgm:cxn modelId="{A8D54C38-BADF-47F8-972E-143D93BF9117}" type="presParOf" srcId="{4CB14730-DBBB-4970-9E75-691194091B6F}" destId="{1885D856-EF57-472C-BCB0-BA6DF3A6C3D4}" srcOrd="2" destOrd="0" presId="urn:microsoft.com/office/officeart/2005/8/layout/hierarchy4"/>
    <dgm:cxn modelId="{CF904D64-76BA-4B38-ABE6-A5783D09A90D}" type="presParOf" srcId="{1885D856-EF57-472C-BCB0-BA6DF3A6C3D4}" destId="{C9A5F089-6CA7-4856-8C8A-AAAC2772764F}" srcOrd="0" destOrd="0" presId="urn:microsoft.com/office/officeart/2005/8/layout/hierarchy4"/>
    <dgm:cxn modelId="{7F9B1CF8-974D-46E1-AC3D-C4D28161ECDA}" type="presParOf" srcId="{C9A5F089-6CA7-4856-8C8A-AAAC2772764F}" destId="{54D2CFD1-7439-4D58-B795-CFD7E5C758BE}" srcOrd="0" destOrd="0" presId="urn:microsoft.com/office/officeart/2005/8/layout/hierarchy4"/>
    <dgm:cxn modelId="{9C18C87C-5B37-40D1-9B88-0ED9A17FB3D3}" type="presParOf" srcId="{C9A5F089-6CA7-4856-8C8A-AAAC2772764F}" destId="{2695C899-D256-43D6-90FB-DE2CC6957D90}" srcOrd="1" destOrd="0" presId="urn:microsoft.com/office/officeart/2005/8/layout/hierarchy4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6- Concluindo a auditoria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A auditoria está concluída quando todas as atividades foram realizadas e o relatório aprovado foi distribuído.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dirty="0" smtClean="0"/>
            <a:t>Convém que documentos de auditoria sejam retidos ou destruídos, conforme acordo entre as partes, considerando leis, procedimentos etc.,</a:t>
          </a:r>
          <a:endParaRPr lang="pt-BR" dirty="0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F9354405-81D1-4040-925E-D8D4D0675807}">
      <dgm:prSet/>
      <dgm:spPr/>
      <dgm:t>
        <a:bodyPr/>
        <a:lstStyle/>
        <a:p>
          <a:r>
            <a:rPr lang="pt-BR" dirty="0" smtClean="0"/>
            <a:t>A menos que requerido por lei nenhuma das partes deve revelar o conteúdo dos documentos sem a aprovação explícita do cliente da auditoria .</a:t>
          </a:r>
          <a:endParaRPr lang="pt-BR" dirty="0"/>
        </a:p>
      </dgm:t>
    </dgm:pt>
    <dgm:pt modelId="{BCF159CF-C4FA-4239-AC30-BED97464537A}" type="parTrans" cxnId="{A8E688FE-079E-46E1-9961-E9099172B7AC}">
      <dgm:prSet/>
      <dgm:spPr/>
    </dgm:pt>
    <dgm:pt modelId="{F947ABF3-AC3F-4065-9EB9-994989875DC8}" type="sibTrans" cxnId="{A8E688FE-079E-46E1-9961-E9099172B7AC}">
      <dgm:prSet/>
      <dgm:spPr/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3" custScaleY="9839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5A03C9E-9360-468B-BBC6-7F13823EFCBA}" type="pres">
      <dgm:prSet presAssocID="{4CDA3084-05C5-40C7-AE88-E33F13969D4B}" presName="horzTwo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3" custScaleY="9921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885D856-EF57-472C-BCB0-BA6DF3A6C3D4}" type="pres">
      <dgm:prSet presAssocID="{DFD7FA95-F2BF-4761-A55A-B77954238664}" presName="horzTwo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27F4B9A3-CF53-4F2F-888F-0AA6FB5FBD84}" type="pres">
      <dgm:prSet presAssocID="{F9354405-81D1-4040-925E-D8D4D0675807}" presName="vertTwo" presStyleCnt="0"/>
      <dgm:spPr/>
    </dgm:pt>
    <dgm:pt modelId="{982C5426-7AA1-41A6-9D22-046A5EDFFFA4}" type="pres">
      <dgm:prSet presAssocID="{F9354405-81D1-4040-925E-D8D4D0675807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2F00E9E-9E3C-427C-B071-22746A3098BC}" type="pres">
      <dgm:prSet presAssocID="{F9354405-81D1-4040-925E-D8D4D0675807}" presName="horzTwo" presStyleCnt="0"/>
      <dgm:spPr/>
    </dgm:pt>
  </dgm:ptLst>
  <dgm:cxnLst>
    <dgm:cxn modelId="{A8E688FE-079E-46E1-9961-E9099172B7AC}" srcId="{9CDE210B-1767-4D47-B7D2-F3530A6DBB15}" destId="{F9354405-81D1-4040-925E-D8D4D0675807}" srcOrd="2" destOrd="0" parTransId="{BCF159CF-C4FA-4239-AC30-BED97464537A}" sibTransId="{F947ABF3-AC3F-4065-9EB9-994989875DC8}"/>
    <dgm:cxn modelId="{92487B0E-63AA-48BE-B8E3-EB228AAE92F9}" type="presOf" srcId="{4CDA3084-05C5-40C7-AE88-E33F13969D4B}" destId="{7B4596E9-E9AA-420F-8EF5-94BD477EB59B}" srcOrd="0" destOrd="0" presId="urn:microsoft.com/office/officeart/2005/8/layout/hierarchy4"/>
    <dgm:cxn modelId="{A7940599-8880-4DFA-B56B-313088797452}" type="presOf" srcId="{B3B361A7-8C1F-43D6-821E-7E6177192B45}" destId="{0F22521B-B374-47B0-A053-A2F3DB3C2E61}" srcOrd="0" destOrd="0" presId="urn:microsoft.com/office/officeart/2005/8/layout/hierarchy4"/>
    <dgm:cxn modelId="{78FEE1F8-F783-4767-A703-2BACD4C793E9}" type="presOf" srcId="{9CDE210B-1767-4D47-B7D2-F3530A6DBB15}" destId="{96C2BF89-B92A-48A4-BD99-A30C277FA102}" srcOrd="0" destOrd="0" presId="urn:microsoft.com/office/officeart/2005/8/layout/hierarchy4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38DBB4AF-1CF0-4FD6-8D35-A05E79F2160A}" type="presOf" srcId="{F9354405-81D1-4040-925E-D8D4D0675807}" destId="{982C5426-7AA1-41A6-9D22-046A5EDFFFA4}" srcOrd="0" destOrd="0" presId="urn:microsoft.com/office/officeart/2005/8/layout/hierarchy4"/>
    <dgm:cxn modelId="{1A749481-CA93-4D01-9CE9-15F92260A1F9}" type="presOf" srcId="{DFD7FA95-F2BF-4761-A55A-B77954238664}" destId="{989B08D5-9794-47F3-AC20-B6D4F7F2D295}" srcOrd="0" destOrd="0" presId="urn:microsoft.com/office/officeart/2005/8/layout/hierarchy4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E1E9DC50-BBA4-4FDC-B531-44A979AD4BF3}" type="presParOf" srcId="{0F22521B-B374-47B0-A053-A2F3DB3C2E61}" destId="{CD6AE2A1-76E0-4DAC-82F4-CC9457226B71}" srcOrd="0" destOrd="0" presId="urn:microsoft.com/office/officeart/2005/8/layout/hierarchy4"/>
    <dgm:cxn modelId="{1C9EA02F-EA0B-4545-8765-A8A80C23C0FA}" type="presParOf" srcId="{CD6AE2A1-76E0-4DAC-82F4-CC9457226B71}" destId="{96C2BF89-B92A-48A4-BD99-A30C277FA102}" srcOrd="0" destOrd="0" presId="urn:microsoft.com/office/officeart/2005/8/layout/hierarchy4"/>
    <dgm:cxn modelId="{C2B0AD2B-5105-43B2-9037-1540A0043FF6}" type="presParOf" srcId="{CD6AE2A1-76E0-4DAC-82F4-CC9457226B71}" destId="{82619BD6-0FD1-472E-AED7-5EF89EE8A49B}" srcOrd="1" destOrd="0" presId="urn:microsoft.com/office/officeart/2005/8/layout/hierarchy4"/>
    <dgm:cxn modelId="{3A374EEC-C55A-4EB5-A387-102B15F8B3D6}" type="presParOf" srcId="{CD6AE2A1-76E0-4DAC-82F4-CC9457226B71}" destId="{D90144B1-770D-4D68-931D-F2C97D8ED58C}" srcOrd="2" destOrd="0" presId="urn:microsoft.com/office/officeart/2005/8/layout/hierarchy4"/>
    <dgm:cxn modelId="{D6924857-0E4D-4D31-B1CF-57A6B474C857}" type="presParOf" srcId="{D90144B1-770D-4D68-931D-F2C97D8ED58C}" destId="{575BD262-B83B-46AB-863B-A5BA984D44E9}" srcOrd="0" destOrd="0" presId="urn:microsoft.com/office/officeart/2005/8/layout/hierarchy4"/>
    <dgm:cxn modelId="{4F6E198C-42D2-4D0D-A04E-DDA5DF909E40}" type="presParOf" srcId="{575BD262-B83B-46AB-863B-A5BA984D44E9}" destId="{7B4596E9-E9AA-420F-8EF5-94BD477EB59B}" srcOrd="0" destOrd="0" presId="urn:microsoft.com/office/officeart/2005/8/layout/hierarchy4"/>
    <dgm:cxn modelId="{5D479566-3447-4C2F-A86E-0D5F399CBE72}" type="presParOf" srcId="{575BD262-B83B-46AB-863B-A5BA984D44E9}" destId="{55A03C9E-9360-468B-BBC6-7F13823EFCBA}" srcOrd="1" destOrd="0" presId="urn:microsoft.com/office/officeart/2005/8/layout/hierarchy4"/>
    <dgm:cxn modelId="{09DDF100-93D3-4C54-B785-05EBE2F4AFC7}" type="presParOf" srcId="{D90144B1-770D-4D68-931D-F2C97D8ED58C}" destId="{E8FB7288-09CB-4FC4-9EF0-B1CB8E2D544A}" srcOrd="1" destOrd="0" presId="urn:microsoft.com/office/officeart/2005/8/layout/hierarchy4"/>
    <dgm:cxn modelId="{0DBFF589-E2D6-45A7-AEAB-576ED172F41A}" type="presParOf" srcId="{D90144B1-770D-4D68-931D-F2C97D8ED58C}" destId="{4CB14730-DBBB-4970-9E75-691194091B6F}" srcOrd="2" destOrd="0" presId="urn:microsoft.com/office/officeart/2005/8/layout/hierarchy4"/>
    <dgm:cxn modelId="{A2D61F60-47C9-4DE9-9680-247ACB252D66}" type="presParOf" srcId="{4CB14730-DBBB-4970-9E75-691194091B6F}" destId="{989B08D5-9794-47F3-AC20-B6D4F7F2D295}" srcOrd="0" destOrd="0" presId="urn:microsoft.com/office/officeart/2005/8/layout/hierarchy4"/>
    <dgm:cxn modelId="{CCC26EE4-B207-4EDE-B432-5BF732AFC7EF}" type="presParOf" srcId="{4CB14730-DBBB-4970-9E75-691194091B6F}" destId="{1885D856-EF57-472C-BCB0-BA6DF3A6C3D4}" srcOrd="1" destOrd="0" presId="urn:microsoft.com/office/officeart/2005/8/layout/hierarchy4"/>
    <dgm:cxn modelId="{014C82E0-B4A6-4562-914A-E8BF2431573B}" type="presParOf" srcId="{D90144B1-770D-4D68-931D-F2C97D8ED58C}" destId="{C72478EB-7754-4CE2-B44D-89429CE41C09}" srcOrd="3" destOrd="0" presId="urn:microsoft.com/office/officeart/2005/8/layout/hierarchy4"/>
    <dgm:cxn modelId="{6B6F4F29-0F28-42B2-BD30-4C161D4F82C1}" type="presParOf" srcId="{D90144B1-770D-4D68-931D-F2C97D8ED58C}" destId="{27F4B9A3-CF53-4F2F-888F-0AA6FB5FBD84}" srcOrd="4" destOrd="0" presId="urn:microsoft.com/office/officeart/2005/8/layout/hierarchy4"/>
    <dgm:cxn modelId="{118AF140-70DA-4FB7-852F-2FBE3FF5FF4F}" type="presParOf" srcId="{27F4B9A3-CF53-4F2F-888F-0AA6FB5FBD84}" destId="{982C5426-7AA1-41A6-9D22-046A5EDFFFA4}" srcOrd="0" destOrd="0" presId="urn:microsoft.com/office/officeart/2005/8/layout/hierarchy4"/>
    <dgm:cxn modelId="{271D0AF9-0FB6-4A54-A834-41AC3EF4762D}" type="presParOf" srcId="{27F4B9A3-CF53-4F2F-888F-0AA6FB5FBD84}" destId="{02F00E9E-9E3C-427C-B071-22746A3098BC}" srcOrd="1" destOrd="0" presId="urn:microsoft.com/office/officeart/2005/8/layout/hierarchy4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7- Conduzindo ações de acompanhamento de auditoria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As conclusões da auditoria podem indicar a necessidade de ações:</a:t>
          </a:r>
        </a:p>
        <a:p>
          <a:r>
            <a:rPr lang="pt-BR" dirty="0" smtClean="0"/>
            <a:t>- corretivas;</a:t>
          </a:r>
        </a:p>
        <a:p>
          <a:r>
            <a:rPr lang="pt-BR" dirty="0" smtClean="0"/>
            <a:t>- preventivas;</a:t>
          </a:r>
        </a:p>
        <a:p>
          <a:r>
            <a:rPr lang="pt-BR" dirty="0" smtClean="0"/>
            <a:t>- de melhoria</a:t>
          </a:r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dirty="0" smtClean="0"/>
            <a:t>Essas ações devem ser decididas e realizadas pelo auditado em um prazo acordado e não são consideradas parte da auditoria.</a:t>
          </a:r>
          <a:endParaRPr lang="pt-BR" dirty="0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F9354405-81D1-4040-925E-D8D4D0675807}">
      <dgm:prSet/>
      <dgm:spPr/>
      <dgm:t>
        <a:bodyPr/>
        <a:lstStyle/>
        <a:p>
          <a:r>
            <a:rPr lang="pt-BR" dirty="0" smtClean="0"/>
            <a:t>O programa de auditoria pode especificar o acompanhamento por membros da equipe auditora o que agrega valor por usar a experiência adquirida.</a:t>
          </a:r>
          <a:endParaRPr lang="pt-BR" dirty="0"/>
        </a:p>
      </dgm:t>
    </dgm:pt>
    <dgm:pt modelId="{BCF159CF-C4FA-4239-AC30-BED97464537A}" type="parTrans" cxnId="{A8E688FE-079E-46E1-9961-E9099172B7AC}">
      <dgm:prSet/>
      <dgm:spPr/>
    </dgm:pt>
    <dgm:pt modelId="{F947ABF3-AC3F-4065-9EB9-994989875DC8}" type="sibTrans" cxnId="{A8E688FE-079E-46E1-9961-E9099172B7AC}">
      <dgm:prSet/>
      <dgm:spPr/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3" custScaleY="9839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5A03C9E-9360-468B-BBC6-7F13823EFCBA}" type="pres">
      <dgm:prSet presAssocID="{4CDA3084-05C5-40C7-AE88-E33F13969D4B}" presName="horzTwo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3" custScaleY="9921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885D856-EF57-472C-BCB0-BA6DF3A6C3D4}" type="pres">
      <dgm:prSet presAssocID="{DFD7FA95-F2BF-4761-A55A-B77954238664}" presName="horzTwo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27F4B9A3-CF53-4F2F-888F-0AA6FB5FBD84}" type="pres">
      <dgm:prSet presAssocID="{F9354405-81D1-4040-925E-D8D4D0675807}" presName="vertTwo" presStyleCnt="0"/>
      <dgm:spPr/>
    </dgm:pt>
    <dgm:pt modelId="{982C5426-7AA1-41A6-9D22-046A5EDFFFA4}" type="pres">
      <dgm:prSet presAssocID="{F9354405-81D1-4040-925E-D8D4D0675807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2F00E9E-9E3C-427C-B071-22746A3098BC}" type="pres">
      <dgm:prSet presAssocID="{F9354405-81D1-4040-925E-D8D4D0675807}" presName="horzTwo" presStyleCnt="0"/>
      <dgm:spPr/>
    </dgm:pt>
  </dgm:ptLst>
  <dgm:cxnLst>
    <dgm:cxn modelId="{F6E71CD3-5930-4C3D-BFD4-2C626D245566}" type="presOf" srcId="{DFD7FA95-F2BF-4761-A55A-B77954238664}" destId="{989B08D5-9794-47F3-AC20-B6D4F7F2D295}" srcOrd="0" destOrd="0" presId="urn:microsoft.com/office/officeart/2005/8/layout/hierarchy4"/>
    <dgm:cxn modelId="{A8E688FE-079E-46E1-9961-E9099172B7AC}" srcId="{9CDE210B-1767-4D47-B7D2-F3530A6DBB15}" destId="{F9354405-81D1-4040-925E-D8D4D0675807}" srcOrd="2" destOrd="0" parTransId="{BCF159CF-C4FA-4239-AC30-BED97464537A}" sibTransId="{F947ABF3-AC3F-4065-9EB9-994989875DC8}"/>
    <dgm:cxn modelId="{A1FC0BA4-3535-4538-9710-E7175950DD1D}" type="presOf" srcId="{4CDA3084-05C5-40C7-AE88-E33F13969D4B}" destId="{7B4596E9-E9AA-420F-8EF5-94BD477EB59B}" srcOrd="0" destOrd="0" presId="urn:microsoft.com/office/officeart/2005/8/layout/hierarchy4"/>
    <dgm:cxn modelId="{C8596B82-AF38-4F28-9F60-6FD0AEA15F37}" type="presOf" srcId="{F9354405-81D1-4040-925E-D8D4D0675807}" destId="{982C5426-7AA1-41A6-9D22-046A5EDFFFA4}" srcOrd="0" destOrd="0" presId="urn:microsoft.com/office/officeart/2005/8/layout/hierarchy4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6BB9D20C-492F-4E3B-A9AA-B548E9E0D333}" type="presOf" srcId="{9CDE210B-1767-4D47-B7D2-F3530A6DBB15}" destId="{96C2BF89-B92A-48A4-BD99-A30C277FA102}" srcOrd="0" destOrd="0" presId="urn:microsoft.com/office/officeart/2005/8/layout/hierarchy4"/>
    <dgm:cxn modelId="{F41FD04A-F89C-4E6E-BBBC-1F1C44603C87}" type="presOf" srcId="{B3B361A7-8C1F-43D6-821E-7E6177192B45}" destId="{0F22521B-B374-47B0-A053-A2F3DB3C2E61}" srcOrd="0" destOrd="0" presId="urn:microsoft.com/office/officeart/2005/8/layout/hierarchy4"/>
    <dgm:cxn modelId="{CFB99DC5-A894-4185-BE18-DE3245F84309}" type="presParOf" srcId="{0F22521B-B374-47B0-A053-A2F3DB3C2E61}" destId="{CD6AE2A1-76E0-4DAC-82F4-CC9457226B71}" srcOrd="0" destOrd="0" presId="urn:microsoft.com/office/officeart/2005/8/layout/hierarchy4"/>
    <dgm:cxn modelId="{88C7E7A8-3671-46F0-9EB3-9196D461E23A}" type="presParOf" srcId="{CD6AE2A1-76E0-4DAC-82F4-CC9457226B71}" destId="{96C2BF89-B92A-48A4-BD99-A30C277FA102}" srcOrd="0" destOrd="0" presId="urn:microsoft.com/office/officeart/2005/8/layout/hierarchy4"/>
    <dgm:cxn modelId="{4B9819BC-9FB2-4C67-B133-CE3DFCE21DEA}" type="presParOf" srcId="{CD6AE2A1-76E0-4DAC-82F4-CC9457226B71}" destId="{82619BD6-0FD1-472E-AED7-5EF89EE8A49B}" srcOrd="1" destOrd="0" presId="urn:microsoft.com/office/officeart/2005/8/layout/hierarchy4"/>
    <dgm:cxn modelId="{2BFBADD4-9DF0-4A87-B54A-83C282102F8A}" type="presParOf" srcId="{CD6AE2A1-76E0-4DAC-82F4-CC9457226B71}" destId="{D90144B1-770D-4D68-931D-F2C97D8ED58C}" srcOrd="2" destOrd="0" presId="urn:microsoft.com/office/officeart/2005/8/layout/hierarchy4"/>
    <dgm:cxn modelId="{78906630-8AAA-40CC-B04F-FCBE46C69E87}" type="presParOf" srcId="{D90144B1-770D-4D68-931D-F2C97D8ED58C}" destId="{575BD262-B83B-46AB-863B-A5BA984D44E9}" srcOrd="0" destOrd="0" presId="urn:microsoft.com/office/officeart/2005/8/layout/hierarchy4"/>
    <dgm:cxn modelId="{30BD91CA-90A8-4137-B39A-4BC4B91D439B}" type="presParOf" srcId="{575BD262-B83B-46AB-863B-A5BA984D44E9}" destId="{7B4596E9-E9AA-420F-8EF5-94BD477EB59B}" srcOrd="0" destOrd="0" presId="urn:microsoft.com/office/officeart/2005/8/layout/hierarchy4"/>
    <dgm:cxn modelId="{C00E9C0B-B67A-43C9-AA08-8B4E067FD3B8}" type="presParOf" srcId="{575BD262-B83B-46AB-863B-A5BA984D44E9}" destId="{55A03C9E-9360-468B-BBC6-7F13823EFCBA}" srcOrd="1" destOrd="0" presId="urn:microsoft.com/office/officeart/2005/8/layout/hierarchy4"/>
    <dgm:cxn modelId="{9D04B00A-E847-4F4C-A9D3-6D9AE0991A5F}" type="presParOf" srcId="{D90144B1-770D-4D68-931D-F2C97D8ED58C}" destId="{E8FB7288-09CB-4FC4-9EF0-B1CB8E2D544A}" srcOrd="1" destOrd="0" presId="urn:microsoft.com/office/officeart/2005/8/layout/hierarchy4"/>
    <dgm:cxn modelId="{274935F2-EA61-4ECA-AD6D-14AA8DA4175B}" type="presParOf" srcId="{D90144B1-770D-4D68-931D-F2C97D8ED58C}" destId="{4CB14730-DBBB-4970-9E75-691194091B6F}" srcOrd="2" destOrd="0" presId="urn:microsoft.com/office/officeart/2005/8/layout/hierarchy4"/>
    <dgm:cxn modelId="{A507FAE9-1FDE-4E45-81B4-28A4785F86B0}" type="presParOf" srcId="{4CB14730-DBBB-4970-9E75-691194091B6F}" destId="{989B08D5-9794-47F3-AC20-B6D4F7F2D295}" srcOrd="0" destOrd="0" presId="urn:microsoft.com/office/officeart/2005/8/layout/hierarchy4"/>
    <dgm:cxn modelId="{3D62B6D7-00FE-4728-A2E4-08D74FFA8A2B}" type="presParOf" srcId="{4CB14730-DBBB-4970-9E75-691194091B6F}" destId="{1885D856-EF57-472C-BCB0-BA6DF3A6C3D4}" srcOrd="1" destOrd="0" presId="urn:microsoft.com/office/officeart/2005/8/layout/hierarchy4"/>
    <dgm:cxn modelId="{5CA4471B-DBA3-463C-A0E8-286D9AB7F744}" type="presParOf" srcId="{D90144B1-770D-4D68-931D-F2C97D8ED58C}" destId="{C72478EB-7754-4CE2-B44D-89429CE41C09}" srcOrd="3" destOrd="0" presId="urn:microsoft.com/office/officeart/2005/8/layout/hierarchy4"/>
    <dgm:cxn modelId="{6AD4DA22-AFBE-4027-A1BE-C0432D30F519}" type="presParOf" srcId="{D90144B1-770D-4D68-931D-F2C97D8ED58C}" destId="{27F4B9A3-CF53-4F2F-888F-0AA6FB5FBD84}" srcOrd="4" destOrd="0" presId="urn:microsoft.com/office/officeart/2005/8/layout/hierarchy4"/>
    <dgm:cxn modelId="{25958476-2F10-4E08-8D42-66D2676BF8B6}" type="presParOf" srcId="{27F4B9A3-CF53-4F2F-888F-0AA6FB5FBD84}" destId="{982C5426-7AA1-41A6-9D22-046A5EDFFFA4}" srcOrd="0" destOrd="0" presId="urn:microsoft.com/office/officeart/2005/8/layout/hierarchy4"/>
    <dgm:cxn modelId="{0DB2ED08-A7DD-4A39-9585-FFDF7D947C53}" type="presParOf" srcId="{27F4B9A3-CF53-4F2F-888F-0AA6FB5FBD84}" destId="{02F00E9E-9E3C-427C-B071-22746A3098BC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AA0205-3E73-47DB-85F7-63CB2B8CC16A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FC58A90-C1D3-4818-8042-6D9B196C9134}">
      <dgm:prSet phldrT="[Texto]"/>
      <dgm:spPr/>
      <dgm:t>
        <a:bodyPr/>
        <a:lstStyle/>
        <a:p>
          <a:r>
            <a:rPr lang="pt-BR" dirty="0" smtClean="0"/>
            <a:t>Atributos do Auditor Ambiental</a:t>
          </a:r>
          <a:endParaRPr lang="pt-BR" dirty="0"/>
        </a:p>
      </dgm:t>
    </dgm:pt>
    <dgm:pt modelId="{CA3CDE47-6024-403D-BFF2-9F2CF5D61795}" type="parTrans" cxnId="{7472DFF1-EED0-473F-8404-164856C23B92}">
      <dgm:prSet/>
      <dgm:spPr/>
      <dgm:t>
        <a:bodyPr/>
        <a:lstStyle/>
        <a:p>
          <a:endParaRPr lang="pt-BR"/>
        </a:p>
      </dgm:t>
    </dgm:pt>
    <dgm:pt modelId="{287D0BCE-2983-4AE8-8D43-EBE60710B8D9}" type="sibTrans" cxnId="{7472DFF1-EED0-473F-8404-164856C23B92}">
      <dgm:prSet/>
      <dgm:spPr/>
      <dgm:t>
        <a:bodyPr/>
        <a:lstStyle/>
        <a:p>
          <a:endParaRPr lang="pt-BR"/>
        </a:p>
      </dgm:t>
    </dgm:pt>
    <dgm:pt modelId="{2FBBC400-4E7C-4105-9BE5-C98EC7EB8EA0}">
      <dgm:prSet phldrT="[Texto]"/>
      <dgm:spPr/>
      <dgm:t>
        <a:bodyPr/>
        <a:lstStyle/>
        <a:p>
          <a:r>
            <a:rPr lang="pt-BR" dirty="0" smtClean="0"/>
            <a:t>Ético</a:t>
          </a:r>
          <a:endParaRPr lang="pt-BR" dirty="0"/>
        </a:p>
      </dgm:t>
    </dgm:pt>
    <dgm:pt modelId="{9785CF23-B299-4EF6-92D3-6D940845EFE1}" type="parTrans" cxnId="{F4CFAC0F-7292-4D77-819F-26EF12CC3D8E}">
      <dgm:prSet/>
      <dgm:spPr/>
      <dgm:t>
        <a:bodyPr/>
        <a:lstStyle/>
        <a:p>
          <a:endParaRPr lang="pt-BR"/>
        </a:p>
      </dgm:t>
    </dgm:pt>
    <dgm:pt modelId="{8D384952-852B-4100-B441-8672791E8FF2}" type="sibTrans" cxnId="{F4CFAC0F-7292-4D77-819F-26EF12CC3D8E}">
      <dgm:prSet/>
      <dgm:spPr/>
      <dgm:t>
        <a:bodyPr/>
        <a:lstStyle/>
        <a:p>
          <a:endParaRPr lang="pt-BR"/>
        </a:p>
      </dgm:t>
    </dgm:pt>
    <dgm:pt modelId="{42F44CA4-877F-43FD-A595-BC7F73A5AFFE}">
      <dgm:prSet phldrT="[Texto]"/>
      <dgm:spPr/>
      <dgm:t>
        <a:bodyPr/>
        <a:lstStyle/>
        <a:p>
          <a:r>
            <a:rPr lang="pt-BR" dirty="0" smtClean="0"/>
            <a:t>Mente aberta</a:t>
          </a:r>
          <a:endParaRPr lang="pt-BR" dirty="0"/>
        </a:p>
      </dgm:t>
    </dgm:pt>
    <dgm:pt modelId="{7EFDC67D-34A4-49F3-B0B2-CD095A03C9C2}" type="parTrans" cxnId="{B5830492-748F-46A8-9B3E-AC6BF33A1990}">
      <dgm:prSet/>
      <dgm:spPr/>
      <dgm:t>
        <a:bodyPr/>
        <a:lstStyle/>
        <a:p>
          <a:endParaRPr lang="pt-BR"/>
        </a:p>
      </dgm:t>
    </dgm:pt>
    <dgm:pt modelId="{12C31EE2-0341-4EFA-A6AA-04DED6852A12}" type="sibTrans" cxnId="{B5830492-748F-46A8-9B3E-AC6BF33A1990}">
      <dgm:prSet/>
      <dgm:spPr/>
      <dgm:t>
        <a:bodyPr/>
        <a:lstStyle/>
        <a:p>
          <a:endParaRPr lang="pt-BR"/>
        </a:p>
      </dgm:t>
    </dgm:pt>
    <dgm:pt modelId="{ABACE931-078E-417B-A682-CF42117E15B0}">
      <dgm:prSet phldrT="[Texto]"/>
      <dgm:spPr/>
      <dgm:t>
        <a:bodyPr/>
        <a:lstStyle/>
        <a:p>
          <a:r>
            <a:rPr lang="pt-BR" dirty="0" smtClean="0"/>
            <a:t>Diplomático</a:t>
          </a:r>
          <a:endParaRPr lang="pt-BR" dirty="0"/>
        </a:p>
      </dgm:t>
    </dgm:pt>
    <dgm:pt modelId="{7CA51FFF-1C3C-4DBC-9A13-3DAEF4579430}" type="parTrans" cxnId="{F6359A1C-4A80-4A28-8160-6DF6AB57134B}">
      <dgm:prSet/>
      <dgm:spPr/>
      <dgm:t>
        <a:bodyPr/>
        <a:lstStyle/>
        <a:p>
          <a:endParaRPr lang="pt-BR"/>
        </a:p>
      </dgm:t>
    </dgm:pt>
    <dgm:pt modelId="{E68B2064-3206-4F8F-B503-A8CBB87835CF}" type="sibTrans" cxnId="{F6359A1C-4A80-4A28-8160-6DF6AB57134B}">
      <dgm:prSet/>
      <dgm:spPr/>
      <dgm:t>
        <a:bodyPr/>
        <a:lstStyle/>
        <a:p>
          <a:endParaRPr lang="pt-BR"/>
        </a:p>
      </dgm:t>
    </dgm:pt>
    <dgm:pt modelId="{B2C29F7E-EB9A-4255-AA72-46AA9FE08CF3}">
      <dgm:prSet phldrT="[Texto]"/>
      <dgm:spPr/>
      <dgm:t>
        <a:bodyPr/>
        <a:lstStyle/>
        <a:p>
          <a:r>
            <a:rPr lang="pt-BR" dirty="0" smtClean="0"/>
            <a:t>Observador</a:t>
          </a:r>
          <a:endParaRPr lang="pt-BR" dirty="0"/>
        </a:p>
      </dgm:t>
    </dgm:pt>
    <dgm:pt modelId="{B28AF8A2-D772-49B9-9A09-6E2C36DD1A21}" type="parTrans" cxnId="{F92F772C-8541-4FA6-9564-C94EB29DC304}">
      <dgm:prSet/>
      <dgm:spPr/>
      <dgm:t>
        <a:bodyPr/>
        <a:lstStyle/>
        <a:p>
          <a:endParaRPr lang="pt-BR"/>
        </a:p>
      </dgm:t>
    </dgm:pt>
    <dgm:pt modelId="{A516C933-D17F-4FC8-B1B0-36A71637CC21}" type="sibTrans" cxnId="{F92F772C-8541-4FA6-9564-C94EB29DC304}">
      <dgm:prSet/>
      <dgm:spPr/>
      <dgm:t>
        <a:bodyPr/>
        <a:lstStyle/>
        <a:p>
          <a:endParaRPr lang="pt-BR"/>
        </a:p>
      </dgm:t>
    </dgm:pt>
    <dgm:pt modelId="{2FF8E93B-AC48-40D4-95B6-D33E32B2CA65}">
      <dgm:prSet/>
      <dgm:spPr/>
      <dgm:t>
        <a:bodyPr/>
        <a:lstStyle/>
        <a:p>
          <a:r>
            <a:rPr lang="pt-BR" dirty="0" smtClean="0"/>
            <a:t>Perceptivo</a:t>
          </a:r>
          <a:endParaRPr lang="pt-BR" dirty="0"/>
        </a:p>
      </dgm:t>
    </dgm:pt>
    <dgm:pt modelId="{2276D1EC-FC51-4482-A81F-4FDD88D5786A}" type="parTrans" cxnId="{86B7AB89-F6FE-478A-B3FB-AE994ABC5112}">
      <dgm:prSet/>
      <dgm:spPr/>
      <dgm:t>
        <a:bodyPr/>
        <a:lstStyle/>
        <a:p>
          <a:endParaRPr lang="pt-BR"/>
        </a:p>
      </dgm:t>
    </dgm:pt>
    <dgm:pt modelId="{648B228F-4156-444E-A9F3-39937174DB37}" type="sibTrans" cxnId="{86B7AB89-F6FE-478A-B3FB-AE994ABC5112}">
      <dgm:prSet/>
      <dgm:spPr/>
      <dgm:t>
        <a:bodyPr/>
        <a:lstStyle/>
        <a:p>
          <a:endParaRPr lang="pt-BR"/>
        </a:p>
      </dgm:t>
    </dgm:pt>
    <dgm:pt modelId="{32ED2988-20AD-4CF4-A7BD-28ED2C54A261}">
      <dgm:prSet/>
      <dgm:spPr/>
      <dgm:t>
        <a:bodyPr/>
        <a:lstStyle/>
        <a:p>
          <a:r>
            <a:rPr lang="pt-BR" dirty="0" smtClean="0"/>
            <a:t>Versátil</a:t>
          </a:r>
          <a:endParaRPr lang="pt-BR" dirty="0"/>
        </a:p>
      </dgm:t>
    </dgm:pt>
    <dgm:pt modelId="{74DE05C0-D0F7-4E86-B145-C65B1C7AAB5E}" type="parTrans" cxnId="{3402D23F-88DD-4959-BCDA-76EBC8A7A725}">
      <dgm:prSet/>
      <dgm:spPr/>
      <dgm:t>
        <a:bodyPr/>
        <a:lstStyle/>
        <a:p>
          <a:endParaRPr lang="pt-BR"/>
        </a:p>
      </dgm:t>
    </dgm:pt>
    <dgm:pt modelId="{B0BADFBF-D6E0-4E4D-845A-319A303521CB}" type="sibTrans" cxnId="{3402D23F-88DD-4959-BCDA-76EBC8A7A725}">
      <dgm:prSet/>
      <dgm:spPr/>
      <dgm:t>
        <a:bodyPr/>
        <a:lstStyle/>
        <a:p>
          <a:endParaRPr lang="pt-BR"/>
        </a:p>
      </dgm:t>
    </dgm:pt>
    <dgm:pt modelId="{9565D88C-CDE6-4315-B3C4-5FD83345AA88}">
      <dgm:prSet/>
      <dgm:spPr/>
      <dgm:t>
        <a:bodyPr/>
        <a:lstStyle/>
        <a:p>
          <a:r>
            <a:rPr lang="pt-BR" dirty="0" smtClean="0"/>
            <a:t>Tenaz</a:t>
          </a:r>
          <a:endParaRPr lang="pt-BR" dirty="0"/>
        </a:p>
      </dgm:t>
    </dgm:pt>
    <dgm:pt modelId="{C8FAD52A-FB8E-439A-A344-F961E9D8EE85}" type="parTrans" cxnId="{7B9B5311-2711-4919-8C9E-3F3207F9DA7E}">
      <dgm:prSet/>
      <dgm:spPr/>
      <dgm:t>
        <a:bodyPr/>
        <a:lstStyle/>
        <a:p>
          <a:endParaRPr lang="pt-BR"/>
        </a:p>
      </dgm:t>
    </dgm:pt>
    <dgm:pt modelId="{7627F883-FB84-4F3C-9EC3-C9618BACC442}" type="sibTrans" cxnId="{7B9B5311-2711-4919-8C9E-3F3207F9DA7E}">
      <dgm:prSet/>
      <dgm:spPr/>
      <dgm:t>
        <a:bodyPr/>
        <a:lstStyle/>
        <a:p>
          <a:endParaRPr lang="pt-BR"/>
        </a:p>
      </dgm:t>
    </dgm:pt>
    <dgm:pt modelId="{57939CD1-1038-4A29-9C0B-1A0679981AB2}">
      <dgm:prSet/>
      <dgm:spPr/>
      <dgm:t>
        <a:bodyPr/>
        <a:lstStyle/>
        <a:p>
          <a:r>
            <a:rPr lang="pt-BR" dirty="0" smtClean="0"/>
            <a:t>Decisivo</a:t>
          </a:r>
          <a:endParaRPr lang="pt-BR" dirty="0"/>
        </a:p>
      </dgm:t>
    </dgm:pt>
    <dgm:pt modelId="{A36486E4-9F32-4297-9BE2-8AB4B333AC8A}" type="parTrans" cxnId="{15DB0C3B-16C5-4A4C-BF71-47A8F5ED56B8}">
      <dgm:prSet/>
      <dgm:spPr/>
      <dgm:t>
        <a:bodyPr/>
        <a:lstStyle/>
        <a:p>
          <a:endParaRPr lang="pt-BR"/>
        </a:p>
      </dgm:t>
    </dgm:pt>
    <dgm:pt modelId="{9F5DB01C-A178-4564-9138-B099ABC1844E}" type="sibTrans" cxnId="{15DB0C3B-16C5-4A4C-BF71-47A8F5ED56B8}">
      <dgm:prSet/>
      <dgm:spPr/>
      <dgm:t>
        <a:bodyPr/>
        <a:lstStyle/>
        <a:p>
          <a:endParaRPr lang="pt-BR"/>
        </a:p>
      </dgm:t>
    </dgm:pt>
    <dgm:pt modelId="{430A8AB8-B6F7-4922-9BDB-3D23268104D7}">
      <dgm:prSet/>
      <dgm:spPr/>
      <dgm:t>
        <a:bodyPr/>
        <a:lstStyle/>
        <a:p>
          <a:r>
            <a:rPr lang="pt-BR" dirty="0" smtClean="0"/>
            <a:t>Auto- confiante</a:t>
          </a:r>
          <a:endParaRPr lang="pt-BR" dirty="0"/>
        </a:p>
      </dgm:t>
    </dgm:pt>
    <dgm:pt modelId="{2CE9EBE5-D10B-442F-889D-AA8F298BA636}" type="parTrans" cxnId="{A55CA43F-5610-4C4D-A073-7988C0C85892}">
      <dgm:prSet/>
      <dgm:spPr/>
      <dgm:t>
        <a:bodyPr/>
        <a:lstStyle/>
        <a:p>
          <a:endParaRPr lang="pt-BR"/>
        </a:p>
      </dgm:t>
    </dgm:pt>
    <dgm:pt modelId="{4B5E4222-0C7B-49E7-8118-4C3420708576}" type="sibTrans" cxnId="{A55CA43F-5610-4C4D-A073-7988C0C85892}">
      <dgm:prSet/>
      <dgm:spPr/>
      <dgm:t>
        <a:bodyPr/>
        <a:lstStyle/>
        <a:p>
          <a:endParaRPr lang="pt-BR"/>
        </a:p>
      </dgm:t>
    </dgm:pt>
    <dgm:pt modelId="{5CDBFC38-986C-4BE1-A8B2-12C9E23E15F2}" type="pres">
      <dgm:prSet presAssocID="{33AA0205-3E73-47DB-85F7-63CB2B8CC16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0DAA1A0-5E2C-4981-94CA-90BC90B26A72}" type="pres">
      <dgm:prSet presAssocID="{CFC58A90-C1D3-4818-8042-6D9B196C9134}" presName="centerShape" presStyleLbl="node0" presStyleIdx="0" presStyleCnt="1"/>
      <dgm:spPr/>
      <dgm:t>
        <a:bodyPr/>
        <a:lstStyle/>
        <a:p>
          <a:endParaRPr lang="pt-BR"/>
        </a:p>
      </dgm:t>
    </dgm:pt>
    <dgm:pt modelId="{45BA910A-8FA8-4731-BF84-0CCC334400FC}" type="pres">
      <dgm:prSet presAssocID="{9785CF23-B299-4EF6-92D3-6D940845EFE1}" presName="Name9" presStyleLbl="parChTrans1D2" presStyleIdx="0" presStyleCnt="9"/>
      <dgm:spPr/>
      <dgm:t>
        <a:bodyPr/>
        <a:lstStyle/>
        <a:p>
          <a:endParaRPr lang="pt-BR"/>
        </a:p>
      </dgm:t>
    </dgm:pt>
    <dgm:pt modelId="{15DCA6C9-F277-4009-84C4-FABCDC7D80BE}" type="pres">
      <dgm:prSet presAssocID="{9785CF23-B299-4EF6-92D3-6D940845EFE1}" presName="connTx" presStyleLbl="parChTrans1D2" presStyleIdx="0" presStyleCnt="9"/>
      <dgm:spPr/>
      <dgm:t>
        <a:bodyPr/>
        <a:lstStyle/>
        <a:p>
          <a:endParaRPr lang="pt-BR"/>
        </a:p>
      </dgm:t>
    </dgm:pt>
    <dgm:pt modelId="{0E7645E8-51B2-47A0-8810-F9864A7B15E1}" type="pres">
      <dgm:prSet presAssocID="{2FBBC400-4E7C-4105-9BE5-C98EC7EB8EA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BA9A92-C0A1-4DD9-A95F-32B7D75621EC}" type="pres">
      <dgm:prSet presAssocID="{7EFDC67D-34A4-49F3-B0B2-CD095A03C9C2}" presName="Name9" presStyleLbl="parChTrans1D2" presStyleIdx="1" presStyleCnt="9"/>
      <dgm:spPr/>
      <dgm:t>
        <a:bodyPr/>
        <a:lstStyle/>
        <a:p>
          <a:endParaRPr lang="pt-BR"/>
        </a:p>
      </dgm:t>
    </dgm:pt>
    <dgm:pt modelId="{DC3F7950-DBDB-4996-AE82-3FB359D2BB8A}" type="pres">
      <dgm:prSet presAssocID="{7EFDC67D-34A4-49F3-B0B2-CD095A03C9C2}" presName="connTx" presStyleLbl="parChTrans1D2" presStyleIdx="1" presStyleCnt="9"/>
      <dgm:spPr/>
      <dgm:t>
        <a:bodyPr/>
        <a:lstStyle/>
        <a:p>
          <a:endParaRPr lang="pt-BR"/>
        </a:p>
      </dgm:t>
    </dgm:pt>
    <dgm:pt modelId="{3D6BC85B-8C09-4A9E-8C8B-2FA89FAE8573}" type="pres">
      <dgm:prSet presAssocID="{42F44CA4-877F-43FD-A595-BC7F73A5AFF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2974410-7F2F-407A-98A2-8D241A326426}" type="pres">
      <dgm:prSet presAssocID="{7CA51FFF-1C3C-4DBC-9A13-3DAEF4579430}" presName="Name9" presStyleLbl="parChTrans1D2" presStyleIdx="2" presStyleCnt="9"/>
      <dgm:spPr/>
      <dgm:t>
        <a:bodyPr/>
        <a:lstStyle/>
        <a:p>
          <a:endParaRPr lang="pt-BR"/>
        </a:p>
      </dgm:t>
    </dgm:pt>
    <dgm:pt modelId="{257AF1C7-1BD0-4D16-8773-940635C84011}" type="pres">
      <dgm:prSet presAssocID="{7CA51FFF-1C3C-4DBC-9A13-3DAEF4579430}" presName="connTx" presStyleLbl="parChTrans1D2" presStyleIdx="2" presStyleCnt="9"/>
      <dgm:spPr/>
      <dgm:t>
        <a:bodyPr/>
        <a:lstStyle/>
        <a:p>
          <a:endParaRPr lang="pt-BR"/>
        </a:p>
      </dgm:t>
    </dgm:pt>
    <dgm:pt modelId="{6D51DF58-E7BE-4F2B-BC54-74D1B61A6090}" type="pres">
      <dgm:prSet presAssocID="{ABACE931-078E-417B-A682-CF42117E15B0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B329D26-062D-4643-96AA-B8677A99F846}" type="pres">
      <dgm:prSet presAssocID="{B28AF8A2-D772-49B9-9A09-6E2C36DD1A21}" presName="Name9" presStyleLbl="parChTrans1D2" presStyleIdx="3" presStyleCnt="9"/>
      <dgm:spPr/>
      <dgm:t>
        <a:bodyPr/>
        <a:lstStyle/>
        <a:p>
          <a:endParaRPr lang="pt-BR"/>
        </a:p>
      </dgm:t>
    </dgm:pt>
    <dgm:pt modelId="{D0FF3325-94CC-4B00-A5F1-F850299337E0}" type="pres">
      <dgm:prSet presAssocID="{B28AF8A2-D772-49B9-9A09-6E2C36DD1A21}" presName="connTx" presStyleLbl="parChTrans1D2" presStyleIdx="3" presStyleCnt="9"/>
      <dgm:spPr/>
      <dgm:t>
        <a:bodyPr/>
        <a:lstStyle/>
        <a:p>
          <a:endParaRPr lang="pt-BR"/>
        </a:p>
      </dgm:t>
    </dgm:pt>
    <dgm:pt modelId="{89031BBA-5860-47A4-820D-5D0FBF53D5D7}" type="pres">
      <dgm:prSet presAssocID="{B2C29F7E-EB9A-4255-AA72-46AA9FE08CF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485C53-F556-4516-9A06-81BF57BFB1A1}" type="pres">
      <dgm:prSet presAssocID="{2276D1EC-FC51-4482-A81F-4FDD88D5786A}" presName="Name9" presStyleLbl="parChTrans1D2" presStyleIdx="4" presStyleCnt="9"/>
      <dgm:spPr/>
      <dgm:t>
        <a:bodyPr/>
        <a:lstStyle/>
        <a:p>
          <a:endParaRPr lang="pt-BR"/>
        </a:p>
      </dgm:t>
    </dgm:pt>
    <dgm:pt modelId="{94C2F452-E272-4ABD-A55E-6EFD647644E7}" type="pres">
      <dgm:prSet presAssocID="{2276D1EC-FC51-4482-A81F-4FDD88D5786A}" presName="connTx" presStyleLbl="parChTrans1D2" presStyleIdx="4" presStyleCnt="9"/>
      <dgm:spPr/>
      <dgm:t>
        <a:bodyPr/>
        <a:lstStyle/>
        <a:p>
          <a:endParaRPr lang="pt-BR"/>
        </a:p>
      </dgm:t>
    </dgm:pt>
    <dgm:pt modelId="{8978B860-C5AD-4C8D-9186-410E0D962AAA}" type="pres">
      <dgm:prSet presAssocID="{2FF8E93B-AC48-40D4-95B6-D33E32B2CA65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E633CCE-5644-4C23-99F1-CE0D61CBE0A8}" type="pres">
      <dgm:prSet presAssocID="{74DE05C0-D0F7-4E86-B145-C65B1C7AAB5E}" presName="Name9" presStyleLbl="parChTrans1D2" presStyleIdx="5" presStyleCnt="9"/>
      <dgm:spPr/>
      <dgm:t>
        <a:bodyPr/>
        <a:lstStyle/>
        <a:p>
          <a:endParaRPr lang="pt-BR"/>
        </a:p>
      </dgm:t>
    </dgm:pt>
    <dgm:pt modelId="{5C83F6D7-C3C8-4CC8-9994-CA98F3845019}" type="pres">
      <dgm:prSet presAssocID="{74DE05C0-D0F7-4E86-B145-C65B1C7AAB5E}" presName="connTx" presStyleLbl="parChTrans1D2" presStyleIdx="5" presStyleCnt="9"/>
      <dgm:spPr/>
      <dgm:t>
        <a:bodyPr/>
        <a:lstStyle/>
        <a:p>
          <a:endParaRPr lang="pt-BR"/>
        </a:p>
      </dgm:t>
    </dgm:pt>
    <dgm:pt modelId="{5EC38994-9B82-44C8-B1F8-3934C4BDDADF}" type="pres">
      <dgm:prSet presAssocID="{32ED2988-20AD-4CF4-A7BD-28ED2C54A26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B04AF13-F82E-402A-85F8-E323ADFE96AE}" type="pres">
      <dgm:prSet presAssocID="{C8FAD52A-FB8E-439A-A344-F961E9D8EE85}" presName="Name9" presStyleLbl="parChTrans1D2" presStyleIdx="6" presStyleCnt="9"/>
      <dgm:spPr/>
      <dgm:t>
        <a:bodyPr/>
        <a:lstStyle/>
        <a:p>
          <a:endParaRPr lang="pt-BR"/>
        </a:p>
      </dgm:t>
    </dgm:pt>
    <dgm:pt modelId="{605096B3-CE78-4A2C-9501-DC49555966A4}" type="pres">
      <dgm:prSet presAssocID="{C8FAD52A-FB8E-439A-A344-F961E9D8EE85}" presName="connTx" presStyleLbl="parChTrans1D2" presStyleIdx="6" presStyleCnt="9"/>
      <dgm:spPr/>
      <dgm:t>
        <a:bodyPr/>
        <a:lstStyle/>
        <a:p>
          <a:endParaRPr lang="pt-BR"/>
        </a:p>
      </dgm:t>
    </dgm:pt>
    <dgm:pt modelId="{2C491546-CBF0-4104-A0A0-87DDB472E61C}" type="pres">
      <dgm:prSet presAssocID="{9565D88C-CDE6-4315-B3C4-5FD83345AA88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ABBCD7-CCE5-481F-B40A-2CD71044CC7B}" type="pres">
      <dgm:prSet presAssocID="{A36486E4-9F32-4297-9BE2-8AB4B333AC8A}" presName="Name9" presStyleLbl="parChTrans1D2" presStyleIdx="7" presStyleCnt="9"/>
      <dgm:spPr/>
      <dgm:t>
        <a:bodyPr/>
        <a:lstStyle/>
        <a:p>
          <a:endParaRPr lang="pt-BR"/>
        </a:p>
      </dgm:t>
    </dgm:pt>
    <dgm:pt modelId="{8511856C-BAA8-4636-AD3C-ECC9BA5EE1B0}" type="pres">
      <dgm:prSet presAssocID="{A36486E4-9F32-4297-9BE2-8AB4B333AC8A}" presName="connTx" presStyleLbl="parChTrans1D2" presStyleIdx="7" presStyleCnt="9"/>
      <dgm:spPr/>
      <dgm:t>
        <a:bodyPr/>
        <a:lstStyle/>
        <a:p>
          <a:endParaRPr lang="pt-BR"/>
        </a:p>
      </dgm:t>
    </dgm:pt>
    <dgm:pt modelId="{70982760-835E-47DD-BFB1-6F4E1736921E}" type="pres">
      <dgm:prSet presAssocID="{57939CD1-1038-4A29-9C0B-1A0679981AB2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1E43E50-FB4D-473D-90D7-A483E960529F}" type="pres">
      <dgm:prSet presAssocID="{2CE9EBE5-D10B-442F-889D-AA8F298BA636}" presName="Name9" presStyleLbl="parChTrans1D2" presStyleIdx="8" presStyleCnt="9"/>
      <dgm:spPr/>
      <dgm:t>
        <a:bodyPr/>
        <a:lstStyle/>
        <a:p>
          <a:endParaRPr lang="pt-BR"/>
        </a:p>
      </dgm:t>
    </dgm:pt>
    <dgm:pt modelId="{808E7864-C58A-44D9-B9BD-08B376F86C0E}" type="pres">
      <dgm:prSet presAssocID="{2CE9EBE5-D10B-442F-889D-AA8F298BA636}" presName="connTx" presStyleLbl="parChTrans1D2" presStyleIdx="8" presStyleCnt="9"/>
      <dgm:spPr/>
      <dgm:t>
        <a:bodyPr/>
        <a:lstStyle/>
        <a:p>
          <a:endParaRPr lang="pt-BR"/>
        </a:p>
      </dgm:t>
    </dgm:pt>
    <dgm:pt modelId="{14915BD0-D5CB-45F6-A018-20D372152E38}" type="pres">
      <dgm:prSet presAssocID="{430A8AB8-B6F7-4922-9BDB-3D23268104D7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6646208-D7A9-443D-B0E3-E054E13E288C}" type="presOf" srcId="{9785CF23-B299-4EF6-92D3-6D940845EFE1}" destId="{15DCA6C9-F277-4009-84C4-FABCDC7D80BE}" srcOrd="1" destOrd="0" presId="urn:microsoft.com/office/officeart/2005/8/layout/radial1"/>
    <dgm:cxn modelId="{7472DFF1-EED0-473F-8404-164856C23B92}" srcId="{33AA0205-3E73-47DB-85F7-63CB2B8CC16A}" destId="{CFC58A90-C1D3-4818-8042-6D9B196C9134}" srcOrd="0" destOrd="0" parTransId="{CA3CDE47-6024-403D-BFF2-9F2CF5D61795}" sibTransId="{287D0BCE-2983-4AE8-8D43-EBE60710B8D9}"/>
    <dgm:cxn modelId="{7CB1019E-B26D-4415-A0B8-89BDEE7D47F7}" type="presOf" srcId="{2276D1EC-FC51-4482-A81F-4FDD88D5786A}" destId="{94C2F452-E272-4ABD-A55E-6EFD647644E7}" srcOrd="1" destOrd="0" presId="urn:microsoft.com/office/officeart/2005/8/layout/radial1"/>
    <dgm:cxn modelId="{8C985A87-B007-4FF0-8ABC-E73201D2F82A}" type="presOf" srcId="{42F44CA4-877F-43FD-A595-BC7F73A5AFFE}" destId="{3D6BC85B-8C09-4A9E-8C8B-2FA89FAE8573}" srcOrd="0" destOrd="0" presId="urn:microsoft.com/office/officeart/2005/8/layout/radial1"/>
    <dgm:cxn modelId="{8112F1DC-AFCF-4ECF-AE85-4FB97AE98CDA}" type="presOf" srcId="{9565D88C-CDE6-4315-B3C4-5FD83345AA88}" destId="{2C491546-CBF0-4104-A0A0-87DDB472E61C}" srcOrd="0" destOrd="0" presId="urn:microsoft.com/office/officeart/2005/8/layout/radial1"/>
    <dgm:cxn modelId="{3402D23F-88DD-4959-BCDA-76EBC8A7A725}" srcId="{CFC58A90-C1D3-4818-8042-6D9B196C9134}" destId="{32ED2988-20AD-4CF4-A7BD-28ED2C54A261}" srcOrd="5" destOrd="0" parTransId="{74DE05C0-D0F7-4E86-B145-C65B1C7AAB5E}" sibTransId="{B0BADFBF-D6E0-4E4D-845A-319A303521CB}"/>
    <dgm:cxn modelId="{F4CFAC0F-7292-4D77-819F-26EF12CC3D8E}" srcId="{CFC58A90-C1D3-4818-8042-6D9B196C9134}" destId="{2FBBC400-4E7C-4105-9BE5-C98EC7EB8EA0}" srcOrd="0" destOrd="0" parTransId="{9785CF23-B299-4EF6-92D3-6D940845EFE1}" sibTransId="{8D384952-852B-4100-B441-8672791E8FF2}"/>
    <dgm:cxn modelId="{A024DAD2-64BA-42B6-A7B4-A5A09FCD377A}" type="presOf" srcId="{57939CD1-1038-4A29-9C0B-1A0679981AB2}" destId="{70982760-835E-47DD-BFB1-6F4E1736921E}" srcOrd="0" destOrd="0" presId="urn:microsoft.com/office/officeart/2005/8/layout/radial1"/>
    <dgm:cxn modelId="{98782D54-3423-48A8-9C22-B4F99F71E271}" type="presOf" srcId="{A36486E4-9F32-4297-9BE2-8AB4B333AC8A}" destId="{C9ABBCD7-CCE5-481F-B40A-2CD71044CC7B}" srcOrd="0" destOrd="0" presId="urn:microsoft.com/office/officeart/2005/8/layout/radial1"/>
    <dgm:cxn modelId="{ACFB37CC-1CDA-4863-AB48-DFFD37C8331B}" type="presOf" srcId="{7CA51FFF-1C3C-4DBC-9A13-3DAEF4579430}" destId="{257AF1C7-1BD0-4D16-8773-940635C84011}" srcOrd="1" destOrd="0" presId="urn:microsoft.com/office/officeart/2005/8/layout/radial1"/>
    <dgm:cxn modelId="{4D085900-A766-4AC6-B72D-6903C5ADD1BF}" type="presOf" srcId="{B2C29F7E-EB9A-4255-AA72-46AA9FE08CF3}" destId="{89031BBA-5860-47A4-820D-5D0FBF53D5D7}" srcOrd="0" destOrd="0" presId="urn:microsoft.com/office/officeart/2005/8/layout/radial1"/>
    <dgm:cxn modelId="{8C551F65-6A25-44D1-9D74-517E33CB4569}" type="presOf" srcId="{C8FAD52A-FB8E-439A-A344-F961E9D8EE85}" destId="{AB04AF13-F82E-402A-85F8-E323ADFE96AE}" srcOrd="0" destOrd="0" presId="urn:microsoft.com/office/officeart/2005/8/layout/radial1"/>
    <dgm:cxn modelId="{B5830492-748F-46A8-9B3E-AC6BF33A1990}" srcId="{CFC58A90-C1D3-4818-8042-6D9B196C9134}" destId="{42F44CA4-877F-43FD-A595-BC7F73A5AFFE}" srcOrd="1" destOrd="0" parTransId="{7EFDC67D-34A4-49F3-B0B2-CD095A03C9C2}" sibTransId="{12C31EE2-0341-4EFA-A6AA-04DED6852A12}"/>
    <dgm:cxn modelId="{86B7AB89-F6FE-478A-B3FB-AE994ABC5112}" srcId="{CFC58A90-C1D3-4818-8042-6D9B196C9134}" destId="{2FF8E93B-AC48-40D4-95B6-D33E32B2CA65}" srcOrd="4" destOrd="0" parTransId="{2276D1EC-FC51-4482-A81F-4FDD88D5786A}" sibTransId="{648B228F-4156-444E-A9F3-39937174DB37}"/>
    <dgm:cxn modelId="{A55CA43F-5610-4C4D-A073-7988C0C85892}" srcId="{CFC58A90-C1D3-4818-8042-6D9B196C9134}" destId="{430A8AB8-B6F7-4922-9BDB-3D23268104D7}" srcOrd="8" destOrd="0" parTransId="{2CE9EBE5-D10B-442F-889D-AA8F298BA636}" sibTransId="{4B5E4222-0C7B-49E7-8118-4C3420708576}"/>
    <dgm:cxn modelId="{98035F43-F6E0-4AB0-AC91-EDE7A84A11B1}" type="presOf" srcId="{2CE9EBE5-D10B-442F-889D-AA8F298BA636}" destId="{808E7864-C58A-44D9-B9BD-08B376F86C0E}" srcOrd="1" destOrd="0" presId="urn:microsoft.com/office/officeart/2005/8/layout/radial1"/>
    <dgm:cxn modelId="{70BDDCDA-062C-4CCF-89B4-9F93C083793A}" type="presOf" srcId="{33AA0205-3E73-47DB-85F7-63CB2B8CC16A}" destId="{5CDBFC38-986C-4BE1-A8B2-12C9E23E15F2}" srcOrd="0" destOrd="0" presId="urn:microsoft.com/office/officeart/2005/8/layout/radial1"/>
    <dgm:cxn modelId="{5B5136C4-39FD-4AC9-8316-9C9F519F87B5}" type="presOf" srcId="{2276D1EC-FC51-4482-A81F-4FDD88D5786A}" destId="{F3485C53-F556-4516-9A06-81BF57BFB1A1}" srcOrd="0" destOrd="0" presId="urn:microsoft.com/office/officeart/2005/8/layout/radial1"/>
    <dgm:cxn modelId="{09A56B1D-4E65-4AE8-B523-9D21709F18E4}" type="presOf" srcId="{7EFDC67D-34A4-49F3-B0B2-CD095A03C9C2}" destId="{9CBA9A92-C0A1-4DD9-A95F-32B7D75621EC}" srcOrd="0" destOrd="0" presId="urn:microsoft.com/office/officeart/2005/8/layout/radial1"/>
    <dgm:cxn modelId="{3BDA88A7-79E7-485C-9D75-0C0A9C5E5F7C}" type="presOf" srcId="{32ED2988-20AD-4CF4-A7BD-28ED2C54A261}" destId="{5EC38994-9B82-44C8-B1F8-3934C4BDDADF}" srcOrd="0" destOrd="0" presId="urn:microsoft.com/office/officeart/2005/8/layout/radial1"/>
    <dgm:cxn modelId="{25AC58EA-4967-475D-82C5-B73C862A20AB}" type="presOf" srcId="{7CA51FFF-1C3C-4DBC-9A13-3DAEF4579430}" destId="{12974410-7F2F-407A-98A2-8D241A326426}" srcOrd="0" destOrd="0" presId="urn:microsoft.com/office/officeart/2005/8/layout/radial1"/>
    <dgm:cxn modelId="{7C69276A-4AEC-44CD-A4F9-F68F857F4590}" type="presOf" srcId="{74DE05C0-D0F7-4E86-B145-C65B1C7AAB5E}" destId="{5C83F6D7-C3C8-4CC8-9994-CA98F3845019}" srcOrd="1" destOrd="0" presId="urn:microsoft.com/office/officeart/2005/8/layout/radial1"/>
    <dgm:cxn modelId="{52EEA141-F8F2-41F4-97FF-B730260644A1}" type="presOf" srcId="{B28AF8A2-D772-49B9-9A09-6E2C36DD1A21}" destId="{D0FF3325-94CC-4B00-A5F1-F850299337E0}" srcOrd="1" destOrd="0" presId="urn:microsoft.com/office/officeart/2005/8/layout/radial1"/>
    <dgm:cxn modelId="{11D7890F-EF8E-4142-9A5C-449D8C7B7029}" type="presOf" srcId="{74DE05C0-D0F7-4E86-B145-C65B1C7AAB5E}" destId="{4E633CCE-5644-4C23-99F1-CE0D61CBE0A8}" srcOrd="0" destOrd="0" presId="urn:microsoft.com/office/officeart/2005/8/layout/radial1"/>
    <dgm:cxn modelId="{798A3360-8773-417B-AAD5-775BA267585C}" type="presOf" srcId="{2FBBC400-4E7C-4105-9BE5-C98EC7EB8EA0}" destId="{0E7645E8-51B2-47A0-8810-F9864A7B15E1}" srcOrd="0" destOrd="0" presId="urn:microsoft.com/office/officeart/2005/8/layout/radial1"/>
    <dgm:cxn modelId="{15DB0C3B-16C5-4A4C-BF71-47A8F5ED56B8}" srcId="{CFC58A90-C1D3-4818-8042-6D9B196C9134}" destId="{57939CD1-1038-4A29-9C0B-1A0679981AB2}" srcOrd="7" destOrd="0" parTransId="{A36486E4-9F32-4297-9BE2-8AB4B333AC8A}" sibTransId="{9F5DB01C-A178-4564-9138-B099ABC1844E}"/>
    <dgm:cxn modelId="{7B9B5311-2711-4919-8C9E-3F3207F9DA7E}" srcId="{CFC58A90-C1D3-4818-8042-6D9B196C9134}" destId="{9565D88C-CDE6-4315-B3C4-5FD83345AA88}" srcOrd="6" destOrd="0" parTransId="{C8FAD52A-FB8E-439A-A344-F961E9D8EE85}" sibTransId="{7627F883-FB84-4F3C-9EC3-C9618BACC442}"/>
    <dgm:cxn modelId="{1C5FE79E-76CF-47B1-8EEB-C3D3E334E7CF}" type="presOf" srcId="{7EFDC67D-34A4-49F3-B0B2-CD095A03C9C2}" destId="{DC3F7950-DBDB-4996-AE82-3FB359D2BB8A}" srcOrd="1" destOrd="0" presId="urn:microsoft.com/office/officeart/2005/8/layout/radial1"/>
    <dgm:cxn modelId="{E44B9178-DB36-4F11-9681-D70A3325BD85}" type="presOf" srcId="{430A8AB8-B6F7-4922-9BDB-3D23268104D7}" destId="{14915BD0-D5CB-45F6-A018-20D372152E38}" srcOrd="0" destOrd="0" presId="urn:microsoft.com/office/officeart/2005/8/layout/radial1"/>
    <dgm:cxn modelId="{862709A6-D534-419E-BF2F-D88AE743FB65}" type="presOf" srcId="{C8FAD52A-FB8E-439A-A344-F961E9D8EE85}" destId="{605096B3-CE78-4A2C-9501-DC49555966A4}" srcOrd="1" destOrd="0" presId="urn:microsoft.com/office/officeart/2005/8/layout/radial1"/>
    <dgm:cxn modelId="{E4750567-FFB7-4963-B78D-FD027E62A62F}" type="presOf" srcId="{CFC58A90-C1D3-4818-8042-6D9B196C9134}" destId="{90DAA1A0-5E2C-4981-94CA-90BC90B26A72}" srcOrd="0" destOrd="0" presId="urn:microsoft.com/office/officeart/2005/8/layout/radial1"/>
    <dgm:cxn modelId="{C1840353-F1AC-4411-9C95-472345EE8A07}" type="presOf" srcId="{2CE9EBE5-D10B-442F-889D-AA8F298BA636}" destId="{31E43E50-FB4D-473D-90D7-A483E960529F}" srcOrd="0" destOrd="0" presId="urn:microsoft.com/office/officeart/2005/8/layout/radial1"/>
    <dgm:cxn modelId="{3FE14AEE-774B-494A-8D4B-272CC5487E43}" type="presOf" srcId="{9785CF23-B299-4EF6-92D3-6D940845EFE1}" destId="{45BA910A-8FA8-4731-BF84-0CCC334400FC}" srcOrd="0" destOrd="0" presId="urn:microsoft.com/office/officeart/2005/8/layout/radial1"/>
    <dgm:cxn modelId="{F92F772C-8541-4FA6-9564-C94EB29DC304}" srcId="{CFC58A90-C1D3-4818-8042-6D9B196C9134}" destId="{B2C29F7E-EB9A-4255-AA72-46AA9FE08CF3}" srcOrd="3" destOrd="0" parTransId="{B28AF8A2-D772-49B9-9A09-6E2C36DD1A21}" sibTransId="{A516C933-D17F-4FC8-B1B0-36A71637CC21}"/>
    <dgm:cxn modelId="{EFAA4188-A826-4204-A645-9963FC2EC454}" type="presOf" srcId="{A36486E4-9F32-4297-9BE2-8AB4B333AC8A}" destId="{8511856C-BAA8-4636-AD3C-ECC9BA5EE1B0}" srcOrd="1" destOrd="0" presId="urn:microsoft.com/office/officeart/2005/8/layout/radial1"/>
    <dgm:cxn modelId="{B395DBF3-FBCE-416C-BD8E-BB12E0F04679}" type="presOf" srcId="{2FF8E93B-AC48-40D4-95B6-D33E32B2CA65}" destId="{8978B860-C5AD-4C8D-9186-410E0D962AAA}" srcOrd="0" destOrd="0" presId="urn:microsoft.com/office/officeart/2005/8/layout/radial1"/>
    <dgm:cxn modelId="{84F7D972-9479-408C-88A0-D984BAC60349}" type="presOf" srcId="{ABACE931-078E-417B-A682-CF42117E15B0}" destId="{6D51DF58-E7BE-4F2B-BC54-74D1B61A6090}" srcOrd="0" destOrd="0" presId="urn:microsoft.com/office/officeart/2005/8/layout/radial1"/>
    <dgm:cxn modelId="{F6359A1C-4A80-4A28-8160-6DF6AB57134B}" srcId="{CFC58A90-C1D3-4818-8042-6D9B196C9134}" destId="{ABACE931-078E-417B-A682-CF42117E15B0}" srcOrd="2" destOrd="0" parTransId="{7CA51FFF-1C3C-4DBC-9A13-3DAEF4579430}" sibTransId="{E68B2064-3206-4F8F-B503-A8CBB87835CF}"/>
    <dgm:cxn modelId="{B54DE2E1-8269-411D-9233-4DCF3536EF2A}" type="presOf" srcId="{B28AF8A2-D772-49B9-9A09-6E2C36DD1A21}" destId="{3B329D26-062D-4643-96AA-B8677A99F846}" srcOrd="0" destOrd="0" presId="urn:microsoft.com/office/officeart/2005/8/layout/radial1"/>
    <dgm:cxn modelId="{D269661F-8C12-4CE1-8F3B-57ADE209F2F1}" type="presParOf" srcId="{5CDBFC38-986C-4BE1-A8B2-12C9E23E15F2}" destId="{90DAA1A0-5E2C-4981-94CA-90BC90B26A72}" srcOrd="0" destOrd="0" presId="urn:microsoft.com/office/officeart/2005/8/layout/radial1"/>
    <dgm:cxn modelId="{FFD1DB84-4080-4185-95CE-9AC71BFC6176}" type="presParOf" srcId="{5CDBFC38-986C-4BE1-A8B2-12C9E23E15F2}" destId="{45BA910A-8FA8-4731-BF84-0CCC334400FC}" srcOrd="1" destOrd="0" presId="urn:microsoft.com/office/officeart/2005/8/layout/radial1"/>
    <dgm:cxn modelId="{1EED9304-29BE-4AD1-8C6E-E3E58B09572B}" type="presParOf" srcId="{45BA910A-8FA8-4731-BF84-0CCC334400FC}" destId="{15DCA6C9-F277-4009-84C4-FABCDC7D80BE}" srcOrd="0" destOrd="0" presId="urn:microsoft.com/office/officeart/2005/8/layout/radial1"/>
    <dgm:cxn modelId="{A308EF0F-0BBF-4646-9EB4-8604012C09AC}" type="presParOf" srcId="{5CDBFC38-986C-4BE1-A8B2-12C9E23E15F2}" destId="{0E7645E8-51B2-47A0-8810-F9864A7B15E1}" srcOrd="2" destOrd="0" presId="urn:microsoft.com/office/officeart/2005/8/layout/radial1"/>
    <dgm:cxn modelId="{61E1122A-232E-4CBA-A90A-6DBDE8192CD5}" type="presParOf" srcId="{5CDBFC38-986C-4BE1-A8B2-12C9E23E15F2}" destId="{9CBA9A92-C0A1-4DD9-A95F-32B7D75621EC}" srcOrd="3" destOrd="0" presId="urn:microsoft.com/office/officeart/2005/8/layout/radial1"/>
    <dgm:cxn modelId="{3291E801-C272-4E4B-B665-FF7F90A0B70D}" type="presParOf" srcId="{9CBA9A92-C0A1-4DD9-A95F-32B7D75621EC}" destId="{DC3F7950-DBDB-4996-AE82-3FB359D2BB8A}" srcOrd="0" destOrd="0" presId="urn:microsoft.com/office/officeart/2005/8/layout/radial1"/>
    <dgm:cxn modelId="{3FF2B53D-D082-4F9A-B12E-3E8914688776}" type="presParOf" srcId="{5CDBFC38-986C-4BE1-A8B2-12C9E23E15F2}" destId="{3D6BC85B-8C09-4A9E-8C8B-2FA89FAE8573}" srcOrd="4" destOrd="0" presId="urn:microsoft.com/office/officeart/2005/8/layout/radial1"/>
    <dgm:cxn modelId="{EC4311C2-DC86-410F-A1B2-DF2633A2EF3A}" type="presParOf" srcId="{5CDBFC38-986C-4BE1-A8B2-12C9E23E15F2}" destId="{12974410-7F2F-407A-98A2-8D241A326426}" srcOrd="5" destOrd="0" presId="urn:microsoft.com/office/officeart/2005/8/layout/radial1"/>
    <dgm:cxn modelId="{B5805182-E39F-4920-A1A2-AD15D268D602}" type="presParOf" srcId="{12974410-7F2F-407A-98A2-8D241A326426}" destId="{257AF1C7-1BD0-4D16-8773-940635C84011}" srcOrd="0" destOrd="0" presId="urn:microsoft.com/office/officeart/2005/8/layout/radial1"/>
    <dgm:cxn modelId="{681E3AE5-D584-424B-B766-68947FE1F99F}" type="presParOf" srcId="{5CDBFC38-986C-4BE1-A8B2-12C9E23E15F2}" destId="{6D51DF58-E7BE-4F2B-BC54-74D1B61A6090}" srcOrd="6" destOrd="0" presId="urn:microsoft.com/office/officeart/2005/8/layout/radial1"/>
    <dgm:cxn modelId="{918EB139-F506-44F3-AEAE-62A1A8BD4C8C}" type="presParOf" srcId="{5CDBFC38-986C-4BE1-A8B2-12C9E23E15F2}" destId="{3B329D26-062D-4643-96AA-B8677A99F846}" srcOrd="7" destOrd="0" presId="urn:microsoft.com/office/officeart/2005/8/layout/radial1"/>
    <dgm:cxn modelId="{070FAE62-ABFF-45D8-83DC-7049B470D972}" type="presParOf" srcId="{3B329D26-062D-4643-96AA-B8677A99F846}" destId="{D0FF3325-94CC-4B00-A5F1-F850299337E0}" srcOrd="0" destOrd="0" presId="urn:microsoft.com/office/officeart/2005/8/layout/radial1"/>
    <dgm:cxn modelId="{C366B104-6A6D-4E7D-8C19-A42030E1F8C9}" type="presParOf" srcId="{5CDBFC38-986C-4BE1-A8B2-12C9E23E15F2}" destId="{89031BBA-5860-47A4-820D-5D0FBF53D5D7}" srcOrd="8" destOrd="0" presId="urn:microsoft.com/office/officeart/2005/8/layout/radial1"/>
    <dgm:cxn modelId="{78AA4AF2-DC81-4BBA-B733-B4AB3A52B500}" type="presParOf" srcId="{5CDBFC38-986C-4BE1-A8B2-12C9E23E15F2}" destId="{F3485C53-F556-4516-9A06-81BF57BFB1A1}" srcOrd="9" destOrd="0" presId="urn:microsoft.com/office/officeart/2005/8/layout/radial1"/>
    <dgm:cxn modelId="{E3039B12-31D5-42BF-A18F-511F5687590A}" type="presParOf" srcId="{F3485C53-F556-4516-9A06-81BF57BFB1A1}" destId="{94C2F452-E272-4ABD-A55E-6EFD647644E7}" srcOrd="0" destOrd="0" presId="urn:microsoft.com/office/officeart/2005/8/layout/radial1"/>
    <dgm:cxn modelId="{113AC2C5-0489-4CFB-ABD1-3A3220060E5A}" type="presParOf" srcId="{5CDBFC38-986C-4BE1-A8B2-12C9E23E15F2}" destId="{8978B860-C5AD-4C8D-9186-410E0D962AAA}" srcOrd="10" destOrd="0" presId="urn:microsoft.com/office/officeart/2005/8/layout/radial1"/>
    <dgm:cxn modelId="{EDF8A167-20E1-4597-B1B1-0C36D8D8DC1F}" type="presParOf" srcId="{5CDBFC38-986C-4BE1-A8B2-12C9E23E15F2}" destId="{4E633CCE-5644-4C23-99F1-CE0D61CBE0A8}" srcOrd="11" destOrd="0" presId="urn:microsoft.com/office/officeart/2005/8/layout/radial1"/>
    <dgm:cxn modelId="{11767016-0864-4EF8-B7FB-1A98A718E471}" type="presParOf" srcId="{4E633CCE-5644-4C23-99F1-CE0D61CBE0A8}" destId="{5C83F6D7-C3C8-4CC8-9994-CA98F3845019}" srcOrd="0" destOrd="0" presId="urn:microsoft.com/office/officeart/2005/8/layout/radial1"/>
    <dgm:cxn modelId="{C56033C7-D7B9-4C7B-B092-7C932793A9B2}" type="presParOf" srcId="{5CDBFC38-986C-4BE1-A8B2-12C9E23E15F2}" destId="{5EC38994-9B82-44C8-B1F8-3934C4BDDADF}" srcOrd="12" destOrd="0" presId="urn:microsoft.com/office/officeart/2005/8/layout/radial1"/>
    <dgm:cxn modelId="{6B20440B-17DC-4294-9C60-7E0BB0AB23F8}" type="presParOf" srcId="{5CDBFC38-986C-4BE1-A8B2-12C9E23E15F2}" destId="{AB04AF13-F82E-402A-85F8-E323ADFE96AE}" srcOrd="13" destOrd="0" presId="urn:microsoft.com/office/officeart/2005/8/layout/radial1"/>
    <dgm:cxn modelId="{BCC03F8C-ABF3-4C36-BF51-C298485DC19F}" type="presParOf" srcId="{AB04AF13-F82E-402A-85F8-E323ADFE96AE}" destId="{605096B3-CE78-4A2C-9501-DC49555966A4}" srcOrd="0" destOrd="0" presId="urn:microsoft.com/office/officeart/2005/8/layout/radial1"/>
    <dgm:cxn modelId="{C083C56C-2D46-4755-A284-AA67808F26DE}" type="presParOf" srcId="{5CDBFC38-986C-4BE1-A8B2-12C9E23E15F2}" destId="{2C491546-CBF0-4104-A0A0-87DDB472E61C}" srcOrd="14" destOrd="0" presId="urn:microsoft.com/office/officeart/2005/8/layout/radial1"/>
    <dgm:cxn modelId="{34A0C0EF-09C9-4B66-8DBE-6676323BE73D}" type="presParOf" srcId="{5CDBFC38-986C-4BE1-A8B2-12C9E23E15F2}" destId="{C9ABBCD7-CCE5-481F-B40A-2CD71044CC7B}" srcOrd="15" destOrd="0" presId="urn:microsoft.com/office/officeart/2005/8/layout/radial1"/>
    <dgm:cxn modelId="{D8507909-F22D-4878-81CE-D827F0499E7D}" type="presParOf" srcId="{C9ABBCD7-CCE5-481F-B40A-2CD71044CC7B}" destId="{8511856C-BAA8-4636-AD3C-ECC9BA5EE1B0}" srcOrd="0" destOrd="0" presId="urn:microsoft.com/office/officeart/2005/8/layout/radial1"/>
    <dgm:cxn modelId="{B568BDB0-6150-48E1-9617-6CAB30EEA630}" type="presParOf" srcId="{5CDBFC38-986C-4BE1-A8B2-12C9E23E15F2}" destId="{70982760-835E-47DD-BFB1-6F4E1736921E}" srcOrd="16" destOrd="0" presId="urn:microsoft.com/office/officeart/2005/8/layout/radial1"/>
    <dgm:cxn modelId="{98A962F9-178F-441F-AEE5-74FA484AA6EF}" type="presParOf" srcId="{5CDBFC38-986C-4BE1-A8B2-12C9E23E15F2}" destId="{31E43E50-FB4D-473D-90D7-A483E960529F}" srcOrd="17" destOrd="0" presId="urn:microsoft.com/office/officeart/2005/8/layout/radial1"/>
    <dgm:cxn modelId="{36100F6D-FEF2-40E8-B0B0-3E6BB5DEDD9F}" type="presParOf" srcId="{31E43E50-FB4D-473D-90D7-A483E960529F}" destId="{808E7864-C58A-44D9-B9BD-08B376F86C0E}" srcOrd="0" destOrd="0" presId="urn:microsoft.com/office/officeart/2005/8/layout/radial1"/>
    <dgm:cxn modelId="{3FD97FE8-7C68-433D-B1F7-2F3729F2379C}" type="presParOf" srcId="{5CDBFC38-986C-4BE1-A8B2-12C9E23E15F2}" destId="{14915BD0-D5CB-45F6-A018-20D372152E38}" srcOrd="18" destOrd="0" presId="urn:microsoft.com/office/officeart/2005/8/layout/radial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79D1AA-12DD-4284-BC76-EB6A23CAEC1C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A1E5217-D22C-43EC-B906-771648A4BD3F}">
      <dgm:prSet phldrT="[Texto]"/>
      <dgm:spPr/>
      <dgm:t>
        <a:bodyPr/>
        <a:lstStyle/>
        <a:p>
          <a:r>
            <a:rPr lang="pt-BR" dirty="0" smtClean="0"/>
            <a:t>Normas de Gestão Ambiental</a:t>
          </a:r>
          <a:endParaRPr lang="pt-BR" dirty="0"/>
        </a:p>
      </dgm:t>
    </dgm:pt>
    <dgm:pt modelId="{19F806EC-C7B4-4FB4-AB66-9F781AAFEB81}" type="parTrans" cxnId="{39900106-4735-4A65-BBEE-8F300088AA03}">
      <dgm:prSet/>
      <dgm:spPr/>
      <dgm:t>
        <a:bodyPr/>
        <a:lstStyle/>
        <a:p>
          <a:endParaRPr lang="pt-BR"/>
        </a:p>
      </dgm:t>
    </dgm:pt>
    <dgm:pt modelId="{F842F164-630F-48B7-A107-7342B58284F4}" type="sibTrans" cxnId="{39900106-4735-4A65-BBEE-8F300088AA03}">
      <dgm:prSet/>
      <dgm:spPr/>
      <dgm:t>
        <a:bodyPr/>
        <a:lstStyle/>
        <a:p>
          <a:endParaRPr lang="pt-BR"/>
        </a:p>
      </dgm:t>
    </dgm:pt>
    <dgm:pt modelId="{34FC9EE2-13F9-4B8E-9779-08844DF281DE}">
      <dgm:prSet phldrT="[Texto]"/>
      <dgm:spPr/>
      <dgm:t>
        <a:bodyPr/>
        <a:lstStyle/>
        <a:p>
          <a:r>
            <a:rPr lang="pt-BR" dirty="0" smtClean="0"/>
            <a:t>BS 7750</a:t>
          </a:r>
        </a:p>
        <a:p>
          <a:r>
            <a:rPr lang="pt-BR" dirty="0" smtClean="0"/>
            <a:t>(Britânica)</a:t>
          </a:r>
          <a:endParaRPr lang="pt-BR" dirty="0"/>
        </a:p>
      </dgm:t>
    </dgm:pt>
    <dgm:pt modelId="{BFFCCCCE-EBD5-4FD7-8B32-0C2D2800CE1D}" type="parTrans" cxnId="{907ADC8F-AB19-4E96-BA16-29C2FB021519}">
      <dgm:prSet/>
      <dgm:spPr/>
      <dgm:t>
        <a:bodyPr/>
        <a:lstStyle/>
        <a:p>
          <a:endParaRPr lang="pt-BR"/>
        </a:p>
      </dgm:t>
    </dgm:pt>
    <dgm:pt modelId="{1E3187A0-8D4A-4C37-9BC5-234ACE13DDDC}" type="sibTrans" cxnId="{907ADC8F-AB19-4E96-BA16-29C2FB021519}">
      <dgm:prSet/>
      <dgm:spPr/>
      <dgm:t>
        <a:bodyPr/>
        <a:lstStyle/>
        <a:p>
          <a:endParaRPr lang="pt-BR"/>
        </a:p>
      </dgm:t>
    </dgm:pt>
    <dgm:pt modelId="{A89E3CAA-7111-44DF-B732-ECD27D4F0729}">
      <dgm:prSet phldrT="[Texto]"/>
      <dgm:spPr/>
      <dgm:t>
        <a:bodyPr/>
        <a:lstStyle/>
        <a:p>
          <a:r>
            <a:rPr lang="pt-BR" dirty="0" smtClean="0"/>
            <a:t>EMAS</a:t>
          </a:r>
        </a:p>
        <a:p>
          <a:r>
            <a:rPr lang="pt-BR" dirty="0" smtClean="0"/>
            <a:t>(U.E.)</a:t>
          </a:r>
          <a:endParaRPr lang="pt-BR" dirty="0"/>
        </a:p>
      </dgm:t>
    </dgm:pt>
    <dgm:pt modelId="{AAE52CA8-B5B7-4B1C-B442-CD8FC5FB7209}" type="parTrans" cxnId="{0E80A321-D83A-4202-962C-5C4C89452B0A}">
      <dgm:prSet/>
      <dgm:spPr/>
      <dgm:t>
        <a:bodyPr/>
        <a:lstStyle/>
        <a:p>
          <a:endParaRPr lang="pt-BR"/>
        </a:p>
      </dgm:t>
    </dgm:pt>
    <dgm:pt modelId="{276B74EB-5329-4865-B05F-C7DB57CA63D0}" type="sibTrans" cxnId="{0E80A321-D83A-4202-962C-5C4C89452B0A}">
      <dgm:prSet/>
      <dgm:spPr/>
      <dgm:t>
        <a:bodyPr/>
        <a:lstStyle/>
        <a:p>
          <a:endParaRPr lang="pt-BR"/>
        </a:p>
      </dgm:t>
    </dgm:pt>
    <dgm:pt modelId="{20C30B83-400B-4274-8CD4-A22EDB0496F1}">
      <dgm:prSet phldrT="[Texto]"/>
      <dgm:spPr/>
      <dgm:t>
        <a:bodyPr/>
        <a:lstStyle/>
        <a:p>
          <a:r>
            <a:rPr lang="pt-BR" dirty="0" smtClean="0"/>
            <a:t>ISO 14000</a:t>
          </a:r>
          <a:endParaRPr lang="pt-BR" dirty="0"/>
        </a:p>
      </dgm:t>
    </dgm:pt>
    <dgm:pt modelId="{1018E3AA-2D50-4E1A-AA3F-CF227B3955DC}" type="parTrans" cxnId="{B970345F-42DC-494A-A132-259F193DD965}">
      <dgm:prSet/>
      <dgm:spPr/>
      <dgm:t>
        <a:bodyPr/>
        <a:lstStyle/>
        <a:p>
          <a:endParaRPr lang="pt-BR"/>
        </a:p>
      </dgm:t>
    </dgm:pt>
    <dgm:pt modelId="{CC5A787D-055B-4355-A2C5-F42392765E84}" type="sibTrans" cxnId="{B970345F-42DC-494A-A132-259F193DD965}">
      <dgm:prSet/>
      <dgm:spPr/>
      <dgm:t>
        <a:bodyPr/>
        <a:lstStyle/>
        <a:p>
          <a:endParaRPr lang="pt-BR"/>
        </a:p>
      </dgm:t>
    </dgm:pt>
    <dgm:pt modelId="{AFC518F9-47DC-4729-8FC2-3D7D2C53588F}" type="pres">
      <dgm:prSet presAssocID="{AB79D1AA-12DD-4284-BC76-EB6A23CAEC1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9D0CBDB-E736-4EBF-989F-B9721C6D9E98}" type="pres">
      <dgm:prSet presAssocID="{FA1E5217-D22C-43EC-B906-771648A4BD3F}" presName="centerShape" presStyleLbl="node0" presStyleIdx="0" presStyleCnt="1"/>
      <dgm:spPr/>
      <dgm:t>
        <a:bodyPr/>
        <a:lstStyle/>
        <a:p>
          <a:endParaRPr lang="pt-BR"/>
        </a:p>
      </dgm:t>
    </dgm:pt>
    <dgm:pt modelId="{C913037D-762B-4ED6-B582-2FD3075C856D}" type="pres">
      <dgm:prSet presAssocID="{BFFCCCCE-EBD5-4FD7-8B32-0C2D2800CE1D}" presName="Name9" presStyleLbl="parChTrans1D2" presStyleIdx="0" presStyleCnt="3"/>
      <dgm:spPr/>
      <dgm:t>
        <a:bodyPr/>
        <a:lstStyle/>
        <a:p>
          <a:endParaRPr lang="pt-BR"/>
        </a:p>
      </dgm:t>
    </dgm:pt>
    <dgm:pt modelId="{466410C0-B355-4FE5-969A-3E9A7159910D}" type="pres">
      <dgm:prSet presAssocID="{BFFCCCCE-EBD5-4FD7-8B32-0C2D2800CE1D}" presName="connTx" presStyleLbl="parChTrans1D2" presStyleIdx="0" presStyleCnt="3"/>
      <dgm:spPr/>
      <dgm:t>
        <a:bodyPr/>
        <a:lstStyle/>
        <a:p>
          <a:endParaRPr lang="pt-BR"/>
        </a:p>
      </dgm:t>
    </dgm:pt>
    <dgm:pt modelId="{4C819308-38EF-406B-A5EC-ED7A13AF606A}" type="pres">
      <dgm:prSet presAssocID="{34FC9EE2-13F9-4B8E-9779-08844DF281D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0942738-42E4-4561-ABC9-8DAAD12C7901}" type="pres">
      <dgm:prSet presAssocID="{AAE52CA8-B5B7-4B1C-B442-CD8FC5FB7209}" presName="Name9" presStyleLbl="parChTrans1D2" presStyleIdx="1" presStyleCnt="3"/>
      <dgm:spPr/>
      <dgm:t>
        <a:bodyPr/>
        <a:lstStyle/>
        <a:p>
          <a:endParaRPr lang="pt-BR"/>
        </a:p>
      </dgm:t>
    </dgm:pt>
    <dgm:pt modelId="{9EF79A28-D9CE-464B-8EA1-BB958ED17C14}" type="pres">
      <dgm:prSet presAssocID="{AAE52CA8-B5B7-4B1C-B442-CD8FC5FB7209}" presName="connTx" presStyleLbl="parChTrans1D2" presStyleIdx="1" presStyleCnt="3"/>
      <dgm:spPr/>
      <dgm:t>
        <a:bodyPr/>
        <a:lstStyle/>
        <a:p>
          <a:endParaRPr lang="pt-BR"/>
        </a:p>
      </dgm:t>
    </dgm:pt>
    <dgm:pt modelId="{8C2B61EA-B411-4461-94C4-62C896677857}" type="pres">
      <dgm:prSet presAssocID="{A89E3CAA-7111-44DF-B732-ECD27D4F072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24389D9-CB61-43EF-BC23-F44986326A15}" type="pres">
      <dgm:prSet presAssocID="{1018E3AA-2D50-4E1A-AA3F-CF227B3955DC}" presName="Name9" presStyleLbl="parChTrans1D2" presStyleIdx="2" presStyleCnt="3"/>
      <dgm:spPr/>
      <dgm:t>
        <a:bodyPr/>
        <a:lstStyle/>
        <a:p>
          <a:endParaRPr lang="pt-BR"/>
        </a:p>
      </dgm:t>
    </dgm:pt>
    <dgm:pt modelId="{9C99C5C0-F3C9-445D-AE10-672468F58713}" type="pres">
      <dgm:prSet presAssocID="{1018E3AA-2D50-4E1A-AA3F-CF227B3955DC}" presName="connTx" presStyleLbl="parChTrans1D2" presStyleIdx="2" presStyleCnt="3"/>
      <dgm:spPr/>
      <dgm:t>
        <a:bodyPr/>
        <a:lstStyle/>
        <a:p>
          <a:endParaRPr lang="pt-BR"/>
        </a:p>
      </dgm:t>
    </dgm:pt>
    <dgm:pt modelId="{DBCFBC08-458C-4066-B074-ECEFB6E682C1}" type="pres">
      <dgm:prSet presAssocID="{20C30B83-400B-4274-8CD4-A22EDB0496F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573EF24-3085-4871-A007-22DEE593531A}" type="presOf" srcId="{AB79D1AA-12DD-4284-BC76-EB6A23CAEC1C}" destId="{AFC518F9-47DC-4729-8FC2-3D7D2C53588F}" srcOrd="0" destOrd="0" presId="urn:microsoft.com/office/officeart/2005/8/layout/radial1"/>
    <dgm:cxn modelId="{83120EC1-D8D5-4F9A-980A-DE98252CC69B}" type="presOf" srcId="{A89E3CAA-7111-44DF-B732-ECD27D4F0729}" destId="{8C2B61EA-B411-4461-94C4-62C896677857}" srcOrd="0" destOrd="0" presId="urn:microsoft.com/office/officeart/2005/8/layout/radial1"/>
    <dgm:cxn modelId="{270706B5-263B-4DA0-9F20-8B6331055621}" type="presOf" srcId="{FA1E5217-D22C-43EC-B906-771648A4BD3F}" destId="{29D0CBDB-E736-4EBF-989F-B9721C6D9E98}" srcOrd="0" destOrd="0" presId="urn:microsoft.com/office/officeart/2005/8/layout/radial1"/>
    <dgm:cxn modelId="{0E80A321-D83A-4202-962C-5C4C89452B0A}" srcId="{FA1E5217-D22C-43EC-B906-771648A4BD3F}" destId="{A89E3CAA-7111-44DF-B732-ECD27D4F0729}" srcOrd="1" destOrd="0" parTransId="{AAE52CA8-B5B7-4B1C-B442-CD8FC5FB7209}" sibTransId="{276B74EB-5329-4865-B05F-C7DB57CA63D0}"/>
    <dgm:cxn modelId="{C141AB1C-813C-43AE-AE76-35C568FEEE0D}" type="presOf" srcId="{1018E3AA-2D50-4E1A-AA3F-CF227B3955DC}" destId="{9C99C5C0-F3C9-445D-AE10-672468F58713}" srcOrd="1" destOrd="0" presId="urn:microsoft.com/office/officeart/2005/8/layout/radial1"/>
    <dgm:cxn modelId="{9BA5D58C-76C3-4A12-AB14-F463347C6D5A}" type="presOf" srcId="{AAE52CA8-B5B7-4B1C-B442-CD8FC5FB7209}" destId="{00942738-42E4-4561-ABC9-8DAAD12C7901}" srcOrd="0" destOrd="0" presId="urn:microsoft.com/office/officeart/2005/8/layout/radial1"/>
    <dgm:cxn modelId="{7DEE60BD-FE6C-457A-8540-0775F8483B28}" type="presOf" srcId="{BFFCCCCE-EBD5-4FD7-8B32-0C2D2800CE1D}" destId="{C913037D-762B-4ED6-B582-2FD3075C856D}" srcOrd="0" destOrd="0" presId="urn:microsoft.com/office/officeart/2005/8/layout/radial1"/>
    <dgm:cxn modelId="{B970345F-42DC-494A-A132-259F193DD965}" srcId="{FA1E5217-D22C-43EC-B906-771648A4BD3F}" destId="{20C30B83-400B-4274-8CD4-A22EDB0496F1}" srcOrd="2" destOrd="0" parTransId="{1018E3AA-2D50-4E1A-AA3F-CF227B3955DC}" sibTransId="{CC5A787D-055B-4355-A2C5-F42392765E84}"/>
    <dgm:cxn modelId="{7E442162-FFB9-417B-AF57-0E13270827D3}" type="presOf" srcId="{20C30B83-400B-4274-8CD4-A22EDB0496F1}" destId="{DBCFBC08-458C-4066-B074-ECEFB6E682C1}" srcOrd="0" destOrd="0" presId="urn:microsoft.com/office/officeart/2005/8/layout/radial1"/>
    <dgm:cxn modelId="{A9F60C1B-77A7-454E-A496-04DA0D1288FD}" type="presOf" srcId="{BFFCCCCE-EBD5-4FD7-8B32-0C2D2800CE1D}" destId="{466410C0-B355-4FE5-969A-3E9A7159910D}" srcOrd="1" destOrd="0" presId="urn:microsoft.com/office/officeart/2005/8/layout/radial1"/>
    <dgm:cxn modelId="{FFE001DF-D9CE-4847-9DA7-02F1F4280527}" type="presOf" srcId="{1018E3AA-2D50-4E1A-AA3F-CF227B3955DC}" destId="{224389D9-CB61-43EF-BC23-F44986326A15}" srcOrd="0" destOrd="0" presId="urn:microsoft.com/office/officeart/2005/8/layout/radial1"/>
    <dgm:cxn modelId="{479D9737-3E6C-4A11-9918-DFB8ADB42473}" type="presOf" srcId="{AAE52CA8-B5B7-4B1C-B442-CD8FC5FB7209}" destId="{9EF79A28-D9CE-464B-8EA1-BB958ED17C14}" srcOrd="1" destOrd="0" presId="urn:microsoft.com/office/officeart/2005/8/layout/radial1"/>
    <dgm:cxn modelId="{39900106-4735-4A65-BBEE-8F300088AA03}" srcId="{AB79D1AA-12DD-4284-BC76-EB6A23CAEC1C}" destId="{FA1E5217-D22C-43EC-B906-771648A4BD3F}" srcOrd="0" destOrd="0" parTransId="{19F806EC-C7B4-4FB4-AB66-9F781AAFEB81}" sibTransId="{F842F164-630F-48B7-A107-7342B58284F4}"/>
    <dgm:cxn modelId="{80550019-48E6-4D51-A18B-919FDBFCEEA1}" type="presOf" srcId="{34FC9EE2-13F9-4B8E-9779-08844DF281DE}" destId="{4C819308-38EF-406B-A5EC-ED7A13AF606A}" srcOrd="0" destOrd="0" presId="urn:microsoft.com/office/officeart/2005/8/layout/radial1"/>
    <dgm:cxn modelId="{907ADC8F-AB19-4E96-BA16-29C2FB021519}" srcId="{FA1E5217-D22C-43EC-B906-771648A4BD3F}" destId="{34FC9EE2-13F9-4B8E-9779-08844DF281DE}" srcOrd="0" destOrd="0" parTransId="{BFFCCCCE-EBD5-4FD7-8B32-0C2D2800CE1D}" sibTransId="{1E3187A0-8D4A-4C37-9BC5-234ACE13DDDC}"/>
    <dgm:cxn modelId="{42080144-6A65-48D5-AEC7-418FB13EFA98}" type="presParOf" srcId="{AFC518F9-47DC-4729-8FC2-3D7D2C53588F}" destId="{29D0CBDB-E736-4EBF-989F-B9721C6D9E98}" srcOrd="0" destOrd="0" presId="urn:microsoft.com/office/officeart/2005/8/layout/radial1"/>
    <dgm:cxn modelId="{580A0790-5228-4886-AC4B-78F3C4351C5C}" type="presParOf" srcId="{AFC518F9-47DC-4729-8FC2-3D7D2C53588F}" destId="{C913037D-762B-4ED6-B582-2FD3075C856D}" srcOrd="1" destOrd="0" presId="urn:microsoft.com/office/officeart/2005/8/layout/radial1"/>
    <dgm:cxn modelId="{CF8E510D-BF19-4D48-B3CB-69FB39577CDF}" type="presParOf" srcId="{C913037D-762B-4ED6-B582-2FD3075C856D}" destId="{466410C0-B355-4FE5-969A-3E9A7159910D}" srcOrd="0" destOrd="0" presId="urn:microsoft.com/office/officeart/2005/8/layout/radial1"/>
    <dgm:cxn modelId="{68364885-02BC-413F-B367-CC2F8945A550}" type="presParOf" srcId="{AFC518F9-47DC-4729-8FC2-3D7D2C53588F}" destId="{4C819308-38EF-406B-A5EC-ED7A13AF606A}" srcOrd="2" destOrd="0" presId="urn:microsoft.com/office/officeart/2005/8/layout/radial1"/>
    <dgm:cxn modelId="{C8DA39AF-23E6-4F9C-A7DD-13270B589993}" type="presParOf" srcId="{AFC518F9-47DC-4729-8FC2-3D7D2C53588F}" destId="{00942738-42E4-4561-ABC9-8DAAD12C7901}" srcOrd="3" destOrd="0" presId="urn:microsoft.com/office/officeart/2005/8/layout/radial1"/>
    <dgm:cxn modelId="{B0887100-5E91-42D3-BDDF-03F43D92F213}" type="presParOf" srcId="{00942738-42E4-4561-ABC9-8DAAD12C7901}" destId="{9EF79A28-D9CE-464B-8EA1-BB958ED17C14}" srcOrd="0" destOrd="0" presId="urn:microsoft.com/office/officeart/2005/8/layout/radial1"/>
    <dgm:cxn modelId="{31434A17-5120-4DB2-B267-B892209080AD}" type="presParOf" srcId="{AFC518F9-47DC-4729-8FC2-3D7D2C53588F}" destId="{8C2B61EA-B411-4461-94C4-62C896677857}" srcOrd="4" destOrd="0" presId="urn:microsoft.com/office/officeart/2005/8/layout/radial1"/>
    <dgm:cxn modelId="{7D77EC44-014D-4EB2-AB6F-DE081414730E}" type="presParOf" srcId="{AFC518F9-47DC-4729-8FC2-3D7D2C53588F}" destId="{224389D9-CB61-43EF-BC23-F44986326A15}" srcOrd="5" destOrd="0" presId="urn:microsoft.com/office/officeart/2005/8/layout/radial1"/>
    <dgm:cxn modelId="{60F69C25-403C-4155-AEEB-040DD8A7B5CF}" type="presParOf" srcId="{224389D9-CB61-43EF-BC23-F44986326A15}" destId="{9C99C5C0-F3C9-445D-AE10-672468F58713}" srcOrd="0" destOrd="0" presId="urn:microsoft.com/office/officeart/2005/8/layout/radial1"/>
    <dgm:cxn modelId="{AEAA5682-4CB3-43C1-8925-712CA6A30EFC}" type="presParOf" srcId="{AFC518F9-47DC-4729-8FC2-3D7D2C53588F}" destId="{DBCFBC08-458C-4066-B074-ECEFB6E682C1}" srcOrd="6" destOrd="0" presId="urn:microsoft.com/office/officeart/2005/8/layout/radial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FBB39D-27B0-4FF8-8E18-676D9071ECB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B59A28C-C1FB-4666-BBBA-445DD1311C61}">
      <dgm:prSet phldrT="[Texto]"/>
      <dgm:spPr/>
      <dgm:t>
        <a:bodyPr/>
        <a:lstStyle/>
        <a:p>
          <a:r>
            <a:rPr lang="pt-BR" dirty="0" smtClean="0"/>
            <a:t>ABNT NBR ISO 19011</a:t>
          </a:r>
          <a:endParaRPr lang="pt-BR" dirty="0"/>
        </a:p>
      </dgm:t>
    </dgm:pt>
    <dgm:pt modelId="{8F383B7B-E3C9-43E8-8145-F6D920EE0536}" type="parTrans" cxnId="{3240BDF1-D064-491D-99A0-34E24D6A41F2}">
      <dgm:prSet/>
      <dgm:spPr/>
      <dgm:t>
        <a:bodyPr/>
        <a:lstStyle/>
        <a:p>
          <a:endParaRPr lang="pt-BR"/>
        </a:p>
      </dgm:t>
    </dgm:pt>
    <dgm:pt modelId="{C7CB5302-FE9D-48F2-BCC3-4AEED4497771}" type="sibTrans" cxnId="{3240BDF1-D064-491D-99A0-34E24D6A41F2}">
      <dgm:prSet/>
      <dgm:spPr/>
      <dgm:t>
        <a:bodyPr/>
        <a:lstStyle/>
        <a:p>
          <a:endParaRPr lang="pt-BR"/>
        </a:p>
      </dgm:t>
    </dgm:pt>
    <dgm:pt modelId="{DF10AC6D-27A5-4767-8F04-7D0C2C725678}">
      <dgm:prSet phldrT="[Texto]"/>
      <dgm:spPr/>
      <dgm:t>
        <a:bodyPr/>
        <a:lstStyle/>
        <a:p>
          <a:r>
            <a:rPr lang="pt-BR" dirty="0" smtClean="0"/>
            <a:t>SGA</a:t>
          </a:r>
          <a:endParaRPr lang="pt-BR" dirty="0"/>
        </a:p>
      </dgm:t>
    </dgm:pt>
    <dgm:pt modelId="{693FB0AA-9817-43C4-9138-C49A6A5E5C6A}" type="parTrans" cxnId="{52238158-8EB2-4E44-84F1-51C3AB87022D}">
      <dgm:prSet/>
      <dgm:spPr/>
      <dgm:t>
        <a:bodyPr/>
        <a:lstStyle/>
        <a:p>
          <a:endParaRPr lang="pt-BR"/>
        </a:p>
      </dgm:t>
    </dgm:pt>
    <dgm:pt modelId="{0FA27A76-CBFF-4D2B-BB61-0FCCA75AAE1B}" type="sibTrans" cxnId="{52238158-8EB2-4E44-84F1-51C3AB87022D}">
      <dgm:prSet/>
      <dgm:spPr/>
      <dgm:t>
        <a:bodyPr/>
        <a:lstStyle/>
        <a:p>
          <a:endParaRPr lang="pt-BR"/>
        </a:p>
      </dgm:t>
    </dgm:pt>
    <dgm:pt modelId="{8560D370-3F59-4DA2-9085-A69EAE3D6015}">
      <dgm:prSet phldrT="[Texto]"/>
      <dgm:spPr/>
      <dgm:t>
        <a:bodyPr/>
        <a:lstStyle/>
        <a:p>
          <a:r>
            <a:rPr lang="pt-BR" dirty="0" smtClean="0"/>
            <a:t>SGQ</a:t>
          </a:r>
          <a:endParaRPr lang="pt-BR" dirty="0"/>
        </a:p>
      </dgm:t>
    </dgm:pt>
    <dgm:pt modelId="{D365DA6E-5A45-44EE-943D-51BEBD335330}" type="parTrans" cxnId="{3F2E1DFD-C283-4F56-9D9F-9DA9738C2CAC}">
      <dgm:prSet/>
      <dgm:spPr/>
      <dgm:t>
        <a:bodyPr/>
        <a:lstStyle/>
        <a:p>
          <a:endParaRPr lang="pt-BR"/>
        </a:p>
      </dgm:t>
    </dgm:pt>
    <dgm:pt modelId="{BDAE7A48-BAD7-413E-AD8E-556BC80FCA12}" type="sibTrans" cxnId="{3F2E1DFD-C283-4F56-9D9F-9DA9738C2CAC}">
      <dgm:prSet/>
      <dgm:spPr/>
      <dgm:t>
        <a:bodyPr/>
        <a:lstStyle/>
        <a:p>
          <a:endParaRPr lang="pt-BR"/>
        </a:p>
      </dgm:t>
    </dgm:pt>
    <dgm:pt modelId="{E879E9C5-3111-4C7C-864C-D82FE19625E0}" type="pres">
      <dgm:prSet presAssocID="{57FBB39D-27B0-4FF8-8E18-676D9071ECB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9B8AC3C-D6FD-423B-9E83-B7E4792D837F}" type="pres">
      <dgm:prSet presAssocID="{BB59A28C-C1FB-4666-BBBA-445DD1311C6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F31808C-FDCF-4D71-A83D-F048E31A9C84}" type="pres">
      <dgm:prSet presAssocID="{C7CB5302-FE9D-48F2-BCC3-4AEED4497771}" presName="sibTrans" presStyleLbl="sibTrans2D1" presStyleIdx="0" presStyleCnt="3"/>
      <dgm:spPr/>
      <dgm:t>
        <a:bodyPr/>
        <a:lstStyle/>
        <a:p>
          <a:endParaRPr lang="pt-BR"/>
        </a:p>
      </dgm:t>
    </dgm:pt>
    <dgm:pt modelId="{6C0EE6BC-D2B7-4EC0-9952-1A40EC92F4F7}" type="pres">
      <dgm:prSet presAssocID="{C7CB5302-FE9D-48F2-BCC3-4AEED4497771}" presName="connectorText" presStyleLbl="sibTrans2D1" presStyleIdx="0" presStyleCnt="3"/>
      <dgm:spPr/>
      <dgm:t>
        <a:bodyPr/>
        <a:lstStyle/>
        <a:p>
          <a:endParaRPr lang="pt-BR"/>
        </a:p>
      </dgm:t>
    </dgm:pt>
    <dgm:pt modelId="{FB851B66-CE1C-41F8-9CE7-E93377D15D76}" type="pres">
      <dgm:prSet presAssocID="{DF10AC6D-27A5-4767-8F04-7D0C2C72567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F39F39A-30A8-4967-AF61-D16AA6C4ACA6}" type="pres">
      <dgm:prSet presAssocID="{0FA27A76-CBFF-4D2B-BB61-0FCCA75AAE1B}" presName="sibTrans" presStyleLbl="sibTrans2D1" presStyleIdx="1" presStyleCnt="3"/>
      <dgm:spPr/>
      <dgm:t>
        <a:bodyPr/>
        <a:lstStyle/>
        <a:p>
          <a:endParaRPr lang="pt-BR"/>
        </a:p>
      </dgm:t>
    </dgm:pt>
    <dgm:pt modelId="{BDAC69A7-7F40-431D-AA8D-DFBE02394C25}" type="pres">
      <dgm:prSet presAssocID="{0FA27A76-CBFF-4D2B-BB61-0FCCA75AAE1B}" presName="connectorText" presStyleLbl="sibTrans2D1" presStyleIdx="1" presStyleCnt="3"/>
      <dgm:spPr/>
      <dgm:t>
        <a:bodyPr/>
        <a:lstStyle/>
        <a:p>
          <a:endParaRPr lang="pt-BR"/>
        </a:p>
      </dgm:t>
    </dgm:pt>
    <dgm:pt modelId="{F33C04CF-70FF-4A8A-B047-9119AB6CD8C5}" type="pres">
      <dgm:prSet presAssocID="{8560D370-3F59-4DA2-9085-A69EAE3D601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D934B3A-23E2-4ACD-A1DD-A8B0704958B9}" type="pres">
      <dgm:prSet presAssocID="{BDAE7A48-BAD7-413E-AD8E-556BC80FCA12}" presName="sibTrans" presStyleLbl="sibTrans2D1" presStyleIdx="2" presStyleCnt="3"/>
      <dgm:spPr/>
      <dgm:t>
        <a:bodyPr/>
        <a:lstStyle/>
        <a:p>
          <a:endParaRPr lang="pt-BR"/>
        </a:p>
      </dgm:t>
    </dgm:pt>
    <dgm:pt modelId="{88AC81D5-1748-457B-8D65-111186C3C184}" type="pres">
      <dgm:prSet presAssocID="{BDAE7A48-BAD7-413E-AD8E-556BC80FCA12}" presName="connectorText" presStyleLbl="sibTrans2D1" presStyleIdx="2" presStyleCnt="3"/>
      <dgm:spPr/>
      <dgm:t>
        <a:bodyPr/>
        <a:lstStyle/>
        <a:p>
          <a:endParaRPr lang="pt-BR"/>
        </a:p>
      </dgm:t>
    </dgm:pt>
  </dgm:ptLst>
  <dgm:cxnLst>
    <dgm:cxn modelId="{016CB24D-6AF2-4C98-AAF1-4B53FB4950F3}" type="presOf" srcId="{BB59A28C-C1FB-4666-BBBA-445DD1311C61}" destId="{79B8AC3C-D6FD-423B-9E83-B7E4792D837F}" srcOrd="0" destOrd="0" presId="urn:microsoft.com/office/officeart/2005/8/layout/cycle7"/>
    <dgm:cxn modelId="{77CA9CD0-612B-4A73-85B0-7959C554D4BC}" type="presOf" srcId="{57FBB39D-27B0-4FF8-8E18-676D9071ECBC}" destId="{E879E9C5-3111-4C7C-864C-D82FE19625E0}" srcOrd="0" destOrd="0" presId="urn:microsoft.com/office/officeart/2005/8/layout/cycle7"/>
    <dgm:cxn modelId="{54C1BA41-48B4-4DC3-9FC0-6C2AA45076F0}" type="presOf" srcId="{C7CB5302-FE9D-48F2-BCC3-4AEED4497771}" destId="{6C0EE6BC-D2B7-4EC0-9952-1A40EC92F4F7}" srcOrd="1" destOrd="0" presId="urn:microsoft.com/office/officeart/2005/8/layout/cycle7"/>
    <dgm:cxn modelId="{B9365CE5-72D9-4687-A3C5-EC3957E7B8CE}" type="presOf" srcId="{C7CB5302-FE9D-48F2-BCC3-4AEED4497771}" destId="{AF31808C-FDCF-4D71-A83D-F048E31A9C84}" srcOrd="0" destOrd="0" presId="urn:microsoft.com/office/officeart/2005/8/layout/cycle7"/>
    <dgm:cxn modelId="{2BF581A3-F5EC-4642-B839-2F4DFD46F6E8}" type="presOf" srcId="{8560D370-3F59-4DA2-9085-A69EAE3D6015}" destId="{F33C04CF-70FF-4A8A-B047-9119AB6CD8C5}" srcOrd="0" destOrd="0" presId="urn:microsoft.com/office/officeart/2005/8/layout/cycle7"/>
    <dgm:cxn modelId="{7608F5E0-B5E1-4D94-868D-9F47F0A26094}" type="presOf" srcId="{BDAE7A48-BAD7-413E-AD8E-556BC80FCA12}" destId="{88AC81D5-1748-457B-8D65-111186C3C184}" srcOrd="1" destOrd="0" presId="urn:microsoft.com/office/officeart/2005/8/layout/cycle7"/>
    <dgm:cxn modelId="{B481529F-100F-4F13-8768-155F0C50A009}" type="presOf" srcId="{0FA27A76-CBFF-4D2B-BB61-0FCCA75AAE1B}" destId="{FF39F39A-30A8-4967-AF61-D16AA6C4ACA6}" srcOrd="0" destOrd="0" presId="urn:microsoft.com/office/officeart/2005/8/layout/cycle7"/>
    <dgm:cxn modelId="{1C4AAA52-53E9-4178-8272-AA5DEA136D20}" type="presOf" srcId="{0FA27A76-CBFF-4D2B-BB61-0FCCA75AAE1B}" destId="{BDAC69A7-7F40-431D-AA8D-DFBE02394C25}" srcOrd="1" destOrd="0" presId="urn:microsoft.com/office/officeart/2005/8/layout/cycle7"/>
    <dgm:cxn modelId="{52238158-8EB2-4E44-84F1-51C3AB87022D}" srcId="{57FBB39D-27B0-4FF8-8E18-676D9071ECBC}" destId="{DF10AC6D-27A5-4767-8F04-7D0C2C725678}" srcOrd="1" destOrd="0" parTransId="{693FB0AA-9817-43C4-9138-C49A6A5E5C6A}" sibTransId="{0FA27A76-CBFF-4D2B-BB61-0FCCA75AAE1B}"/>
    <dgm:cxn modelId="{3F2E1DFD-C283-4F56-9D9F-9DA9738C2CAC}" srcId="{57FBB39D-27B0-4FF8-8E18-676D9071ECBC}" destId="{8560D370-3F59-4DA2-9085-A69EAE3D6015}" srcOrd="2" destOrd="0" parTransId="{D365DA6E-5A45-44EE-943D-51BEBD335330}" sibTransId="{BDAE7A48-BAD7-413E-AD8E-556BC80FCA12}"/>
    <dgm:cxn modelId="{4FE0C3A0-3619-4B4D-8167-D7E0F7FF324B}" type="presOf" srcId="{BDAE7A48-BAD7-413E-AD8E-556BC80FCA12}" destId="{0D934B3A-23E2-4ACD-A1DD-A8B0704958B9}" srcOrd="0" destOrd="0" presId="urn:microsoft.com/office/officeart/2005/8/layout/cycle7"/>
    <dgm:cxn modelId="{5A2EF89D-C7B9-4C29-A6E9-48921C69F549}" type="presOf" srcId="{DF10AC6D-27A5-4767-8F04-7D0C2C725678}" destId="{FB851B66-CE1C-41F8-9CE7-E93377D15D76}" srcOrd="0" destOrd="0" presId="urn:microsoft.com/office/officeart/2005/8/layout/cycle7"/>
    <dgm:cxn modelId="{3240BDF1-D064-491D-99A0-34E24D6A41F2}" srcId="{57FBB39D-27B0-4FF8-8E18-676D9071ECBC}" destId="{BB59A28C-C1FB-4666-BBBA-445DD1311C61}" srcOrd="0" destOrd="0" parTransId="{8F383B7B-E3C9-43E8-8145-F6D920EE0536}" sibTransId="{C7CB5302-FE9D-48F2-BCC3-4AEED4497771}"/>
    <dgm:cxn modelId="{0DA8C830-EA58-4B46-87E5-A4D7C74116A2}" type="presParOf" srcId="{E879E9C5-3111-4C7C-864C-D82FE19625E0}" destId="{79B8AC3C-D6FD-423B-9E83-B7E4792D837F}" srcOrd="0" destOrd="0" presId="urn:microsoft.com/office/officeart/2005/8/layout/cycle7"/>
    <dgm:cxn modelId="{5F8E939A-CCBF-4EA6-A427-A230612B494D}" type="presParOf" srcId="{E879E9C5-3111-4C7C-864C-D82FE19625E0}" destId="{AF31808C-FDCF-4D71-A83D-F048E31A9C84}" srcOrd="1" destOrd="0" presId="urn:microsoft.com/office/officeart/2005/8/layout/cycle7"/>
    <dgm:cxn modelId="{EB4C9497-F82D-4DD1-B22B-417E35719AD0}" type="presParOf" srcId="{AF31808C-FDCF-4D71-A83D-F048E31A9C84}" destId="{6C0EE6BC-D2B7-4EC0-9952-1A40EC92F4F7}" srcOrd="0" destOrd="0" presId="urn:microsoft.com/office/officeart/2005/8/layout/cycle7"/>
    <dgm:cxn modelId="{87EF292E-81A2-403D-B0A7-51F4B8A0D094}" type="presParOf" srcId="{E879E9C5-3111-4C7C-864C-D82FE19625E0}" destId="{FB851B66-CE1C-41F8-9CE7-E93377D15D76}" srcOrd="2" destOrd="0" presId="urn:microsoft.com/office/officeart/2005/8/layout/cycle7"/>
    <dgm:cxn modelId="{CB95B704-4989-4DDF-B2C8-10FD01E3F585}" type="presParOf" srcId="{E879E9C5-3111-4C7C-864C-D82FE19625E0}" destId="{FF39F39A-30A8-4967-AF61-D16AA6C4ACA6}" srcOrd="3" destOrd="0" presId="urn:microsoft.com/office/officeart/2005/8/layout/cycle7"/>
    <dgm:cxn modelId="{BBAB12A0-3D0D-4EF6-8EDC-5E9FD7E06A9C}" type="presParOf" srcId="{FF39F39A-30A8-4967-AF61-D16AA6C4ACA6}" destId="{BDAC69A7-7F40-431D-AA8D-DFBE02394C25}" srcOrd="0" destOrd="0" presId="urn:microsoft.com/office/officeart/2005/8/layout/cycle7"/>
    <dgm:cxn modelId="{9A495650-DD1E-4E2B-9C8B-20D1CFE7E2FC}" type="presParOf" srcId="{E879E9C5-3111-4C7C-864C-D82FE19625E0}" destId="{F33C04CF-70FF-4A8A-B047-9119AB6CD8C5}" srcOrd="4" destOrd="0" presId="urn:microsoft.com/office/officeart/2005/8/layout/cycle7"/>
    <dgm:cxn modelId="{A406BC36-2B28-4F73-B328-D2AE20D9034F}" type="presParOf" srcId="{E879E9C5-3111-4C7C-864C-D82FE19625E0}" destId="{0D934B3A-23E2-4ACD-A1DD-A8B0704958B9}" srcOrd="5" destOrd="0" presId="urn:microsoft.com/office/officeart/2005/8/layout/cycle7"/>
    <dgm:cxn modelId="{0F324476-58E0-475E-AA6A-EB274E9CF6F2}" type="presParOf" srcId="{0D934B3A-23E2-4ACD-A1DD-A8B0704958B9}" destId="{88AC81D5-1748-457B-8D65-111186C3C184}" srcOrd="0" destOrd="0" presId="urn:microsoft.com/office/officeart/2005/8/layout/cycle7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4F8458-CE64-4375-AEA6-1A294702652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E81AA60-ABDF-4337-A0F4-D99BD50C9D05}">
      <dgm:prSet phldrT="[Texto]"/>
      <dgm:spPr/>
      <dgm:t>
        <a:bodyPr/>
        <a:lstStyle/>
        <a:p>
          <a:r>
            <a:rPr lang="pt-BR" dirty="0" smtClean="0"/>
            <a:t>ISO 19011</a:t>
          </a:r>
          <a:endParaRPr lang="pt-BR" dirty="0"/>
        </a:p>
      </dgm:t>
    </dgm:pt>
    <dgm:pt modelId="{DE7D95BF-4703-4140-90A7-792D3065B5A2}" type="parTrans" cxnId="{C2BAC551-0D50-4D01-B0F3-017A1C338115}">
      <dgm:prSet/>
      <dgm:spPr/>
      <dgm:t>
        <a:bodyPr/>
        <a:lstStyle/>
        <a:p>
          <a:endParaRPr lang="pt-BR"/>
        </a:p>
      </dgm:t>
    </dgm:pt>
    <dgm:pt modelId="{016DD675-754F-4664-B61F-457BF6ED3868}" type="sibTrans" cxnId="{C2BAC551-0D50-4D01-B0F3-017A1C338115}">
      <dgm:prSet/>
      <dgm:spPr/>
      <dgm:t>
        <a:bodyPr/>
        <a:lstStyle/>
        <a:p>
          <a:endParaRPr lang="pt-BR"/>
        </a:p>
      </dgm:t>
    </dgm:pt>
    <dgm:pt modelId="{F5155639-9F03-47F5-9B76-8F0D8B70E62D}">
      <dgm:prSet phldrT="[Texto]"/>
      <dgm:spPr/>
      <dgm:t>
        <a:bodyPr/>
        <a:lstStyle/>
        <a:p>
          <a:r>
            <a:rPr lang="pt-BR" dirty="0" smtClean="0"/>
            <a:t>SGQ</a:t>
          </a:r>
          <a:endParaRPr lang="pt-BR" dirty="0"/>
        </a:p>
      </dgm:t>
    </dgm:pt>
    <dgm:pt modelId="{7AEF16DF-90DD-4BA4-994D-1AEFF21ACFD2}" type="parTrans" cxnId="{96CF52B0-D911-4CA7-B51F-390B1FBD55DA}">
      <dgm:prSet/>
      <dgm:spPr/>
      <dgm:t>
        <a:bodyPr/>
        <a:lstStyle/>
        <a:p>
          <a:endParaRPr lang="pt-BR"/>
        </a:p>
      </dgm:t>
    </dgm:pt>
    <dgm:pt modelId="{588395BE-49EB-404B-90BD-91DB104D9CBC}" type="sibTrans" cxnId="{96CF52B0-D911-4CA7-B51F-390B1FBD55DA}">
      <dgm:prSet/>
      <dgm:spPr/>
      <dgm:t>
        <a:bodyPr/>
        <a:lstStyle/>
        <a:p>
          <a:endParaRPr lang="pt-BR"/>
        </a:p>
      </dgm:t>
    </dgm:pt>
    <dgm:pt modelId="{77877A08-8AF6-4B57-B92E-06FB397CE9DD}">
      <dgm:prSet phldrT="[Texto]"/>
      <dgm:spPr/>
      <dgm:t>
        <a:bodyPr/>
        <a:lstStyle/>
        <a:p>
          <a:r>
            <a:rPr lang="pt-BR" dirty="0" smtClean="0"/>
            <a:t>SGA</a:t>
          </a:r>
          <a:endParaRPr lang="pt-BR" dirty="0"/>
        </a:p>
      </dgm:t>
    </dgm:pt>
    <dgm:pt modelId="{3B5AC610-BAB0-4A57-B76C-08D4343381F5}" type="parTrans" cxnId="{91EE6FBE-FCAA-4023-AE1A-3D3D63B63CF9}">
      <dgm:prSet/>
      <dgm:spPr/>
      <dgm:t>
        <a:bodyPr/>
        <a:lstStyle/>
        <a:p>
          <a:endParaRPr lang="pt-BR"/>
        </a:p>
      </dgm:t>
    </dgm:pt>
    <dgm:pt modelId="{4D43B2A5-7F21-46CA-9AD4-EA8BAF9E9060}" type="sibTrans" cxnId="{91EE6FBE-FCAA-4023-AE1A-3D3D63B63CF9}">
      <dgm:prSet/>
      <dgm:spPr/>
      <dgm:t>
        <a:bodyPr/>
        <a:lstStyle/>
        <a:p>
          <a:endParaRPr lang="pt-BR"/>
        </a:p>
      </dgm:t>
    </dgm:pt>
    <dgm:pt modelId="{6B5FA829-38C2-47D5-AEE6-CB4E33AE8B7B}">
      <dgm:prSet phldrT="[Texto]"/>
      <dgm:spPr/>
      <dgm:t>
        <a:bodyPr/>
        <a:lstStyle/>
        <a:p>
          <a:r>
            <a:rPr lang="pt-BR" dirty="0" smtClean="0"/>
            <a:t>SISTEMAS</a:t>
          </a:r>
          <a:endParaRPr lang="pt-BR" dirty="0"/>
        </a:p>
      </dgm:t>
    </dgm:pt>
    <dgm:pt modelId="{D43304DF-5BA8-43EE-AD37-1B253B068287}" type="parTrans" cxnId="{3E619177-60AF-4E68-B2A9-DF29A0143C43}">
      <dgm:prSet/>
      <dgm:spPr/>
      <dgm:t>
        <a:bodyPr/>
        <a:lstStyle/>
        <a:p>
          <a:endParaRPr lang="pt-BR"/>
        </a:p>
      </dgm:t>
    </dgm:pt>
    <dgm:pt modelId="{291AE9EF-0DE9-4AB0-ADAC-AC9EFEB61F77}" type="sibTrans" cxnId="{3E619177-60AF-4E68-B2A9-DF29A0143C43}">
      <dgm:prSet/>
      <dgm:spPr/>
      <dgm:t>
        <a:bodyPr/>
        <a:lstStyle/>
        <a:p>
          <a:endParaRPr lang="pt-BR"/>
        </a:p>
      </dgm:t>
    </dgm:pt>
    <dgm:pt modelId="{1FB4EAC5-1745-4C5D-9B91-116C4D89FA07}">
      <dgm:prSet phldrT="[Texto]"/>
      <dgm:spPr/>
      <dgm:t>
        <a:bodyPr/>
        <a:lstStyle/>
        <a:p>
          <a:r>
            <a:rPr lang="pt-BR" dirty="0" smtClean="0"/>
            <a:t>PROCESSOS</a:t>
          </a:r>
          <a:endParaRPr lang="pt-BR" dirty="0"/>
        </a:p>
      </dgm:t>
    </dgm:pt>
    <dgm:pt modelId="{578478E9-F106-462F-B85C-971788DF4D70}" type="parTrans" cxnId="{C680F723-B273-4529-AF07-A208A6C26461}">
      <dgm:prSet/>
      <dgm:spPr/>
      <dgm:t>
        <a:bodyPr/>
        <a:lstStyle/>
        <a:p>
          <a:endParaRPr lang="pt-BR"/>
        </a:p>
      </dgm:t>
    </dgm:pt>
    <dgm:pt modelId="{F75DCB31-6C07-4A24-867F-5511F86E918D}" type="sibTrans" cxnId="{C680F723-B273-4529-AF07-A208A6C26461}">
      <dgm:prSet/>
      <dgm:spPr/>
      <dgm:t>
        <a:bodyPr/>
        <a:lstStyle/>
        <a:p>
          <a:endParaRPr lang="pt-BR"/>
        </a:p>
      </dgm:t>
    </dgm:pt>
    <dgm:pt modelId="{C0FCC96A-253B-491F-8249-497B4CFBBF6C}">
      <dgm:prSet/>
      <dgm:spPr/>
      <dgm:t>
        <a:bodyPr/>
        <a:lstStyle/>
        <a:p>
          <a:r>
            <a:rPr lang="pt-BR" dirty="0" smtClean="0"/>
            <a:t>PRODUTOS</a:t>
          </a:r>
          <a:endParaRPr lang="pt-BR" dirty="0"/>
        </a:p>
      </dgm:t>
    </dgm:pt>
    <dgm:pt modelId="{6D62E335-05DA-41B6-BC9D-980E826C3121}" type="parTrans" cxnId="{788972F4-C071-4D3B-9478-C101ACBC30BE}">
      <dgm:prSet/>
      <dgm:spPr/>
      <dgm:t>
        <a:bodyPr/>
        <a:lstStyle/>
        <a:p>
          <a:endParaRPr lang="pt-BR"/>
        </a:p>
      </dgm:t>
    </dgm:pt>
    <dgm:pt modelId="{094B2EDF-AC84-4090-8942-450F4A2FB510}" type="sibTrans" cxnId="{788972F4-C071-4D3B-9478-C101ACBC30BE}">
      <dgm:prSet/>
      <dgm:spPr/>
      <dgm:t>
        <a:bodyPr/>
        <a:lstStyle/>
        <a:p>
          <a:endParaRPr lang="pt-BR"/>
        </a:p>
      </dgm:t>
    </dgm:pt>
    <dgm:pt modelId="{12F5708E-4077-4BC4-B5A3-BF01E85034C0}" type="pres">
      <dgm:prSet presAssocID="{FB4F8458-CE64-4375-AEA6-1A29470265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44224A6-503C-4209-B7FA-6DB316978E41}" type="pres">
      <dgm:prSet presAssocID="{BE81AA60-ABDF-4337-A0F4-D99BD50C9D05}" presName="centerShape" presStyleLbl="node0" presStyleIdx="0" presStyleCnt="1"/>
      <dgm:spPr/>
      <dgm:t>
        <a:bodyPr/>
        <a:lstStyle/>
        <a:p>
          <a:endParaRPr lang="pt-BR"/>
        </a:p>
      </dgm:t>
    </dgm:pt>
    <dgm:pt modelId="{EFC0A02B-9F51-4063-A774-8337EEB5A7C4}" type="pres">
      <dgm:prSet presAssocID="{F5155639-9F03-47F5-9B76-8F0D8B70E62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2719594-FE1A-4AE0-ADAF-1C135FEC56B1}" type="pres">
      <dgm:prSet presAssocID="{F5155639-9F03-47F5-9B76-8F0D8B70E62D}" presName="dummy" presStyleCnt="0"/>
      <dgm:spPr/>
    </dgm:pt>
    <dgm:pt modelId="{D5F42C6F-1FD0-4945-8A36-81B103776709}" type="pres">
      <dgm:prSet presAssocID="{588395BE-49EB-404B-90BD-91DB104D9CBC}" presName="sibTrans" presStyleLbl="sibTrans2D1" presStyleIdx="0" presStyleCnt="5"/>
      <dgm:spPr/>
      <dgm:t>
        <a:bodyPr/>
        <a:lstStyle/>
        <a:p>
          <a:endParaRPr lang="pt-BR"/>
        </a:p>
      </dgm:t>
    </dgm:pt>
    <dgm:pt modelId="{59045484-BC86-4293-95EC-E587B9CFA912}" type="pres">
      <dgm:prSet presAssocID="{77877A08-8AF6-4B57-B92E-06FB397CE9D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42D852-D366-4373-8255-F594349F38EC}" type="pres">
      <dgm:prSet presAssocID="{77877A08-8AF6-4B57-B92E-06FB397CE9DD}" presName="dummy" presStyleCnt="0"/>
      <dgm:spPr/>
    </dgm:pt>
    <dgm:pt modelId="{8B587380-033A-4251-959E-2B7D05AEA36F}" type="pres">
      <dgm:prSet presAssocID="{4D43B2A5-7F21-46CA-9AD4-EA8BAF9E9060}" presName="sibTrans" presStyleLbl="sibTrans2D1" presStyleIdx="1" presStyleCnt="5"/>
      <dgm:spPr/>
      <dgm:t>
        <a:bodyPr/>
        <a:lstStyle/>
        <a:p>
          <a:endParaRPr lang="pt-BR"/>
        </a:p>
      </dgm:t>
    </dgm:pt>
    <dgm:pt modelId="{3B8B57C2-7809-409D-A653-FF88DB5453F2}" type="pres">
      <dgm:prSet presAssocID="{6B5FA829-38C2-47D5-AEE6-CB4E33AE8B7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08A49A9-386A-4131-8940-B8E2B554AD30}" type="pres">
      <dgm:prSet presAssocID="{6B5FA829-38C2-47D5-AEE6-CB4E33AE8B7B}" presName="dummy" presStyleCnt="0"/>
      <dgm:spPr/>
    </dgm:pt>
    <dgm:pt modelId="{A2FDD5B2-7F05-4CAB-B0E5-1FE7B0AA1FFF}" type="pres">
      <dgm:prSet presAssocID="{291AE9EF-0DE9-4AB0-ADAC-AC9EFEB61F77}" presName="sibTrans" presStyleLbl="sibTrans2D1" presStyleIdx="2" presStyleCnt="5"/>
      <dgm:spPr/>
      <dgm:t>
        <a:bodyPr/>
        <a:lstStyle/>
        <a:p>
          <a:endParaRPr lang="pt-BR"/>
        </a:p>
      </dgm:t>
    </dgm:pt>
    <dgm:pt modelId="{B10B2DD8-AA15-4B6F-9504-B5AE619902EE}" type="pres">
      <dgm:prSet presAssocID="{1FB4EAC5-1745-4C5D-9B91-116C4D89FA0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DEC9E4D-3C2C-466E-AD68-7E6E6BA7B18B}" type="pres">
      <dgm:prSet presAssocID="{1FB4EAC5-1745-4C5D-9B91-116C4D89FA07}" presName="dummy" presStyleCnt="0"/>
      <dgm:spPr/>
    </dgm:pt>
    <dgm:pt modelId="{853329A2-2F5D-4C4E-A82F-7C19E97CB74C}" type="pres">
      <dgm:prSet presAssocID="{F75DCB31-6C07-4A24-867F-5511F86E918D}" presName="sibTrans" presStyleLbl="sibTrans2D1" presStyleIdx="3" presStyleCnt="5"/>
      <dgm:spPr/>
      <dgm:t>
        <a:bodyPr/>
        <a:lstStyle/>
        <a:p>
          <a:endParaRPr lang="pt-BR"/>
        </a:p>
      </dgm:t>
    </dgm:pt>
    <dgm:pt modelId="{73A5ECD6-A53D-472F-BE69-78998A7084CD}" type="pres">
      <dgm:prSet presAssocID="{C0FCC96A-253B-491F-8249-497B4CFBBF6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EB9EC5A-BEA2-48CD-BBA8-11513E9090E9}" type="pres">
      <dgm:prSet presAssocID="{C0FCC96A-253B-491F-8249-497B4CFBBF6C}" presName="dummy" presStyleCnt="0"/>
      <dgm:spPr/>
    </dgm:pt>
    <dgm:pt modelId="{6601A12B-CFC6-42A0-9AD1-81EB29E8E6D7}" type="pres">
      <dgm:prSet presAssocID="{094B2EDF-AC84-4090-8942-450F4A2FB510}" presName="sibTrans" presStyleLbl="sibTrans2D1" presStyleIdx="4" presStyleCnt="5"/>
      <dgm:spPr/>
      <dgm:t>
        <a:bodyPr/>
        <a:lstStyle/>
        <a:p>
          <a:endParaRPr lang="pt-BR"/>
        </a:p>
      </dgm:t>
    </dgm:pt>
  </dgm:ptLst>
  <dgm:cxnLst>
    <dgm:cxn modelId="{1AA955F3-1C71-4B63-9B03-8AB071F514E8}" type="presOf" srcId="{F75DCB31-6C07-4A24-867F-5511F86E918D}" destId="{853329A2-2F5D-4C4E-A82F-7C19E97CB74C}" srcOrd="0" destOrd="0" presId="urn:microsoft.com/office/officeart/2005/8/layout/radial6"/>
    <dgm:cxn modelId="{3E619177-60AF-4E68-B2A9-DF29A0143C43}" srcId="{BE81AA60-ABDF-4337-A0F4-D99BD50C9D05}" destId="{6B5FA829-38C2-47D5-AEE6-CB4E33AE8B7B}" srcOrd="2" destOrd="0" parTransId="{D43304DF-5BA8-43EE-AD37-1B253B068287}" sibTransId="{291AE9EF-0DE9-4AB0-ADAC-AC9EFEB61F77}"/>
    <dgm:cxn modelId="{E74D3532-7757-44D9-A60A-5060905CF276}" type="presOf" srcId="{1FB4EAC5-1745-4C5D-9B91-116C4D89FA07}" destId="{B10B2DD8-AA15-4B6F-9504-B5AE619902EE}" srcOrd="0" destOrd="0" presId="urn:microsoft.com/office/officeart/2005/8/layout/radial6"/>
    <dgm:cxn modelId="{E8F0A900-D577-48F2-B58C-9A84979C99DB}" type="presOf" srcId="{BE81AA60-ABDF-4337-A0F4-D99BD50C9D05}" destId="{844224A6-503C-4209-B7FA-6DB316978E41}" srcOrd="0" destOrd="0" presId="urn:microsoft.com/office/officeart/2005/8/layout/radial6"/>
    <dgm:cxn modelId="{4D59FDB3-FB81-40F9-A877-044ED6918911}" type="presOf" srcId="{77877A08-8AF6-4B57-B92E-06FB397CE9DD}" destId="{59045484-BC86-4293-95EC-E587B9CFA912}" srcOrd="0" destOrd="0" presId="urn:microsoft.com/office/officeart/2005/8/layout/radial6"/>
    <dgm:cxn modelId="{F99E8E80-3B59-463C-8782-3B5E92BED84A}" type="presOf" srcId="{F5155639-9F03-47F5-9B76-8F0D8B70E62D}" destId="{EFC0A02B-9F51-4063-A774-8337EEB5A7C4}" srcOrd="0" destOrd="0" presId="urn:microsoft.com/office/officeart/2005/8/layout/radial6"/>
    <dgm:cxn modelId="{C2BAC551-0D50-4D01-B0F3-017A1C338115}" srcId="{FB4F8458-CE64-4375-AEA6-1A294702652E}" destId="{BE81AA60-ABDF-4337-A0F4-D99BD50C9D05}" srcOrd="0" destOrd="0" parTransId="{DE7D95BF-4703-4140-90A7-792D3065B5A2}" sibTransId="{016DD675-754F-4664-B61F-457BF6ED3868}"/>
    <dgm:cxn modelId="{5623B1B1-53EB-4953-9E70-D32144FDD497}" type="presOf" srcId="{FB4F8458-CE64-4375-AEA6-1A294702652E}" destId="{12F5708E-4077-4BC4-B5A3-BF01E85034C0}" srcOrd="0" destOrd="0" presId="urn:microsoft.com/office/officeart/2005/8/layout/radial6"/>
    <dgm:cxn modelId="{49293DF9-81DA-4134-98F5-06D2D5A836CF}" type="presOf" srcId="{291AE9EF-0DE9-4AB0-ADAC-AC9EFEB61F77}" destId="{A2FDD5B2-7F05-4CAB-B0E5-1FE7B0AA1FFF}" srcOrd="0" destOrd="0" presId="urn:microsoft.com/office/officeart/2005/8/layout/radial6"/>
    <dgm:cxn modelId="{DA7CA665-B213-4BF2-BE41-422DADF2993A}" type="presOf" srcId="{C0FCC96A-253B-491F-8249-497B4CFBBF6C}" destId="{73A5ECD6-A53D-472F-BE69-78998A7084CD}" srcOrd="0" destOrd="0" presId="urn:microsoft.com/office/officeart/2005/8/layout/radial6"/>
    <dgm:cxn modelId="{E7850A66-8E28-4810-9476-A28A59B4C331}" type="presOf" srcId="{094B2EDF-AC84-4090-8942-450F4A2FB510}" destId="{6601A12B-CFC6-42A0-9AD1-81EB29E8E6D7}" srcOrd="0" destOrd="0" presId="urn:microsoft.com/office/officeart/2005/8/layout/radial6"/>
    <dgm:cxn modelId="{C680F723-B273-4529-AF07-A208A6C26461}" srcId="{BE81AA60-ABDF-4337-A0F4-D99BD50C9D05}" destId="{1FB4EAC5-1745-4C5D-9B91-116C4D89FA07}" srcOrd="3" destOrd="0" parTransId="{578478E9-F106-462F-B85C-971788DF4D70}" sibTransId="{F75DCB31-6C07-4A24-867F-5511F86E918D}"/>
    <dgm:cxn modelId="{96CF52B0-D911-4CA7-B51F-390B1FBD55DA}" srcId="{BE81AA60-ABDF-4337-A0F4-D99BD50C9D05}" destId="{F5155639-9F03-47F5-9B76-8F0D8B70E62D}" srcOrd="0" destOrd="0" parTransId="{7AEF16DF-90DD-4BA4-994D-1AEFF21ACFD2}" sibTransId="{588395BE-49EB-404B-90BD-91DB104D9CBC}"/>
    <dgm:cxn modelId="{43EFE0CD-B77C-4950-9B07-B5568D6CB83E}" type="presOf" srcId="{6B5FA829-38C2-47D5-AEE6-CB4E33AE8B7B}" destId="{3B8B57C2-7809-409D-A653-FF88DB5453F2}" srcOrd="0" destOrd="0" presId="urn:microsoft.com/office/officeart/2005/8/layout/radial6"/>
    <dgm:cxn modelId="{AB099A13-1413-4251-A28C-935F5D55D54E}" type="presOf" srcId="{588395BE-49EB-404B-90BD-91DB104D9CBC}" destId="{D5F42C6F-1FD0-4945-8A36-81B103776709}" srcOrd="0" destOrd="0" presId="urn:microsoft.com/office/officeart/2005/8/layout/radial6"/>
    <dgm:cxn modelId="{788972F4-C071-4D3B-9478-C101ACBC30BE}" srcId="{BE81AA60-ABDF-4337-A0F4-D99BD50C9D05}" destId="{C0FCC96A-253B-491F-8249-497B4CFBBF6C}" srcOrd="4" destOrd="0" parTransId="{6D62E335-05DA-41B6-BC9D-980E826C3121}" sibTransId="{094B2EDF-AC84-4090-8942-450F4A2FB510}"/>
    <dgm:cxn modelId="{91EE6FBE-FCAA-4023-AE1A-3D3D63B63CF9}" srcId="{BE81AA60-ABDF-4337-A0F4-D99BD50C9D05}" destId="{77877A08-8AF6-4B57-B92E-06FB397CE9DD}" srcOrd="1" destOrd="0" parTransId="{3B5AC610-BAB0-4A57-B76C-08D4343381F5}" sibTransId="{4D43B2A5-7F21-46CA-9AD4-EA8BAF9E9060}"/>
    <dgm:cxn modelId="{C3170D3E-8E34-4BDC-B52C-97C0EE5FA6A7}" type="presOf" srcId="{4D43B2A5-7F21-46CA-9AD4-EA8BAF9E9060}" destId="{8B587380-033A-4251-959E-2B7D05AEA36F}" srcOrd="0" destOrd="0" presId="urn:microsoft.com/office/officeart/2005/8/layout/radial6"/>
    <dgm:cxn modelId="{3488FD0E-817E-4D1B-86FA-341674A9E3FC}" type="presParOf" srcId="{12F5708E-4077-4BC4-B5A3-BF01E85034C0}" destId="{844224A6-503C-4209-B7FA-6DB316978E41}" srcOrd="0" destOrd="0" presId="urn:microsoft.com/office/officeart/2005/8/layout/radial6"/>
    <dgm:cxn modelId="{DEF6E5FA-6355-49EA-B46D-C49BB879D0E2}" type="presParOf" srcId="{12F5708E-4077-4BC4-B5A3-BF01E85034C0}" destId="{EFC0A02B-9F51-4063-A774-8337EEB5A7C4}" srcOrd="1" destOrd="0" presId="urn:microsoft.com/office/officeart/2005/8/layout/radial6"/>
    <dgm:cxn modelId="{20D6882D-A5B7-4B16-AD4A-B8E45859F713}" type="presParOf" srcId="{12F5708E-4077-4BC4-B5A3-BF01E85034C0}" destId="{A2719594-FE1A-4AE0-ADAF-1C135FEC56B1}" srcOrd="2" destOrd="0" presId="urn:microsoft.com/office/officeart/2005/8/layout/radial6"/>
    <dgm:cxn modelId="{2DF3C0D5-DB06-40ED-8C34-872E07A497A4}" type="presParOf" srcId="{12F5708E-4077-4BC4-B5A3-BF01E85034C0}" destId="{D5F42C6F-1FD0-4945-8A36-81B103776709}" srcOrd="3" destOrd="0" presId="urn:microsoft.com/office/officeart/2005/8/layout/radial6"/>
    <dgm:cxn modelId="{C3AD3212-8AA6-4556-8105-FA88580E4F59}" type="presParOf" srcId="{12F5708E-4077-4BC4-B5A3-BF01E85034C0}" destId="{59045484-BC86-4293-95EC-E587B9CFA912}" srcOrd="4" destOrd="0" presId="urn:microsoft.com/office/officeart/2005/8/layout/radial6"/>
    <dgm:cxn modelId="{9C9086D3-D29D-461A-A87E-BE93F6EAEB14}" type="presParOf" srcId="{12F5708E-4077-4BC4-B5A3-BF01E85034C0}" destId="{A442D852-D366-4373-8255-F594349F38EC}" srcOrd="5" destOrd="0" presId="urn:microsoft.com/office/officeart/2005/8/layout/radial6"/>
    <dgm:cxn modelId="{2DC73E35-CB87-4B46-8648-25BBB9F6800F}" type="presParOf" srcId="{12F5708E-4077-4BC4-B5A3-BF01E85034C0}" destId="{8B587380-033A-4251-959E-2B7D05AEA36F}" srcOrd="6" destOrd="0" presId="urn:microsoft.com/office/officeart/2005/8/layout/radial6"/>
    <dgm:cxn modelId="{621EE7D1-CACD-4F5F-9639-069823901D9F}" type="presParOf" srcId="{12F5708E-4077-4BC4-B5A3-BF01E85034C0}" destId="{3B8B57C2-7809-409D-A653-FF88DB5453F2}" srcOrd="7" destOrd="0" presId="urn:microsoft.com/office/officeart/2005/8/layout/radial6"/>
    <dgm:cxn modelId="{B533BD65-A78C-4C2D-9B37-783395993638}" type="presParOf" srcId="{12F5708E-4077-4BC4-B5A3-BF01E85034C0}" destId="{308A49A9-386A-4131-8940-B8E2B554AD30}" srcOrd="8" destOrd="0" presId="urn:microsoft.com/office/officeart/2005/8/layout/radial6"/>
    <dgm:cxn modelId="{152B5378-A82A-4441-BD63-F23D1B73C3A9}" type="presParOf" srcId="{12F5708E-4077-4BC4-B5A3-BF01E85034C0}" destId="{A2FDD5B2-7F05-4CAB-B0E5-1FE7B0AA1FFF}" srcOrd="9" destOrd="0" presId="urn:microsoft.com/office/officeart/2005/8/layout/radial6"/>
    <dgm:cxn modelId="{48A05830-3131-4E9F-8D13-A49FC63B1F2E}" type="presParOf" srcId="{12F5708E-4077-4BC4-B5A3-BF01E85034C0}" destId="{B10B2DD8-AA15-4B6F-9504-B5AE619902EE}" srcOrd="10" destOrd="0" presId="urn:microsoft.com/office/officeart/2005/8/layout/radial6"/>
    <dgm:cxn modelId="{3C7DC299-81D1-46F7-BD31-E299E622A8C5}" type="presParOf" srcId="{12F5708E-4077-4BC4-B5A3-BF01E85034C0}" destId="{1DEC9E4D-3C2C-466E-AD68-7E6E6BA7B18B}" srcOrd="11" destOrd="0" presId="urn:microsoft.com/office/officeart/2005/8/layout/radial6"/>
    <dgm:cxn modelId="{47248B8B-421C-4BAC-BDF2-A96A98D1F2B5}" type="presParOf" srcId="{12F5708E-4077-4BC4-B5A3-BF01E85034C0}" destId="{853329A2-2F5D-4C4E-A82F-7C19E97CB74C}" srcOrd="12" destOrd="0" presId="urn:microsoft.com/office/officeart/2005/8/layout/radial6"/>
    <dgm:cxn modelId="{E62CD559-CBEA-49D6-BF12-A009DD230247}" type="presParOf" srcId="{12F5708E-4077-4BC4-B5A3-BF01E85034C0}" destId="{73A5ECD6-A53D-472F-BE69-78998A7084CD}" srcOrd="13" destOrd="0" presId="urn:microsoft.com/office/officeart/2005/8/layout/radial6"/>
    <dgm:cxn modelId="{58B65068-EBDD-4B3D-9AE5-9B417BAAE18E}" type="presParOf" srcId="{12F5708E-4077-4BC4-B5A3-BF01E85034C0}" destId="{7EB9EC5A-BEA2-48CD-BBA8-11513E9090E9}" srcOrd="14" destOrd="0" presId="urn:microsoft.com/office/officeart/2005/8/layout/radial6"/>
    <dgm:cxn modelId="{1AF28045-C95A-4E58-8FB4-A15C8EB91B0D}" type="presParOf" srcId="{12F5708E-4077-4BC4-B5A3-BF01E85034C0}" destId="{6601A12B-CFC6-42A0-9AD1-81EB29E8E6D7}" srcOrd="15" destOrd="0" presId="urn:microsoft.com/office/officeart/2005/8/layout/radial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22A1B58-A8E9-4A42-8454-F1BE67EE5027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03D27B98-289F-4568-B18D-3A071F185A3D}">
      <dgm:prSet phldrT="[Texto]"/>
      <dgm:spPr/>
      <dgm:t>
        <a:bodyPr/>
        <a:lstStyle/>
        <a:p>
          <a:r>
            <a:rPr lang="pt-BR" dirty="0" smtClean="0"/>
            <a:t>PLAN</a:t>
          </a:r>
          <a:endParaRPr lang="pt-BR" dirty="0"/>
        </a:p>
      </dgm:t>
    </dgm:pt>
    <dgm:pt modelId="{5BBB3105-E778-48D6-91D9-CD0A838B3597}" type="parTrans" cxnId="{003F4FDB-23BD-4F4E-B3DA-DB4EB33E36C9}">
      <dgm:prSet/>
      <dgm:spPr/>
      <dgm:t>
        <a:bodyPr/>
        <a:lstStyle/>
        <a:p>
          <a:endParaRPr lang="pt-BR"/>
        </a:p>
      </dgm:t>
    </dgm:pt>
    <dgm:pt modelId="{EF10D1A1-96A9-4D88-A831-14AF55A910D7}" type="sibTrans" cxnId="{003F4FDB-23BD-4F4E-B3DA-DB4EB33E36C9}">
      <dgm:prSet/>
      <dgm:spPr/>
      <dgm:t>
        <a:bodyPr/>
        <a:lstStyle/>
        <a:p>
          <a:endParaRPr lang="pt-BR"/>
        </a:p>
      </dgm:t>
    </dgm:pt>
    <dgm:pt modelId="{46400762-0703-44A8-96A0-EC23FDE599D7}">
      <dgm:prSet phldrT="[Texto]"/>
      <dgm:spPr/>
      <dgm:t>
        <a:bodyPr/>
        <a:lstStyle/>
        <a:p>
          <a:r>
            <a:rPr lang="pt-BR" dirty="0" smtClean="0"/>
            <a:t>DO</a:t>
          </a:r>
          <a:endParaRPr lang="pt-BR" dirty="0"/>
        </a:p>
      </dgm:t>
    </dgm:pt>
    <dgm:pt modelId="{9AC0C022-43ED-45D2-A557-BA0F280202A4}" type="parTrans" cxnId="{79169E70-4276-4526-8057-C6B4EAD63F6F}">
      <dgm:prSet/>
      <dgm:spPr/>
      <dgm:t>
        <a:bodyPr/>
        <a:lstStyle/>
        <a:p>
          <a:endParaRPr lang="pt-BR"/>
        </a:p>
      </dgm:t>
    </dgm:pt>
    <dgm:pt modelId="{8CCB6257-854B-4657-B659-F4EC215DABBE}" type="sibTrans" cxnId="{79169E70-4276-4526-8057-C6B4EAD63F6F}">
      <dgm:prSet/>
      <dgm:spPr/>
      <dgm:t>
        <a:bodyPr/>
        <a:lstStyle/>
        <a:p>
          <a:endParaRPr lang="pt-BR"/>
        </a:p>
      </dgm:t>
    </dgm:pt>
    <dgm:pt modelId="{844B96D6-2276-4DA8-9020-F6ABD590EF62}">
      <dgm:prSet phldrT="[Texto]"/>
      <dgm:spPr/>
      <dgm:t>
        <a:bodyPr/>
        <a:lstStyle/>
        <a:p>
          <a:r>
            <a:rPr lang="pt-BR" dirty="0" smtClean="0"/>
            <a:t>CHECK</a:t>
          </a:r>
          <a:endParaRPr lang="pt-BR" dirty="0"/>
        </a:p>
      </dgm:t>
    </dgm:pt>
    <dgm:pt modelId="{F2536D8B-FF9C-4835-8155-3E42802344AB}" type="parTrans" cxnId="{BA6719D5-CD71-4721-ACC9-85A0B7C8BDF5}">
      <dgm:prSet/>
      <dgm:spPr/>
      <dgm:t>
        <a:bodyPr/>
        <a:lstStyle/>
        <a:p>
          <a:endParaRPr lang="pt-BR"/>
        </a:p>
      </dgm:t>
    </dgm:pt>
    <dgm:pt modelId="{2AF3B265-3D99-465C-B7A6-CB31BC0917E2}" type="sibTrans" cxnId="{BA6719D5-CD71-4721-ACC9-85A0B7C8BDF5}">
      <dgm:prSet/>
      <dgm:spPr/>
      <dgm:t>
        <a:bodyPr/>
        <a:lstStyle/>
        <a:p>
          <a:endParaRPr lang="pt-BR"/>
        </a:p>
      </dgm:t>
    </dgm:pt>
    <dgm:pt modelId="{E7EF59A6-82F8-48FE-9BE2-D6DDD687D2C0}">
      <dgm:prSet/>
      <dgm:spPr/>
      <dgm:t>
        <a:bodyPr/>
        <a:lstStyle/>
        <a:p>
          <a:r>
            <a:rPr lang="pt-BR" dirty="0" smtClean="0"/>
            <a:t>ACT</a:t>
          </a:r>
          <a:endParaRPr lang="pt-BR" dirty="0"/>
        </a:p>
      </dgm:t>
    </dgm:pt>
    <dgm:pt modelId="{BEDE2B91-974E-4F09-BD72-504CA57601D7}" type="parTrans" cxnId="{FE3AEA6A-A01E-4CA7-A2B9-4C3D8C18183F}">
      <dgm:prSet/>
      <dgm:spPr/>
      <dgm:t>
        <a:bodyPr/>
        <a:lstStyle/>
        <a:p>
          <a:endParaRPr lang="pt-BR"/>
        </a:p>
      </dgm:t>
    </dgm:pt>
    <dgm:pt modelId="{C827CC8B-5C48-46DF-924F-EE42511B36F6}" type="sibTrans" cxnId="{FE3AEA6A-A01E-4CA7-A2B9-4C3D8C18183F}">
      <dgm:prSet/>
      <dgm:spPr/>
      <dgm:t>
        <a:bodyPr/>
        <a:lstStyle/>
        <a:p>
          <a:endParaRPr lang="pt-BR"/>
        </a:p>
      </dgm:t>
    </dgm:pt>
    <dgm:pt modelId="{DB05EBF1-0E82-43A9-B084-1E1E620F1AB3}" type="pres">
      <dgm:prSet presAssocID="{A22A1B58-A8E9-4A42-8454-F1BE67EE5027}" presName="compositeShape" presStyleCnt="0">
        <dgm:presLayoutVars>
          <dgm:chMax val="7"/>
          <dgm:dir/>
          <dgm:resizeHandles val="exact"/>
        </dgm:presLayoutVars>
      </dgm:prSet>
      <dgm:spPr/>
    </dgm:pt>
    <dgm:pt modelId="{D292736F-4D97-4069-9BED-43CCC1D2A3A8}" type="pres">
      <dgm:prSet presAssocID="{A22A1B58-A8E9-4A42-8454-F1BE67EE5027}" presName="wedge1" presStyleLbl="node1" presStyleIdx="0" presStyleCnt="4"/>
      <dgm:spPr/>
      <dgm:t>
        <a:bodyPr/>
        <a:lstStyle/>
        <a:p>
          <a:endParaRPr lang="pt-BR"/>
        </a:p>
      </dgm:t>
    </dgm:pt>
    <dgm:pt modelId="{A70ACD4A-2817-472B-8B05-9DC50103594F}" type="pres">
      <dgm:prSet presAssocID="{A22A1B58-A8E9-4A42-8454-F1BE67EE5027}" presName="dummy1a" presStyleCnt="0"/>
      <dgm:spPr/>
    </dgm:pt>
    <dgm:pt modelId="{2AF28835-418F-4FBA-947E-6C68549E3E0A}" type="pres">
      <dgm:prSet presAssocID="{A22A1B58-A8E9-4A42-8454-F1BE67EE5027}" presName="dummy1b" presStyleCnt="0"/>
      <dgm:spPr/>
    </dgm:pt>
    <dgm:pt modelId="{37B06460-DA17-4AD9-B933-6D6A20B2AE3E}" type="pres">
      <dgm:prSet presAssocID="{A22A1B58-A8E9-4A42-8454-F1BE67EE5027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8F8A470-BED3-44DE-AF5B-22EA681A2A60}" type="pres">
      <dgm:prSet presAssocID="{A22A1B58-A8E9-4A42-8454-F1BE67EE5027}" presName="wedge2" presStyleLbl="node1" presStyleIdx="1" presStyleCnt="4"/>
      <dgm:spPr/>
      <dgm:t>
        <a:bodyPr/>
        <a:lstStyle/>
        <a:p>
          <a:endParaRPr lang="pt-BR"/>
        </a:p>
      </dgm:t>
    </dgm:pt>
    <dgm:pt modelId="{8BB58671-D999-4D3C-805F-C25903E67E3F}" type="pres">
      <dgm:prSet presAssocID="{A22A1B58-A8E9-4A42-8454-F1BE67EE5027}" presName="dummy2a" presStyleCnt="0"/>
      <dgm:spPr/>
    </dgm:pt>
    <dgm:pt modelId="{6134D958-DA42-440D-ADB4-F978830534C5}" type="pres">
      <dgm:prSet presAssocID="{A22A1B58-A8E9-4A42-8454-F1BE67EE5027}" presName="dummy2b" presStyleCnt="0"/>
      <dgm:spPr/>
    </dgm:pt>
    <dgm:pt modelId="{182B7C66-F74A-4EEF-9A7A-8BB6FE53A6EB}" type="pres">
      <dgm:prSet presAssocID="{A22A1B58-A8E9-4A42-8454-F1BE67EE5027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5F53CCE-3E40-44D7-803A-C3CC9FC1A213}" type="pres">
      <dgm:prSet presAssocID="{A22A1B58-A8E9-4A42-8454-F1BE67EE5027}" presName="wedge3" presStyleLbl="node1" presStyleIdx="2" presStyleCnt="4"/>
      <dgm:spPr/>
      <dgm:t>
        <a:bodyPr/>
        <a:lstStyle/>
        <a:p>
          <a:endParaRPr lang="pt-BR"/>
        </a:p>
      </dgm:t>
    </dgm:pt>
    <dgm:pt modelId="{7E4EEAE4-8A31-44A9-94C4-2E56479068DD}" type="pres">
      <dgm:prSet presAssocID="{A22A1B58-A8E9-4A42-8454-F1BE67EE5027}" presName="dummy3a" presStyleCnt="0"/>
      <dgm:spPr/>
    </dgm:pt>
    <dgm:pt modelId="{D9092F87-AC9B-4063-9A7A-162700BF9FEC}" type="pres">
      <dgm:prSet presAssocID="{A22A1B58-A8E9-4A42-8454-F1BE67EE5027}" presName="dummy3b" presStyleCnt="0"/>
      <dgm:spPr/>
    </dgm:pt>
    <dgm:pt modelId="{C7DFFAFA-A52A-4E0B-A1E2-9AF5AC3F4A1A}" type="pres">
      <dgm:prSet presAssocID="{A22A1B58-A8E9-4A42-8454-F1BE67EE5027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1779E5-59B1-4020-A433-BD8626CF6C94}" type="pres">
      <dgm:prSet presAssocID="{A22A1B58-A8E9-4A42-8454-F1BE67EE5027}" presName="wedge4" presStyleLbl="node1" presStyleIdx="3" presStyleCnt="4"/>
      <dgm:spPr/>
      <dgm:t>
        <a:bodyPr/>
        <a:lstStyle/>
        <a:p>
          <a:endParaRPr lang="pt-BR"/>
        </a:p>
      </dgm:t>
    </dgm:pt>
    <dgm:pt modelId="{97D160A4-0E8E-47BC-A35E-15DD21573461}" type="pres">
      <dgm:prSet presAssocID="{A22A1B58-A8E9-4A42-8454-F1BE67EE5027}" presName="dummy4a" presStyleCnt="0"/>
      <dgm:spPr/>
    </dgm:pt>
    <dgm:pt modelId="{AE6D5F5F-337C-404F-B10D-13DFD7493449}" type="pres">
      <dgm:prSet presAssocID="{A22A1B58-A8E9-4A42-8454-F1BE67EE5027}" presName="dummy4b" presStyleCnt="0"/>
      <dgm:spPr/>
    </dgm:pt>
    <dgm:pt modelId="{0B1081C0-8CCA-4CC3-8A6D-34D0BFF187F0}" type="pres">
      <dgm:prSet presAssocID="{A22A1B58-A8E9-4A42-8454-F1BE67EE5027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9F1886-005B-4B81-B9D0-D577457B9491}" type="pres">
      <dgm:prSet presAssocID="{EF10D1A1-96A9-4D88-A831-14AF55A910D7}" presName="arrowWedge1" presStyleLbl="fgSibTrans2D1" presStyleIdx="0" presStyleCnt="4"/>
      <dgm:spPr/>
    </dgm:pt>
    <dgm:pt modelId="{5E5A1AFB-5090-4D20-8679-130BA198F435}" type="pres">
      <dgm:prSet presAssocID="{8CCB6257-854B-4657-B659-F4EC215DABBE}" presName="arrowWedge2" presStyleLbl="fgSibTrans2D1" presStyleIdx="1" presStyleCnt="4"/>
      <dgm:spPr/>
    </dgm:pt>
    <dgm:pt modelId="{2B265F47-AB67-4A2E-ACD7-0385214EC169}" type="pres">
      <dgm:prSet presAssocID="{2AF3B265-3D99-465C-B7A6-CB31BC0917E2}" presName="arrowWedge3" presStyleLbl="fgSibTrans2D1" presStyleIdx="2" presStyleCnt="4"/>
      <dgm:spPr/>
    </dgm:pt>
    <dgm:pt modelId="{9381F219-5103-4DB9-BC02-8B60292DE804}" type="pres">
      <dgm:prSet presAssocID="{C827CC8B-5C48-46DF-924F-EE42511B36F6}" presName="arrowWedge4" presStyleLbl="fgSibTrans2D1" presStyleIdx="3" presStyleCnt="4"/>
      <dgm:spPr/>
    </dgm:pt>
  </dgm:ptLst>
  <dgm:cxnLst>
    <dgm:cxn modelId="{B3033298-D44C-4D1D-822B-C00166F624A5}" type="presOf" srcId="{46400762-0703-44A8-96A0-EC23FDE599D7}" destId="{182B7C66-F74A-4EEF-9A7A-8BB6FE53A6EB}" srcOrd="1" destOrd="0" presId="urn:microsoft.com/office/officeart/2005/8/layout/cycle8"/>
    <dgm:cxn modelId="{BA6719D5-CD71-4721-ACC9-85A0B7C8BDF5}" srcId="{A22A1B58-A8E9-4A42-8454-F1BE67EE5027}" destId="{844B96D6-2276-4DA8-9020-F6ABD590EF62}" srcOrd="2" destOrd="0" parTransId="{F2536D8B-FF9C-4835-8155-3E42802344AB}" sibTransId="{2AF3B265-3D99-465C-B7A6-CB31BC0917E2}"/>
    <dgm:cxn modelId="{79169E70-4276-4526-8057-C6B4EAD63F6F}" srcId="{A22A1B58-A8E9-4A42-8454-F1BE67EE5027}" destId="{46400762-0703-44A8-96A0-EC23FDE599D7}" srcOrd="1" destOrd="0" parTransId="{9AC0C022-43ED-45D2-A557-BA0F280202A4}" sibTransId="{8CCB6257-854B-4657-B659-F4EC215DABBE}"/>
    <dgm:cxn modelId="{AE9DCE04-7552-44E8-A422-7A60CACE5A65}" type="presOf" srcId="{844B96D6-2276-4DA8-9020-F6ABD590EF62}" destId="{C7DFFAFA-A52A-4E0B-A1E2-9AF5AC3F4A1A}" srcOrd="1" destOrd="0" presId="urn:microsoft.com/office/officeart/2005/8/layout/cycle8"/>
    <dgm:cxn modelId="{66EAFC84-C994-4D15-92A6-3B9760E705F8}" type="presOf" srcId="{03D27B98-289F-4568-B18D-3A071F185A3D}" destId="{D292736F-4D97-4069-9BED-43CCC1D2A3A8}" srcOrd="0" destOrd="0" presId="urn:microsoft.com/office/officeart/2005/8/layout/cycle8"/>
    <dgm:cxn modelId="{FE3AEA6A-A01E-4CA7-A2B9-4C3D8C18183F}" srcId="{A22A1B58-A8E9-4A42-8454-F1BE67EE5027}" destId="{E7EF59A6-82F8-48FE-9BE2-D6DDD687D2C0}" srcOrd="3" destOrd="0" parTransId="{BEDE2B91-974E-4F09-BD72-504CA57601D7}" sibTransId="{C827CC8B-5C48-46DF-924F-EE42511B36F6}"/>
    <dgm:cxn modelId="{003F4FDB-23BD-4F4E-B3DA-DB4EB33E36C9}" srcId="{A22A1B58-A8E9-4A42-8454-F1BE67EE5027}" destId="{03D27B98-289F-4568-B18D-3A071F185A3D}" srcOrd="0" destOrd="0" parTransId="{5BBB3105-E778-48D6-91D9-CD0A838B3597}" sibTransId="{EF10D1A1-96A9-4D88-A831-14AF55A910D7}"/>
    <dgm:cxn modelId="{B6E4E74C-B95D-46EA-A193-FEC8CC783989}" type="presOf" srcId="{E7EF59A6-82F8-48FE-9BE2-D6DDD687D2C0}" destId="{0A1779E5-59B1-4020-A433-BD8626CF6C94}" srcOrd="0" destOrd="0" presId="urn:microsoft.com/office/officeart/2005/8/layout/cycle8"/>
    <dgm:cxn modelId="{0584F99D-048D-45BF-BF58-534E9F9A43DF}" type="presOf" srcId="{03D27B98-289F-4568-B18D-3A071F185A3D}" destId="{37B06460-DA17-4AD9-B933-6D6A20B2AE3E}" srcOrd="1" destOrd="0" presId="urn:microsoft.com/office/officeart/2005/8/layout/cycle8"/>
    <dgm:cxn modelId="{D54CF81B-AE5A-480F-B05D-88D0C461F12C}" type="presOf" srcId="{A22A1B58-A8E9-4A42-8454-F1BE67EE5027}" destId="{DB05EBF1-0E82-43A9-B084-1E1E620F1AB3}" srcOrd="0" destOrd="0" presId="urn:microsoft.com/office/officeart/2005/8/layout/cycle8"/>
    <dgm:cxn modelId="{BCE45728-638C-442A-A203-97A1043078EA}" type="presOf" srcId="{E7EF59A6-82F8-48FE-9BE2-D6DDD687D2C0}" destId="{0B1081C0-8CCA-4CC3-8A6D-34D0BFF187F0}" srcOrd="1" destOrd="0" presId="urn:microsoft.com/office/officeart/2005/8/layout/cycle8"/>
    <dgm:cxn modelId="{73B97A7F-DE6B-4D36-BDDD-E73F3A66225F}" type="presOf" srcId="{844B96D6-2276-4DA8-9020-F6ABD590EF62}" destId="{C5F53CCE-3E40-44D7-803A-C3CC9FC1A213}" srcOrd="0" destOrd="0" presId="urn:microsoft.com/office/officeart/2005/8/layout/cycle8"/>
    <dgm:cxn modelId="{C92B0BF4-6E89-464C-8BD0-BCB4F582F500}" type="presOf" srcId="{46400762-0703-44A8-96A0-EC23FDE599D7}" destId="{C8F8A470-BED3-44DE-AF5B-22EA681A2A60}" srcOrd="0" destOrd="0" presId="urn:microsoft.com/office/officeart/2005/8/layout/cycle8"/>
    <dgm:cxn modelId="{C6F3065E-AFEB-45DD-A096-7F14F72C530F}" type="presParOf" srcId="{DB05EBF1-0E82-43A9-B084-1E1E620F1AB3}" destId="{D292736F-4D97-4069-9BED-43CCC1D2A3A8}" srcOrd="0" destOrd="0" presId="urn:microsoft.com/office/officeart/2005/8/layout/cycle8"/>
    <dgm:cxn modelId="{E99A2900-EA53-4702-8D1A-6284CB8EC12F}" type="presParOf" srcId="{DB05EBF1-0E82-43A9-B084-1E1E620F1AB3}" destId="{A70ACD4A-2817-472B-8B05-9DC50103594F}" srcOrd="1" destOrd="0" presId="urn:microsoft.com/office/officeart/2005/8/layout/cycle8"/>
    <dgm:cxn modelId="{B6FA793A-2550-4076-BE1B-329699CC6B3B}" type="presParOf" srcId="{DB05EBF1-0E82-43A9-B084-1E1E620F1AB3}" destId="{2AF28835-418F-4FBA-947E-6C68549E3E0A}" srcOrd="2" destOrd="0" presId="urn:microsoft.com/office/officeart/2005/8/layout/cycle8"/>
    <dgm:cxn modelId="{FBF16DDE-5E68-4505-9F17-F5CB1888FB5F}" type="presParOf" srcId="{DB05EBF1-0E82-43A9-B084-1E1E620F1AB3}" destId="{37B06460-DA17-4AD9-B933-6D6A20B2AE3E}" srcOrd="3" destOrd="0" presId="urn:microsoft.com/office/officeart/2005/8/layout/cycle8"/>
    <dgm:cxn modelId="{4B9FF755-2686-48A1-847E-5457602C8030}" type="presParOf" srcId="{DB05EBF1-0E82-43A9-B084-1E1E620F1AB3}" destId="{C8F8A470-BED3-44DE-AF5B-22EA681A2A60}" srcOrd="4" destOrd="0" presId="urn:microsoft.com/office/officeart/2005/8/layout/cycle8"/>
    <dgm:cxn modelId="{04873EE1-3F22-4A0A-B42C-62A6695E3814}" type="presParOf" srcId="{DB05EBF1-0E82-43A9-B084-1E1E620F1AB3}" destId="{8BB58671-D999-4D3C-805F-C25903E67E3F}" srcOrd="5" destOrd="0" presId="urn:microsoft.com/office/officeart/2005/8/layout/cycle8"/>
    <dgm:cxn modelId="{59940D9E-BD5C-40C4-B109-63AAF1D165AB}" type="presParOf" srcId="{DB05EBF1-0E82-43A9-B084-1E1E620F1AB3}" destId="{6134D958-DA42-440D-ADB4-F978830534C5}" srcOrd="6" destOrd="0" presId="urn:microsoft.com/office/officeart/2005/8/layout/cycle8"/>
    <dgm:cxn modelId="{323A7129-F4DC-4B2F-8A07-299CDE338D34}" type="presParOf" srcId="{DB05EBF1-0E82-43A9-B084-1E1E620F1AB3}" destId="{182B7C66-F74A-4EEF-9A7A-8BB6FE53A6EB}" srcOrd="7" destOrd="0" presId="urn:microsoft.com/office/officeart/2005/8/layout/cycle8"/>
    <dgm:cxn modelId="{8AE48FA1-4B42-4A97-9126-0C623B10349D}" type="presParOf" srcId="{DB05EBF1-0E82-43A9-B084-1E1E620F1AB3}" destId="{C5F53CCE-3E40-44D7-803A-C3CC9FC1A213}" srcOrd="8" destOrd="0" presId="urn:microsoft.com/office/officeart/2005/8/layout/cycle8"/>
    <dgm:cxn modelId="{DB34F910-79C0-4BD5-A62E-56FCD8B113D3}" type="presParOf" srcId="{DB05EBF1-0E82-43A9-B084-1E1E620F1AB3}" destId="{7E4EEAE4-8A31-44A9-94C4-2E56479068DD}" srcOrd="9" destOrd="0" presId="urn:microsoft.com/office/officeart/2005/8/layout/cycle8"/>
    <dgm:cxn modelId="{0CE5C561-962F-4A26-BDA4-C7387361A9BB}" type="presParOf" srcId="{DB05EBF1-0E82-43A9-B084-1E1E620F1AB3}" destId="{D9092F87-AC9B-4063-9A7A-162700BF9FEC}" srcOrd="10" destOrd="0" presId="urn:microsoft.com/office/officeart/2005/8/layout/cycle8"/>
    <dgm:cxn modelId="{EF52A290-6202-443B-B913-FCD3808B5B98}" type="presParOf" srcId="{DB05EBF1-0E82-43A9-B084-1E1E620F1AB3}" destId="{C7DFFAFA-A52A-4E0B-A1E2-9AF5AC3F4A1A}" srcOrd="11" destOrd="0" presId="urn:microsoft.com/office/officeart/2005/8/layout/cycle8"/>
    <dgm:cxn modelId="{68454ED3-316C-4632-9127-BB046590E703}" type="presParOf" srcId="{DB05EBF1-0E82-43A9-B084-1E1E620F1AB3}" destId="{0A1779E5-59B1-4020-A433-BD8626CF6C94}" srcOrd="12" destOrd="0" presId="urn:microsoft.com/office/officeart/2005/8/layout/cycle8"/>
    <dgm:cxn modelId="{E395D29E-41FD-4915-B244-DF53BAA367B5}" type="presParOf" srcId="{DB05EBF1-0E82-43A9-B084-1E1E620F1AB3}" destId="{97D160A4-0E8E-47BC-A35E-15DD21573461}" srcOrd="13" destOrd="0" presId="urn:microsoft.com/office/officeart/2005/8/layout/cycle8"/>
    <dgm:cxn modelId="{3C9CF065-186F-4231-B70F-41066B3C4E18}" type="presParOf" srcId="{DB05EBF1-0E82-43A9-B084-1E1E620F1AB3}" destId="{AE6D5F5F-337C-404F-B10D-13DFD7493449}" srcOrd="14" destOrd="0" presId="urn:microsoft.com/office/officeart/2005/8/layout/cycle8"/>
    <dgm:cxn modelId="{C9F31AAC-F098-4A29-B480-A6B643179E6E}" type="presParOf" srcId="{DB05EBF1-0E82-43A9-B084-1E1E620F1AB3}" destId="{0B1081C0-8CCA-4CC3-8A6D-34D0BFF187F0}" srcOrd="15" destOrd="0" presId="urn:microsoft.com/office/officeart/2005/8/layout/cycle8"/>
    <dgm:cxn modelId="{ADF105FA-5AAA-40F6-A598-5BA70C096E3C}" type="presParOf" srcId="{DB05EBF1-0E82-43A9-B084-1E1E620F1AB3}" destId="{E39F1886-005B-4B81-B9D0-D577457B9491}" srcOrd="16" destOrd="0" presId="urn:microsoft.com/office/officeart/2005/8/layout/cycle8"/>
    <dgm:cxn modelId="{C58869E5-876E-4F49-9D6F-34431E4A8549}" type="presParOf" srcId="{DB05EBF1-0E82-43A9-B084-1E1E620F1AB3}" destId="{5E5A1AFB-5090-4D20-8679-130BA198F435}" srcOrd="17" destOrd="0" presId="urn:microsoft.com/office/officeart/2005/8/layout/cycle8"/>
    <dgm:cxn modelId="{1AA3336B-312E-40E6-9649-6861A603D542}" type="presParOf" srcId="{DB05EBF1-0E82-43A9-B084-1E1E620F1AB3}" destId="{2B265F47-AB67-4A2E-ACD7-0385214EC169}" srcOrd="18" destOrd="0" presId="urn:microsoft.com/office/officeart/2005/8/layout/cycle8"/>
    <dgm:cxn modelId="{BB60983D-1C35-4547-85B7-8FF874780F98}" type="presParOf" srcId="{DB05EBF1-0E82-43A9-B084-1E1E620F1AB3}" destId="{9381F219-5103-4DB9-BC02-8B60292DE804}" srcOrd="19" destOrd="0" presId="urn:microsoft.com/office/officeart/2005/8/layout/cycle8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1- INICIANDO A AUDITORIA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Designando o líder da equipe da auditoria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01EDC625-7B02-41B5-AC39-D04610A6F876}">
      <dgm:prSet phldrT="[Texto]"/>
      <dgm:spPr/>
      <dgm:t>
        <a:bodyPr/>
        <a:lstStyle/>
        <a:p>
          <a:r>
            <a:rPr lang="pt-BR" dirty="0" smtClean="0"/>
            <a:t>Experiente em auditoria</a:t>
          </a:r>
        </a:p>
        <a:p>
          <a:r>
            <a:rPr lang="pt-BR" dirty="0" smtClean="0"/>
            <a:t>Conhecer o negócio</a:t>
          </a:r>
        </a:p>
        <a:p>
          <a:r>
            <a:rPr lang="pt-BR" dirty="0" smtClean="0"/>
            <a:t>(ex: escopo = prod. Remédios)</a:t>
          </a:r>
          <a:endParaRPr lang="pt-BR" dirty="0"/>
        </a:p>
      </dgm:t>
    </dgm:pt>
    <dgm:pt modelId="{CBF90882-27D8-4A6D-99B5-0F86AB885069}" type="parTrans" cxnId="{EE27CD9C-5A8D-499F-914C-3611E80FF677}">
      <dgm:prSet/>
      <dgm:spPr/>
      <dgm:t>
        <a:bodyPr/>
        <a:lstStyle/>
        <a:p>
          <a:endParaRPr lang="pt-BR"/>
        </a:p>
      </dgm:t>
    </dgm:pt>
    <dgm:pt modelId="{ADB7CAC8-4675-4B9A-A9D1-F1AC2CF68E89}" type="sibTrans" cxnId="{EE27CD9C-5A8D-499F-914C-3611E80FF677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dirty="0" smtClean="0"/>
            <a:t>Definindo objetivos, escopo e critérios da auditoria</a:t>
          </a:r>
          <a:endParaRPr lang="pt-BR" dirty="0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B97ACFA6-FEE0-4B93-A725-04BF4B823F19}">
      <dgm:prSet phldrT="[Texto]"/>
      <dgm:spPr/>
      <dgm:t>
        <a:bodyPr/>
        <a:lstStyle/>
        <a:p>
          <a:r>
            <a:rPr lang="pt-BR" b="1" u="sng" dirty="0" smtClean="0"/>
            <a:t>Objetivos</a:t>
          </a:r>
          <a:r>
            <a:rPr lang="pt-BR" dirty="0" smtClean="0"/>
            <a:t> </a:t>
          </a:r>
          <a:r>
            <a:rPr lang="pt-BR" dirty="0" smtClean="0">
              <a:latin typeface="Lucida Sans Unicode"/>
              <a:cs typeface="Lucida Sans Unicode"/>
            </a:rPr>
            <a:t>⇛ definem a auditoria</a:t>
          </a:r>
        </a:p>
        <a:p>
          <a:r>
            <a:rPr lang="pt-BR" b="1" u="sng" dirty="0" smtClean="0">
              <a:latin typeface="Lucida Sans Unicode"/>
              <a:cs typeface="Lucida Sans Unicode"/>
            </a:rPr>
            <a:t>Escopo</a:t>
          </a:r>
          <a:r>
            <a:rPr lang="pt-BR" dirty="0" smtClean="0">
              <a:latin typeface="Lucida Sans Unicode"/>
              <a:cs typeface="Lucida Sans Unicode"/>
            </a:rPr>
            <a:t> ⇛ delimita a auditoria</a:t>
          </a:r>
        </a:p>
        <a:p>
          <a:r>
            <a:rPr lang="pt-BR" b="1" u="sng" dirty="0" smtClean="0">
              <a:latin typeface="Lucida Sans Unicode"/>
              <a:cs typeface="Lucida Sans Unicode"/>
            </a:rPr>
            <a:t>Critérios</a:t>
          </a:r>
          <a:r>
            <a:rPr lang="pt-BR" dirty="0" smtClean="0">
              <a:latin typeface="Lucida Sans Unicode"/>
              <a:cs typeface="Lucida Sans Unicode"/>
            </a:rPr>
            <a:t> ⇛ conferem parâmetros</a:t>
          </a:r>
          <a:endParaRPr lang="pt-BR" dirty="0"/>
        </a:p>
      </dgm:t>
    </dgm:pt>
    <dgm:pt modelId="{0762B531-3DA4-4D19-90F9-DA1F8A35F79C}" type="parTrans" cxnId="{63ED6A3C-61D3-4C70-BA51-85403E13316A}">
      <dgm:prSet/>
      <dgm:spPr/>
      <dgm:t>
        <a:bodyPr/>
        <a:lstStyle/>
        <a:p>
          <a:endParaRPr lang="pt-BR"/>
        </a:p>
      </dgm:t>
    </dgm:pt>
    <dgm:pt modelId="{EFEB3989-5E55-43B9-8C49-5BECE2684BBE}" type="sibTrans" cxnId="{63ED6A3C-61D3-4C70-BA51-85403E13316A}">
      <dgm:prSet/>
      <dgm:spPr/>
      <dgm:t>
        <a:bodyPr/>
        <a:lstStyle/>
        <a:p>
          <a:endParaRPr lang="pt-BR"/>
        </a:p>
      </dgm:t>
    </dgm:pt>
    <dgm:pt modelId="{1C8D9426-530C-4D6E-80A9-693683854DFB}">
      <dgm:prSet/>
      <dgm:spPr/>
      <dgm:t>
        <a:bodyPr/>
        <a:lstStyle/>
        <a:p>
          <a:r>
            <a:rPr lang="pt-BR" dirty="0" smtClean="0"/>
            <a:t>Selecionando a equipe da auditoria</a:t>
          </a:r>
          <a:endParaRPr lang="pt-BR" dirty="0"/>
        </a:p>
      </dgm:t>
    </dgm:pt>
    <dgm:pt modelId="{5C47ED24-DCC4-4E2C-8529-1FDA8BA5DFAB}" type="parTrans" cxnId="{8172E876-F157-4494-BF9B-15B81AB2412F}">
      <dgm:prSet/>
      <dgm:spPr/>
    </dgm:pt>
    <dgm:pt modelId="{3D27512E-6DA2-457D-95B3-798151473C16}" type="sibTrans" cxnId="{8172E876-F157-4494-BF9B-15B81AB2412F}">
      <dgm:prSet/>
      <dgm:spPr/>
    </dgm:pt>
    <dgm:pt modelId="{7F82F262-DC6C-4F0B-8DE0-DE6BE75C8FF2}">
      <dgm:prSet/>
      <dgm:spPr/>
      <dgm:t>
        <a:bodyPr/>
        <a:lstStyle/>
        <a:p>
          <a:r>
            <a:rPr lang="pt-BR" dirty="0" smtClean="0"/>
            <a:t>Estabelecendo contato inicial com o auditado</a:t>
          </a:r>
          <a:endParaRPr lang="pt-BR" dirty="0"/>
        </a:p>
      </dgm:t>
    </dgm:pt>
    <dgm:pt modelId="{0202B161-8426-431D-A04A-5F22955B3E3D}" type="parTrans" cxnId="{9B1E26B7-B889-4733-863C-321045B4BCE9}">
      <dgm:prSet/>
      <dgm:spPr/>
    </dgm:pt>
    <dgm:pt modelId="{14CA6BA1-761C-495D-B98D-E71985E00A02}" type="sibTrans" cxnId="{9B1E26B7-B889-4733-863C-321045B4BCE9}">
      <dgm:prSet/>
      <dgm:spPr/>
    </dgm:pt>
    <dgm:pt modelId="{78139D0A-43EA-4BC4-96BF-F1D93C30D302}">
      <dgm:prSet/>
      <dgm:spPr/>
      <dgm:t>
        <a:bodyPr/>
        <a:lstStyle/>
        <a:p>
          <a:r>
            <a:rPr lang="pt-BR" dirty="0" smtClean="0"/>
            <a:t>Determinando a viabilidade da auditoria</a:t>
          </a:r>
          <a:endParaRPr lang="pt-BR" dirty="0"/>
        </a:p>
      </dgm:t>
    </dgm:pt>
    <dgm:pt modelId="{EB736662-218E-4376-B252-70D99E3DAC92}" type="sibTrans" cxnId="{E63E6A57-EFF1-4D39-B7DC-9EF2FE96793D}">
      <dgm:prSet/>
      <dgm:spPr/>
      <dgm:t>
        <a:bodyPr/>
        <a:lstStyle/>
        <a:p>
          <a:endParaRPr lang="pt-BR"/>
        </a:p>
      </dgm:t>
    </dgm:pt>
    <dgm:pt modelId="{9C71AFFE-A403-4618-949E-BBCE2EFA9F7B}" type="parTrans" cxnId="{E63E6A57-EFF1-4D39-B7DC-9EF2FE96793D}">
      <dgm:prSet/>
      <dgm:spPr/>
      <dgm:t>
        <a:bodyPr/>
        <a:lstStyle/>
        <a:p>
          <a:endParaRPr lang="pt-BR"/>
        </a:p>
      </dgm:t>
    </dgm:pt>
    <dgm:pt modelId="{E9ED631D-CF47-4F6F-B0AE-7D1F7335DDA7}">
      <dgm:prSet/>
      <dgm:spPr/>
      <dgm:t>
        <a:bodyPr/>
        <a:lstStyle/>
        <a:p>
          <a:r>
            <a:rPr lang="pt-BR" dirty="0" smtClean="0"/>
            <a:t>A viabilidade é determinada pela disponibilidade:</a:t>
          </a:r>
        </a:p>
        <a:p>
          <a:r>
            <a:rPr lang="pt-BR" dirty="0" smtClean="0"/>
            <a:t>Informações;</a:t>
          </a:r>
        </a:p>
        <a:p>
          <a:r>
            <a:rPr lang="pt-BR" dirty="0" smtClean="0"/>
            <a:t>Cooperação;</a:t>
          </a:r>
        </a:p>
        <a:p>
          <a:r>
            <a:rPr lang="pt-BR" dirty="0" smtClean="0"/>
            <a:t>Tempo;</a:t>
          </a:r>
        </a:p>
        <a:p>
          <a:r>
            <a:rPr lang="pt-BR" dirty="0" smtClean="0"/>
            <a:t>Recursos</a:t>
          </a:r>
          <a:endParaRPr lang="pt-BR" dirty="0"/>
        </a:p>
      </dgm:t>
    </dgm:pt>
    <dgm:pt modelId="{035BE8AB-477B-4F88-9D20-D67BEAF1C934}" type="parTrans" cxnId="{955440D4-757B-4FE6-B265-79A58C7D01F0}">
      <dgm:prSet/>
      <dgm:spPr/>
    </dgm:pt>
    <dgm:pt modelId="{2880E83E-6F01-461B-9DF6-0D5CE6609339}" type="sibTrans" cxnId="{955440D4-757B-4FE6-B265-79A58C7D01F0}">
      <dgm:prSet/>
      <dgm:spPr/>
    </dgm:pt>
    <dgm:pt modelId="{15120ED9-79FC-4668-8E99-6F38EBA07289}">
      <dgm:prSet/>
      <dgm:spPr/>
      <dgm:t>
        <a:bodyPr/>
        <a:lstStyle/>
        <a:p>
          <a:r>
            <a:rPr lang="pt-BR" dirty="0" smtClean="0"/>
            <a:t>Formal ou Informal</a:t>
          </a:r>
        </a:p>
        <a:p>
          <a:r>
            <a:rPr lang="pt-BR" dirty="0" smtClean="0"/>
            <a:t>Pelo </a:t>
          </a:r>
          <a:r>
            <a:rPr lang="pt-BR" dirty="0" err="1" smtClean="0"/>
            <a:t>Lider</a:t>
          </a:r>
          <a:endParaRPr lang="pt-BR" dirty="0" smtClean="0"/>
        </a:p>
        <a:p>
          <a:r>
            <a:rPr lang="pt-BR" dirty="0" smtClean="0"/>
            <a:t>Elaborar planos em conjunto para abrir canal de comunicação</a:t>
          </a:r>
        </a:p>
        <a:p>
          <a:endParaRPr lang="pt-BR" dirty="0"/>
        </a:p>
      </dgm:t>
    </dgm:pt>
    <dgm:pt modelId="{C59AC620-F588-459A-A318-3064FF83FF5F}" type="parTrans" cxnId="{8A7D09C7-59DC-4CC1-9B03-BB51E2A21132}">
      <dgm:prSet/>
      <dgm:spPr/>
    </dgm:pt>
    <dgm:pt modelId="{9672CAB4-BE2E-4E65-954C-2BDD0863754A}" type="sibTrans" cxnId="{8A7D09C7-59DC-4CC1-9B03-BB51E2A21132}">
      <dgm:prSet/>
      <dgm:spPr/>
    </dgm:pt>
    <dgm:pt modelId="{634830DF-A029-424E-A146-27BD2806322B}">
      <dgm:prSet/>
      <dgm:spPr/>
      <dgm:t>
        <a:bodyPr/>
        <a:lstStyle/>
        <a:p>
          <a:r>
            <a:rPr lang="pt-BR" dirty="0" smtClean="0"/>
            <a:t>Se declarada viável a equipe será selecionada com base nos:</a:t>
          </a:r>
        </a:p>
        <a:p>
          <a:r>
            <a:rPr lang="pt-BR" dirty="0" smtClean="0"/>
            <a:t>Objetivos; Escopo; Critérios; Tempo; Recursos; Idioma Normas; etc.</a:t>
          </a:r>
        </a:p>
      </dgm:t>
    </dgm:pt>
    <dgm:pt modelId="{180743AB-573D-4E86-987B-DFB945EEFAD2}" type="parTrans" cxnId="{17C6B185-8C21-44D3-A85D-E03CF8C83B01}">
      <dgm:prSet/>
      <dgm:spPr/>
    </dgm:pt>
    <dgm:pt modelId="{F0605CB1-B149-4907-BED1-543AB472A98C}" type="sibTrans" cxnId="{17C6B185-8C21-44D3-A85D-E03CF8C83B01}">
      <dgm:prSet/>
      <dgm:spPr/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6A85FDA-B977-48A5-8DC0-22AEE3996C71}" type="pres">
      <dgm:prSet presAssocID="{4CDA3084-05C5-40C7-AE88-E33F13969D4B}" presName="parTransTwo" presStyleCnt="0"/>
      <dgm:spPr/>
    </dgm:pt>
    <dgm:pt modelId="{55A03C9E-9360-468B-BBC6-7F13823EFCBA}" type="pres">
      <dgm:prSet presAssocID="{4CDA3084-05C5-40C7-AE88-E33F13969D4B}" presName="horzTwo" presStyleCnt="0"/>
      <dgm:spPr/>
    </dgm:pt>
    <dgm:pt modelId="{526A4747-E21E-4C73-B6E8-8F143F393ED1}" type="pres">
      <dgm:prSet presAssocID="{01EDC625-7B02-41B5-AC39-D04610A6F876}" presName="vertThree" presStyleCnt="0"/>
      <dgm:spPr/>
    </dgm:pt>
    <dgm:pt modelId="{19A724EE-C1D1-4BCC-B7B7-EEF7BA3FE1C0}" type="pres">
      <dgm:prSet presAssocID="{01EDC625-7B02-41B5-AC39-D04610A6F876}" presName="txThre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C75E1C-6265-4AE6-9267-ECFAC402BB00}" type="pres">
      <dgm:prSet presAssocID="{01EDC625-7B02-41B5-AC39-D04610A6F876}" presName="horzThree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1B61A40-9012-48D1-B9FB-43991428836E}" type="pres">
      <dgm:prSet presAssocID="{DFD7FA95-F2BF-4761-A55A-B77954238664}" presName="parTransTwo" presStyleCnt="0"/>
      <dgm:spPr/>
    </dgm:pt>
    <dgm:pt modelId="{1885D856-EF57-472C-BCB0-BA6DF3A6C3D4}" type="pres">
      <dgm:prSet presAssocID="{DFD7FA95-F2BF-4761-A55A-B77954238664}" presName="horzTwo" presStyleCnt="0"/>
      <dgm:spPr/>
    </dgm:pt>
    <dgm:pt modelId="{C9A5F089-6CA7-4856-8C8A-AAAC2772764F}" type="pres">
      <dgm:prSet presAssocID="{B97ACFA6-FEE0-4B93-A725-04BF4B823F19}" presName="vertThree" presStyleCnt="0"/>
      <dgm:spPr/>
    </dgm:pt>
    <dgm:pt modelId="{54D2CFD1-7439-4D58-B795-CFD7E5C758BE}" type="pres">
      <dgm:prSet presAssocID="{B97ACFA6-FEE0-4B93-A725-04BF4B823F19}" presName="txThre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695C899-D256-43D6-90FB-DE2CC6957D90}" type="pres">
      <dgm:prSet presAssocID="{B97ACFA6-FEE0-4B93-A725-04BF4B823F19}" presName="horzThree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88D7B1EA-817C-4576-A13A-3B496DEFA453}" type="pres">
      <dgm:prSet presAssocID="{78139D0A-43EA-4BC4-96BF-F1D93C30D302}" presName="vertTwo" presStyleCnt="0"/>
      <dgm:spPr/>
    </dgm:pt>
    <dgm:pt modelId="{47E93B65-95D8-431D-8C46-B0A499F2CEE5}" type="pres">
      <dgm:prSet presAssocID="{78139D0A-43EA-4BC4-96BF-F1D93C30D302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E440E27D-DF8C-49A4-9CAF-65367EEBD870}" type="pres">
      <dgm:prSet presAssocID="{78139D0A-43EA-4BC4-96BF-F1D93C30D302}" presName="parTransTwo" presStyleCnt="0"/>
      <dgm:spPr/>
    </dgm:pt>
    <dgm:pt modelId="{D2113BBB-9DE4-4A64-8B96-19738438F1AD}" type="pres">
      <dgm:prSet presAssocID="{78139D0A-43EA-4BC4-96BF-F1D93C30D302}" presName="horzTwo" presStyleCnt="0"/>
      <dgm:spPr/>
    </dgm:pt>
    <dgm:pt modelId="{4B9E198B-1878-4834-B5FD-478B801B6A1A}" type="pres">
      <dgm:prSet presAssocID="{E9ED631D-CF47-4F6F-B0AE-7D1F7335DDA7}" presName="vertThree" presStyleCnt="0"/>
      <dgm:spPr/>
    </dgm:pt>
    <dgm:pt modelId="{510F3E3F-A14F-47A6-9681-9644AA846E55}" type="pres">
      <dgm:prSet presAssocID="{E9ED631D-CF47-4F6F-B0AE-7D1F7335DDA7}" presName="txThre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B795CDA-5BB3-4D20-A653-CB8A3351C699}" type="pres">
      <dgm:prSet presAssocID="{E9ED631D-CF47-4F6F-B0AE-7D1F7335DDA7}" presName="horzThree" presStyleCnt="0"/>
      <dgm:spPr/>
    </dgm:pt>
    <dgm:pt modelId="{24F5C293-8174-421E-B40F-076B1CB99FE7}" type="pres">
      <dgm:prSet presAssocID="{EB736662-218E-4376-B252-70D99E3DAC92}" presName="sibSpaceTwo" presStyleCnt="0"/>
      <dgm:spPr/>
    </dgm:pt>
    <dgm:pt modelId="{7CA27CF4-05BB-464F-860B-BD18C837A42C}" type="pres">
      <dgm:prSet presAssocID="{1C8D9426-530C-4D6E-80A9-693683854DFB}" presName="vertTwo" presStyleCnt="0"/>
      <dgm:spPr/>
    </dgm:pt>
    <dgm:pt modelId="{3EB8438F-A171-4822-BA33-10A14828ECD7}" type="pres">
      <dgm:prSet presAssocID="{1C8D9426-530C-4D6E-80A9-693683854DFB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074617B-87E0-4BAF-8EA5-F93D9816E476}" type="pres">
      <dgm:prSet presAssocID="{1C8D9426-530C-4D6E-80A9-693683854DFB}" presName="parTransTwo" presStyleCnt="0"/>
      <dgm:spPr/>
    </dgm:pt>
    <dgm:pt modelId="{18D4514F-9E0F-4D03-A352-D76183F63AFF}" type="pres">
      <dgm:prSet presAssocID="{1C8D9426-530C-4D6E-80A9-693683854DFB}" presName="horzTwo" presStyleCnt="0"/>
      <dgm:spPr/>
    </dgm:pt>
    <dgm:pt modelId="{3AE0E569-CEB6-40CB-8348-C8216496CC4B}" type="pres">
      <dgm:prSet presAssocID="{634830DF-A029-424E-A146-27BD2806322B}" presName="vertThree" presStyleCnt="0"/>
      <dgm:spPr/>
    </dgm:pt>
    <dgm:pt modelId="{0EB047D7-EE7A-4C73-8C21-B9FB7B902F8D}" type="pres">
      <dgm:prSet presAssocID="{634830DF-A029-424E-A146-27BD2806322B}" presName="txThre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CDA3D3DB-4163-44A0-9402-070A7C34525E}" type="pres">
      <dgm:prSet presAssocID="{634830DF-A029-424E-A146-27BD2806322B}" presName="horzThree" presStyleCnt="0"/>
      <dgm:spPr/>
    </dgm:pt>
    <dgm:pt modelId="{9E26DEE1-477D-4E04-A317-4E18AC1048CC}" type="pres">
      <dgm:prSet presAssocID="{3D27512E-6DA2-457D-95B3-798151473C16}" presName="sibSpaceTwo" presStyleCnt="0"/>
      <dgm:spPr/>
    </dgm:pt>
    <dgm:pt modelId="{B060721C-6AA0-47BC-927D-F26A3A59F3F3}" type="pres">
      <dgm:prSet presAssocID="{7F82F262-DC6C-4F0B-8DE0-DE6BE75C8FF2}" presName="vertTwo" presStyleCnt="0"/>
      <dgm:spPr/>
    </dgm:pt>
    <dgm:pt modelId="{1C0A91F4-79E8-4342-9CB5-632BF839E922}" type="pres">
      <dgm:prSet presAssocID="{7F82F262-DC6C-4F0B-8DE0-DE6BE75C8FF2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A37FB1F-432D-4289-BDFB-F0649890096B}" type="pres">
      <dgm:prSet presAssocID="{7F82F262-DC6C-4F0B-8DE0-DE6BE75C8FF2}" presName="parTransTwo" presStyleCnt="0"/>
      <dgm:spPr/>
    </dgm:pt>
    <dgm:pt modelId="{C914D41E-ACD7-46C1-9D7E-2B4F16578441}" type="pres">
      <dgm:prSet presAssocID="{7F82F262-DC6C-4F0B-8DE0-DE6BE75C8FF2}" presName="horzTwo" presStyleCnt="0"/>
      <dgm:spPr/>
    </dgm:pt>
    <dgm:pt modelId="{E132909A-3FCE-4D01-8388-5EFE9997F9A0}" type="pres">
      <dgm:prSet presAssocID="{15120ED9-79FC-4668-8E99-6F38EBA07289}" presName="vertThree" presStyleCnt="0"/>
      <dgm:spPr/>
    </dgm:pt>
    <dgm:pt modelId="{4813103B-BBA1-48E5-BC37-AC051138275B}" type="pres">
      <dgm:prSet presAssocID="{15120ED9-79FC-4668-8E99-6F38EBA07289}" presName="txThre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F077F2F-3A80-494A-8FB4-931D6AB04741}" type="pres">
      <dgm:prSet presAssocID="{15120ED9-79FC-4668-8E99-6F38EBA07289}" presName="horzThree" presStyleCnt="0"/>
      <dgm:spPr/>
    </dgm:pt>
  </dgm:ptLst>
  <dgm:cxnLst>
    <dgm:cxn modelId="{9B1E26B7-B889-4733-863C-321045B4BCE9}" srcId="{9CDE210B-1767-4D47-B7D2-F3530A6DBB15}" destId="{7F82F262-DC6C-4F0B-8DE0-DE6BE75C8FF2}" srcOrd="4" destOrd="0" parTransId="{0202B161-8426-431D-A04A-5F22955B3E3D}" sibTransId="{14CA6BA1-761C-495D-B98D-E71985E00A02}"/>
    <dgm:cxn modelId="{7CB43991-2EC6-4912-9702-A0D0585E9BAF}" type="presOf" srcId="{7F82F262-DC6C-4F0B-8DE0-DE6BE75C8FF2}" destId="{1C0A91F4-79E8-4342-9CB5-632BF839E922}" srcOrd="0" destOrd="0" presId="urn:microsoft.com/office/officeart/2005/8/layout/hierarchy4"/>
    <dgm:cxn modelId="{E63E6A57-EFF1-4D39-B7DC-9EF2FE96793D}" srcId="{9CDE210B-1767-4D47-B7D2-F3530A6DBB15}" destId="{78139D0A-43EA-4BC4-96BF-F1D93C30D302}" srcOrd="2" destOrd="0" parTransId="{9C71AFFE-A403-4618-949E-BBCE2EFA9F7B}" sibTransId="{EB736662-218E-4376-B252-70D99E3DAC92}"/>
    <dgm:cxn modelId="{3E278371-FFEA-4EA9-A545-405029F1EE21}" type="presOf" srcId="{B3B361A7-8C1F-43D6-821E-7E6177192B45}" destId="{0F22521B-B374-47B0-A053-A2F3DB3C2E61}" srcOrd="0" destOrd="0" presId="urn:microsoft.com/office/officeart/2005/8/layout/hierarchy4"/>
    <dgm:cxn modelId="{9F075865-7663-4F90-8785-9A06FB437B94}" type="presOf" srcId="{DFD7FA95-F2BF-4761-A55A-B77954238664}" destId="{989B08D5-9794-47F3-AC20-B6D4F7F2D295}" srcOrd="0" destOrd="0" presId="urn:microsoft.com/office/officeart/2005/8/layout/hierarchy4"/>
    <dgm:cxn modelId="{4BF3A122-4218-4C7A-92EC-2C88BCA45971}" type="presOf" srcId="{4CDA3084-05C5-40C7-AE88-E33F13969D4B}" destId="{7B4596E9-E9AA-420F-8EF5-94BD477EB59B}" srcOrd="0" destOrd="0" presId="urn:microsoft.com/office/officeart/2005/8/layout/hierarchy4"/>
    <dgm:cxn modelId="{EE27CD9C-5A8D-499F-914C-3611E80FF677}" srcId="{4CDA3084-05C5-40C7-AE88-E33F13969D4B}" destId="{01EDC625-7B02-41B5-AC39-D04610A6F876}" srcOrd="0" destOrd="0" parTransId="{CBF90882-27D8-4A6D-99B5-0F86AB885069}" sibTransId="{ADB7CAC8-4675-4B9A-A9D1-F1AC2CF68E89}"/>
    <dgm:cxn modelId="{53A47172-5D23-436E-8146-1D8FA9F1B495}" type="presOf" srcId="{15120ED9-79FC-4668-8E99-6F38EBA07289}" destId="{4813103B-BBA1-48E5-BC37-AC051138275B}" srcOrd="0" destOrd="0" presId="urn:microsoft.com/office/officeart/2005/8/layout/hierarchy4"/>
    <dgm:cxn modelId="{8172E876-F157-4494-BF9B-15B81AB2412F}" srcId="{9CDE210B-1767-4D47-B7D2-F3530A6DBB15}" destId="{1C8D9426-530C-4D6E-80A9-693683854DFB}" srcOrd="3" destOrd="0" parTransId="{5C47ED24-DCC4-4E2C-8529-1FDA8BA5DFAB}" sibTransId="{3D27512E-6DA2-457D-95B3-798151473C16}"/>
    <dgm:cxn modelId="{8ADFDBFB-7E02-40B9-956B-33257A64936D}" type="presOf" srcId="{9CDE210B-1767-4D47-B7D2-F3530A6DBB15}" destId="{96C2BF89-B92A-48A4-BD99-A30C277FA102}" srcOrd="0" destOrd="0" presId="urn:microsoft.com/office/officeart/2005/8/layout/hierarchy4"/>
    <dgm:cxn modelId="{9BE6301B-FFC7-4AF0-AF5C-3165A117D00A}" type="presOf" srcId="{634830DF-A029-424E-A146-27BD2806322B}" destId="{0EB047D7-EE7A-4C73-8C21-B9FB7B902F8D}" srcOrd="0" destOrd="0" presId="urn:microsoft.com/office/officeart/2005/8/layout/hierarchy4"/>
    <dgm:cxn modelId="{56980056-58C5-4FC1-8BCD-E3FAE2CE24B1}" type="presOf" srcId="{B97ACFA6-FEE0-4B93-A725-04BF4B823F19}" destId="{54D2CFD1-7439-4D58-B795-CFD7E5C758BE}" srcOrd="0" destOrd="0" presId="urn:microsoft.com/office/officeart/2005/8/layout/hierarchy4"/>
    <dgm:cxn modelId="{8A7D09C7-59DC-4CC1-9B03-BB51E2A21132}" srcId="{7F82F262-DC6C-4F0B-8DE0-DE6BE75C8FF2}" destId="{15120ED9-79FC-4668-8E99-6F38EBA07289}" srcOrd="0" destOrd="0" parTransId="{C59AC620-F588-459A-A318-3064FF83FF5F}" sibTransId="{9672CAB4-BE2E-4E65-954C-2BDD0863754A}"/>
    <dgm:cxn modelId="{CBF33FE1-F146-4569-A9CE-41E52DE2C9C3}" type="presOf" srcId="{01EDC625-7B02-41B5-AC39-D04610A6F876}" destId="{19A724EE-C1D1-4BCC-B7B7-EEF7BA3FE1C0}" srcOrd="0" destOrd="0" presId="urn:microsoft.com/office/officeart/2005/8/layout/hierarchy4"/>
    <dgm:cxn modelId="{0767CB12-92B4-4226-87CB-2AF4B255E614}" type="presOf" srcId="{1C8D9426-530C-4D6E-80A9-693683854DFB}" destId="{3EB8438F-A171-4822-BA33-10A14828ECD7}" srcOrd="0" destOrd="0" presId="urn:microsoft.com/office/officeart/2005/8/layout/hierarchy4"/>
    <dgm:cxn modelId="{27495AAC-A086-4B35-99F2-2AF1A0E2084A}" type="presOf" srcId="{E9ED631D-CF47-4F6F-B0AE-7D1F7335DDA7}" destId="{510F3E3F-A14F-47A6-9681-9644AA846E55}" srcOrd="0" destOrd="0" presId="urn:microsoft.com/office/officeart/2005/8/layout/hierarchy4"/>
    <dgm:cxn modelId="{222E8831-F623-4D81-8A06-6FAD738C8AB3}" type="presOf" srcId="{78139D0A-43EA-4BC4-96BF-F1D93C30D302}" destId="{47E93B65-95D8-431D-8C46-B0A499F2CEE5}" srcOrd="0" destOrd="0" presId="urn:microsoft.com/office/officeart/2005/8/layout/hierarchy4"/>
    <dgm:cxn modelId="{955440D4-757B-4FE6-B265-79A58C7D01F0}" srcId="{78139D0A-43EA-4BC4-96BF-F1D93C30D302}" destId="{E9ED631D-CF47-4F6F-B0AE-7D1F7335DDA7}" srcOrd="0" destOrd="0" parTransId="{035BE8AB-477B-4F88-9D20-D67BEAF1C934}" sibTransId="{2880E83E-6F01-461B-9DF6-0D5CE6609339}"/>
    <dgm:cxn modelId="{63ED6A3C-61D3-4C70-BA51-85403E13316A}" srcId="{DFD7FA95-F2BF-4761-A55A-B77954238664}" destId="{B97ACFA6-FEE0-4B93-A725-04BF4B823F19}" srcOrd="0" destOrd="0" parTransId="{0762B531-3DA4-4D19-90F9-DA1F8A35F79C}" sibTransId="{EFEB3989-5E55-43B9-8C49-5BECE2684BBE}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17C6B185-8C21-44D3-A85D-E03CF8C83B01}" srcId="{1C8D9426-530C-4D6E-80A9-693683854DFB}" destId="{634830DF-A029-424E-A146-27BD2806322B}" srcOrd="0" destOrd="0" parTransId="{180743AB-573D-4E86-987B-DFB945EEFAD2}" sibTransId="{F0605CB1-B149-4907-BED1-543AB472A98C}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F731C490-CF61-4246-B289-991831EA916F}" type="presParOf" srcId="{0F22521B-B374-47B0-A053-A2F3DB3C2E61}" destId="{CD6AE2A1-76E0-4DAC-82F4-CC9457226B71}" srcOrd="0" destOrd="0" presId="urn:microsoft.com/office/officeart/2005/8/layout/hierarchy4"/>
    <dgm:cxn modelId="{A6469041-D54E-43E3-B518-123E49600EE1}" type="presParOf" srcId="{CD6AE2A1-76E0-4DAC-82F4-CC9457226B71}" destId="{96C2BF89-B92A-48A4-BD99-A30C277FA102}" srcOrd="0" destOrd="0" presId="urn:microsoft.com/office/officeart/2005/8/layout/hierarchy4"/>
    <dgm:cxn modelId="{03B18635-77E7-49F6-8229-316C3B369AA6}" type="presParOf" srcId="{CD6AE2A1-76E0-4DAC-82F4-CC9457226B71}" destId="{82619BD6-0FD1-472E-AED7-5EF89EE8A49B}" srcOrd="1" destOrd="0" presId="urn:microsoft.com/office/officeart/2005/8/layout/hierarchy4"/>
    <dgm:cxn modelId="{C725C0BE-F5C7-4178-B807-9EDDE241E51E}" type="presParOf" srcId="{CD6AE2A1-76E0-4DAC-82F4-CC9457226B71}" destId="{D90144B1-770D-4D68-931D-F2C97D8ED58C}" srcOrd="2" destOrd="0" presId="urn:microsoft.com/office/officeart/2005/8/layout/hierarchy4"/>
    <dgm:cxn modelId="{457979B2-2419-48BF-9CF9-4776E3C6753E}" type="presParOf" srcId="{D90144B1-770D-4D68-931D-F2C97D8ED58C}" destId="{575BD262-B83B-46AB-863B-A5BA984D44E9}" srcOrd="0" destOrd="0" presId="urn:microsoft.com/office/officeart/2005/8/layout/hierarchy4"/>
    <dgm:cxn modelId="{F90BD07D-2E7E-4425-8A5B-A2DCD6671BCF}" type="presParOf" srcId="{575BD262-B83B-46AB-863B-A5BA984D44E9}" destId="{7B4596E9-E9AA-420F-8EF5-94BD477EB59B}" srcOrd="0" destOrd="0" presId="urn:microsoft.com/office/officeart/2005/8/layout/hierarchy4"/>
    <dgm:cxn modelId="{0637C4D3-9344-4EE9-AF54-B57B441418B4}" type="presParOf" srcId="{575BD262-B83B-46AB-863B-A5BA984D44E9}" destId="{D6A85FDA-B977-48A5-8DC0-22AEE3996C71}" srcOrd="1" destOrd="0" presId="urn:microsoft.com/office/officeart/2005/8/layout/hierarchy4"/>
    <dgm:cxn modelId="{FC36792B-76AF-47AF-8B2F-7BDA6A73DBC9}" type="presParOf" srcId="{575BD262-B83B-46AB-863B-A5BA984D44E9}" destId="{55A03C9E-9360-468B-BBC6-7F13823EFCBA}" srcOrd="2" destOrd="0" presId="urn:microsoft.com/office/officeart/2005/8/layout/hierarchy4"/>
    <dgm:cxn modelId="{082626B3-F0FC-42CA-AF5E-7AC319BAAE88}" type="presParOf" srcId="{55A03C9E-9360-468B-BBC6-7F13823EFCBA}" destId="{526A4747-E21E-4C73-B6E8-8F143F393ED1}" srcOrd="0" destOrd="0" presId="urn:microsoft.com/office/officeart/2005/8/layout/hierarchy4"/>
    <dgm:cxn modelId="{F62CA0E1-1B0E-4992-828E-8A6EBDCA275A}" type="presParOf" srcId="{526A4747-E21E-4C73-B6E8-8F143F393ED1}" destId="{19A724EE-C1D1-4BCC-B7B7-EEF7BA3FE1C0}" srcOrd="0" destOrd="0" presId="urn:microsoft.com/office/officeart/2005/8/layout/hierarchy4"/>
    <dgm:cxn modelId="{9D14B5A8-EF8B-4654-B35B-80EEA0397144}" type="presParOf" srcId="{526A4747-E21E-4C73-B6E8-8F143F393ED1}" destId="{3CC75E1C-6265-4AE6-9267-ECFAC402BB00}" srcOrd="1" destOrd="0" presId="urn:microsoft.com/office/officeart/2005/8/layout/hierarchy4"/>
    <dgm:cxn modelId="{9907F526-8284-4706-B18D-6F70D22FB2A5}" type="presParOf" srcId="{D90144B1-770D-4D68-931D-F2C97D8ED58C}" destId="{E8FB7288-09CB-4FC4-9EF0-B1CB8E2D544A}" srcOrd="1" destOrd="0" presId="urn:microsoft.com/office/officeart/2005/8/layout/hierarchy4"/>
    <dgm:cxn modelId="{F260F64F-F6A1-4F22-A6B1-89CE051B6998}" type="presParOf" srcId="{D90144B1-770D-4D68-931D-F2C97D8ED58C}" destId="{4CB14730-DBBB-4970-9E75-691194091B6F}" srcOrd="2" destOrd="0" presId="urn:microsoft.com/office/officeart/2005/8/layout/hierarchy4"/>
    <dgm:cxn modelId="{D03013CF-5216-42B0-96B7-7A1BCD552358}" type="presParOf" srcId="{4CB14730-DBBB-4970-9E75-691194091B6F}" destId="{989B08D5-9794-47F3-AC20-B6D4F7F2D295}" srcOrd="0" destOrd="0" presId="urn:microsoft.com/office/officeart/2005/8/layout/hierarchy4"/>
    <dgm:cxn modelId="{A15DA112-B170-4603-A0E1-592633BAC9B5}" type="presParOf" srcId="{4CB14730-DBBB-4970-9E75-691194091B6F}" destId="{01B61A40-9012-48D1-B9FB-43991428836E}" srcOrd="1" destOrd="0" presId="urn:microsoft.com/office/officeart/2005/8/layout/hierarchy4"/>
    <dgm:cxn modelId="{D4B31FC2-0DE3-4F8B-BDAE-B0F62C5B1749}" type="presParOf" srcId="{4CB14730-DBBB-4970-9E75-691194091B6F}" destId="{1885D856-EF57-472C-BCB0-BA6DF3A6C3D4}" srcOrd="2" destOrd="0" presId="urn:microsoft.com/office/officeart/2005/8/layout/hierarchy4"/>
    <dgm:cxn modelId="{E9DCCA79-24A9-47BE-ABC8-37E3AD7770A7}" type="presParOf" srcId="{1885D856-EF57-472C-BCB0-BA6DF3A6C3D4}" destId="{C9A5F089-6CA7-4856-8C8A-AAAC2772764F}" srcOrd="0" destOrd="0" presId="urn:microsoft.com/office/officeart/2005/8/layout/hierarchy4"/>
    <dgm:cxn modelId="{1DFB7438-6954-42E6-B215-9E3AD285D9EB}" type="presParOf" srcId="{C9A5F089-6CA7-4856-8C8A-AAAC2772764F}" destId="{54D2CFD1-7439-4D58-B795-CFD7E5C758BE}" srcOrd="0" destOrd="0" presId="urn:microsoft.com/office/officeart/2005/8/layout/hierarchy4"/>
    <dgm:cxn modelId="{E3229D29-DC49-4317-ADF9-03412C9D43B9}" type="presParOf" srcId="{C9A5F089-6CA7-4856-8C8A-AAAC2772764F}" destId="{2695C899-D256-43D6-90FB-DE2CC6957D90}" srcOrd="1" destOrd="0" presId="urn:microsoft.com/office/officeart/2005/8/layout/hierarchy4"/>
    <dgm:cxn modelId="{3394BF5E-0917-432F-A5D9-EAF6FED1FC1D}" type="presParOf" srcId="{D90144B1-770D-4D68-931D-F2C97D8ED58C}" destId="{C72478EB-7754-4CE2-B44D-89429CE41C09}" srcOrd="3" destOrd="0" presId="urn:microsoft.com/office/officeart/2005/8/layout/hierarchy4"/>
    <dgm:cxn modelId="{AA945969-F89F-4654-9D21-D26E938CD801}" type="presParOf" srcId="{D90144B1-770D-4D68-931D-F2C97D8ED58C}" destId="{88D7B1EA-817C-4576-A13A-3B496DEFA453}" srcOrd="4" destOrd="0" presId="urn:microsoft.com/office/officeart/2005/8/layout/hierarchy4"/>
    <dgm:cxn modelId="{522E9BAC-682A-4BE0-A87B-F37FF822EDC8}" type="presParOf" srcId="{88D7B1EA-817C-4576-A13A-3B496DEFA453}" destId="{47E93B65-95D8-431D-8C46-B0A499F2CEE5}" srcOrd="0" destOrd="0" presId="urn:microsoft.com/office/officeart/2005/8/layout/hierarchy4"/>
    <dgm:cxn modelId="{7C91D845-C6FF-4BD2-89BF-4B840F6F77C5}" type="presParOf" srcId="{88D7B1EA-817C-4576-A13A-3B496DEFA453}" destId="{E440E27D-DF8C-49A4-9CAF-65367EEBD870}" srcOrd="1" destOrd="0" presId="urn:microsoft.com/office/officeart/2005/8/layout/hierarchy4"/>
    <dgm:cxn modelId="{D87B9CF9-A1F1-4E5D-83A0-8A61EA1F10C5}" type="presParOf" srcId="{88D7B1EA-817C-4576-A13A-3B496DEFA453}" destId="{D2113BBB-9DE4-4A64-8B96-19738438F1AD}" srcOrd="2" destOrd="0" presId="urn:microsoft.com/office/officeart/2005/8/layout/hierarchy4"/>
    <dgm:cxn modelId="{768A9571-BB6A-414C-823F-5BB9BB07B646}" type="presParOf" srcId="{D2113BBB-9DE4-4A64-8B96-19738438F1AD}" destId="{4B9E198B-1878-4834-B5FD-478B801B6A1A}" srcOrd="0" destOrd="0" presId="urn:microsoft.com/office/officeart/2005/8/layout/hierarchy4"/>
    <dgm:cxn modelId="{39573DA8-57CE-470E-882F-3FFAB72EE341}" type="presParOf" srcId="{4B9E198B-1878-4834-B5FD-478B801B6A1A}" destId="{510F3E3F-A14F-47A6-9681-9644AA846E55}" srcOrd="0" destOrd="0" presId="urn:microsoft.com/office/officeart/2005/8/layout/hierarchy4"/>
    <dgm:cxn modelId="{48A2A2D7-DB5D-486A-BFA1-A181F173C4B9}" type="presParOf" srcId="{4B9E198B-1878-4834-B5FD-478B801B6A1A}" destId="{DB795CDA-5BB3-4D20-A653-CB8A3351C699}" srcOrd="1" destOrd="0" presId="urn:microsoft.com/office/officeart/2005/8/layout/hierarchy4"/>
    <dgm:cxn modelId="{AF4FB976-3B13-4E3C-B322-82DF6C23C7DC}" type="presParOf" srcId="{D90144B1-770D-4D68-931D-F2C97D8ED58C}" destId="{24F5C293-8174-421E-B40F-076B1CB99FE7}" srcOrd="5" destOrd="0" presId="urn:microsoft.com/office/officeart/2005/8/layout/hierarchy4"/>
    <dgm:cxn modelId="{6A673944-3986-4483-88FC-149539EE0A04}" type="presParOf" srcId="{D90144B1-770D-4D68-931D-F2C97D8ED58C}" destId="{7CA27CF4-05BB-464F-860B-BD18C837A42C}" srcOrd="6" destOrd="0" presId="urn:microsoft.com/office/officeart/2005/8/layout/hierarchy4"/>
    <dgm:cxn modelId="{574C3A9C-853D-46D9-9D79-766BAA63CE8E}" type="presParOf" srcId="{7CA27CF4-05BB-464F-860B-BD18C837A42C}" destId="{3EB8438F-A171-4822-BA33-10A14828ECD7}" srcOrd="0" destOrd="0" presId="urn:microsoft.com/office/officeart/2005/8/layout/hierarchy4"/>
    <dgm:cxn modelId="{837F6371-0FAE-451B-9352-31748210F987}" type="presParOf" srcId="{7CA27CF4-05BB-464F-860B-BD18C837A42C}" destId="{1074617B-87E0-4BAF-8EA5-F93D9816E476}" srcOrd="1" destOrd="0" presId="urn:microsoft.com/office/officeart/2005/8/layout/hierarchy4"/>
    <dgm:cxn modelId="{0BEE75A8-F0A1-4716-A471-7E999890BDF7}" type="presParOf" srcId="{7CA27CF4-05BB-464F-860B-BD18C837A42C}" destId="{18D4514F-9E0F-4D03-A352-D76183F63AFF}" srcOrd="2" destOrd="0" presId="urn:microsoft.com/office/officeart/2005/8/layout/hierarchy4"/>
    <dgm:cxn modelId="{5B254CFF-1BA9-47D0-9F2A-E0891BBBD0B5}" type="presParOf" srcId="{18D4514F-9E0F-4D03-A352-D76183F63AFF}" destId="{3AE0E569-CEB6-40CB-8348-C8216496CC4B}" srcOrd="0" destOrd="0" presId="urn:microsoft.com/office/officeart/2005/8/layout/hierarchy4"/>
    <dgm:cxn modelId="{A78B2ACC-8D6A-41E3-9368-5F726265176B}" type="presParOf" srcId="{3AE0E569-CEB6-40CB-8348-C8216496CC4B}" destId="{0EB047D7-EE7A-4C73-8C21-B9FB7B902F8D}" srcOrd="0" destOrd="0" presId="urn:microsoft.com/office/officeart/2005/8/layout/hierarchy4"/>
    <dgm:cxn modelId="{D32053EE-509E-4469-898B-B9934DD8C0CE}" type="presParOf" srcId="{3AE0E569-CEB6-40CB-8348-C8216496CC4B}" destId="{CDA3D3DB-4163-44A0-9402-070A7C34525E}" srcOrd="1" destOrd="0" presId="urn:microsoft.com/office/officeart/2005/8/layout/hierarchy4"/>
    <dgm:cxn modelId="{87FF2D58-2CA6-4488-B914-25A1EB8BE48C}" type="presParOf" srcId="{D90144B1-770D-4D68-931D-F2C97D8ED58C}" destId="{9E26DEE1-477D-4E04-A317-4E18AC1048CC}" srcOrd="7" destOrd="0" presId="urn:microsoft.com/office/officeart/2005/8/layout/hierarchy4"/>
    <dgm:cxn modelId="{7F8C8E4F-4B14-4A60-9989-025AFB6A0B99}" type="presParOf" srcId="{D90144B1-770D-4D68-931D-F2C97D8ED58C}" destId="{B060721C-6AA0-47BC-927D-F26A3A59F3F3}" srcOrd="8" destOrd="0" presId="urn:microsoft.com/office/officeart/2005/8/layout/hierarchy4"/>
    <dgm:cxn modelId="{0240F397-5A90-4320-AB41-4239AABA1776}" type="presParOf" srcId="{B060721C-6AA0-47BC-927D-F26A3A59F3F3}" destId="{1C0A91F4-79E8-4342-9CB5-632BF839E922}" srcOrd="0" destOrd="0" presId="urn:microsoft.com/office/officeart/2005/8/layout/hierarchy4"/>
    <dgm:cxn modelId="{1E49B6EB-F886-4A00-A122-6C7466F5DB39}" type="presParOf" srcId="{B060721C-6AA0-47BC-927D-F26A3A59F3F3}" destId="{DA37FB1F-432D-4289-BDFB-F0649890096B}" srcOrd="1" destOrd="0" presId="urn:microsoft.com/office/officeart/2005/8/layout/hierarchy4"/>
    <dgm:cxn modelId="{A4CFCA6A-60DC-4255-922C-F281C9F18129}" type="presParOf" srcId="{B060721C-6AA0-47BC-927D-F26A3A59F3F3}" destId="{C914D41E-ACD7-46C1-9D7E-2B4F16578441}" srcOrd="2" destOrd="0" presId="urn:microsoft.com/office/officeart/2005/8/layout/hierarchy4"/>
    <dgm:cxn modelId="{4328FA60-D2AD-4C6F-9B20-47768E9F7940}" type="presParOf" srcId="{C914D41E-ACD7-46C1-9D7E-2B4F16578441}" destId="{E132909A-3FCE-4D01-8388-5EFE9997F9A0}" srcOrd="0" destOrd="0" presId="urn:microsoft.com/office/officeart/2005/8/layout/hierarchy4"/>
    <dgm:cxn modelId="{9AA55A02-7B45-412B-8BF8-9A6FF4E71117}" type="presParOf" srcId="{E132909A-3FCE-4D01-8388-5EFE9997F9A0}" destId="{4813103B-BBA1-48E5-BC37-AC051138275B}" srcOrd="0" destOrd="0" presId="urn:microsoft.com/office/officeart/2005/8/layout/hierarchy4"/>
    <dgm:cxn modelId="{9EC95B93-1221-487F-9199-AD17CF21A495}" type="presParOf" srcId="{E132909A-3FCE-4D01-8388-5EFE9997F9A0}" destId="{5F077F2F-3A80-494A-8FB4-931D6AB04741}" srcOrd="1" destOrd="0" presId="urn:microsoft.com/office/officeart/2005/8/layout/hierarchy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2 - Realizando análise crítica de documentos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Antes da auditoria</a:t>
          </a:r>
        </a:p>
        <a:p>
          <a:r>
            <a:rPr lang="pt-BR" dirty="0" smtClean="0">
              <a:latin typeface="Lucida Sans Unicode"/>
              <a:cs typeface="Lucida Sans Unicode"/>
            </a:rPr>
            <a:t>⇩</a:t>
          </a:r>
          <a:endParaRPr lang="pt-BR" dirty="0" smtClean="0"/>
        </a:p>
        <a:p>
          <a:r>
            <a:rPr lang="pt-BR" dirty="0" smtClean="0"/>
            <a:t>Analise critica</a:t>
          </a:r>
        </a:p>
        <a:p>
          <a:r>
            <a:rPr lang="pt-BR" dirty="0" smtClean="0">
              <a:latin typeface="Lucida Sans Unicode"/>
              <a:cs typeface="Lucida Sans Unicode"/>
            </a:rPr>
            <a:t>⇩</a:t>
          </a:r>
          <a:endParaRPr lang="pt-BR" dirty="0" smtClean="0"/>
        </a:p>
        <a:p>
          <a:r>
            <a:rPr lang="pt-BR" dirty="0" smtClean="0"/>
            <a:t>para determinar a conformidade do sistema com o critério de auditoria.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b="1" u="sng" dirty="0" smtClean="0"/>
            <a:t>Documentação pode incluir:</a:t>
          </a:r>
        </a:p>
        <a:p>
          <a:r>
            <a:rPr lang="pt-BR" dirty="0" smtClean="0"/>
            <a:t>Documentos;</a:t>
          </a:r>
        </a:p>
        <a:p>
          <a:r>
            <a:rPr lang="pt-BR" dirty="0" smtClean="0"/>
            <a:t>Registros SG;</a:t>
          </a:r>
        </a:p>
        <a:p>
          <a:r>
            <a:rPr lang="pt-BR" dirty="0" smtClean="0"/>
            <a:t>Relatórios de auditoria anteriores.</a:t>
          </a:r>
          <a:endParaRPr lang="pt-BR" dirty="0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1C8D9426-530C-4D6E-80A9-693683854DFB}">
      <dgm:prSet/>
      <dgm:spPr/>
      <dgm:t>
        <a:bodyPr/>
        <a:lstStyle/>
        <a:p>
          <a:r>
            <a:rPr lang="pt-BR" dirty="0" smtClean="0"/>
            <a:t>Documentação inadequada</a:t>
          </a:r>
        </a:p>
        <a:p>
          <a:r>
            <a:rPr lang="pt-BR" dirty="0" smtClean="0">
              <a:latin typeface="Lucida Sans Unicode"/>
              <a:cs typeface="Lucida Sans Unicode"/>
            </a:rPr>
            <a:t>⇩</a:t>
          </a:r>
          <a:endParaRPr lang="pt-BR" dirty="0" smtClean="0"/>
        </a:p>
        <a:p>
          <a:r>
            <a:rPr lang="pt-BR" dirty="0" smtClean="0"/>
            <a:t>líder de equipe da auditoria</a:t>
          </a:r>
        </a:p>
        <a:p>
          <a:r>
            <a:rPr lang="pt-BR" dirty="0" smtClean="0">
              <a:latin typeface="Lucida Sans Unicode"/>
              <a:cs typeface="Lucida Sans Unicode"/>
            </a:rPr>
            <a:t>⇩</a:t>
          </a:r>
          <a:endParaRPr lang="pt-BR" dirty="0" smtClean="0"/>
        </a:p>
        <a:p>
          <a:r>
            <a:rPr lang="pt-BR" dirty="0" smtClean="0"/>
            <a:t>informe ao cliente da auditoria.</a:t>
          </a:r>
          <a:endParaRPr lang="pt-BR" dirty="0"/>
        </a:p>
      </dgm:t>
    </dgm:pt>
    <dgm:pt modelId="{5C47ED24-DCC4-4E2C-8529-1FDA8BA5DFAB}" type="parTrans" cxnId="{8172E876-F157-4494-BF9B-15B81AB2412F}">
      <dgm:prSet/>
      <dgm:spPr/>
    </dgm:pt>
    <dgm:pt modelId="{3D27512E-6DA2-457D-95B3-798151473C16}" type="sibTrans" cxnId="{8172E876-F157-4494-BF9B-15B81AB2412F}">
      <dgm:prSet/>
      <dgm:spPr/>
    </dgm:pt>
    <dgm:pt modelId="{7F82F262-DC6C-4F0B-8DE0-DE6BE75C8FF2}">
      <dgm:prSet/>
      <dgm:spPr/>
      <dgm:t>
        <a:bodyPr/>
        <a:lstStyle/>
        <a:p>
          <a:r>
            <a:rPr lang="pt-BR" b="1" u="sng" dirty="0" smtClean="0"/>
            <a:t>Decisão:</a:t>
          </a:r>
        </a:p>
        <a:p>
          <a:r>
            <a:rPr lang="pt-BR" dirty="0" smtClean="0"/>
            <a:t>Continuidade</a:t>
          </a:r>
        </a:p>
        <a:p>
          <a:r>
            <a:rPr lang="pt-BR" dirty="0" smtClean="0"/>
            <a:t>Ou</a:t>
          </a:r>
        </a:p>
        <a:p>
          <a:r>
            <a:rPr lang="pt-BR" dirty="0" smtClean="0"/>
            <a:t>Suspensão da auditoria</a:t>
          </a:r>
        </a:p>
        <a:p>
          <a:r>
            <a:rPr lang="pt-BR" dirty="0" smtClean="0">
              <a:latin typeface="Lucida Sans Unicode"/>
              <a:cs typeface="Lucida Sans Unicode"/>
            </a:rPr>
            <a:t>⇩</a:t>
          </a:r>
          <a:endParaRPr lang="pt-BR" dirty="0" smtClean="0"/>
        </a:p>
        <a:p>
          <a:r>
            <a:rPr lang="pt-BR" dirty="0" smtClean="0"/>
            <a:t>até que as considerações sobre a documentação esteja resolvida.</a:t>
          </a:r>
          <a:endParaRPr lang="pt-BR" dirty="0"/>
        </a:p>
      </dgm:t>
    </dgm:pt>
    <dgm:pt modelId="{0202B161-8426-431D-A04A-5F22955B3E3D}" type="parTrans" cxnId="{9B1E26B7-B889-4733-863C-321045B4BCE9}">
      <dgm:prSet/>
      <dgm:spPr/>
    </dgm:pt>
    <dgm:pt modelId="{14CA6BA1-761C-495D-B98D-E71985E00A02}" type="sibTrans" cxnId="{9B1E26B7-B889-4733-863C-321045B4BCE9}">
      <dgm:prSet/>
      <dgm:spPr/>
    </dgm:pt>
    <dgm:pt modelId="{78139D0A-43EA-4BC4-96BF-F1D93C30D302}">
      <dgm:prSet/>
      <dgm:spPr/>
      <dgm:t>
        <a:bodyPr/>
        <a:lstStyle/>
        <a:p>
          <a:r>
            <a:rPr lang="pt-BR" b="1" u="sng" dirty="0" smtClean="0"/>
            <a:t>Análise crítica deve levar em conta:</a:t>
          </a:r>
        </a:p>
        <a:p>
          <a:r>
            <a:rPr lang="pt-BR" dirty="0" smtClean="0"/>
            <a:t>Tamanho;</a:t>
          </a:r>
        </a:p>
        <a:p>
          <a:r>
            <a:rPr lang="pt-BR" dirty="0" smtClean="0"/>
            <a:t>Natureza;</a:t>
          </a:r>
        </a:p>
        <a:p>
          <a:r>
            <a:rPr lang="pt-BR" dirty="0" err="1" smtClean="0"/>
            <a:t>Complex</a:t>
          </a:r>
          <a:r>
            <a:rPr lang="pt-BR" dirty="0" smtClean="0"/>
            <a:t>. </a:t>
          </a:r>
          <a:r>
            <a:rPr lang="pt-BR" dirty="0" err="1" smtClean="0"/>
            <a:t>Org</a:t>
          </a:r>
          <a:r>
            <a:rPr lang="pt-BR" dirty="0" smtClean="0"/>
            <a:t>;</a:t>
          </a:r>
        </a:p>
        <a:p>
          <a:r>
            <a:rPr lang="pt-BR" dirty="0" smtClean="0"/>
            <a:t>Objetivos e escopo da auditoria.</a:t>
          </a:r>
          <a:endParaRPr lang="pt-BR" dirty="0"/>
        </a:p>
      </dgm:t>
    </dgm:pt>
    <dgm:pt modelId="{EB736662-218E-4376-B252-70D99E3DAC92}" type="sibTrans" cxnId="{E63E6A57-EFF1-4D39-B7DC-9EF2FE96793D}">
      <dgm:prSet/>
      <dgm:spPr/>
      <dgm:t>
        <a:bodyPr/>
        <a:lstStyle/>
        <a:p>
          <a:endParaRPr lang="pt-BR"/>
        </a:p>
      </dgm:t>
    </dgm:pt>
    <dgm:pt modelId="{9C71AFFE-A403-4618-949E-BBCE2EFA9F7B}" type="parTrans" cxnId="{E63E6A57-EFF1-4D39-B7DC-9EF2FE96793D}">
      <dgm:prSet/>
      <dgm:spPr/>
      <dgm:t>
        <a:bodyPr/>
        <a:lstStyle/>
        <a:p>
          <a:endParaRPr lang="pt-BR"/>
        </a:p>
      </dgm:t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3047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5A03C9E-9360-468B-BBC6-7F13823EFCBA}" type="pres">
      <dgm:prSet presAssocID="{4CDA3084-05C5-40C7-AE88-E33F13969D4B}" presName="horzTwo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885D856-EF57-472C-BCB0-BA6DF3A6C3D4}" type="pres">
      <dgm:prSet presAssocID="{DFD7FA95-F2BF-4761-A55A-B77954238664}" presName="horzTwo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88D7B1EA-817C-4576-A13A-3B496DEFA453}" type="pres">
      <dgm:prSet presAssocID="{78139D0A-43EA-4BC4-96BF-F1D93C30D302}" presName="vertTwo" presStyleCnt="0"/>
      <dgm:spPr/>
    </dgm:pt>
    <dgm:pt modelId="{47E93B65-95D8-431D-8C46-B0A499F2CEE5}" type="pres">
      <dgm:prSet presAssocID="{78139D0A-43EA-4BC4-96BF-F1D93C30D302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2113BBB-9DE4-4A64-8B96-19738438F1AD}" type="pres">
      <dgm:prSet presAssocID="{78139D0A-43EA-4BC4-96BF-F1D93C30D302}" presName="horzTwo" presStyleCnt="0"/>
      <dgm:spPr/>
    </dgm:pt>
    <dgm:pt modelId="{24F5C293-8174-421E-B40F-076B1CB99FE7}" type="pres">
      <dgm:prSet presAssocID="{EB736662-218E-4376-B252-70D99E3DAC92}" presName="sibSpaceTwo" presStyleCnt="0"/>
      <dgm:spPr/>
    </dgm:pt>
    <dgm:pt modelId="{7CA27CF4-05BB-464F-860B-BD18C837A42C}" type="pres">
      <dgm:prSet presAssocID="{1C8D9426-530C-4D6E-80A9-693683854DFB}" presName="vertTwo" presStyleCnt="0"/>
      <dgm:spPr/>
    </dgm:pt>
    <dgm:pt modelId="{3EB8438F-A171-4822-BA33-10A14828ECD7}" type="pres">
      <dgm:prSet presAssocID="{1C8D9426-530C-4D6E-80A9-693683854DFB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8D4514F-9E0F-4D03-A352-D76183F63AFF}" type="pres">
      <dgm:prSet presAssocID="{1C8D9426-530C-4D6E-80A9-693683854DFB}" presName="horzTwo" presStyleCnt="0"/>
      <dgm:spPr/>
    </dgm:pt>
    <dgm:pt modelId="{9E26DEE1-477D-4E04-A317-4E18AC1048CC}" type="pres">
      <dgm:prSet presAssocID="{3D27512E-6DA2-457D-95B3-798151473C16}" presName="sibSpaceTwo" presStyleCnt="0"/>
      <dgm:spPr/>
    </dgm:pt>
    <dgm:pt modelId="{B060721C-6AA0-47BC-927D-F26A3A59F3F3}" type="pres">
      <dgm:prSet presAssocID="{7F82F262-DC6C-4F0B-8DE0-DE6BE75C8FF2}" presName="vertTwo" presStyleCnt="0"/>
      <dgm:spPr/>
    </dgm:pt>
    <dgm:pt modelId="{1C0A91F4-79E8-4342-9CB5-632BF839E922}" type="pres">
      <dgm:prSet presAssocID="{7F82F262-DC6C-4F0B-8DE0-DE6BE75C8FF2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C914D41E-ACD7-46C1-9D7E-2B4F16578441}" type="pres">
      <dgm:prSet presAssocID="{7F82F262-DC6C-4F0B-8DE0-DE6BE75C8FF2}" presName="horzTwo" presStyleCnt="0"/>
      <dgm:spPr/>
    </dgm:pt>
  </dgm:ptLst>
  <dgm:cxnLst>
    <dgm:cxn modelId="{64592883-DF78-4E0D-9D05-ED29DF1AC706}" type="presOf" srcId="{7F82F262-DC6C-4F0B-8DE0-DE6BE75C8FF2}" destId="{1C0A91F4-79E8-4342-9CB5-632BF839E922}" srcOrd="0" destOrd="0" presId="urn:microsoft.com/office/officeart/2005/8/layout/hierarchy4"/>
    <dgm:cxn modelId="{9AD97907-8259-452D-AFF2-81EF45782B6A}" type="presOf" srcId="{B3B361A7-8C1F-43D6-821E-7E6177192B45}" destId="{0F22521B-B374-47B0-A053-A2F3DB3C2E61}" srcOrd="0" destOrd="0" presId="urn:microsoft.com/office/officeart/2005/8/layout/hierarchy4"/>
    <dgm:cxn modelId="{299AB440-CDE0-4856-B9BB-61DC05401D7D}" type="presOf" srcId="{9CDE210B-1767-4D47-B7D2-F3530A6DBB15}" destId="{96C2BF89-B92A-48A4-BD99-A30C277FA102}" srcOrd="0" destOrd="0" presId="urn:microsoft.com/office/officeart/2005/8/layout/hierarchy4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0931C959-8B6C-49D2-91F7-47AE50FF00E7}" type="presOf" srcId="{DFD7FA95-F2BF-4761-A55A-B77954238664}" destId="{989B08D5-9794-47F3-AC20-B6D4F7F2D295}" srcOrd="0" destOrd="0" presId="urn:microsoft.com/office/officeart/2005/8/layout/hierarchy4"/>
    <dgm:cxn modelId="{403F8016-D683-43DA-9171-877D7946FFB6}" type="presOf" srcId="{1C8D9426-530C-4D6E-80A9-693683854DFB}" destId="{3EB8438F-A171-4822-BA33-10A14828ECD7}" srcOrd="0" destOrd="0" presId="urn:microsoft.com/office/officeart/2005/8/layout/hierarchy4"/>
    <dgm:cxn modelId="{9B1E26B7-B889-4733-863C-321045B4BCE9}" srcId="{9CDE210B-1767-4D47-B7D2-F3530A6DBB15}" destId="{7F82F262-DC6C-4F0B-8DE0-DE6BE75C8FF2}" srcOrd="4" destOrd="0" parTransId="{0202B161-8426-431D-A04A-5F22955B3E3D}" sibTransId="{14CA6BA1-761C-495D-B98D-E71985E00A02}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CE9200FA-CBE0-4F52-82C1-FCD574286115}" type="presOf" srcId="{78139D0A-43EA-4BC4-96BF-F1D93C30D302}" destId="{47E93B65-95D8-431D-8C46-B0A499F2CEE5}" srcOrd="0" destOrd="0" presId="urn:microsoft.com/office/officeart/2005/8/layout/hierarchy4"/>
    <dgm:cxn modelId="{52F3828A-2897-40B2-BB6C-DA5B80232E15}" type="presOf" srcId="{4CDA3084-05C5-40C7-AE88-E33F13969D4B}" destId="{7B4596E9-E9AA-420F-8EF5-94BD477EB59B}" srcOrd="0" destOrd="0" presId="urn:microsoft.com/office/officeart/2005/8/layout/hierarchy4"/>
    <dgm:cxn modelId="{8172E876-F157-4494-BF9B-15B81AB2412F}" srcId="{9CDE210B-1767-4D47-B7D2-F3530A6DBB15}" destId="{1C8D9426-530C-4D6E-80A9-693683854DFB}" srcOrd="3" destOrd="0" parTransId="{5C47ED24-DCC4-4E2C-8529-1FDA8BA5DFAB}" sibTransId="{3D27512E-6DA2-457D-95B3-798151473C16}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E63E6A57-EFF1-4D39-B7DC-9EF2FE96793D}" srcId="{9CDE210B-1767-4D47-B7D2-F3530A6DBB15}" destId="{78139D0A-43EA-4BC4-96BF-F1D93C30D302}" srcOrd="2" destOrd="0" parTransId="{9C71AFFE-A403-4618-949E-BBCE2EFA9F7B}" sibTransId="{EB736662-218E-4376-B252-70D99E3DAC92}"/>
    <dgm:cxn modelId="{9932C45A-28E3-4300-B87F-D91BFEFDF7AA}" type="presParOf" srcId="{0F22521B-B374-47B0-A053-A2F3DB3C2E61}" destId="{CD6AE2A1-76E0-4DAC-82F4-CC9457226B71}" srcOrd="0" destOrd="0" presId="urn:microsoft.com/office/officeart/2005/8/layout/hierarchy4"/>
    <dgm:cxn modelId="{C02B9C48-53FC-46F5-845B-32D5D76DD228}" type="presParOf" srcId="{CD6AE2A1-76E0-4DAC-82F4-CC9457226B71}" destId="{96C2BF89-B92A-48A4-BD99-A30C277FA102}" srcOrd="0" destOrd="0" presId="urn:microsoft.com/office/officeart/2005/8/layout/hierarchy4"/>
    <dgm:cxn modelId="{9AF0EA67-C3C9-4149-B28F-9A332730EC8B}" type="presParOf" srcId="{CD6AE2A1-76E0-4DAC-82F4-CC9457226B71}" destId="{82619BD6-0FD1-472E-AED7-5EF89EE8A49B}" srcOrd="1" destOrd="0" presId="urn:microsoft.com/office/officeart/2005/8/layout/hierarchy4"/>
    <dgm:cxn modelId="{3076F929-B577-4467-9BCD-7AF3A7BDDEF7}" type="presParOf" srcId="{CD6AE2A1-76E0-4DAC-82F4-CC9457226B71}" destId="{D90144B1-770D-4D68-931D-F2C97D8ED58C}" srcOrd="2" destOrd="0" presId="urn:microsoft.com/office/officeart/2005/8/layout/hierarchy4"/>
    <dgm:cxn modelId="{BAAFBC65-A7BA-473B-AE9A-6B789C22AAF1}" type="presParOf" srcId="{D90144B1-770D-4D68-931D-F2C97D8ED58C}" destId="{575BD262-B83B-46AB-863B-A5BA984D44E9}" srcOrd="0" destOrd="0" presId="urn:microsoft.com/office/officeart/2005/8/layout/hierarchy4"/>
    <dgm:cxn modelId="{E6C49625-AFEB-4660-B125-A4E7B6938909}" type="presParOf" srcId="{575BD262-B83B-46AB-863B-A5BA984D44E9}" destId="{7B4596E9-E9AA-420F-8EF5-94BD477EB59B}" srcOrd="0" destOrd="0" presId="urn:microsoft.com/office/officeart/2005/8/layout/hierarchy4"/>
    <dgm:cxn modelId="{CF9EC84C-6300-4B35-85D8-9C393F096C74}" type="presParOf" srcId="{575BD262-B83B-46AB-863B-A5BA984D44E9}" destId="{55A03C9E-9360-468B-BBC6-7F13823EFCBA}" srcOrd="1" destOrd="0" presId="urn:microsoft.com/office/officeart/2005/8/layout/hierarchy4"/>
    <dgm:cxn modelId="{AB11FAF7-9280-4C51-9449-E2356E7EF116}" type="presParOf" srcId="{D90144B1-770D-4D68-931D-F2C97D8ED58C}" destId="{E8FB7288-09CB-4FC4-9EF0-B1CB8E2D544A}" srcOrd="1" destOrd="0" presId="urn:microsoft.com/office/officeart/2005/8/layout/hierarchy4"/>
    <dgm:cxn modelId="{3B05FB9A-9254-4B80-9F0C-9DC64F60DCD4}" type="presParOf" srcId="{D90144B1-770D-4D68-931D-F2C97D8ED58C}" destId="{4CB14730-DBBB-4970-9E75-691194091B6F}" srcOrd="2" destOrd="0" presId="urn:microsoft.com/office/officeart/2005/8/layout/hierarchy4"/>
    <dgm:cxn modelId="{79D2A9EF-B40A-407F-99A0-099ECBC6092C}" type="presParOf" srcId="{4CB14730-DBBB-4970-9E75-691194091B6F}" destId="{989B08D5-9794-47F3-AC20-B6D4F7F2D295}" srcOrd="0" destOrd="0" presId="urn:microsoft.com/office/officeart/2005/8/layout/hierarchy4"/>
    <dgm:cxn modelId="{D7CD3A5E-1114-4F32-8935-F04D002383E7}" type="presParOf" srcId="{4CB14730-DBBB-4970-9E75-691194091B6F}" destId="{1885D856-EF57-472C-BCB0-BA6DF3A6C3D4}" srcOrd="1" destOrd="0" presId="urn:microsoft.com/office/officeart/2005/8/layout/hierarchy4"/>
    <dgm:cxn modelId="{25A836CA-BAAA-41E9-A209-31A2C5C44F20}" type="presParOf" srcId="{D90144B1-770D-4D68-931D-F2C97D8ED58C}" destId="{C72478EB-7754-4CE2-B44D-89429CE41C09}" srcOrd="3" destOrd="0" presId="urn:microsoft.com/office/officeart/2005/8/layout/hierarchy4"/>
    <dgm:cxn modelId="{2D283F47-5709-4BE5-9AAC-90D0C1846A78}" type="presParOf" srcId="{D90144B1-770D-4D68-931D-F2C97D8ED58C}" destId="{88D7B1EA-817C-4576-A13A-3B496DEFA453}" srcOrd="4" destOrd="0" presId="urn:microsoft.com/office/officeart/2005/8/layout/hierarchy4"/>
    <dgm:cxn modelId="{E6B58F60-D93C-4FC4-BDBC-DC44304F2ABC}" type="presParOf" srcId="{88D7B1EA-817C-4576-A13A-3B496DEFA453}" destId="{47E93B65-95D8-431D-8C46-B0A499F2CEE5}" srcOrd="0" destOrd="0" presId="urn:microsoft.com/office/officeart/2005/8/layout/hierarchy4"/>
    <dgm:cxn modelId="{225A7A23-8D5D-439C-B4FC-33AD6F8D59B2}" type="presParOf" srcId="{88D7B1EA-817C-4576-A13A-3B496DEFA453}" destId="{D2113BBB-9DE4-4A64-8B96-19738438F1AD}" srcOrd="1" destOrd="0" presId="urn:microsoft.com/office/officeart/2005/8/layout/hierarchy4"/>
    <dgm:cxn modelId="{01E7850B-B11C-43A3-BC42-02FCB572CA8C}" type="presParOf" srcId="{D90144B1-770D-4D68-931D-F2C97D8ED58C}" destId="{24F5C293-8174-421E-B40F-076B1CB99FE7}" srcOrd="5" destOrd="0" presId="urn:microsoft.com/office/officeart/2005/8/layout/hierarchy4"/>
    <dgm:cxn modelId="{2515CF75-E089-4E81-B621-CF5831E53344}" type="presParOf" srcId="{D90144B1-770D-4D68-931D-F2C97D8ED58C}" destId="{7CA27CF4-05BB-464F-860B-BD18C837A42C}" srcOrd="6" destOrd="0" presId="urn:microsoft.com/office/officeart/2005/8/layout/hierarchy4"/>
    <dgm:cxn modelId="{BF151B96-0CB4-43ED-8C3E-9EC423F10E85}" type="presParOf" srcId="{7CA27CF4-05BB-464F-860B-BD18C837A42C}" destId="{3EB8438F-A171-4822-BA33-10A14828ECD7}" srcOrd="0" destOrd="0" presId="urn:microsoft.com/office/officeart/2005/8/layout/hierarchy4"/>
    <dgm:cxn modelId="{66A9EE47-42B9-4918-9647-952813B9A97E}" type="presParOf" srcId="{7CA27CF4-05BB-464F-860B-BD18C837A42C}" destId="{18D4514F-9E0F-4D03-A352-D76183F63AFF}" srcOrd="1" destOrd="0" presId="urn:microsoft.com/office/officeart/2005/8/layout/hierarchy4"/>
    <dgm:cxn modelId="{2A3358F1-E707-4447-974C-24BD980967E1}" type="presParOf" srcId="{D90144B1-770D-4D68-931D-F2C97D8ED58C}" destId="{9E26DEE1-477D-4E04-A317-4E18AC1048CC}" srcOrd="7" destOrd="0" presId="urn:microsoft.com/office/officeart/2005/8/layout/hierarchy4"/>
    <dgm:cxn modelId="{0F94BA38-735F-42B8-B935-AB02F6F1D069}" type="presParOf" srcId="{D90144B1-770D-4D68-931D-F2C97D8ED58C}" destId="{B060721C-6AA0-47BC-927D-F26A3A59F3F3}" srcOrd="8" destOrd="0" presId="urn:microsoft.com/office/officeart/2005/8/layout/hierarchy4"/>
    <dgm:cxn modelId="{6809CC49-ECEC-436D-B516-28C9E8978D04}" type="presParOf" srcId="{B060721C-6AA0-47BC-927D-F26A3A59F3F3}" destId="{1C0A91F4-79E8-4342-9CB5-632BF839E922}" srcOrd="0" destOrd="0" presId="urn:microsoft.com/office/officeart/2005/8/layout/hierarchy4"/>
    <dgm:cxn modelId="{30D321A1-67B6-4051-8F24-051BB8AE051B}" type="presParOf" srcId="{B060721C-6AA0-47BC-927D-F26A3A59F3F3}" destId="{C914D41E-ACD7-46C1-9D7E-2B4F16578441}" srcOrd="1" destOrd="0" presId="urn:microsoft.com/office/officeart/2005/8/layout/hierarchy4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3B361A7-8C1F-43D6-821E-7E6177192B45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DE210B-1767-4D47-B7D2-F3530A6DBB15}">
      <dgm:prSet phldrT="[Texto]"/>
      <dgm:spPr/>
      <dgm:t>
        <a:bodyPr/>
        <a:lstStyle/>
        <a:p>
          <a:r>
            <a:rPr lang="pt-BR" dirty="0" smtClean="0"/>
            <a:t>3- Preparando as atividades da auditoria no local</a:t>
          </a:r>
          <a:endParaRPr lang="pt-BR" dirty="0"/>
        </a:p>
      </dgm:t>
    </dgm:pt>
    <dgm:pt modelId="{E2918BA6-C09A-4580-9BC4-6964AF2D4D55}" type="parTrans" cxnId="{01340B95-D833-4E56-A6AE-E566AC4014A8}">
      <dgm:prSet/>
      <dgm:spPr/>
      <dgm:t>
        <a:bodyPr/>
        <a:lstStyle/>
        <a:p>
          <a:endParaRPr lang="pt-BR"/>
        </a:p>
      </dgm:t>
    </dgm:pt>
    <dgm:pt modelId="{B33B2853-22BC-4DA6-8CEB-CF080B22E4AD}" type="sibTrans" cxnId="{01340B95-D833-4E56-A6AE-E566AC4014A8}">
      <dgm:prSet/>
      <dgm:spPr/>
      <dgm:t>
        <a:bodyPr/>
        <a:lstStyle/>
        <a:p>
          <a:endParaRPr lang="pt-BR"/>
        </a:p>
      </dgm:t>
    </dgm:pt>
    <dgm:pt modelId="{4CDA3084-05C5-40C7-AE88-E33F13969D4B}">
      <dgm:prSet phldrT="[Texto]"/>
      <dgm:spPr/>
      <dgm:t>
        <a:bodyPr/>
        <a:lstStyle/>
        <a:p>
          <a:r>
            <a:rPr lang="pt-BR" dirty="0" smtClean="0"/>
            <a:t>Preparando o plano de auditoria</a:t>
          </a:r>
          <a:endParaRPr lang="pt-BR" dirty="0"/>
        </a:p>
      </dgm:t>
    </dgm:pt>
    <dgm:pt modelId="{C4A34295-39CF-43A9-8379-4C0F3A83CBC5}" type="parTrans" cxnId="{C5A5FC61-E6CE-4AC2-8D3D-DD7B85C05E22}">
      <dgm:prSet/>
      <dgm:spPr/>
      <dgm:t>
        <a:bodyPr/>
        <a:lstStyle/>
        <a:p>
          <a:endParaRPr lang="pt-BR"/>
        </a:p>
      </dgm:t>
    </dgm:pt>
    <dgm:pt modelId="{43999D90-B196-4FCB-8729-BDA45B557D9A}" type="sibTrans" cxnId="{C5A5FC61-E6CE-4AC2-8D3D-DD7B85C05E22}">
      <dgm:prSet/>
      <dgm:spPr/>
      <dgm:t>
        <a:bodyPr/>
        <a:lstStyle/>
        <a:p>
          <a:endParaRPr lang="pt-BR"/>
        </a:p>
      </dgm:t>
    </dgm:pt>
    <dgm:pt modelId="{01EDC625-7B02-41B5-AC39-D04610A6F876}">
      <dgm:prSet phldrT="[Texto]"/>
      <dgm:spPr/>
      <dgm:t>
        <a:bodyPr/>
        <a:lstStyle/>
        <a:p>
          <a:r>
            <a:rPr lang="pt-BR" b="1" u="sng" dirty="0" smtClean="0"/>
            <a:t>Convém que o plano de auditoria inclua pelo menos:</a:t>
          </a:r>
        </a:p>
        <a:p>
          <a:r>
            <a:rPr lang="pt-BR" dirty="0" smtClean="0"/>
            <a:t>- objetivos; critérios; e escopo da auditoria;</a:t>
          </a:r>
        </a:p>
        <a:p>
          <a:r>
            <a:rPr lang="pt-BR" dirty="0" smtClean="0"/>
            <a:t>- datas e locais da auditoria;</a:t>
          </a:r>
        </a:p>
        <a:p>
          <a:r>
            <a:rPr lang="pt-BR" dirty="0" smtClean="0"/>
            <a:t>- tempo e duração de atividades;</a:t>
          </a:r>
        </a:p>
        <a:p>
          <a:r>
            <a:rPr lang="pt-BR" dirty="0" smtClean="0"/>
            <a:t>- funções e responsabilidades dos membros da equipe da auditoria;</a:t>
          </a:r>
        </a:p>
        <a:p>
          <a:r>
            <a:rPr lang="pt-BR" dirty="0" smtClean="0"/>
            <a:t>- a alocação de recursos para áreas críticas da auditoria.</a:t>
          </a:r>
        </a:p>
      </dgm:t>
    </dgm:pt>
    <dgm:pt modelId="{CBF90882-27D8-4A6D-99B5-0F86AB885069}" type="parTrans" cxnId="{EE27CD9C-5A8D-499F-914C-3611E80FF677}">
      <dgm:prSet/>
      <dgm:spPr/>
      <dgm:t>
        <a:bodyPr/>
        <a:lstStyle/>
        <a:p>
          <a:endParaRPr lang="pt-BR"/>
        </a:p>
      </dgm:t>
    </dgm:pt>
    <dgm:pt modelId="{ADB7CAC8-4675-4B9A-A9D1-F1AC2CF68E89}" type="sibTrans" cxnId="{EE27CD9C-5A8D-499F-914C-3611E80FF677}">
      <dgm:prSet/>
      <dgm:spPr/>
      <dgm:t>
        <a:bodyPr/>
        <a:lstStyle/>
        <a:p>
          <a:endParaRPr lang="pt-BR"/>
        </a:p>
      </dgm:t>
    </dgm:pt>
    <dgm:pt modelId="{DFD7FA95-F2BF-4761-A55A-B77954238664}">
      <dgm:prSet phldrT="[Texto]"/>
      <dgm:spPr/>
      <dgm:t>
        <a:bodyPr/>
        <a:lstStyle/>
        <a:p>
          <a:r>
            <a:rPr lang="pt-BR" dirty="0" smtClean="0"/>
            <a:t>Designando trabalho para a equipe da auditoria</a:t>
          </a:r>
          <a:endParaRPr lang="pt-BR" dirty="0"/>
        </a:p>
      </dgm:t>
    </dgm:pt>
    <dgm:pt modelId="{F67A97C6-22E6-44E9-9CB4-B056BF957ADE}" type="parTrans" cxnId="{E0972131-696C-4C5B-92D4-71201C848A5C}">
      <dgm:prSet/>
      <dgm:spPr/>
      <dgm:t>
        <a:bodyPr/>
        <a:lstStyle/>
        <a:p>
          <a:endParaRPr lang="pt-BR"/>
        </a:p>
      </dgm:t>
    </dgm:pt>
    <dgm:pt modelId="{75E9615B-BBBA-479A-82FA-A514F46D12E3}" type="sibTrans" cxnId="{E0972131-696C-4C5B-92D4-71201C848A5C}">
      <dgm:prSet/>
      <dgm:spPr/>
      <dgm:t>
        <a:bodyPr/>
        <a:lstStyle/>
        <a:p>
          <a:endParaRPr lang="pt-BR"/>
        </a:p>
      </dgm:t>
    </dgm:pt>
    <dgm:pt modelId="{B97ACFA6-FEE0-4B93-A725-04BF4B823F19}">
      <dgm:prSet phldrT="[Texto]"/>
      <dgm:spPr/>
      <dgm:t>
        <a:bodyPr/>
        <a:lstStyle/>
        <a:p>
          <a:r>
            <a:rPr lang="pt-BR" b="1" u="sng" dirty="0" smtClean="0"/>
            <a:t>O líder da equipe deve designar responsabilidade especifica a cada membro da equipe, levando em conta:</a:t>
          </a:r>
        </a:p>
        <a:p>
          <a:r>
            <a:rPr lang="pt-BR" b="0" u="none" dirty="0" smtClean="0"/>
            <a:t>- independência e competência;</a:t>
          </a:r>
        </a:p>
        <a:p>
          <a:r>
            <a:rPr lang="pt-BR" b="0" u="none" dirty="0" smtClean="0"/>
            <a:t>- especialidades;</a:t>
          </a:r>
        </a:p>
        <a:p>
          <a:r>
            <a:rPr lang="pt-BR" b="0" u="none" dirty="0" smtClean="0"/>
            <a:t>- auditores em treinamento;</a:t>
          </a:r>
        </a:p>
        <a:p>
          <a:r>
            <a:rPr lang="pt-BR" b="0" u="none" dirty="0" smtClean="0"/>
            <a:t>- necessidades.</a:t>
          </a:r>
          <a:endParaRPr lang="pt-BR" b="0" u="none" dirty="0"/>
        </a:p>
      </dgm:t>
    </dgm:pt>
    <dgm:pt modelId="{0762B531-3DA4-4D19-90F9-DA1F8A35F79C}" type="parTrans" cxnId="{63ED6A3C-61D3-4C70-BA51-85403E13316A}">
      <dgm:prSet/>
      <dgm:spPr/>
      <dgm:t>
        <a:bodyPr/>
        <a:lstStyle/>
        <a:p>
          <a:endParaRPr lang="pt-BR"/>
        </a:p>
      </dgm:t>
    </dgm:pt>
    <dgm:pt modelId="{EFEB3989-5E55-43B9-8C49-5BECE2684BBE}" type="sibTrans" cxnId="{63ED6A3C-61D3-4C70-BA51-85403E13316A}">
      <dgm:prSet/>
      <dgm:spPr/>
      <dgm:t>
        <a:bodyPr/>
        <a:lstStyle/>
        <a:p>
          <a:endParaRPr lang="pt-BR"/>
        </a:p>
      </dgm:t>
    </dgm:pt>
    <dgm:pt modelId="{78139D0A-43EA-4BC4-96BF-F1D93C30D302}">
      <dgm:prSet/>
      <dgm:spPr/>
      <dgm:t>
        <a:bodyPr/>
        <a:lstStyle/>
        <a:p>
          <a:r>
            <a:rPr lang="pt-BR" dirty="0" smtClean="0"/>
            <a:t>Preparando documentos de trabalho</a:t>
          </a:r>
          <a:endParaRPr lang="pt-BR" dirty="0"/>
        </a:p>
      </dgm:t>
    </dgm:pt>
    <dgm:pt modelId="{EB736662-218E-4376-B252-70D99E3DAC92}" type="sibTrans" cxnId="{E63E6A57-EFF1-4D39-B7DC-9EF2FE96793D}">
      <dgm:prSet/>
      <dgm:spPr/>
      <dgm:t>
        <a:bodyPr/>
        <a:lstStyle/>
        <a:p>
          <a:endParaRPr lang="pt-BR"/>
        </a:p>
      </dgm:t>
    </dgm:pt>
    <dgm:pt modelId="{9C71AFFE-A403-4618-949E-BBCE2EFA9F7B}" type="parTrans" cxnId="{E63E6A57-EFF1-4D39-B7DC-9EF2FE96793D}">
      <dgm:prSet/>
      <dgm:spPr/>
      <dgm:t>
        <a:bodyPr/>
        <a:lstStyle/>
        <a:p>
          <a:endParaRPr lang="pt-BR"/>
        </a:p>
      </dgm:t>
    </dgm:pt>
    <dgm:pt modelId="{E9ED631D-CF47-4F6F-B0AE-7D1F7335DDA7}">
      <dgm:prSet/>
      <dgm:spPr/>
      <dgm:t>
        <a:bodyPr/>
        <a:lstStyle/>
        <a:p>
          <a:r>
            <a:rPr lang="pt-BR" b="1" u="sng" dirty="0" smtClean="0"/>
            <a:t>Convém que a equipe auditora se prepare e utilize documentos de trabalho como:</a:t>
          </a:r>
        </a:p>
        <a:p>
          <a:r>
            <a:rPr lang="pt-BR" dirty="0" smtClean="0"/>
            <a:t>- listas de verificação;</a:t>
          </a:r>
        </a:p>
        <a:p>
          <a:r>
            <a:rPr lang="pt-BR" dirty="0" smtClean="0"/>
            <a:t>- planos de amostragem de auditoria;</a:t>
          </a:r>
        </a:p>
        <a:p>
          <a:r>
            <a:rPr lang="pt-BR" dirty="0" smtClean="0"/>
            <a:t>- formulários para registro de  informações;</a:t>
          </a:r>
        </a:p>
        <a:p>
          <a:r>
            <a:rPr lang="pt-BR" dirty="0" smtClean="0">
              <a:solidFill>
                <a:srgbClr val="FF0000"/>
              </a:solidFill>
            </a:rPr>
            <a:t>Estes documentos devem ser retidos no mínimo até a conclusão da</a:t>
          </a:r>
        </a:p>
        <a:p>
          <a:r>
            <a:rPr lang="pt-BR" dirty="0" smtClean="0">
              <a:solidFill>
                <a:srgbClr val="FF0000"/>
              </a:solidFill>
            </a:rPr>
            <a:t>auditoria,</a:t>
          </a:r>
          <a:endParaRPr lang="pt-BR" dirty="0">
            <a:solidFill>
              <a:srgbClr val="FF0000"/>
            </a:solidFill>
          </a:endParaRPr>
        </a:p>
      </dgm:t>
    </dgm:pt>
    <dgm:pt modelId="{035BE8AB-477B-4F88-9D20-D67BEAF1C934}" type="parTrans" cxnId="{955440D4-757B-4FE6-B265-79A58C7D01F0}">
      <dgm:prSet/>
      <dgm:spPr/>
      <dgm:t>
        <a:bodyPr/>
        <a:lstStyle/>
        <a:p>
          <a:endParaRPr lang="pt-BR"/>
        </a:p>
      </dgm:t>
    </dgm:pt>
    <dgm:pt modelId="{2880E83E-6F01-461B-9DF6-0D5CE6609339}" type="sibTrans" cxnId="{955440D4-757B-4FE6-B265-79A58C7D01F0}">
      <dgm:prSet/>
      <dgm:spPr/>
      <dgm:t>
        <a:bodyPr/>
        <a:lstStyle/>
        <a:p>
          <a:endParaRPr lang="pt-BR"/>
        </a:p>
      </dgm:t>
    </dgm:pt>
    <dgm:pt modelId="{0F22521B-B374-47B0-A053-A2F3DB3C2E61}" type="pres">
      <dgm:prSet presAssocID="{B3B361A7-8C1F-43D6-821E-7E6177192B4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D6AE2A1-76E0-4DAC-82F4-CC9457226B71}" type="pres">
      <dgm:prSet presAssocID="{9CDE210B-1767-4D47-B7D2-F3530A6DBB15}" presName="vertOne" presStyleCnt="0"/>
      <dgm:spPr/>
    </dgm:pt>
    <dgm:pt modelId="{96C2BF89-B92A-48A4-BD99-A30C277FA102}" type="pres">
      <dgm:prSet presAssocID="{9CDE210B-1767-4D47-B7D2-F3530A6DBB15}" presName="txOne" presStyleLbl="node0" presStyleIdx="0" presStyleCnt="1" custScaleY="4635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2619BD6-0FD1-472E-AED7-5EF89EE8A49B}" type="pres">
      <dgm:prSet presAssocID="{9CDE210B-1767-4D47-B7D2-F3530A6DBB15}" presName="parTransOne" presStyleCnt="0"/>
      <dgm:spPr/>
    </dgm:pt>
    <dgm:pt modelId="{D90144B1-770D-4D68-931D-F2C97D8ED58C}" type="pres">
      <dgm:prSet presAssocID="{9CDE210B-1767-4D47-B7D2-F3530A6DBB15}" presName="horzOne" presStyleCnt="0"/>
      <dgm:spPr/>
    </dgm:pt>
    <dgm:pt modelId="{575BD262-B83B-46AB-863B-A5BA984D44E9}" type="pres">
      <dgm:prSet presAssocID="{4CDA3084-05C5-40C7-AE88-E33F13969D4B}" presName="vertTwo" presStyleCnt="0"/>
      <dgm:spPr/>
    </dgm:pt>
    <dgm:pt modelId="{7B4596E9-E9AA-420F-8EF5-94BD477EB59B}" type="pres">
      <dgm:prSet presAssocID="{4CDA3084-05C5-40C7-AE88-E33F13969D4B}" presName="txTwo" presStyleLbl="node2" presStyleIdx="0" presStyleCnt="3" custScaleY="73966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6A85FDA-B977-48A5-8DC0-22AEE3996C71}" type="pres">
      <dgm:prSet presAssocID="{4CDA3084-05C5-40C7-AE88-E33F13969D4B}" presName="parTransTwo" presStyleCnt="0"/>
      <dgm:spPr/>
    </dgm:pt>
    <dgm:pt modelId="{55A03C9E-9360-468B-BBC6-7F13823EFCBA}" type="pres">
      <dgm:prSet presAssocID="{4CDA3084-05C5-40C7-AE88-E33F13969D4B}" presName="horzTwo" presStyleCnt="0"/>
      <dgm:spPr/>
    </dgm:pt>
    <dgm:pt modelId="{526A4747-E21E-4C73-B6E8-8F143F393ED1}" type="pres">
      <dgm:prSet presAssocID="{01EDC625-7B02-41B5-AC39-D04610A6F876}" presName="vertThree" presStyleCnt="0"/>
      <dgm:spPr/>
    </dgm:pt>
    <dgm:pt modelId="{19A724EE-C1D1-4BCC-B7B7-EEF7BA3FE1C0}" type="pres">
      <dgm:prSet presAssocID="{01EDC625-7B02-41B5-AC39-D04610A6F876}" presName="txThree" presStyleLbl="node3" presStyleIdx="0" presStyleCnt="3" custScaleY="14938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CC75E1C-6265-4AE6-9267-ECFAC402BB00}" type="pres">
      <dgm:prSet presAssocID="{01EDC625-7B02-41B5-AC39-D04610A6F876}" presName="horzThree" presStyleCnt="0"/>
      <dgm:spPr/>
    </dgm:pt>
    <dgm:pt modelId="{E8FB7288-09CB-4FC4-9EF0-B1CB8E2D544A}" type="pres">
      <dgm:prSet presAssocID="{43999D90-B196-4FCB-8729-BDA45B557D9A}" presName="sibSpaceTwo" presStyleCnt="0"/>
      <dgm:spPr/>
    </dgm:pt>
    <dgm:pt modelId="{4CB14730-DBBB-4970-9E75-691194091B6F}" type="pres">
      <dgm:prSet presAssocID="{DFD7FA95-F2BF-4761-A55A-B77954238664}" presName="vertTwo" presStyleCnt="0"/>
      <dgm:spPr/>
    </dgm:pt>
    <dgm:pt modelId="{989B08D5-9794-47F3-AC20-B6D4F7F2D295}" type="pres">
      <dgm:prSet presAssocID="{DFD7FA95-F2BF-4761-A55A-B77954238664}" presName="txTwo" presStyleLbl="node2" presStyleIdx="1" presStyleCnt="3" custScaleY="7250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1B61A40-9012-48D1-B9FB-43991428836E}" type="pres">
      <dgm:prSet presAssocID="{DFD7FA95-F2BF-4761-A55A-B77954238664}" presName="parTransTwo" presStyleCnt="0"/>
      <dgm:spPr/>
    </dgm:pt>
    <dgm:pt modelId="{1885D856-EF57-472C-BCB0-BA6DF3A6C3D4}" type="pres">
      <dgm:prSet presAssocID="{DFD7FA95-F2BF-4761-A55A-B77954238664}" presName="horzTwo" presStyleCnt="0"/>
      <dgm:spPr/>
    </dgm:pt>
    <dgm:pt modelId="{C9A5F089-6CA7-4856-8C8A-AAAC2772764F}" type="pres">
      <dgm:prSet presAssocID="{B97ACFA6-FEE0-4B93-A725-04BF4B823F19}" presName="vertThree" presStyleCnt="0"/>
      <dgm:spPr/>
    </dgm:pt>
    <dgm:pt modelId="{54D2CFD1-7439-4D58-B795-CFD7E5C758BE}" type="pres">
      <dgm:prSet presAssocID="{B97ACFA6-FEE0-4B93-A725-04BF4B823F19}" presName="txThree" presStyleLbl="node3" presStyleIdx="1" presStyleCnt="3" custScaleY="15249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695C899-D256-43D6-90FB-DE2CC6957D90}" type="pres">
      <dgm:prSet presAssocID="{B97ACFA6-FEE0-4B93-A725-04BF4B823F19}" presName="horzThree" presStyleCnt="0"/>
      <dgm:spPr/>
    </dgm:pt>
    <dgm:pt modelId="{C72478EB-7754-4CE2-B44D-89429CE41C09}" type="pres">
      <dgm:prSet presAssocID="{75E9615B-BBBA-479A-82FA-A514F46D12E3}" presName="sibSpaceTwo" presStyleCnt="0"/>
      <dgm:spPr/>
    </dgm:pt>
    <dgm:pt modelId="{88D7B1EA-817C-4576-A13A-3B496DEFA453}" type="pres">
      <dgm:prSet presAssocID="{78139D0A-43EA-4BC4-96BF-F1D93C30D302}" presName="vertTwo" presStyleCnt="0"/>
      <dgm:spPr/>
    </dgm:pt>
    <dgm:pt modelId="{47E93B65-95D8-431D-8C46-B0A499F2CEE5}" type="pres">
      <dgm:prSet presAssocID="{78139D0A-43EA-4BC4-96BF-F1D93C30D302}" presName="txTwo" presStyleLbl="node2" presStyleIdx="2" presStyleCnt="3" custScaleY="7250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E440E27D-DF8C-49A4-9CAF-65367EEBD870}" type="pres">
      <dgm:prSet presAssocID="{78139D0A-43EA-4BC4-96BF-F1D93C30D302}" presName="parTransTwo" presStyleCnt="0"/>
      <dgm:spPr/>
    </dgm:pt>
    <dgm:pt modelId="{D2113BBB-9DE4-4A64-8B96-19738438F1AD}" type="pres">
      <dgm:prSet presAssocID="{78139D0A-43EA-4BC4-96BF-F1D93C30D302}" presName="horzTwo" presStyleCnt="0"/>
      <dgm:spPr/>
    </dgm:pt>
    <dgm:pt modelId="{4B9E198B-1878-4834-B5FD-478B801B6A1A}" type="pres">
      <dgm:prSet presAssocID="{E9ED631D-CF47-4F6F-B0AE-7D1F7335DDA7}" presName="vertThree" presStyleCnt="0"/>
      <dgm:spPr/>
    </dgm:pt>
    <dgm:pt modelId="{510F3E3F-A14F-47A6-9681-9644AA846E55}" type="pres">
      <dgm:prSet presAssocID="{E9ED631D-CF47-4F6F-B0AE-7D1F7335DDA7}" presName="txThree" presStyleLbl="node3" presStyleIdx="2" presStyleCnt="3" custScaleY="15110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B795CDA-5BB3-4D20-A653-CB8A3351C699}" type="pres">
      <dgm:prSet presAssocID="{E9ED631D-CF47-4F6F-B0AE-7D1F7335DDA7}" presName="horzThree" presStyleCnt="0"/>
      <dgm:spPr/>
    </dgm:pt>
  </dgm:ptLst>
  <dgm:cxnLst>
    <dgm:cxn modelId="{63ED6A3C-61D3-4C70-BA51-85403E13316A}" srcId="{DFD7FA95-F2BF-4761-A55A-B77954238664}" destId="{B97ACFA6-FEE0-4B93-A725-04BF4B823F19}" srcOrd="0" destOrd="0" parTransId="{0762B531-3DA4-4D19-90F9-DA1F8A35F79C}" sibTransId="{EFEB3989-5E55-43B9-8C49-5BECE2684BBE}"/>
    <dgm:cxn modelId="{C5A5FC61-E6CE-4AC2-8D3D-DD7B85C05E22}" srcId="{9CDE210B-1767-4D47-B7D2-F3530A6DBB15}" destId="{4CDA3084-05C5-40C7-AE88-E33F13969D4B}" srcOrd="0" destOrd="0" parTransId="{C4A34295-39CF-43A9-8379-4C0F3A83CBC5}" sibTransId="{43999D90-B196-4FCB-8729-BDA45B557D9A}"/>
    <dgm:cxn modelId="{273D41B3-DCAF-4D69-8019-9F543E46416B}" type="presOf" srcId="{9CDE210B-1767-4D47-B7D2-F3530A6DBB15}" destId="{96C2BF89-B92A-48A4-BD99-A30C277FA102}" srcOrd="0" destOrd="0" presId="urn:microsoft.com/office/officeart/2005/8/layout/hierarchy4"/>
    <dgm:cxn modelId="{F78E062D-B861-4EA7-A950-F0890BBE8BEF}" type="presOf" srcId="{B3B361A7-8C1F-43D6-821E-7E6177192B45}" destId="{0F22521B-B374-47B0-A053-A2F3DB3C2E61}" srcOrd="0" destOrd="0" presId="urn:microsoft.com/office/officeart/2005/8/layout/hierarchy4"/>
    <dgm:cxn modelId="{659B8324-8CAE-4DC7-BB0D-1356DEC71F17}" type="presOf" srcId="{01EDC625-7B02-41B5-AC39-D04610A6F876}" destId="{19A724EE-C1D1-4BCC-B7B7-EEF7BA3FE1C0}" srcOrd="0" destOrd="0" presId="urn:microsoft.com/office/officeart/2005/8/layout/hierarchy4"/>
    <dgm:cxn modelId="{F82B13CE-5627-4925-AFEB-40EA9CB0C7A2}" type="presOf" srcId="{DFD7FA95-F2BF-4761-A55A-B77954238664}" destId="{989B08D5-9794-47F3-AC20-B6D4F7F2D295}" srcOrd="0" destOrd="0" presId="urn:microsoft.com/office/officeart/2005/8/layout/hierarchy4"/>
    <dgm:cxn modelId="{6B3E9503-E66D-433D-9EE2-E1124AACC6BA}" type="presOf" srcId="{78139D0A-43EA-4BC4-96BF-F1D93C30D302}" destId="{47E93B65-95D8-431D-8C46-B0A499F2CEE5}" srcOrd="0" destOrd="0" presId="urn:microsoft.com/office/officeart/2005/8/layout/hierarchy4"/>
    <dgm:cxn modelId="{EA99BB88-B02F-4787-9F2C-A2B2CC134014}" type="presOf" srcId="{B97ACFA6-FEE0-4B93-A725-04BF4B823F19}" destId="{54D2CFD1-7439-4D58-B795-CFD7E5C758BE}" srcOrd="0" destOrd="0" presId="urn:microsoft.com/office/officeart/2005/8/layout/hierarchy4"/>
    <dgm:cxn modelId="{01340B95-D833-4E56-A6AE-E566AC4014A8}" srcId="{B3B361A7-8C1F-43D6-821E-7E6177192B45}" destId="{9CDE210B-1767-4D47-B7D2-F3530A6DBB15}" srcOrd="0" destOrd="0" parTransId="{E2918BA6-C09A-4580-9BC4-6964AF2D4D55}" sibTransId="{B33B2853-22BC-4DA6-8CEB-CF080B22E4AD}"/>
    <dgm:cxn modelId="{A14B3D06-AAC0-433E-9854-CDA77D06E9CE}" type="presOf" srcId="{4CDA3084-05C5-40C7-AE88-E33F13969D4B}" destId="{7B4596E9-E9AA-420F-8EF5-94BD477EB59B}" srcOrd="0" destOrd="0" presId="urn:microsoft.com/office/officeart/2005/8/layout/hierarchy4"/>
    <dgm:cxn modelId="{EE27CD9C-5A8D-499F-914C-3611E80FF677}" srcId="{4CDA3084-05C5-40C7-AE88-E33F13969D4B}" destId="{01EDC625-7B02-41B5-AC39-D04610A6F876}" srcOrd="0" destOrd="0" parTransId="{CBF90882-27D8-4A6D-99B5-0F86AB885069}" sibTransId="{ADB7CAC8-4675-4B9A-A9D1-F1AC2CF68E89}"/>
    <dgm:cxn modelId="{955440D4-757B-4FE6-B265-79A58C7D01F0}" srcId="{78139D0A-43EA-4BC4-96BF-F1D93C30D302}" destId="{E9ED631D-CF47-4F6F-B0AE-7D1F7335DDA7}" srcOrd="0" destOrd="0" parTransId="{035BE8AB-477B-4F88-9D20-D67BEAF1C934}" sibTransId="{2880E83E-6F01-461B-9DF6-0D5CE6609339}"/>
    <dgm:cxn modelId="{103835A9-E528-4546-966D-14877D3D57D5}" type="presOf" srcId="{E9ED631D-CF47-4F6F-B0AE-7D1F7335DDA7}" destId="{510F3E3F-A14F-47A6-9681-9644AA846E55}" srcOrd="0" destOrd="0" presId="urn:microsoft.com/office/officeart/2005/8/layout/hierarchy4"/>
    <dgm:cxn modelId="{E0972131-696C-4C5B-92D4-71201C848A5C}" srcId="{9CDE210B-1767-4D47-B7D2-F3530A6DBB15}" destId="{DFD7FA95-F2BF-4761-A55A-B77954238664}" srcOrd="1" destOrd="0" parTransId="{F67A97C6-22E6-44E9-9CB4-B056BF957ADE}" sibTransId="{75E9615B-BBBA-479A-82FA-A514F46D12E3}"/>
    <dgm:cxn modelId="{E63E6A57-EFF1-4D39-B7DC-9EF2FE96793D}" srcId="{9CDE210B-1767-4D47-B7D2-F3530A6DBB15}" destId="{78139D0A-43EA-4BC4-96BF-F1D93C30D302}" srcOrd="2" destOrd="0" parTransId="{9C71AFFE-A403-4618-949E-BBCE2EFA9F7B}" sibTransId="{EB736662-218E-4376-B252-70D99E3DAC92}"/>
    <dgm:cxn modelId="{A1F45024-7880-4697-A538-441759E5B73B}" type="presParOf" srcId="{0F22521B-B374-47B0-A053-A2F3DB3C2E61}" destId="{CD6AE2A1-76E0-4DAC-82F4-CC9457226B71}" srcOrd="0" destOrd="0" presId="urn:microsoft.com/office/officeart/2005/8/layout/hierarchy4"/>
    <dgm:cxn modelId="{695571D3-E4A9-47B3-9827-735FD44C8C90}" type="presParOf" srcId="{CD6AE2A1-76E0-4DAC-82F4-CC9457226B71}" destId="{96C2BF89-B92A-48A4-BD99-A30C277FA102}" srcOrd="0" destOrd="0" presId="urn:microsoft.com/office/officeart/2005/8/layout/hierarchy4"/>
    <dgm:cxn modelId="{C5A067B4-7923-4FEA-9C21-F4CE62548547}" type="presParOf" srcId="{CD6AE2A1-76E0-4DAC-82F4-CC9457226B71}" destId="{82619BD6-0FD1-472E-AED7-5EF89EE8A49B}" srcOrd="1" destOrd="0" presId="urn:microsoft.com/office/officeart/2005/8/layout/hierarchy4"/>
    <dgm:cxn modelId="{C108B5E3-7702-46FB-BDCB-63A8FCBD9D3C}" type="presParOf" srcId="{CD6AE2A1-76E0-4DAC-82F4-CC9457226B71}" destId="{D90144B1-770D-4D68-931D-F2C97D8ED58C}" srcOrd="2" destOrd="0" presId="urn:microsoft.com/office/officeart/2005/8/layout/hierarchy4"/>
    <dgm:cxn modelId="{38CD988C-180E-4FE8-8C86-0525416D4F38}" type="presParOf" srcId="{D90144B1-770D-4D68-931D-F2C97D8ED58C}" destId="{575BD262-B83B-46AB-863B-A5BA984D44E9}" srcOrd="0" destOrd="0" presId="urn:microsoft.com/office/officeart/2005/8/layout/hierarchy4"/>
    <dgm:cxn modelId="{5FC259CA-63A2-416F-9AA8-F44375A95E3A}" type="presParOf" srcId="{575BD262-B83B-46AB-863B-A5BA984D44E9}" destId="{7B4596E9-E9AA-420F-8EF5-94BD477EB59B}" srcOrd="0" destOrd="0" presId="urn:microsoft.com/office/officeart/2005/8/layout/hierarchy4"/>
    <dgm:cxn modelId="{0C6F19A3-2B54-40C1-9D38-0F589C1BA89C}" type="presParOf" srcId="{575BD262-B83B-46AB-863B-A5BA984D44E9}" destId="{D6A85FDA-B977-48A5-8DC0-22AEE3996C71}" srcOrd="1" destOrd="0" presId="urn:microsoft.com/office/officeart/2005/8/layout/hierarchy4"/>
    <dgm:cxn modelId="{1064612E-91E8-4760-BC8E-D4D7F3DC6928}" type="presParOf" srcId="{575BD262-B83B-46AB-863B-A5BA984D44E9}" destId="{55A03C9E-9360-468B-BBC6-7F13823EFCBA}" srcOrd="2" destOrd="0" presId="urn:microsoft.com/office/officeart/2005/8/layout/hierarchy4"/>
    <dgm:cxn modelId="{FCF3AD04-32C9-45AE-9853-C47B36C27D2B}" type="presParOf" srcId="{55A03C9E-9360-468B-BBC6-7F13823EFCBA}" destId="{526A4747-E21E-4C73-B6E8-8F143F393ED1}" srcOrd="0" destOrd="0" presId="urn:microsoft.com/office/officeart/2005/8/layout/hierarchy4"/>
    <dgm:cxn modelId="{15E8EA37-9220-487C-9EBE-3FC83BDB8476}" type="presParOf" srcId="{526A4747-E21E-4C73-B6E8-8F143F393ED1}" destId="{19A724EE-C1D1-4BCC-B7B7-EEF7BA3FE1C0}" srcOrd="0" destOrd="0" presId="urn:microsoft.com/office/officeart/2005/8/layout/hierarchy4"/>
    <dgm:cxn modelId="{9E71B72E-92AA-4580-B88F-17C5EB3C6F1E}" type="presParOf" srcId="{526A4747-E21E-4C73-B6E8-8F143F393ED1}" destId="{3CC75E1C-6265-4AE6-9267-ECFAC402BB00}" srcOrd="1" destOrd="0" presId="urn:microsoft.com/office/officeart/2005/8/layout/hierarchy4"/>
    <dgm:cxn modelId="{5EFC2DF2-988D-4F6E-8DD3-66161DE4CC12}" type="presParOf" srcId="{D90144B1-770D-4D68-931D-F2C97D8ED58C}" destId="{E8FB7288-09CB-4FC4-9EF0-B1CB8E2D544A}" srcOrd="1" destOrd="0" presId="urn:microsoft.com/office/officeart/2005/8/layout/hierarchy4"/>
    <dgm:cxn modelId="{64DF6D73-D466-486F-9254-9BFDAC883258}" type="presParOf" srcId="{D90144B1-770D-4D68-931D-F2C97D8ED58C}" destId="{4CB14730-DBBB-4970-9E75-691194091B6F}" srcOrd="2" destOrd="0" presId="urn:microsoft.com/office/officeart/2005/8/layout/hierarchy4"/>
    <dgm:cxn modelId="{56701105-5A7E-48F3-8F50-C72D67C15678}" type="presParOf" srcId="{4CB14730-DBBB-4970-9E75-691194091B6F}" destId="{989B08D5-9794-47F3-AC20-B6D4F7F2D295}" srcOrd="0" destOrd="0" presId="urn:microsoft.com/office/officeart/2005/8/layout/hierarchy4"/>
    <dgm:cxn modelId="{D055F0F3-BDA7-49C2-B5DB-437ACDDC4DC0}" type="presParOf" srcId="{4CB14730-DBBB-4970-9E75-691194091B6F}" destId="{01B61A40-9012-48D1-B9FB-43991428836E}" srcOrd="1" destOrd="0" presId="urn:microsoft.com/office/officeart/2005/8/layout/hierarchy4"/>
    <dgm:cxn modelId="{70A6D8DA-8B82-4C06-855C-8F7785F0553D}" type="presParOf" srcId="{4CB14730-DBBB-4970-9E75-691194091B6F}" destId="{1885D856-EF57-472C-BCB0-BA6DF3A6C3D4}" srcOrd="2" destOrd="0" presId="urn:microsoft.com/office/officeart/2005/8/layout/hierarchy4"/>
    <dgm:cxn modelId="{A5512D4C-81DD-469F-80D7-8BD81E38F77E}" type="presParOf" srcId="{1885D856-EF57-472C-BCB0-BA6DF3A6C3D4}" destId="{C9A5F089-6CA7-4856-8C8A-AAAC2772764F}" srcOrd="0" destOrd="0" presId="urn:microsoft.com/office/officeart/2005/8/layout/hierarchy4"/>
    <dgm:cxn modelId="{41A007DD-FE09-4144-8288-1AA921E3A96D}" type="presParOf" srcId="{C9A5F089-6CA7-4856-8C8A-AAAC2772764F}" destId="{54D2CFD1-7439-4D58-B795-CFD7E5C758BE}" srcOrd="0" destOrd="0" presId="urn:microsoft.com/office/officeart/2005/8/layout/hierarchy4"/>
    <dgm:cxn modelId="{9A76E88D-FFFD-4B8F-AF63-4F32DA7FFEDD}" type="presParOf" srcId="{C9A5F089-6CA7-4856-8C8A-AAAC2772764F}" destId="{2695C899-D256-43D6-90FB-DE2CC6957D90}" srcOrd="1" destOrd="0" presId="urn:microsoft.com/office/officeart/2005/8/layout/hierarchy4"/>
    <dgm:cxn modelId="{ACC06E2A-6E10-413B-9DA0-AD2B8E59A1DE}" type="presParOf" srcId="{D90144B1-770D-4D68-931D-F2C97D8ED58C}" destId="{C72478EB-7754-4CE2-B44D-89429CE41C09}" srcOrd="3" destOrd="0" presId="urn:microsoft.com/office/officeart/2005/8/layout/hierarchy4"/>
    <dgm:cxn modelId="{B5E9D259-79E9-42DD-ADEE-855BBEAE3227}" type="presParOf" srcId="{D90144B1-770D-4D68-931D-F2C97D8ED58C}" destId="{88D7B1EA-817C-4576-A13A-3B496DEFA453}" srcOrd="4" destOrd="0" presId="urn:microsoft.com/office/officeart/2005/8/layout/hierarchy4"/>
    <dgm:cxn modelId="{B23322EE-FBFA-4249-91A2-4DD8330E228A}" type="presParOf" srcId="{88D7B1EA-817C-4576-A13A-3B496DEFA453}" destId="{47E93B65-95D8-431D-8C46-B0A499F2CEE5}" srcOrd="0" destOrd="0" presId="urn:microsoft.com/office/officeart/2005/8/layout/hierarchy4"/>
    <dgm:cxn modelId="{89B6794A-EE9C-4413-8746-98C4D4C971B5}" type="presParOf" srcId="{88D7B1EA-817C-4576-A13A-3B496DEFA453}" destId="{E440E27D-DF8C-49A4-9CAF-65367EEBD870}" srcOrd="1" destOrd="0" presId="urn:microsoft.com/office/officeart/2005/8/layout/hierarchy4"/>
    <dgm:cxn modelId="{54A78E24-6EA1-4B89-A0AF-AE5213ADD024}" type="presParOf" srcId="{88D7B1EA-817C-4576-A13A-3B496DEFA453}" destId="{D2113BBB-9DE4-4A64-8B96-19738438F1AD}" srcOrd="2" destOrd="0" presId="urn:microsoft.com/office/officeart/2005/8/layout/hierarchy4"/>
    <dgm:cxn modelId="{FC56969C-DFE9-4348-B55B-42E1A4629C9B}" type="presParOf" srcId="{D2113BBB-9DE4-4A64-8B96-19738438F1AD}" destId="{4B9E198B-1878-4834-B5FD-478B801B6A1A}" srcOrd="0" destOrd="0" presId="urn:microsoft.com/office/officeart/2005/8/layout/hierarchy4"/>
    <dgm:cxn modelId="{94635E14-5048-4F1B-B7ED-B88F153125BD}" type="presParOf" srcId="{4B9E198B-1878-4834-B5FD-478B801B6A1A}" destId="{510F3E3F-A14F-47A6-9681-9644AA846E55}" srcOrd="0" destOrd="0" presId="urn:microsoft.com/office/officeart/2005/8/layout/hierarchy4"/>
    <dgm:cxn modelId="{E6E8A084-D264-413E-A431-2D3F7C064150}" type="presParOf" srcId="{4B9E198B-1878-4834-B5FD-478B801B6A1A}" destId="{DB795CDA-5BB3-4D20-A653-CB8A3351C699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98888" y="0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E55F97-D1FA-47D5-BFCB-3B0C5393848D}" type="datetimeFigureOut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9925" y="4741863"/>
            <a:ext cx="5365750" cy="449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98888" y="9482138"/>
            <a:ext cx="29051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0B1F94-BD6D-40F2-BD79-4B8E34B7665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62</a:t>
            </a:fld>
            <a:endParaRPr lang="pt-B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66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B1F94-BD6D-40F2-BD79-4B8E34B76656}" type="slidenum">
              <a:rPr lang="pt-BR" smtClean="0"/>
              <a:pPr>
                <a:defRPr/>
              </a:pPr>
              <a:t>67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A66FBF-A592-4591-90D9-237AEC4FD9DE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pt-BR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8838" y="749300"/>
            <a:ext cx="499110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0" y="4741863"/>
            <a:ext cx="4914900" cy="44910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ângulo retângulo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upo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orma livre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Conector reto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11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252C677-45C2-4DD6-88C0-03F3A6618CEA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12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3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3154116-972C-4E73-9F13-DC6BEF4CEF7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4EE8-B6E2-48D3-A2FF-F9811FC2C7CE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9DA8-1A29-4CF1-A56B-7308D38F67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78626-D9A1-48E0-B008-0A4A1FD12CC2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4882-C85B-4FE6-89B3-D447F5E441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E2F8A2-472B-4902-B504-A4237E6D071D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09CE-42FD-4DDE-BB5B-8CB2EA4FEAA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B37C-A567-404B-B4A5-7B9A3EFBEF23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AEA13-23DD-49F8-A8FA-EC7A3767BEA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sa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Divisa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8106C1-3330-499E-8D2A-EF639B8B7769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6A535E-92AC-4ECD-92E4-0D453F49C62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170530-CBEE-4B63-A9DC-2BCA0876449B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61E2AE-797E-47C0-A9B4-799D1767A4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92EC92-BBA8-4FF0-8C97-75B1B39A295E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855E41-2DC1-4551-AE3F-10ECD0864E7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C5650-0519-4325-B673-F600C31438EF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67EF65-A34D-4196-BF26-CD539B0989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E3FFF-A47C-4265-9858-2C01866E88FF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4813A-27F5-408B-A39F-42A2EC99758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AC248D-4728-4B26-A66F-C5B6C63DB7B5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557DF-C852-4844-A94D-0B5E37D920D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vre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orma livre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Triângulo retângulo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ivisa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ivisa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1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75736B9-9AAA-4945-AAA1-08A2C7C9CD80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12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3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7200391-B390-4744-8E25-AB4F9DF6D7C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8201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2A0268C-3FDB-4D2C-A038-DEDAF292A175}" type="datetime1">
              <a:rPr lang="pt-BR"/>
              <a:pPr>
                <a:defRPr/>
              </a:pPr>
              <a:t>15/3/2012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FCDB793-7E42-423B-9F3B-613E8A267E1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0" r:id="rId2"/>
    <p:sldLayoutId id="2147483715" r:id="rId3"/>
    <p:sldLayoutId id="2147483716" r:id="rId4"/>
    <p:sldLayoutId id="2147483717" r:id="rId5"/>
    <p:sldLayoutId id="2147483718" r:id="rId6"/>
    <p:sldLayoutId id="2147483711" r:id="rId7"/>
    <p:sldLayoutId id="2147483719" r:id="rId8"/>
    <p:sldLayoutId id="2147483720" r:id="rId9"/>
    <p:sldLayoutId id="2147483712" r:id="rId10"/>
    <p:sldLayoutId id="2147483713" r:id="rId11"/>
    <p:sldLayoutId id="2147483723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ofessormiranda.blogspot.com/" TargetMode="External"/><Relationship Id="rId2" Type="http://schemas.openxmlformats.org/officeDocument/2006/relationships/hyperlink" Target="mailto:jpr.miranda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mailto:jpr.miranda@gmail.com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ofessormiranda.blogspot.com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0"/>
            <a:ext cx="607223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MBA – GESTÃO EM AUDITORIA, PERICIA E LICENCIAMENTO AMBIENTAL</a:t>
            </a:r>
            <a:endParaRPr lang="pt-BR" sz="2800" dirty="0"/>
          </a:p>
        </p:txBody>
      </p:sp>
      <p:sp>
        <p:nvSpPr>
          <p:cNvPr id="19459" name="Subtítulo 2"/>
          <p:cNvSpPr>
            <a:spLocks noGrp="1"/>
          </p:cNvSpPr>
          <p:nvPr>
            <p:ph type="subTitle" idx="1"/>
          </p:nvPr>
        </p:nvSpPr>
        <p:spPr>
          <a:xfrm>
            <a:off x="285750" y="1357313"/>
            <a:ext cx="8572500" cy="3786187"/>
          </a:xfrm>
        </p:spPr>
        <p:txBody>
          <a:bodyPr/>
          <a:lstStyle/>
          <a:p>
            <a:pPr marR="0" algn="l"/>
            <a:r>
              <a:rPr lang="pt-BR" sz="2600" dirty="0" smtClean="0"/>
              <a:t>DISCIPLINA: Auditoria Ambiental</a:t>
            </a:r>
          </a:p>
          <a:p>
            <a:pPr algn="l"/>
            <a:r>
              <a:rPr lang="pt-BR" sz="2600" dirty="0" smtClean="0"/>
              <a:t>Prof. </a:t>
            </a:r>
            <a:r>
              <a:rPr lang="pt-BR" sz="2600" dirty="0" err="1" smtClean="0"/>
              <a:t>Msc</a:t>
            </a:r>
            <a:r>
              <a:rPr lang="pt-BR" sz="2600" dirty="0" smtClean="0"/>
              <a:t>. João Paulo Rocha de Miranda</a:t>
            </a:r>
          </a:p>
          <a:p>
            <a:pPr algn="l"/>
            <a:r>
              <a:rPr lang="pt-BR" sz="1400" dirty="0" smtClean="0"/>
              <a:t>Advogado (UFMT) e  </a:t>
            </a:r>
            <a:r>
              <a:rPr lang="pt-BR" sz="1400" dirty="0" err="1" smtClean="0"/>
              <a:t>Zootecnista</a:t>
            </a:r>
            <a:r>
              <a:rPr lang="pt-BR" sz="1400" dirty="0" smtClean="0"/>
              <a:t> (UFSM)</a:t>
            </a:r>
          </a:p>
          <a:p>
            <a:pPr algn="l"/>
            <a:r>
              <a:rPr lang="pt-BR" sz="1400" dirty="0" smtClean="0"/>
              <a:t>Mestre em Direito Agroambiental (UFMT)</a:t>
            </a:r>
          </a:p>
          <a:p>
            <a:pPr algn="l"/>
            <a:r>
              <a:rPr lang="pt-BR" sz="1400" dirty="0" smtClean="0"/>
              <a:t>Especialista em Sociedade e Desenvolvimento Regional (UFMT)</a:t>
            </a:r>
          </a:p>
          <a:p>
            <a:pPr algn="l"/>
            <a:r>
              <a:rPr lang="pt-BR" sz="1400" dirty="0" smtClean="0"/>
              <a:t>Especialista em Direito Ambiental e desenvolvimento Sustentável (FESPMP-MT/UNIC)</a:t>
            </a:r>
          </a:p>
          <a:p>
            <a:pPr algn="l"/>
            <a:r>
              <a:rPr lang="pt-BR" sz="1400" dirty="0" smtClean="0"/>
              <a:t>Membro Comissão de Meio Ambiente OAB-MT</a:t>
            </a:r>
          </a:p>
          <a:p>
            <a:pPr algn="l"/>
            <a:r>
              <a:rPr lang="pt-BR" sz="1400" dirty="0" smtClean="0"/>
              <a:t>Membro da Comissão Nacional de Meio Ambiente do CFMVZ</a:t>
            </a:r>
          </a:p>
          <a:p>
            <a:pPr algn="l"/>
            <a:endParaRPr lang="pt-BR" sz="1400" dirty="0" smtClean="0"/>
          </a:p>
          <a:p>
            <a:pPr algn="l"/>
            <a:r>
              <a:rPr lang="pt-BR" sz="1300" dirty="0" smtClean="0"/>
              <a:t>CONTATOS:</a:t>
            </a:r>
          </a:p>
          <a:p>
            <a:pPr algn="l"/>
            <a:r>
              <a:rPr lang="pt-BR" sz="1300" dirty="0" err="1" smtClean="0"/>
              <a:t>E-mail</a:t>
            </a:r>
            <a:r>
              <a:rPr lang="pt-BR" sz="1300" dirty="0" smtClean="0"/>
              <a:t>: </a:t>
            </a:r>
            <a:r>
              <a:rPr lang="pt-BR" sz="1300" dirty="0" smtClean="0">
                <a:hlinkClick r:id="rId2"/>
              </a:rPr>
              <a:t>jpr.miranda@gmail.com</a:t>
            </a:r>
            <a:endParaRPr lang="pt-BR" sz="1300" dirty="0" smtClean="0"/>
          </a:p>
          <a:p>
            <a:pPr algn="l"/>
            <a:r>
              <a:rPr lang="pt-BR" sz="1300" dirty="0" err="1" smtClean="0"/>
              <a:t>Skype</a:t>
            </a:r>
            <a:r>
              <a:rPr lang="pt-BR" sz="1300" dirty="0" smtClean="0"/>
              <a:t>: </a:t>
            </a:r>
            <a:r>
              <a:rPr lang="pt-BR" sz="1300" dirty="0" err="1" smtClean="0"/>
              <a:t>jpr</a:t>
            </a:r>
            <a:r>
              <a:rPr lang="pt-BR" sz="1300" dirty="0" smtClean="0"/>
              <a:t>.</a:t>
            </a:r>
            <a:r>
              <a:rPr lang="pt-BR" sz="1300" dirty="0" err="1" smtClean="0"/>
              <a:t>miranda</a:t>
            </a:r>
            <a:endParaRPr lang="pt-BR" sz="1300" dirty="0" smtClean="0"/>
          </a:p>
          <a:p>
            <a:pPr algn="l"/>
            <a:r>
              <a:rPr lang="pt-BR" sz="1300" dirty="0" smtClean="0"/>
              <a:t>Blog: </a:t>
            </a:r>
            <a:r>
              <a:rPr lang="pt-BR" sz="1300" dirty="0" smtClean="0">
                <a:hlinkClick r:id="rId3"/>
              </a:rPr>
              <a:t>http://professormiranda.blogspot.com/</a:t>
            </a:r>
            <a:endParaRPr lang="pt-BR" sz="1300" dirty="0" smtClean="0"/>
          </a:p>
          <a:p>
            <a:pPr marR="0" algn="l"/>
            <a:endParaRPr lang="pt-BR" sz="1500" dirty="0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23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59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3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0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ixaDeTexto 3"/>
          <p:cNvSpPr txBox="1"/>
          <p:nvPr/>
        </p:nvSpPr>
        <p:spPr>
          <a:xfrm>
            <a:off x="428596" y="285728"/>
            <a:ext cx="814393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u="sng" dirty="0" smtClean="0">
                <a:solidFill>
                  <a:srgbClr val="FF0000"/>
                </a:solidFill>
              </a:rPr>
              <a:t>DÉCADA DE 80/90</a:t>
            </a:r>
          </a:p>
          <a:p>
            <a:pPr algn="ctr"/>
            <a:endParaRPr lang="pt-BR" sz="3600" b="1" u="sng" dirty="0" smtClean="0">
              <a:solidFill>
                <a:srgbClr val="FF0000"/>
              </a:solidFill>
            </a:endParaRPr>
          </a:p>
          <a:p>
            <a:pPr algn="ctr"/>
            <a:endParaRPr lang="pt-BR" sz="2800" b="1" dirty="0" smtClean="0">
              <a:solidFill>
                <a:srgbClr val="FF0000"/>
              </a:solidFill>
            </a:endParaRPr>
          </a:p>
          <a:p>
            <a:pPr algn="ctr"/>
            <a:endParaRPr lang="pt-BR" sz="28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2800" b="1" dirty="0" smtClean="0">
                <a:solidFill>
                  <a:srgbClr val="FF0000"/>
                </a:solidFill>
              </a:rPr>
              <a:t>O AUMENTO DA INTENSIDADE E DAS CONSEQUÊNCIAS DOS ACIDENTES AMBIENTAIS LEVAM AS EMPRESAS INICIAREM OS PROCESSOS DE VERIFICAÇÃO AMBIENTAL  COM MAIOR FREQUÊNCIA</a:t>
            </a:r>
          </a:p>
          <a:p>
            <a:pPr algn="ctr"/>
            <a:endParaRPr lang="pt-BR" sz="3600" b="1" dirty="0" smtClean="0">
              <a:solidFill>
                <a:srgbClr val="FF0000"/>
              </a:solidFill>
            </a:endParaRPr>
          </a:p>
          <a:p>
            <a:pPr algn="ctr"/>
            <a:endParaRPr lang="pt-BR" sz="36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3600" b="1" u="sng" dirty="0" smtClean="0">
                <a:solidFill>
                  <a:srgbClr val="FF0000"/>
                </a:solidFill>
              </a:rPr>
              <a:t>AUDITORIAS AMBIENTAIS</a:t>
            </a:r>
            <a:endParaRPr lang="pt-BR" sz="36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ixaDeTexto 3"/>
          <p:cNvSpPr txBox="1"/>
          <p:nvPr/>
        </p:nvSpPr>
        <p:spPr>
          <a:xfrm>
            <a:off x="428596" y="285728"/>
            <a:ext cx="814393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u="sng" dirty="0" smtClean="0">
                <a:solidFill>
                  <a:srgbClr val="FF0000"/>
                </a:solidFill>
              </a:rPr>
              <a:t>SÉCULO XXI</a:t>
            </a:r>
          </a:p>
          <a:p>
            <a:pPr algn="ctr"/>
            <a:endParaRPr lang="pt-BR" sz="3600" b="1" u="sng" dirty="0" smtClean="0">
              <a:solidFill>
                <a:srgbClr val="FF0000"/>
              </a:solidFill>
            </a:endParaRPr>
          </a:p>
          <a:p>
            <a:pPr algn="ctr"/>
            <a:endParaRPr lang="pt-BR" sz="2800" b="1" dirty="0" smtClean="0">
              <a:solidFill>
                <a:srgbClr val="FF0000"/>
              </a:solidFill>
            </a:endParaRPr>
          </a:p>
          <a:p>
            <a:pPr algn="ctr"/>
            <a:endParaRPr lang="pt-BR" sz="28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2800" b="1" dirty="0" smtClean="0">
                <a:solidFill>
                  <a:srgbClr val="FF0000"/>
                </a:solidFill>
              </a:rPr>
              <a:t>CATÁSTROFES AMBIENTAIS</a:t>
            </a:r>
          </a:p>
          <a:p>
            <a:pPr algn="ctr"/>
            <a:r>
              <a:rPr lang="pt-BR" sz="2800" b="1" dirty="0" smtClean="0">
                <a:solidFill>
                  <a:srgbClr val="FF0000"/>
                </a:solidFill>
              </a:rPr>
              <a:t>INTENSIFICAM OS PROCESSOS DE</a:t>
            </a:r>
          </a:p>
          <a:p>
            <a:pPr algn="ctr"/>
            <a:endParaRPr lang="pt-BR" sz="3600" b="1" dirty="0" smtClean="0">
              <a:solidFill>
                <a:srgbClr val="FF0000"/>
              </a:solidFill>
            </a:endParaRPr>
          </a:p>
          <a:p>
            <a:pPr algn="ctr"/>
            <a:endParaRPr lang="pt-BR" sz="36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3600" b="1" u="sng" dirty="0" smtClean="0">
                <a:solidFill>
                  <a:srgbClr val="FF0000"/>
                </a:solidFill>
              </a:rPr>
              <a:t>AUDITORIAS AMBIENTAIS</a:t>
            </a:r>
            <a:endParaRPr lang="pt-BR" sz="36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Espaço Reservado para Conteúdo 4"/>
          <p:cNvSpPr>
            <a:spLocks noGrp="1"/>
          </p:cNvSpPr>
          <p:nvPr>
            <p:ph idx="1"/>
          </p:nvPr>
        </p:nvSpPr>
        <p:spPr>
          <a:xfrm>
            <a:off x="0" y="928671"/>
            <a:ext cx="8715375" cy="564358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Inicio da auditoria ambiental normatizada: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1991</a:t>
            </a:r>
            <a:r>
              <a:rPr lang="pt-BR" sz="2800" dirty="0" smtClean="0">
                <a:cs typeface="Lucida Sans Unicode"/>
              </a:rPr>
              <a:t>⇛</a:t>
            </a:r>
            <a:r>
              <a:rPr lang="pt-BR" sz="2800" dirty="0" err="1" smtClean="0">
                <a:cs typeface="Lucida Sans Unicode"/>
              </a:rPr>
              <a:t>Strategic</a:t>
            </a:r>
            <a:r>
              <a:rPr lang="pt-BR" sz="2800" dirty="0" smtClean="0">
                <a:cs typeface="Lucida Sans Unicode"/>
              </a:rPr>
              <a:t> </a:t>
            </a:r>
            <a:r>
              <a:rPr lang="pt-BR" sz="2800" dirty="0" err="1" smtClean="0">
                <a:cs typeface="Lucida Sans Unicode"/>
              </a:rPr>
              <a:t>Advisory</a:t>
            </a:r>
            <a:r>
              <a:rPr lang="pt-BR" sz="2800" dirty="0" smtClean="0">
                <a:cs typeface="Lucida Sans Unicode"/>
              </a:rPr>
              <a:t> </a:t>
            </a:r>
            <a:r>
              <a:rPr lang="pt-BR" sz="2800" dirty="0" err="1" smtClean="0">
                <a:cs typeface="Lucida Sans Unicode"/>
              </a:rPr>
              <a:t>Group</a:t>
            </a:r>
            <a:r>
              <a:rPr lang="pt-BR" sz="2800" dirty="0" smtClean="0">
                <a:cs typeface="Lucida Sans Unicode"/>
              </a:rPr>
              <a:t> </a:t>
            </a:r>
            <a:r>
              <a:rPr lang="pt-BR" sz="2800" dirty="0" err="1" smtClean="0">
                <a:cs typeface="Lucida Sans Unicode"/>
              </a:rPr>
              <a:t>on</a:t>
            </a:r>
            <a:r>
              <a:rPr lang="pt-BR" sz="2800" dirty="0" smtClean="0">
                <a:cs typeface="Lucida Sans Unicode"/>
              </a:rPr>
              <a:t> 	</a:t>
            </a:r>
            <a:r>
              <a:rPr lang="pt-BR" sz="2800" dirty="0" err="1" smtClean="0">
                <a:cs typeface="Lucida Sans Unicode"/>
              </a:rPr>
              <a:t>Environment</a:t>
            </a:r>
            <a:r>
              <a:rPr lang="pt-BR" sz="2800" dirty="0" smtClean="0">
                <a:cs typeface="Lucida Sans Unicode"/>
              </a:rPr>
              <a:t> (</a:t>
            </a:r>
            <a:r>
              <a:rPr lang="pt-BR" sz="2800" dirty="0" err="1" smtClean="0">
                <a:cs typeface="Lucida Sans Unicode"/>
              </a:rPr>
              <a:t>Sage</a:t>
            </a:r>
            <a:r>
              <a:rPr lang="pt-BR" sz="2800" dirty="0" smtClean="0">
                <a:cs typeface="Lucida Sans Unicode"/>
              </a:rPr>
              <a:t>) </a:t>
            </a:r>
            <a:r>
              <a:rPr lang="pt-BR" sz="2800" dirty="0" smtClean="0">
                <a:latin typeface="Lucida Sans Unicode"/>
                <a:cs typeface="Lucida Sans Unicode"/>
              </a:rPr>
              <a:t>⇛</a:t>
            </a:r>
            <a:r>
              <a:rPr lang="pt-BR" sz="2800" dirty="0" smtClean="0">
                <a:cs typeface="Lucida Sans Unicode"/>
              </a:rPr>
              <a:t>no âmbito da ISSO</a:t>
            </a:r>
          </a:p>
          <a:p>
            <a:pPr algn="just">
              <a:lnSpc>
                <a:spcPct val="150000"/>
              </a:lnSpc>
            </a:pPr>
            <a:endParaRPr lang="pt-BR" sz="2800" dirty="0" smtClean="0">
              <a:cs typeface="Lucida Sans Unicode"/>
            </a:endParaRP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1994</a:t>
            </a:r>
            <a:r>
              <a:rPr lang="pt-BR" sz="2800" dirty="0" smtClean="0">
                <a:cs typeface="Lucida Sans Unicode"/>
              </a:rPr>
              <a:t>⇛Projeto ISO série 14000</a:t>
            </a:r>
          </a:p>
          <a:p>
            <a:pPr algn="just">
              <a:lnSpc>
                <a:spcPct val="150000"/>
              </a:lnSpc>
            </a:pPr>
            <a:endParaRPr lang="pt-BR" sz="2800" dirty="0" smtClean="0">
              <a:cs typeface="Lucida Sans Unicode"/>
            </a:endParaRP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1996</a:t>
            </a:r>
            <a:r>
              <a:rPr lang="pt-BR" sz="2800" dirty="0" smtClean="0">
                <a:cs typeface="Lucida Sans Unicode"/>
              </a:rPr>
              <a:t>⇛Internacionalização da ISO série 14000</a:t>
            </a:r>
          </a:p>
          <a:p>
            <a:pPr algn="just">
              <a:lnSpc>
                <a:spcPct val="150000"/>
              </a:lnSpc>
              <a:buNone/>
            </a:pPr>
            <a:r>
              <a:rPr lang="pt-BR" sz="2800" dirty="0" smtClean="0">
                <a:cs typeface="Lucida Sans Unicode"/>
              </a:rPr>
              <a:t>	   Adotado pelos países participantes da ISO </a:t>
            </a:r>
            <a:endParaRPr lang="pt-BR" sz="2800" dirty="0" smtClean="0"/>
          </a:p>
          <a:p>
            <a:pPr algn="just">
              <a:lnSpc>
                <a:spcPct val="150000"/>
              </a:lnSpc>
            </a:pPr>
            <a:endParaRPr lang="pt-BR" sz="2400" dirty="0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 smtClean="0"/>
              <a:t>HISTÓRICO DA AUDITORIA</a:t>
            </a:r>
            <a:br>
              <a:rPr lang="pt-BR" sz="3200" dirty="0" smtClean="0"/>
            </a:br>
            <a:r>
              <a:rPr lang="pt-BR" sz="3200" dirty="0" smtClean="0"/>
              <a:t>AMBIENTAL</a:t>
            </a:r>
            <a:endParaRPr lang="pt-BR" sz="3200" dirty="0"/>
          </a:p>
        </p:txBody>
      </p:sp>
      <p:sp>
        <p:nvSpPr>
          <p:cNvPr id="9" name="Seta para baixo 8"/>
          <p:cNvSpPr/>
          <p:nvPr/>
        </p:nvSpPr>
        <p:spPr>
          <a:xfrm>
            <a:off x="8215338" y="5715016"/>
            <a:ext cx="214314" cy="428628"/>
          </a:xfrm>
          <a:prstGeom prst="downArrow">
            <a:avLst/>
          </a:prstGeom>
          <a:scene3d>
            <a:camera prst="orthographicFront">
              <a:rot lat="0" lon="0" rev="18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2099" name="Espaço Reservado para Conteúdo 4"/>
          <p:cNvSpPr>
            <a:spLocks noGrp="1"/>
          </p:cNvSpPr>
          <p:nvPr>
            <p:ph idx="1"/>
          </p:nvPr>
        </p:nvSpPr>
        <p:spPr>
          <a:xfrm>
            <a:off x="428625" y="1071563"/>
            <a:ext cx="8501063" cy="5500687"/>
          </a:xfrm>
        </p:spPr>
        <p:txBody>
          <a:bodyPr/>
          <a:lstStyle/>
          <a:p>
            <a:r>
              <a:rPr lang="pt-BR" dirty="0" smtClean="0"/>
              <a:t>Breve Histórico da Auditoria Ambiental</a:t>
            </a:r>
          </a:p>
          <a:p>
            <a:endParaRPr lang="pt-BR" dirty="0" smtClean="0"/>
          </a:p>
          <a:p>
            <a:r>
              <a:rPr lang="pt-BR" dirty="0" smtClean="0"/>
              <a:t>Conceitos</a:t>
            </a:r>
          </a:p>
          <a:p>
            <a:endParaRPr lang="pt-BR" dirty="0" smtClean="0"/>
          </a:p>
          <a:p>
            <a:r>
              <a:rPr lang="es-ES" dirty="0" smtClean="0"/>
              <a:t>Tipos de Auditoria</a:t>
            </a:r>
          </a:p>
          <a:p>
            <a:endParaRPr lang="es-ES" dirty="0" smtClean="0"/>
          </a:p>
          <a:p>
            <a:pPr lvl="1"/>
            <a:r>
              <a:rPr lang="pt-BR" dirty="0" smtClean="0"/>
              <a:t>Quanto à aplicabilidade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Quanto ao tipo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Quanto à execução</a:t>
            </a:r>
          </a:p>
        </p:txBody>
      </p:sp>
      <p:pic>
        <p:nvPicPr>
          <p:cNvPr id="1321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Espaço Reservado para Conteúdo 4"/>
          <p:cNvSpPr>
            <a:spLocks noGrp="1"/>
          </p:cNvSpPr>
          <p:nvPr>
            <p:ph idx="1"/>
          </p:nvPr>
        </p:nvSpPr>
        <p:spPr>
          <a:xfrm>
            <a:off x="0" y="928671"/>
            <a:ext cx="8715375" cy="564358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No Brasil: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1996 </a:t>
            </a:r>
            <a:r>
              <a:rPr lang="pt-BR" sz="2800" dirty="0" smtClean="0">
                <a:latin typeface="Lucida Sans Unicode"/>
                <a:cs typeface="Lucida Sans Unicode"/>
              </a:rPr>
              <a:t>⇛ ABNT edita:</a:t>
            </a:r>
          </a:p>
          <a:p>
            <a:pPr lvl="1" algn="just">
              <a:lnSpc>
                <a:spcPct val="150000"/>
              </a:lnSpc>
            </a:pPr>
            <a:r>
              <a:rPr lang="pt-BR" sz="2400" dirty="0" smtClean="0">
                <a:latin typeface="Lucida Sans Unicode"/>
                <a:cs typeface="Lucida Sans Unicode"/>
              </a:rPr>
              <a:t>NBR 14010;</a:t>
            </a:r>
          </a:p>
          <a:p>
            <a:pPr lvl="1" algn="just">
              <a:lnSpc>
                <a:spcPct val="150000"/>
              </a:lnSpc>
            </a:pPr>
            <a:endParaRPr lang="pt-BR" sz="2400" dirty="0" smtClean="0">
              <a:latin typeface="Lucida Sans Unicode"/>
              <a:cs typeface="Lucida Sans Unicode"/>
            </a:endParaRPr>
          </a:p>
          <a:p>
            <a:pPr lvl="1" algn="just">
              <a:lnSpc>
                <a:spcPct val="150000"/>
              </a:lnSpc>
            </a:pPr>
            <a:r>
              <a:rPr lang="pt-BR" sz="2400" dirty="0" smtClean="0">
                <a:cs typeface="Lucida Sans Unicode"/>
              </a:rPr>
              <a:t>NBR 14011;</a:t>
            </a:r>
          </a:p>
          <a:p>
            <a:pPr lvl="1" algn="just">
              <a:lnSpc>
                <a:spcPct val="150000"/>
              </a:lnSpc>
            </a:pPr>
            <a:endParaRPr lang="pt-BR" sz="2400" dirty="0" smtClean="0">
              <a:cs typeface="Lucida Sans Unicode"/>
            </a:endParaRPr>
          </a:p>
          <a:p>
            <a:pPr lvl="1" algn="just">
              <a:lnSpc>
                <a:spcPct val="150000"/>
              </a:lnSpc>
            </a:pPr>
            <a:r>
              <a:rPr lang="pt-BR" sz="2400" dirty="0" smtClean="0">
                <a:cs typeface="Lucida Sans Unicode"/>
              </a:rPr>
              <a:t>NBR 14012;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 smtClean="0"/>
              <a:t>HISTÓRICO DA AUDITORIA</a:t>
            </a:r>
            <a:br>
              <a:rPr lang="pt-BR" sz="3200" dirty="0" smtClean="0"/>
            </a:br>
            <a:r>
              <a:rPr lang="pt-BR" sz="3200" dirty="0" smtClean="0"/>
              <a:t>AMBIENTAL</a:t>
            </a:r>
            <a:endParaRPr lang="pt-BR" sz="3200" dirty="0"/>
          </a:p>
        </p:txBody>
      </p:sp>
      <p:sp>
        <p:nvSpPr>
          <p:cNvPr id="11" name="Texto explicativo em seta para a esquerda e para a direita 10"/>
          <p:cNvSpPr/>
          <p:nvPr/>
        </p:nvSpPr>
        <p:spPr>
          <a:xfrm>
            <a:off x="2857488" y="2428868"/>
            <a:ext cx="4500594" cy="2857520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AUDITORIA</a:t>
            </a:r>
          </a:p>
          <a:p>
            <a:pPr algn="ctr"/>
            <a:endParaRPr lang="pt-BR" sz="2800" dirty="0" smtClean="0"/>
          </a:p>
          <a:p>
            <a:pPr algn="ctr"/>
            <a:endParaRPr lang="pt-BR" sz="2800" dirty="0" smtClean="0"/>
          </a:p>
          <a:p>
            <a:pPr algn="ctr"/>
            <a:r>
              <a:rPr lang="pt-BR" sz="2800" dirty="0" smtClean="0"/>
              <a:t>AMBIENTAL</a:t>
            </a:r>
            <a:endParaRPr lang="pt-BR" sz="28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7072298" y="364331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smtClean="0"/>
              <a:t>NBR 19011</a:t>
            </a:r>
            <a:endParaRPr lang="pt-BR" sz="2400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6215074" y="3643314"/>
            <a:ext cx="857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/>
              <a:t>2002</a:t>
            </a:r>
            <a:endParaRPr lang="pt-BR" sz="2200" b="1" dirty="0"/>
          </a:p>
        </p:txBody>
      </p:sp>
      <p:sp>
        <p:nvSpPr>
          <p:cNvPr id="14" name="Texto explicativo em seta para cima 13"/>
          <p:cNvSpPr/>
          <p:nvPr/>
        </p:nvSpPr>
        <p:spPr>
          <a:xfrm>
            <a:off x="6572264" y="4214818"/>
            <a:ext cx="2571736" cy="221457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Diretrizes para auditorias de sistema de</a:t>
            </a:r>
          </a:p>
          <a:p>
            <a:pPr algn="ctr"/>
            <a:r>
              <a:rPr lang="pt-BR" b="1" dirty="0" smtClean="0"/>
              <a:t>gestão da qualidade e/ou ambiental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b="1" u="sng" dirty="0" smtClean="0"/>
              <a:t>AUDITORIA AMBIENTAL</a:t>
            </a:r>
            <a:r>
              <a:rPr lang="pt-BR" sz="2400" b="1" dirty="0" smtClean="0"/>
              <a:t>:</a:t>
            </a:r>
          </a:p>
          <a:p>
            <a:pPr algn="just">
              <a:lnSpc>
                <a:spcPct val="150000"/>
              </a:lnSpc>
              <a:buNone/>
            </a:pPr>
            <a:r>
              <a:rPr lang="pt-BR" sz="2400" b="1" dirty="0" smtClean="0"/>
              <a:t>	</a:t>
            </a:r>
            <a:r>
              <a:rPr lang="pt-BR" sz="2400" b="1" u="sng" dirty="0" smtClean="0"/>
              <a:t>Processo</a:t>
            </a:r>
            <a:r>
              <a:rPr lang="pt-BR" sz="2400" dirty="0" smtClean="0"/>
              <a:t> </a:t>
            </a:r>
            <a:r>
              <a:rPr lang="pt-BR" sz="2400" b="1" u="sng" dirty="0" smtClean="0"/>
              <a:t>sistemático</a:t>
            </a:r>
            <a:r>
              <a:rPr lang="pt-BR" sz="2400" dirty="0" smtClean="0"/>
              <a:t> e </a:t>
            </a:r>
            <a:r>
              <a:rPr lang="pt-BR" sz="2400" b="1" u="sng" dirty="0" smtClean="0"/>
              <a:t>documentado</a:t>
            </a:r>
            <a:r>
              <a:rPr lang="pt-BR" sz="2400" dirty="0" smtClean="0"/>
              <a:t> de </a:t>
            </a:r>
            <a:r>
              <a:rPr lang="pt-BR" sz="2400" b="1" u="sng" dirty="0" smtClean="0"/>
              <a:t>verificação</a:t>
            </a:r>
            <a:r>
              <a:rPr lang="pt-BR" sz="2400" dirty="0" smtClean="0"/>
              <a:t>, executado para obter e avaliar de forma </a:t>
            </a:r>
            <a:r>
              <a:rPr lang="pt-BR" sz="2400" b="1" u="sng" dirty="0" smtClean="0"/>
              <a:t>objetiva</a:t>
            </a:r>
            <a:r>
              <a:rPr lang="pt-BR" sz="2400" dirty="0" smtClean="0"/>
              <a:t>, evidências que determinem </a:t>
            </a:r>
            <a:r>
              <a:rPr lang="pt-BR" sz="2400" b="1" u="sng" dirty="0" smtClean="0"/>
              <a:t>se o SGA</a:t>
            </a:r>
            <a:r>
              <a:rPr lang="pt-BR" sz="2400" b="1" dirty="0" smtClean="0"/>
              <a:t> </a:t>
            </a:r>
            <a:r>
              <a:rPr lang="pt-BR" sz="2400" dirty="0" smtClean="0"/>
              <a:t>de uma organização está em </a:t>
            </a:r>
            <a:r>
              <a:rPr lang="pt-BR" sz="2400" b="1" u="sng" dirty="0" smtClean="0"/>
              <a:t>conformidade</a:t>
            </a:r>
            <a:r>
              <a:rPr lang="pt-BR" sz="2400" dirty="0" smtClean="0"/>
              <a:t> com os </a:t>
            </a:r>
            <a:r>
              <a:rPr lang="pt-BR" sz="2400" b="1" u="sng" dirty="0" smtClean="0"/>
              <a:t>critérios de auditoria do SGA estabelecido pela organização</a:t>
            </a:r>
            <a:r>
              <a:rPr lang="pt-BR" sz="2400" dirty="0" smtClean="0"/>
              <a:t>, e para comunicar o resultado deste processo à administração.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b="1" u="sng" dirty="0" smtClean="0"/>
              <a:t>AUDITORIA AMBIENTAL</a:t>
            </a:r>
            <a:r>
              <a:rPr lang="pt-BR" sz="2400" b="1" dirty="0" smtClean="0"/>
              <a:t>:</a:t>
            </a:r>
          </a:p>
          <a:p>
            <a:pPr algn="just">
              <a:buNone/>
            </a:pPr>
            <a:r>
              <a:rPr lang="pt-BR" sz="2400" b="1" dirty="0" smtClean="0"/>
              <a:t>	</a:t>
            </a:r>
            <a:endParaRPr lang="pt-BR" sz="24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2400" dirty="0" smtClean="0"/>
              <a:t>	Auditoria ambiental e uma atividade administrativa que compreende uma </a:t>
            </a:r>
            <a:r>
              <a:rPr lang="pt-BR" sz="2400" b="1" u="sng" dirty="0" smtClean="0"/>
              <a:t>sistemática e documentada avaliação </a:t>
            </a:r>
            <a:r>
              <a:rPr lang="pt-BR" sz="2400" dirty="0" smtClean="0"/>
              <a:t>de </a:t>
            </a:r>
            <a:r>
              <a:rPr lang="pt-BR" sz="2400" b="1" u="sng" dirty="0" smtClean="0"/>
              <a:t>como a organização se encontra em relação à questão ambiental</a:t>
            </a:r>
            <a:r>
              <a:rPr lang="pt-BR" sz="2400" dirty="0" smtClean="0"/>
              <a:t>, e visa facilitar a atuação e o controle da gestão ambiental da empresa.</a:t>
            </a:r>
          </a:p>
          <a:p>
            <a:pPr algn="r">
              <a:lnSpc>
                <a:spcPct val="150000"/>
              </a:lnSpc>
              <a:buNone/>
            </a:pPr>
            <a:r>
              <a:rPr lang="pt-BR" sz="2400" dirty="0" smtClean="0"/>
              <a:t>(DONAIRE, 2007)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Constatações de auditoria:</a:t>
            </a:r>
          </a:p>
          <a:p>
            <a:pPr algn="just">
              <a:lnSpc>
                <a:spcPct val="150000"/>
              </a:lnSpc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Resultados da avaliação de evidência de auditoria coletada, comparada com os critérios de auditoria.</a:t>
            </a:r>
          </a:p>
          <a:p>
            <a:pPr algn="just">
              <a:lnSpc>
                <a:spcPct val="150000"/>
              </a:lnSpc>
              <a:buNone/>
            </a:pPr>
            <a:endParaRPr lang="pt-BR" sz="2400" b="1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2400" b="1" u="sng" dirty="0" smtClean="0"/>
              <a:t>Conclusão de auditoria:</a:t>
            </a:r>
          </a:p>
          <a:p>
            <a:pPr algn="just">
              <a:lnSpc>
                <a:spcPct val="150000"/>
              </a:lnSpc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Resultado de uma auditoria, apresentado pela equipe de auditoria após levar em consideração os objetivos da auditoria e todas as constatações de auditoria.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 algn="just">
              <a:buNone/>
            </a:pPr>
            <a:r>
              <a:rPr lang="pt-BR" sz="2400" b="1" u="sng" dirty="0" smtClean="0"/>
              <a:t>Cliente de auditoria:</a:t>
            </a:r>
          </a:p>
          <a:p>
            <a:pPr algn="just">
              <a:buNone/>
            </a:pPr>
            <a:r>
              <a:rPr lang="pt-BR" sz="2400" dirty="0" smtClean="0"/>
              <a:t>	Organização ou pessoa que solicitou uma auditoria.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b="1" u="sng" dirty="0" smtClean="0"/>
              <a:t>Plano de auditoria:</a:t>
            </a:r>
          </a:p>
          <a:p>
            <a:pPr algn="just">
              <a:buNone/>
            </a:pPr>
            <a:r>
              <a:rPr lang="pt-BR" sz="2400" dirty="0" smtClean="0"/>
              <a:t>	Descrição das atividades e arranjos para uma auditoria.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b="1" u="sng" dirty="0" smtClean="0"/>
              <a:t>Escopo da auditoria:</a:t>
            </a:r>
          </a:p>
          <a:p>
            <a:pPr algn="just">
              <a:buNone/>
            </a:pPr>
            <a:r>
              <a:rPr lang="pt-BR" sz="2400" dirty="0" smtClean="0"/>
              <a:t>	Abrangência e limites de uma auditoria.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pt-BR" sz="2400" b="1" u="sng" dirty="0" smtClean="0"/>
              <a:t>Objetivos da auditoria: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pt-BR" sz="2400" dirty="0" smtClean="0"/>
              <a:t>	</a:t>
            </a:r>
            <a:r>
              <a:rPr lang="pt-BR" sz="2400" b="1" u="sng" dirty="0" smtClean="0"/>
              <a:t>O que queremos atingir</a:t>
            </a:r>
            <a:r>
              <a:rPr lang="pt-BR" sz="2400" dirty="0" smtClean="0"/>
              <a:t>, pode ser uma </a:t>
            </a:r>
            <a:r>
              <a:rPr lang="pt-BR" sz="2400" b="1" u="sng" dirty="0" smtClean="0"/>
              <a:t>auditoria interna para avaliação da conformidade da empresa </a:t>
            </a:r>
            <a:r>
              <a:rPr lang="pt-BR" sz="2400" dirty="0" smtClean="0"/>
              <a:t>com uma norma ou com procedimentos internos, ou pode ser uma </a:t>
            </a:r>
            <a:r>
              <a:rPr lang="pt-BR" sz="2400" b="1" u="sng" dirty="0" smtClean="0"/>
              <a:t>auditoria de certificação</a:t>
            </a:r>
            <a:r>
              <a:rPr lang="pt-BR" sz="2400" b="1" dirty="0" smtClean="0"/>
              <a:t> </a:t>
            </a:r>
            <a:r>
              <a:rPr lang="pt-BR" sz="2400" dirty="0" smtClean="0"/>
              <a:t>ou de </a:t>
            </a:r>
            <a:r>
              <a:rPr lang="pt-BR" sz="2400" b="1" u="sng" dirty="0" smtClean="0"/>
              <a:t>manutenção da certificação </a:t>
            </a:r>
            <a:r>
              <a:rPr lang="pt-BR" sz="2400" dirty="0" smtClean="0"/>
              <a:t>etc.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CONCEITOS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 algn="just">
              <a:buNone/>
            </a:pPr>
            <a:r>
              <a:rPr lang="pt-BR" sz="2400" b="1" u="sng" dirty="0" smtClean="0"/>
              <a:t>Critérios de auditoria: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A auditoria deverá ser realizada com base na norma ISO 9001ou 14001, etc.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b="1" u="sng" dirty="0" smtClean="0"/>
              <a:t>Competência: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Atributos pessoais demonstrados e capacidade demonstrada para aplicar conhecimento e habilidades.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TIPOS DE AUDITORIA</a:t>
            </a:r>
            <a:endParaRPr lang="pt-BR" sz="2800" dirty="0"/>
          </a:p>
        </p:txBody>
      </p:sp>
      <p:sp>
        <p:nvSpPr>
          <p:cNvPr id="39939" name="Espaço Reservado para Conteúdo 4"/>
          <p:cNvSpPr>
            <a:spLocks noGrp="1"/>
          </p:cNvSpPr>
          <p:nvPr>
            <p:ph idx="1"/>
          </p:nvPr>
        </p:nvSpPr>
        <p:spPr>
          <a:xfrm>
            <a:off x="357188" y="1071563"/>
            <a:ext cx="8572500" cy="5500687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2800" dirty="0" smtClean="0"/>
              <a:t>	As auditorias ambientais podem ser classificadas: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Quanto à aplicabilidade;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endParaRPr lang="pt-BR" sz="2800" dirty="0" smtClean="0"/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Quanto ao tipo;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endParaRPr lang="pt-BR" sz="2800" dirty="0" smtClean="0"/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sz="2800" dirty="0" smtClean="0"/>
              <a:t>Quanto à execução.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À APLICABILIDADE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800" dirty="0" smtClean="0"/>
              <a:t>Auditoria de primeira parte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Feita pela própria organização para melhorar sua eco-eficiência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buNone/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800" dirty="0" smtClean="0"/>
              <a:t>Auditoria de segunda parte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Feitas nos fornecedores atuais ou potenciais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buNone/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800" dirty="0" smtClean="0"/>
              <a:t>Auditoria de terceira parte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Realizada por organizações independentes da auditada</a:t>
            </a:r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AO TIPO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600" b="1" dirty="0" smtClean="0"/>
              <a:t>Conformidade (</a:t>
            </a:r>
            <a:r>
              <a:rPr lang="pt-BR" sz="2600" b="1" i="1" dirty="0" err="1" smtClean="0"/>
              <a:t>compliance</a:t>
            </a:r>
            <a:r>
              <a:rPr lang="pt-BR" sz="2600" b="1" i="1" dirty="0" smtClean="0"/>
              <a:t>)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200" b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600" b="1" dirty="0" smtClean="0"/>
              <a:t>Aquisição, fusão e alienação (</a:t>
            </a:r>
            <a:r>
              <a:rPr lang="pt-BR" sz="2600" b="1" i="1" dirty="0" err="1" smtClean="0"/>
              <a:t>due</a:t>
            </a:r>
            <a:r>
              <a:rPr lang="pt-BR" sz="2600" b="1" i="1" dirty="0" smtClean="0"/>
              <a:t> </a:t>
            </a:r>
            <a:r>
              <a:rPr lang="pt-BR" sz="2600" b="1" i="1" dirty="0" err="1" smtClean="0"/>
              <a:t>diligence</a:t>
            </a:r>
            <a:r>
              <a:rPr lang="pt-BR" sz="2600" b="1" i="1" dirty="0" smtClean="0"/>
              <a:t>)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600" b="1" i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600" b="1" dirty="0" smtClean="0"/>
              <a:t>Sistema de Gestão Ambiental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600" b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600" b="1" dirty="0" smtClean="0"/>
              <a:t>Auditoria de questões isoladas ou de desempenho</a:t>
            </a:r>
            <a:endParaRPr lang="pt-BR" sz="2600" dirty="0" smtClean="0"/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3123" name="Espaço Reservado para Conteúdo 4"/>
          <p:cNvSpPr>
            <a:spLocks noGrp="1"/>
          </p:cNvSpPr>
          <p:nvPr>
            <p:ph idx="1"/>
          </p:nvPr>
        </p:nvSpPr>
        <p:spPr>
          <a:xfrm>
            <a:off x="428625" y="1071563"/>
            <a:ext cx="8501063" cy="5500687"/>
          </a:xfrm>
        </p:spPr>
        <p:txBody>
          <a:bodyPr/>
          <a:lstStyle/>
          <a:p>
            <a:r>
              <a:rPr lang="pt-BR" dirty="0" smtClean="0"/>
              <a:t>O profissional – auditor ambiental.</a:t>
            </a:r>
          </a:p>
          <a:p>
            <a:endParaRPr lang="pt-BR" dirty="0" smtClean="0"/>
          </a:p>
          <a:p>
            <a:pPr lvl="1"/>
            <a:r>
              <a:rPr lang="pt-BR" dirty="0" smtClean="0"/>
              <a:t>Atores do processo de auditoria ambiental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Qualificação de auditores ambientais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Etapas da Auditoria Ambiental</a:t>
            </a:r>
          </a:p>
          <a:p>
            <a:endParaRPr lang="pt-BR" dirty="0" smtClean="0"/>
          </a:p>
          <a:p>
            <a:r>
              <a:rPr lang="pt-BR" dirty="0" smtClean="0"/>
              <a:t>Aplicações e Vantagens da Auditoria Ambiental</a:t>
            </a:r>
          </a:p>
        </p:txBody>
      </p:sp>
      <p:pic>
        <p:nvPicPr>
          <p:cNvPr id="133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AO TIPO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 smtClean="0"/>
              <a:t>	</a:t>
            </a:r>
            <a:r>
              <a:rPr lang="pt-BR" sz="2600" b="1" u="sng" dirty="0" smtClean="0"/>
              <a:t>Auditoria de Conformidade (</a:t>
            </a:r>
            <a:r>
              <a:rPr lang="pt-BR" sz="2600" b="1" i="1" u="sng" dirty="0" err="1" smtClean="0"/>
              <a:t>compliance</a:t>
            </a:r>
            <a:r>
              <a:rPr lang="pt-BR" sz="2600" b="1" i="1" u="sng" dirty="0" smtClean="0"/>
              <a:t>)</a:t>
            </a:r>
            <a:endParaRPr lang="pt-BR" sz="2200" b="1" i="1" u="sng" dirty="0" smtClean="0"/>
          </a:p>
          <a:p>
            <a:pPr algn="just">
              <a:buNone/>
            </a:pPr>
            <a:r>
              <a:rPr lang="pt-BR" sz="2800" dirty="0" smtClean="0"/>
              <a:t>	As auditorias de conformidade podem ser realizadas em vários níveis, dependendo do escopo definido entre as partes interessadas. Podem incluir avaliações de diferentes origens, como:</a:t>
            </a:r>
          </a:p>
          <a:p>
            <a:pPr algn="just"/>
            <a:r>
              <a:rPr lang="pt-BR" sz="2800" dirty="0" smtClean="0"/>
              <a:t>exigências legais atuais ou futuras;</a:t>
            </a:r>
          </a:p>
          <a:p>
            <a:pPr algn="just"/>
            <a:r>
              <a:rPr lang="pt-BR" sz="2800" dirty="0" smtClean="0"/>
              <a:t>normas e diretrizes do setor industrial;</a:t>
            </a:r>
          </a:p>
          <a:p>
            <a:pPr algn="just"/>
            <a:r>
              <a:rPr lang="pt-BR" sz="2800" dirty="0" smtClean="0"/>
              <a:t>políticas ambientais e normas internas;</a:t>
            </a:r>
          </a:p>
          <a:p>
            <a:pPr algn="just"/>
            <a:r>
              <a:rPr lang="pt-BR" sz="2800" dirty="0" smtClean="0"/>
              <a:t>melhores práticas ambientais, entre outras.</a:t>
            </a:r>
            <a:endParaRPr lang="pt-BR" sz="5400" b="1" dirty="0" smtClean="0"/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AO TIPO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 smtClean="0"/>
              <a:t>	</a:t>
            </a:r>
            <a:r>
              <a:rPr lang="pt-BR" sz="2600" b="1" u="sng" dirty="0" smtClean="0"/>
              <a:t>Auditoria de aquisição, fusão  e alienação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 smtClean="0"/>
              <a:t>	</a:t>
            </a:r>
            <a:r>
              <a:rPr lang="pt-BR" sz="2600" b="1" u="sng" dirty="0" smtClean="0"/>
              <a:t>(</a:t>
            </a:r>
            <a:r>
              <a:rPr lang="pt-BR" sz="2600" b="1" i="1" dirty="0" err="1" smtClean="0"/>
              <a:t>due</a:t>
            </a:r>
            <a:r>
              <a:rPr lang="pt-BR" sz="2600" b="1" i="1" dirty="0" smtClean="0"/>
              <a:t> </a:t>
            </a:r>
            <a:r>
              <a:rPr lang="pt-BR" sz="2600" b="1" i="1" dirty="0" err="1" smtClean="0"/>
              <a:t>diligence</a:t>
            </a:r>
            <a:r>
              <a:rPr lang="pt-BR" sz="2600" b="1" i="1" u="sng" dirty="0" smtClean="0"/>
              <a:t>)</a:t>
            </a:r>
            <a:endParaRPr lang="pt-BR" sz="2200" b="1" i="1" u="sng" dirty="0" smtClean="0"/>
          </a:p>
          <a:p>
            <a:pPr algn="just">
              <a:buNone/>
            </a:pPr>
            <a:r>
              <a:rPr lang="pt-BR" sz="2800" dirty="0" smtClean="0"/>
              <a:t>	Normalmente solicitada pelo comprador, já que as obrigações ambientais são </a:t>
            </a:r>
            <a:r>
              <a:rPr lang="pt-BR" sz="2800" i="1" dirty="0" err="1" smtClean="0"/>
              <a:t>propter</a:t>
            </a:r>
            <a:r>
              <a:rPr lang="pt-BR" sz="2800" i="1" dirty="0" smtClean="0"/>
              <a:t> </a:t>
            </a:r>
            <a:r>
              <a:rPr lang="pt-BR" sz="2800" i="1" dirty="0" err="1" smtClean="0"/>
              <a:t>rem</a:t>
            </a:r>
            <a:r>
              <a:rPr lang="pt-BR" sz="2800" dirty="0" smtClean="0"/>
              <a:t>:</a:t>
            </a:r>
          </a:p>
          <a:p>
            <a:pPr algn="just">
              <a:buNone/>
            </a:pPr>
            <a:r>
              <a:rPr lang="pt-BR" sz="2800" dirty="0" smtClean="0"/>
              <a:t>	Fase I: investigação e avaliação sistemática</a:t>
            </a:r>
          </a:p>
          <a:p>
            <a:pPr algn="just">
              <a:buNone/>
            </a:pP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Fase II: estudo intrusivo, utilizando técnicas de amostragem e estimativas científicas</a:t>
            </a:r>
          </a:p>
          <a:p>
            <a:pPr algn="just">
              <a:buNone/>
            </a:pPr>
            <a:endParaRPr lang="pt-BR" sz="2800" dirty="0" smtClean="0"/>
          </a:p>
          <a:p>
            <a:pPr algn="just">
              <a:buNone/>
            </a:pPr>
            <a:r>
              <a:rPr lang="pt-BR" sz="2800" dirty="0" smtClean="0"/>
              <a:t>	Fase III: ações corretivas para remover ou reduzir os riscos ambientais identificados.</a:t>
            </a:r>
            <a:endParaRPr lang="pt-BR" sz="5400" b="1" dirty="0" smtClean="0"/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AO TIPO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 dirty="0" smtClean="0"/>
              <a:t>	</a:t>
            </a:r>
            <a:r>
              <a:rPr lang="pt-BR" sz="2400" b="1" u="sng" dirty="0" smtClean="0"/>
              <a:t>Auditoria de Sistema de Gestão Ambiental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 smtClean="0"/>
              <a:t>	São recomendadas para as organizações que possuam ou estejam implementando um Sistema de Gestão Ambiental – SGA, conforme a norma ISO14001. As auditorias do SGA podem ser: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auditoria de pré-certificação ou auditoria inicial.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auditoria de certificação.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auditoria de manutenção.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auditoria de </a:t>
            </a:r>
            <a:r>
              <a:rPr lang="pt-BR" sz="2400" dirty="0" err="1" smtClean="0"/>
              <a:t>recertificação</a:t>
            </a:r>
            <a:r>
              <a:rPr lang="pt-BR" sz="2400" dirty="0" smtClean="0"/>
              <a:t>.</a:t>
            </a:r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AO TIPO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 dirty="0" smtClean="0"/>
              <a:t>	</a:t>
            </a:r>
            <a:r>
              <a:rPr lang="pt-BR" sz="2400" b="1" u="sng" dirty="0" smtClean="0"/>
              <a:t>Auditoria de questões isoladas ou de desempenho</a:t>
            </a:r>
            <a:endParaRPr lang="pt-BR" sz="2400" u="sng" dirty="0" smtClean="0"/>
          </a:p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 smtClean="0"/>
              <a:t>	Constitui-se por análises críticas do desempenho ambiental em uma área particular, podendo ser: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None/>
            </a:pPr>
            <a:endParaRPr lang="pt-BR" sz="24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200" b="1" u="sng" dirty="0" smtClean="0"/>
              <a:t>auditoria de atividade</a:t>
            </a:r>
            <a:r>
              <a:rPr lang="pt-BR" sz="2200" b="1" dirty="0" smtClean="0"/>
              <a:t>: </a:t>
            </a:r>
            <a:r>
              <a:rPr lang="pt-BR" sz="2200" dirty="0" smtClean="0"/>
              <a:t>realiza a análise crítica em uma atividade particular, mesmo que envolva outras instalações.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2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200" b="1" u="sng" dirty="0" smtClean="0"/>
              <a:t>auditoria de processo</a:t>
            </a:r>
            <a:r>
              <a:rPr lang="pt-BR" sz="2200" b="1" dirty="0" smtClean="0"/>
              <a:t>: </a:t>
            </a:r>
            <a:r>
              <a:rPr lang="pt-BR" sz="2200" dirty="0" smtClean="0"/>
              <a:t>avalia a tecnologia e as técnicas de controle de um processo para verificar se seu desempenho ambiental pode ser melhorado.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2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200" b="1" u="sng" dirty="0" smtClean="0"/>
              <a:t>auditoria de questões emergentes</a:t>
            </a:r>
            <a:r>
              <a:rPr lang="pt-BR" sz="2200" b="1" dirty="0" smtClean="0"/>
              <a:t>: </a:t>
            </a:r>
            <a:r>
              <a:rPr lang="pt-BR" sz="2200" dirty="0" smtClean="0"/>
              <a:t>antecipação de um cenário futuro com a finalidade de avaliar a extensão da capacidade da organização para responder a novos desafios.</a:t>
            </a:r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AUDITORIA AMBIENTAL</a:t>
            </a:r>
            <a:br>
              <a:rPr lang="pt-BR" sz="2800" dirty="0" smtClean="0"/>
            </a:br>
            <a:r>
              <a:rPr lang="pt-BR" sz="2800" dirty="0" smtClean="0"/>
              <a:t>QUANTO À EXECUÇÃO</a:t>
            </a:r>
            <a:endParaRPr lang="pt-BR" sz="28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800" b="1" dirty="0" smtClean="0"/>
              <a:t>Auditoria Interna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Busca o aperfeiçoamento e o monitoramento;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Pode ser executada por pessoas pertencentes à própria organização auditada ou independentes;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É vista como auditoria de primeira parte.</a:t>
            </a:r>
            <a:endParaRPr lang="pt-BR" sz="50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pt-BR" sz="2800" b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t-BR" sz="2800" b="1" dirty="0" smtClean="0"/>
              <a:t>Auditoria Externa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É executada por pessoas independentes;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endParaRPr lang="pt-BR" sz="2400" dirty="0" smtClean="0"/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pt-BR" sz="2400" dirty="0" smtClean="0"/>
              <a:t>É vista como auditoria de segunda e terceira parte;</a:t>
            </a:r>
          </a:p>
        </p:txBody>
      </p:sp>
      <p:sp>
        <p:nvSpPr>
          <p:cNvPr id="40967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O PROFISSIONAL DE</a:t>
            </a:r>
            <a:br>
              <a:rPr lang="pt-BR" sz="2800" dirty="0" smtClean="0"/>
            </a:br>
            <a:r>
              <a:rPr lang="pt-BR" sz="2800" dirty="0" smtClean="0"/>
              <a:t>AUDITOR AMBIENTAL</a:t>
            </a:r>
            <a:endParaRPr lang="pt-BR" sz="2800" dirty="0"/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071934" y="1481138"/>
            <a:ext cx="4614866" cy="4525962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Auditor líder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Auditor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Cliente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Auditado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 smtClean="0"/>
              <a:t>Demais membros da equipe de auditoria</a:t>
            </a:r>
            <a:endParaRPr lang="pt-BR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3571900" cy="233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Espaço Reservado para Rodapé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214942" y="6143644"/>
            <a:ext cx="3929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dirty="0" smtClean="0"/>
              <a:t>(FONTE: NBR ISO 19011/02 – 7.1)</a:t>
            </a:r>
            <a:endParaRPr lang="pt-BR" sz="1600" dirty="0"/>
          </a:p>
        </p:txBody>
      </p:sp>
      <p:graphicFrame>
        <p:nvGraphicFramePr>
          <p:cNvPr id="18" name="Espaço Reservado para Conteúdo 17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5000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CaixaDeTexto 18"/>
          <p:cNvSpPr txBox="1"/>
          <p:nvPr/>
        </p:nvSpPr>
        <p:spPr>
          <a:xfrm>
            <a:off x="3714744" y="1857364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/>
              <a:t>Conhecimentos e habilidades genéricas</a:t>
            </a:r>
          </a:p>
          <a:p>
            <a:pPr algn="ctr"/>
            <a:r>
              <a:rPr lang="pt-BR" sz="1600" dirty="0" smtClean="0"/>
              <a:t>(7.3.1 e 7.3.2)</a:t>
            </a:r>
            <a:endParaRPr lang="pt-BR" sz="1600" dirty="0"/>
          </a:p>
        </p:txBody>
      </p:sp>
      <p:sp>
        <p:nvSpPr>
          <p:cNvPr id="20" name="Retângulo 19"/>
          <p:cNvSpPr/>
          <p:nvPr/>
        </p:nvSpPr>
        <p:spPr>
          <a:xfrm>
            <a:off x="428596" y="4214818"/>
            <a:ext cx="84297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Educação     Experiência Profissional      Treinamento em Auditoria      Experiência em Auditoria</a:t>
            </a:r>
            <a:endParaRPr lang="pt-BR" sz="1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428596" y="4643446"/>
            <a:ext cx="8429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1200" dirty="0" smtClean="0">
                <a:solidFill>
                  <a:schemeClr val="bg1"/>
                </a:solidFill>
              </a:rPr>
              <a:t>(7.4 – NBR ISO 19011/02)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428596" y="5214950"/>
            <a:ext cx="84297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Atributos Pessoais do Auditor Ambiental</a:t>
            </a:r>
            <a:endParaRPr lang="pt-BR" sz="1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428596" y="5643578"/>
            <a:ext cx="8429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1200" dirty="0" smtClean="0">
                <a:solidFill>
                  <a:schemeClr val="bg1"/>
                </a:solidFill>
              </a:rPr>
              <a:t>(7.2 – NBR ISO 19011/02)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2500298" y="142852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/>
              <a:t>COMPETÊNCIA</a:t>
            </a:r>
            <a:endParaRPr lang="pt-BR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Espaço Reservado para Rodapé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14" name="Espaço Reservado para Conteúdo 1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CaixaDeTexto 15"/>
          <p:cNvSpPr txBox="1"/>
          <p:nvPr/>
        </p:nvSpPr>
        <p:spPr>
          <a:xfrm>
            <a:off x="6429388" y="6357958"/>
            <a:ext cx="2714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dirty="0" smtClean="0"/>
              <a:t>(NBR ISO 19011/02 – 7.2)</a:t>
            </a:r>
            <a:endParaRPr lang="pt-BR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14400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NORMA BS 7750</a:t>
            </a:r>
            <a:br>
              <a:rPr lang="pt-BR" sz="2800" dirty="0" smtClean="0"/>
            </a:br>
            <a:r>
              <a:rPr lang="pt-BR" sz="2800" dirty="0" smtClean="0"/>
              <a:t>Especificações para Sistemas</a:t>
            </a:r>
            <a:br>
              <a:rPr lang="pt-BR" sz="2800" dirty="0" smtClean="0"/>
            </a:br>
            <a:r>
              <a:rPr lang="pt-BR" sz="2800" dirty="0" smtClean="0"/>
              <a:t>de Gestão Ambiental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r>
              <a:rPr lang="pt-BR" sz="2400" dirty="0" smtClean="0"/>
              <a:t>Sistema Britânico</a:t>
            </a:r>
          </a:p>
          <a:p>
            <a:endParaRPr lang="pt-BR" sz="2400" dirty="0" smtClean="0"/>
          </a:p>
          <a:p>
            <a:r>
              <a:rPr lang="pt-BR" sz="2400" dirty="0" smtClean="0"/>
              <a:t>Lançada em 1992 </a:t>
            </a:r>
            <a:r>
              <a:rPr lang="pt-BR" sz="2400" dirty="0" smtClean="0">
                <a:latin typeface="Lucida Sans Unicode"/>
                <a:cs typeface="Lucida Sans Unicode"/>
              </a:rPr>
              <a:t>⇛ </a:t>
            </a:r>
            <a:r>
              <a:rPr lang="pt-BR" sz="2400" dirty="0" smtClean="0"/>
              <a:t>composta de um único documento:</a:t>
            </a:r>
          </a:p>
          <a:p>
            <a:pPr lvl="1"/>
            <a:r>
              <a:rPr lang="pt-BR" sz="2200" dirty="0" smtClean="0"/>
              <a:t>Prefácio;</a:t>
            </a:r>
          </a:p>
          <a:p>
            <a:pPr lvl="1"/>
            <a:endParaRPr lang="pt-BR" sz="2200" dirty="0" smtClean="0"/>
          </a:p>
          <a:p>
            <a:pPr lvl="1"/>
            <a:r>
              <a:rPr lang="pt-BR" sz="2200" dirty="0" smtClean="0"/>
              <a:t>Especificação:</a:t>
            </a:r>
          </a:p>
          <a:p>
            <a:pPr lvl="2"/>
            <a:r>
              <a:rPr lang="pt-BR" sz="2000" dirty="0" smtClean="0"/>
              <a:t>Introdução;</a:t>
            </a:r>
          </a:p>
          <a:p>
            <a:pPr lvl="2"/>
            <a:r>
              <a:rPr lang="pt-BR" sz="2000" dirty="0" smtClean="0"/>
              <a:t>Escopo;</a:t>
            </a:r>
          </a:p>
          <a:p>
            <a:pPr lvl="2"/>
            <a:r>
              <a:rPr lang="pt-BR" sz="2000" dirty="0" smtClean="0"/>
              <a:t>referências informativas;</a:t>
            </a:r>
          </a:p>
          <a:p>
            <a:pPr lvl="2"/>
            <a:r>
              <a:rPr lang="pt-BR" sz="2000" dirty="0" smtClean="0"/>
              <a:t>Definições;</a:t>
            </a:r>
          </a:p>
          <a:p>
            <a:pPr lvl="2"/>
            <a:r>
              <a:rPr lang="pt-BR" sz="2000" dirty="0" smtClean="0"/>
              <a:t>Exigências do sistema de gestão ambiental.</a:t>
            </a:r>
          </a:p>
          <a:p>
            <a:pPr lvl="1"/>
            <a:endParaRPr lang="pt-BR" sz="2200" dirty="0" smtClean="0"/>
          </a:p>
          <a:p>
            <a:pPr lvl="1"/>
            <a:r>
              <a:rPr lang="pt-BR" sz="2200" dirty="0" smtClean="0"/>
              <a:t>Anexos 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4147" name="Espaço Reservado para Conteúdo 4"/>
          <p:cNvSpPr>
            <a:spLocks noGrp="1"/>
          </p:cNvSpPr>
          <p:nvPr>
            <p:ph idx="1"/>
          </p:nvPr>
        </p:nvSpPr>
        <p:spPr>
          <a:xfrm>
            <a:off x="785813" y="1071563"/>
            <a:ext cx="8143875" cy="5500687"/>
          </a:xfrm>
        </p:spPr>
        <p:txBody>
          <a:bodyPr/>
          <a:lstStyle/>
          <a:p>
            <a:r>
              <a:rPr lang="pt-BR" dirty="0" smtClean="0"/>
              <a:t>Normas da Auditoria Ambiental</a:t>
            </a:r>
          </a:p>
          <a:p>
            <a:endParaRPr lang="pt-BR" dirty="0" smtClean="0"/>
          </a:p>
          <a:p>
            <a:pPr lvl="1"/>
            <a:r>
              <a:rPr lang="pt-BR" dirty="0" smtClean="0"/>
              <a:t>A Norma NBR ISO 19011:2002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Índice e Requisitos da norma NBR ISO 19011: 2002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Requisitos da norma ISO 19011: 2002</a:t>
            </a:r>
          </a:p>
          <a:p>
            <a:pPr>
              <a:buNone/>
            </a:pPr>
            <a:endParaRPr lang="pt-BR" dirty="0" smtClean="0"/>
          </a:p>
          <a:p>
            <a:endParaRPr lang="pt-BR" dirty="0" smtClean="0"/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NORMA BS 7750</a:t>
            </a:r>
            <a:br>
              <a:rPr lang="pt-BR" sz="2800" dirty="0" smtClean="0"/>
            </a:br>
            <a:r>
              <a:rPr lang="pt-BR" sz="2800" dirty="0" smtClean="0"/>
              <a:t>Especificações para Sistemas</a:t>
            </a:r>
            <a:br>
              <a:rPr lang="pt-BR" sz="2800" dirty="0" smtClean="0"/>
            </a:br>
            <a:r>
              <a:rPr lang="pt-BR" sz="2800" dirty="0" smtClean="0"/>
              <a:t>de Gestão Ambiental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r>
              <a:rPr lang="pt-BR" sz="2800" dirty="0" smtClean="0"/>
              <a:t>Estabelece exigências:</a:t>
            </a:r>
          </a:p>
          <a:p>
            <a:pPr algn="just"/>
            <a:endParaRPr lang="pt-BR" sz="2400" dirty="0" smtClean="0"/>
          </a:p>
          <a:p>
            <a:pPr lvl="1" algn="just"/>
            <a:r>
              <a:rPr lang="pt-BR" sz="2400" dirty="0" smtClean="0"/>
              <a:t>absolutas para o desempenho ambiental;</a:t>
            </a:r>
          </a:p>
          <a:p>
            <a:pPr lvl="1" algn="just"/>
            <a:endParaRPr lang="pt-BR" sz="2400" dirty="0" smtClean="0"/>
          </a:p>
          <a:p>
            <a:pPr lvl="1" algn="just"/>
            <a:r>
              <a:rPr lang="pt-BR" sz="2400" dirty="0" smtClean="0"/>
              <a:t>à legislação e normas aplicáveis;</a:t>
            </a:r>
          </a:p>
          <a:p>
            <a:pPr lvl="1" algn="just"/>
            <a:endParaRPr lang="pt-BR" sz="2400" dirty="0" smtClean="0"/>
          </a:p>
          <a:p>
            <a:pPr lvl="1" algn="just"/>
            <a:r>
              <a:rPr lang="pt-BR" sz="2400" dirty="0" smtClean="0"/>
              <a:t>de um compromisso para com a melhoria contínua do SGA;</a:t>
            </a:r>
          </a:p>
          <a:p>
            <a:pPr lvl="1" algn="just"/>
            <a:endParaRPr lang="pt-BR" sz="2400" dirty="0" smtClean="0"/>
          </a:p>
          <a:p>
            <a:pPr lvl="1" algn="just"/>
            <a:r>
              <a:rPr lang="pt-BR" sz="2400" dirty="0" smtClean="0"/>
              <a:t>Para que as organizações formulem políticas ambientais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800" dirty="0" smtClean="0"/>
              <a:t>EMAS</a:t>
            </a:r>
            <a:br>
              <a:rPr lang="pt-BR" sz="2800" dirty="0" smtClean="0"/>
            </a:br>
            <a:r>
              <a:rPr lang="pt-BR" sz="2800" i="1" dirty="0" smtClean="0"/>
              <a:t> </a:t>
            </a:r>
            <a:r>
              <a:rPr lang="pt-BR" sz="2800" dirty="0" smtClean="0"/>
              <a:t>Eco-Management </a:t>
            </a:r>
            <a:r>
              <a:rPr lang="pt-BR" sz="2800" dirty="0" err="1" smtClean="0"/>
              <a:t>and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err="1" smtClean="0"/>
              <a:t>Audit</a:t>
            </a:r>
            <a:r>
              <a:rPr lang="pt-BR" sz="2800" dirty="0" smtClean="0"/>
              <a:t> </a:t>
            </a:r>
            <a:r>
              <a:rPr lang="pt-BR" sz="2800" dirty="0" err="1" smtClean="0"/>
              <a:t>Scheme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r>
              <a:rPr lang="pt-BR" sz="2400" dirty="0" smtClean="0"/>
              <a:t>Sistema da União Européia</a:t>
            </a:r>
          </a:p>
          <a:p>
            <a:endParaRPr lang="pt-BR" sz="2400" dirty="0" smtClean="0"/>
          </a:p>
          <a:p>
            <a:r>
              <a:rPr lang="pt-BR" sz="2400" dirty="0" smtClean="0"/>
              <a:t>Iniciou em 1995 </a:t>
            </a:r>
            <a:r>
              <a:rPr lang="pt-BR" sz="2400" dirty="0" smtClean="0">
                <a:latin typeface="Lucida Sans Unicode"/>
                <a:cs typeface="Lucida Sans Unicode"/>
              </a:rPr>
              <a:t>⇛ </a:t>
            </a:r>
            <a:r>
              <a:rPr lang="pt-BR" sz="2400" dirty="0" smtClean="0"/>
              <a:t>definiu critérios para certificações     			     ambientais de processos industriais.</a:t>
            </a:r>
          </a:p>
          <a:p>
            <a:endParaRPr lang="pt-BR" sz="2400" dirty="0" smtClean="0"/>
          </a:p>
          <a:p>
            <a:pPr algn="just"/>
            <a:r>
              <a:rPr lang="pt-BR" sz="2400" dirty="0" smtClean="0"/>
              <a:t>A estes critérios foram adicionados posteriormente:</a:t>
            </a:r>
          </a:p>
          <a:p>
            <a:pPr lvl="1" algn="just">
              <a:spcBef>
                <a:spcPts val="800"/>
              </a:spcBef>
              <a:spcAft>
                <a:spcPts val="800"/>
              </a:spcAft>
            </a:pPr>
            <a:r>
              <a:rPr lang="pt-BR" sz="2000" dirty="0" smtClean="0"/>
              <a:t>um sistema de gestão e de auditoria;</a:t>
            </a:r>
          </a:p>
          <a:p>
            <a:pPr lvl="1" algn="just">
              <a:spcBef>
                <a:spcPts val="800"/>
              </a:spcBef>
              <a:spcAft>
                <a:spcPts val="800"/>
              </a:spcAft>
            </a:pPr>
            <a:r>
              <a:rPr lang="pt-BR" sz="2000" dirty="0" smtClean="0"/>
              <a:t>padrões de desempenho;</a:t>
            </a:r>
          </a:p>
          <a:p>
            <a:pPr lvl="1" algn="just">
              <a:spcBef>
                <a:spcPts val="800"/>
              </a:spcBef>
              <a:spcAft>
                <a:spcPts val="800"/>
              </a:spcAft>
            </a:pPr>
            <a:r>
              <a:rPr lang="pt-BR" sz="2000" dirty="0" smtClean="0"/>
              <a:t>verificações por terceiros;</a:t>
            </a:r>
          </a:p>
          <a:p>
            <a:pPr lvl="1" algn="just">
              <a:spcBef>
                <a:spcPts val="800"/>
              </a:spcBef>
              <a:spcAft>
                <a:spcPts val="800"/>
              </a:spcAft>
            </a:pPr>
            <a:r>
              <a:rPr lang="pt-BR" sz="2000" dirty="0" smtClean="0"/>
              <a:t>declarações públicas após uma revisão ambiental inicial e conclusão de cada auditoria.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800" dirty="0" smtClean="0"/>
              <a:t>EMAS</a:t>
            </a:r>
            <a:br>
              <a:rPr lang="pt-BR" sz="2800" dirty="0" smtClean="0"/>
            </a:br>
            <a:r>
              <a:rPr lang="pt-BR" sz="2800" i="1" dirty="0" smtClean="0"/>
              <a:t> </a:t>
            </a:r>
            <a:r>
              <a:rPr lang="pt-BR" sz="2800" dirty="0" smtClean="0"/>
              <a:t>Eco-Management </a:t>
            </a:r>
            <a:r>
              <a:rPr lang="pt-BR" sz="2800" dirty="0" err="1" smtClean="0"/>
              <a:t>and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err="1" smtClean="0"/>
              <a:t>Audit</a:t>
            </a:r>
            <a:r>
              <a:rPr lang="pt-BR" sz="2800" dirty="0" smtClean="0"/>
              <a:t> </a:t>
            </a:r>
            <a:r>
              <a:rPr lang="pt-BR" sz="2800" dirty="0" err="1" smtClean="0"/>
              <a:t>Scheme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pPr algn="just"/>
            <a:r>
              <a:rPr lang="pt-BR" sz="2400" dirty="0" smtClean="0"/>
              <a:t>Este sistema tem o objetivo de promover a melhoria contínua do desempenho ambiental de atividades industriais através:</a:t>
            </a:r>
          </a:p>
          <a:p>
            <a:pPr lvl="1" algn="just"/>
            <a:r>
              <a:rPr lang="pt-BR" sz="2000" dirty="0" smtClean="0"/>
              <a:t>do estabelecimento e implementação de políticas ambientais, programas e sistemas de gestão pelas organizações;</a:t>
            </a:r>
          </a:p>
          <a:p>
            <a:pPr lvl="1" algn="just"/>
            <a:endParaRPr lang="pt-BR" sz="2000" dirty="0" smtClean="0"/>
          </a:p>
          <a:p>
            <a:pPr lvl="1" algn="just"/>
            <a:r>
              <a:rPr lang="pt-BR" sz="2000" dirty="0" smtClean="0"/>
              <a:t>da avaliação sistemática, objetiva e periódica do desempenho dos elementos contidos na regulamentação;</a:t>
            </a:r>
          </a:p>
          <a:p>
            <a:pPr lvl="1" algn="just"/>
            <a:endParaRPr lang="pt-BR" sz="2000" dirty="0" smtClean="0"/>
          </a:p>
          <a:p>
            <a:pPr lvl="1" algn="just"/>
            <a:r>
              <a:rPr lang="pt-BR" sz="2000" dirty="0" smtClean="0"/>
              <a:t>das informações à comunidade sobre o desempenho ambiental da organização.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800" dirty="0" smtClean="0"/>
              <a:t>EMAS</a:t>
            </a:r>
            <a:br>
              <a:rPr lang="pt-BR" sz="2800" dirty="0" smtClean="0"/>
            </a:br>
            <a:r>
              <a:rPr lang="pt-BR" sz="2800" i="1" dirty="0" smtClean="0"/>
              <a:t> </a:t>
            </a:r>
            <a:r>
              <a:rPr lang="pt-BR" sz="2800" dirty="0" smtClean="0"/>
              <a:t>Eco-Management </a:t>
            </a:r>
            <a:r>
              <a:rPr lang="pt-BR" sz="2800" dirty="0" err="1" smtClean="0"/>
              <a:t>and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err="1" smtClean="0"/>
              <a:t>Audit</a:t>
            </a:r>
            <a:r>
              <a:rPr lang="pt-BR" sz="2800" dirty="0" smtClean="0"/>
              <a:t> </a:t>
            </a:r>
            <a:r>
              <a:rPr lang="pt-BR" sz="2800" dirty="0" err="1" smtClean="0"/>
              <a:t>Scheme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pPr algn="just"/>
            <a:r>
              <a:rPr lang="pt-BR" sz="2400" dirty="0" smtClean="0"/>
              <a:t>Fundado nos princípios:</a:t>
            </a:r>
          </a:p>
          <a:p>
            <a:pPr algn="just">
              <a:buNone/>
            </a:pPr>
            <a:endParaRPr lang="pt-BR" sz="2400" dirty="0" smtClean="0"/>
          </a:p>
          <a:p>
            <a:pPr lvl="1" algn="just"/>
            <a:r>
              <a:rPr lang="pt-BR" sz="2000" dirty="0" smtClean="0"/>
              <a:t>poluidor/ pagador;</a:t>
            </a:r>
          </a:p>
          <a:p>
            <a:pPr lvl="1" algn="just"/>
            <a:endParaRPr lang="pt-BR" sz="2000" dirty="0" smtClean="0"/>
          </a:p>
          <a:p>
            <a:pPr lvl="1" algn="just"/>
            <a:r>
              <a:rPr lang="pt-BR" sz="2000" dirty="0" smtClean="0"/>
              <a:t>disponibilidade pública de informações sobre o meio ambiente, principalmente da indústria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  <p:sp>
        <p:nvSpPr>
          <p:cNvPr id="7" name="Texto explicativo em seta para cima 6"/>
          <p:cNvSpPr/>
          <p:nvPr/>
        </p:nvSpPr>
        <p:spPr>
          <a:xfrm>
            <a:off x="1142976" y="3857628"/>
            <a:ext cx="3357586" cy="192882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pt-BR" sz="2000" dirty="0" smtClean="0">
                <a:cs typeface="Lucida Sans Unicode"/>
              </a:rPr>
              <a:t>Princípio da Publicidade</a:t>
            </a:r>
            <a:endParaRPr lang="pt-BR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ISO</a:t>
            </a:r>
            <a:br>
              <a:rPr lang="pt-BR" sz="2800" dirty="0" smtClean="0"/>
            </a:br>
            <a:r>
              <a:rPr lang="pt-BR" sz="2800" dirty="0" smtClean="0"/>
              <a:t> </a:t>
            </a:r>
            <a:r>
              <a:rPr lang="pt-BR" sz="2800" dirty="0" err="1" smtClean="0"/>
              <a:t>International</a:t>
            </a:r>
            <a:r>
              <a:rPr lang="pt-BR" sz="2800" dirty="0" smtClean="0"/>
              <a:t> </a:t>
            </a:r>
            <a:r>
              <a:rPr lang="pt-BR" sz="2800" dirty="0" err="1" smtClean="0"/>
              <a:t>Organization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smtClean="0"/>
              <a:t>for </a:t>
            </a:r>
            <a:r>
              <a:rPr lang="pt-BR" sz="2800" dirty="0" err="1" smtClean="0"/>
              <a:t>Standardization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r>
              <a:rPr lang="pt-BR" sz="2400" dirty="0" smtClean="0"/>
              <a:t>Sistema Americano (adotado pelo Brasil)</a:t>
            </a:r>
          </a:p>
          <a:p>
            <a:endParaRPr lang="pt-BR" sz="2400" dirty="0" smtClean="0"/>
          </a:p>
          <a:p>
            <a:r>
              <a:rPr lang="pt-BR" sz="2400" dirty="0" smtClean="0"/>
              <a:t>1991 =criou</a:t>
            </a:r>
            <a:r>
              <a:rPr lang="pt-BR" sz="2400" dirty="0" smtClean="0">
                <a:latin typeface="Lucida Sans Unicode"/>
                <a:cs typeface="Lucida Sans Unicode"/>
              </a:rPr>
              <a:t>⇛</a:t>
            </a:r>
            <a:r>
              <a:rPr lang="pt-BR" sz="2400" dirty="0" smtClean="0"/>
              <a:t>, </a:t>
            </a:r>
            <a:r>
              <a:rPr lang="pt-BR" sz="2400" dirty="0" err="1" smtClean="0"/>
              <a:t>Strategic</a:t>
            </a:r>
            <a:r>
              <a:rPr lang="pt-BR" sz="2400" dirty="0" smtClean="0"/>
              <a:t> </a:t>
            </a:r>
            <a:r>
              <a:rPr lang="pt-BR" sz="2400" dirty="0" err="1" smtClean="0"/>
              <a:t>Advisory</a:t>
            </a:r>
            <a:r>
              <a:rPr lang="pt-BR" sz="2400" dirty="0" smtClean="0"/>
              <a:t> </a:t>
            </a:r>
            <a:r>
              <a:rPr lang="pt-BR" sz="2400" dirty="0" err="1" smtClean="0"/>
              <a:t>Group</a:t>
            </a:r>
            <a:r>
              <a:rPr lang="pt-BR" sz="2400" dirty="0" smtClean="0"/>
              <a:t> </a:t>
            </a:r>
            <a:r>
              <a:rPr lang="pt-BR" sz="2400" dirty="0" err="1" smtClean="0"/>
              <a:t>on</a:t>
            </a:r>
            <a:r>
              <a:rPr lang="pt-BR" sz="2400" dirty="0" smtClean="0"/>
              <a:t> </a:t>
            </a:r>
            <a:r>
              <a:rPr lang="pt-BR" sz="2400" dirty="0" err="1" smtClean="0"/>
              <a:t>Environment</a:t>
            </a:r>
            <a:r>
              <a:rPr lang="pt-BR" sz="2400" dirty="0" smtClean="0"/>
              <a:t> Grupo Consultivo Estratégico sobre Meio Ambiente </a:t>
            </a:r>
            <a:r>
              <a:rPr lang="pt-BR" sz="1800" dirty="0" smtClean="0"/>
              <a:t>(SAGE)</a:t>
            </a:r>
            <a:r>
              <a:rPr lang="pt-BR" sz="2400" dirty="0" smtClean="0"/>
              <a:t> que tinha por finalidade:</a:t>
            </a:r>
          </a:p>
          <a:p>
            <a:pPr lvl="1"/>
            <a:r>
              <a:rPr lang="pt-BR" sz="2000" dirty="0" smtClean="0"/>
              <a:t>promover uma abordagem comum à gestão ambiental semelhante à gestão da qualidade;</a:t>
            </a:r>
          </a:p>
          <a:p>
            <a:endParaRPr lang="pt-BR" sz="2400" dirty="0" smtClean="0"/>
          </a:p>
          <a:p>
            <a:pPr lvl="1"/>
            <a:r>
              <a:rPr lang="pt-BR" sz="2000" dirty="0" smtClean="0"/>
              <a:t>aperfeiçoar a capacidade das organizações para alcançar e medir melhorias no desempenho ambiental;</a:t>
            </a:r>
          </a:p>
          <a:p>
            <a:endParaRPr lang="pt-BR" sz="2400" dirty="0" smtClean="0"/>
          </a:p>
          <a:p>
            <a:pPr lvl="1"/>
            <a:r>
              <a:rPr lang="pt-BR" sz="2000" dirty="0" smtClean="0"/>
              <a:t>facilitar o comércio e remover barreiras comerciais;</a:t>
            </a:r>
            <a:endParaRPr lang="pt-BR" sz="1800" dirty="0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ISO</a:t>
            </a:r>
            <a:br>
              <a:rPr lang="pt-BR" sz="2800" dirty="0" smtClean="0"/>
            </a:br>
            <a:r>
              <a:rPr lang="pt-BR" sz="2800" dirty="0" smtClean="0"/>
              <a:t> </a:t>
            </a:r>
            <a:r>
              <a:rPr lang="pt-BR" sz="2800" dirty="0" err="1" smtClean="0"/>
              <a:t>International</a:t>
            </a:r>
            <a:r>
              <a:rPr lang="pt-BR" sz="2800" dirty="0" smtClean="0"/>
              <a:t> </a:t>
            </a:r>
            <a:r>
              <a:rPr lang="pt-BR" sz="2800" dirty="0" err="1" smtClean="0"/>
              <a:t>Organization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smtClean="0"/>
              <a:t>for </a:t>
            </a:r>
            <a:r>
              <a:rPr lang="pt-BR" sz="2800" dirty="0" err="1" smtClean="0"/>
              <a:t>Standardization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5286390"/>
          </a:xfrm>
        </p:spPr>
        <p:txBody>
          <a:bodyPr/>
          <a:lstStyle/>
          <a:p>
            <a:pPr algn="just"/>
            <a:r>
              <a:rPr lang="pt-BR" sz="2400" dirty="0" smtClean="0"/>
              <a:t>O SAGE elaborou as normas da série ISO 14000, que abrangem cinco grandes áreas: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/>
              <a:t>sistema de gestão ambiental;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/>
              <a:t>auditoria ambiental </a:t>
            </a:r>
            <a:r>
              <a:rPr lang="pt-BR" sz="2000" dirty="0" smtClean="0">
                <a:latin typeface="Lucida Sans Unicode"/>
                <a:cs typeface="Lucida Sans Unicode"/>
              </a:rPr>
              <a:t>⇛ </a:t>
            </a:r>
            <a:r>
              <a:rPr lang="pt-BR" sz="2000" dirty="0" smtClean="0"/>
              <a:t>Norma ISO 19011:2002;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/>
              <a:t>avaliação de desempenho ambiental;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/>
              <a:t>avaliação de ciclo de vida;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/>
              <a:t>rotulagem ambiental.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8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214282" y="285728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DIMENSÕES DA</a:t>
            </a:r>
          </a:p>
          <a:p>
            <a:r>
              <a:rPr lang="pt-BR" sz="2400" b="1" dirty="0" smtClean="0"/>
              <a:t>GESTÃO AMBIENTAL</a:t>
            </a:r>
            <a:endParaRPr lang="pt-B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CONTEÚDO PROGRAMÁTICO</a:t>
            </a:r>
            <a:endParaRPr lang="pt-BR" sz="2800" dirty="0"/>
          </a:p>
        </p:txBody>
      </p:sp>
      <p:sp>
        <p:nvSpPr>
          <p:cNvPr id="135171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/>
          <a:lstStyle/>
          <a:p>
            <a:r>
              <a:rPr lang="pt-BR" dirty="0" smtClean="0"/>
              <a:t>Instrumentos da Auditoria Ambiental</a:t>
            </a:r>
          </a:p>
          <a:p>
            <a:endParaRPr lang="pt-BR" dirty="0" smtClean="0"/>
          </a:p>
          <a:p>
            <a:pPr lvl="1"/>
            <a:r>
              <a:rPr lang="pt-BR" dirty="0" smtClean="0"/>
              <a:t>Questionário de Auditoria Ambiental de Certificação</a:t>
            </a:r>
          </a:p>
          <a:p>
            <a:endParaRPr lang="pt-BR" dirty="0" smtClean="0"/>
          </a:p>
          <a:p>
            <a:pPr lvl="1"/>
            <a:r>
              <a:rPr lang="pt-BR" dirty="0" smtClean="0"/>
              <a:t>Relatório de Auditoria Ambiental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Conclusões</a:t>
            </a:r>
          </a:p>
        </p:txBody>
      </p:sp>
      <p:pic>
        <p:nvPicPr>
          <p:cNvPr id="1351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4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14400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aixa para baixo curva 8"/>
          <p:cNvSpPr/>
          <p:nvPr/>
        </p:nvSpPr>
        <p:spPr>
          <a:xfrm>
            <a:off x="3071802" y="2071678"/>
            <a:ext cx="2571768" cy="107157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accent2">
                    <a:lumMod val="75000"/>
                  </a:schemeClr>
                </a:solidFill>
              </a:rPr>
              <a:t>SGA</a:t>
            </a:r>
            <a:endParaRPr lang="pt-B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xfrm>
            <a:off x="4379913" y="6408738"/>
            <a:ext cx="4621212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idx="1"/>
          </p:nvPr>
        </p:nvGraphicFramePr>
        <p:xfrm>
          <a:off x="0" y="142852"/>
          <a:ext cx="91440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o explicativo em seta para baixo 7"/>
          <p:cNvSpPr/>
          <p:nvPr/>
        </p:nvSpPr>
        <p:spPr>
          <a:xfrm>
            <a:off x="5429256" y="3786190"/>
            <a:ext cx="3143240" cy="135732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Ainda pode ser aplicada em outros tipos de auditorias em: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Espaço Reservado para Conteúdo 4"/>
          <p:cNvGraphicFramePr>
            <a:graphicFrameLocks/>
          </p:cNvGraphicFramePr>
          <p:nvPr/>
        </p:nvGraphicFramePr>
        <p:xfrm>
          <a:off x="6429388" y="214290"/>
          <a:ext cx="2114536" cy="2363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6572264" y="114298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PDCA</a:t>
            </a:r>
            <a:endParaRPr lang="pt-B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ETAPAS DA AUDITORIA AMBIENTAL</a:t>
            </a:r>
            <a:endParaRPr lang="pt-BR" sz="2400" dirty="0"/>
          </a:p>
        </p:txBody>
      </p:sp>
      <p:sp>
        <p:nvSpPr>
          <p:cNvPr id="47110" name="Espaço Reservado para Rodapé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</p:nvPr>
        </p:nvGraphicFramePr>
        <p:xfrm>
          <a:off x="0" y="640080"/>
          <a:ext cx="9144000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109"/>
                <a:gridCol w="2143140"/>
                <a:gridCol w="4730751"/>
              </a:tblGrid>
              <a:tr h="218516"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ETAPA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LOCAL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ATIVIDADES</a:t>
                      </a:r>
                      <a:endParaRPr lang="pt-BR" dirty="0"/>
                    </a:p>
                  </a:txBody>
                  <a:tcPr anchor="ctr"/>
                </a:tc>
              </a:tr>
              <a:tr h="710178"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Planejamento da</a:t>
                      </a:r>
                    </a:p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auditoria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Atividades prévias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(fora das instalações)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Definição dos objetivos e escopo.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Definição dos critérios.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Definição dos recursos necessários.</a:t>
                      </a:r>
                      <a:endParaRPr lang="pt-BR" dirty="0"/>
                    </a:p>
                  </a:txBody>
                  <a:tcPr anchor="ctr"/>
                </a:tc>
              </a:tr>
              <a:tr h="1037952"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Preparação da auditoria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Atividades prévias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(fora das instalações)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Definição da equipe auditora.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Análise preliminar de documentos.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Plano de auditoria.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Elaboração/ adaptação dos instrumentos de trabalho.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Estudo da legislação/normas.</a:t>
                      </a:r>
                      <a:endParaRPr lang="pt-BR" dirty="0"/>
                    </a:p>
                  </a:txBody>
                  <a:tcPr anchor="ctr"/>
                </a:tc>
              </a:tr>
              <a:tr h="874065"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Execução da Auditoria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Atividades nas instalações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Reunião de abertura.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Coleta e avaliação das evidências.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Constatações.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Reunião de encerramento e apresentação dos resultados.</a:t>
                      </a:r>
                      <a:endParaRPr lang="pt-BR" dirty="0"/>
                    </a:p>
                  </a:txBody>
                  <a:tcPr anchor="ctr"/>
                </a:tc>
              </a:tr>
              <a:tr h="874065"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Elaboração do Relatório</a:t>
                      </a:r>
                    </a:p>
                    <a:p>
                      <a:pPr algn="ctr"/>
                      <a:r>
                        <a:rPr kumimoji="0" lang="pt-BR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Final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Atividades pós-auditoria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(dentro e/ ou fora das</a:t>
                      </a:r>
                    </a:p>
                    <a:p>
                      <a:pPr algn="ctr"/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instalações)</a:t>
                      </a:r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Conteúdo, formato e distribuição do relatório.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pt-B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Plano de ação (quando acordado no escopo).</a:t>
                      </a:r>
                      <a:endParaRPr lang="pt-BR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dirty="0" smtClean="0"/>
              <a:t>ATIVIDADES DE MITIGAÇÃO</a:t>
            </a:r>
            <a:br>
              <a:rPr lang="pt-BR" sz="2000" dirty="0" smtClean="0"/>
            </a:br>
            <a:r>
              <a:rPr lang="pt-BR" sz="2000" dirty="0" smtClean="0"/>
              <a:t>INCLUÍDAS EM REED</a:t>
            </a:r>
            <a:endParaRPr lang="pt-BR" sz="2000" dirty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51" name="Retângulo 7"/>
          <p:cNvSpPr>
            <a:spLocks noChangeArrowheads="1"/>
          </p:cNvSpPr>
          <p:nvPr/>
        </p:nvSpPr>
        <p:spPr bwMode="auto">
          <a:xfrm>
            <a:off x="2286000" y="5786438"/>
            <a:ext cx="6643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400">
                <a:latin typeface="Lucida Sans Unicode" pitchFamily="34" charset="0"/>
              </a:rPr>
              <a:t>Fonte: Adaptado de Angelsen e Wertz-Kanounnikoff (2008).</a:t>
            </a:r>
          </a:p>
        </p:txBody>
      </p:sp>
      <p:sp>
        <p:nvSpPr>
          <p:cNvPr id="48152" name="CaixaDeTexto 8"/>
          <p:cNvSpPr txBox="1">
            <a:spLocks noChangeArrowheads="1"/>
          </p:cNvSpPr>
          <p:nvPr/>
        </p:nvSpPr>
        <p:spPr bwMode="auto">
          <a:xfrm>
            <a:off x="6500813" y="6429375"/>
            <a:ext cx="2643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INSTRUMENTOS</a:t>
            </a:r>
            <a:endParaRPr lang="pt-BR">
              <a:latin typeface="Lucida Sans Unicode" pitchFamily="34" charset="0"/>
            </a:endParaRPr>
          </a:p>
        </p:txBody>
      </p:sp>
      <p:sp>
        <p:nvSpPr>
          <p:cNvPr id="48153" name="Espaço Reservado para Rodapé 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ixaDeTexto 10"/>
          <p:cNvSpPr txBox="1"/>
          <p:nvPr/>
        </p:nvSpPr>
        <p:spPr>
          <a:xfrm>
            <a:off x="285720" y="1071546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accent2"/>
                </a:solidFill>
              </a:rPr>
              <a:t>ROTEIRO PARA EXECUÇÃO DE AUDITORIA AMBIENTAL</a:t>
            </a:r>
            <a:endParaRPr lang="pt-BR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BIBLIOGRAFIA BÁSICA</a:t>
            </a:r>
            <a:endParaRPr lang="pt-BR" sz="2800" dirty="0"/>
          </a:p>
        </p:txBody>
      </p:sp>
      <p:sp>
        <p:nvSpPr>
          <p:cNvPr id="136195" name="Espaço Reservado para Conteúdo 4"/>
          <p:cNvSpPr>
            <a:spLocks noGrp="1"/>
          </p:cNvSpPr>
          <p:nvPr>
            <p:ph idx="1"/>
          </p:nvPr>
        </p:nvSpPr>
        <p:spPr>
          <a:xfrm>
            <a:off x="285750" y="1071563"/>
            <a:ext cx="8429625" cy="5500687"/>
          </a:xfrm>
        </p:spPr>
        <p:txBody>
          <a:bodyPr/>
          <a:lstStyle/>
          <a:p>
            <a:pPr algn="just"/>
            <a:r>
              <a:rPr lang="pt-BR" sz="1900" dirty="0" smtClean="0"/>
              <a:t>MORAES, </a:t>
            </a:r>
            <a:r>
              <a:rPr lang="es-ES" sz="1900" dirty="0" err="1" smtClean="0"/>
              <a:t>Clauciana</a:t>
            </a:r>
            <a:r>
              <a:rPr lang="es-ES" sz="1900" dirty="0" smtClean="0"/>
              <a:t> Schmidt Bueno </a:t>
            </a:r>
            <a:r>
              <a:rPr lang="pt-BR" sz="1900" dirty="0" smtClean="0"/>
              <a:t>de. </a:t>
            </a:r>
            <a:r>
              <a:rPr lang="pt-BR" sz="1900" i="1" dirty="0" smtClean="0"/>
              <a:t>Auditoria Ambiental</a:t>
            </a:r>
            <a:r>
              <a:rPr lang="pt-BR" sz="1900" dirty="0" smtClean="0"/>
              <a:t>. São Paulo: ESALQ/USP, 2011;</a:t>
            </a:r>
          </a:p>
          <a:p>
            <a:pPr algn="just"/>
            <a:endParaRPr lang="pt-BR" sz="1900" dirty="0" smtClean="0"/>
          </a:p>
          <a:p>
            <a:pPr algn="just"/>
            <a:r>
              <a:rPr lang="pt-BR" sz="1900" dirty="0" smtClean="0"/>
              <a:t>ALMEIDA, </a:t>
            </a:r>
            <a:r>
              <a:rPr lang="pt-BR" sz="1900" dirty="0" err="1" smtClean="0"/>
              <a:t>Josismar</a:t>
            </a:r>
            <a:r>
              <a:rPr lang="pt-BR" sz="1900" dirty="0" smtClean="0"/>
              <a:t> Ribeiro. </a:t>
            </a:r>
            <a:r>
              <a:rPr lang="pt-BR" sz="1900" i="1" dirty="0" smtClean="0"/>
              <a:t>Gestão ambiental para o desenvolvimento sustentável</a:t>
            </a:r>
            <a:r>
              <a:rPr lang="pt-BR" sz="1900" dirty="0" smtClean="0"/>
              <a:t>. Rio de Janeiro: Thex, 2010. ISBN 85-7603026-8;</a:t>
            </a:r>
          </a:p>
          <a:p>
            <a:pPr algn="just"/>
            <a:endParaRPr lang="pt-BR" sz="1900" dirty="0" smtClean="0"/>
          </a:p>
          <a:p>
            <a:pPr algn="just"/>
            <a:r>
              <a:rPr lang="pt-BR" sz="1900" dirty="0" smtClean="0"/>
              <a:t>DIAS, Reinaldo. </a:t>
            </a:r>
            <a:r>
              <a:rPr lang="pt-BR" sz="1900" i="1" dirty="0" smtClean="0"/>
              <a:t>Gestão ambiental: responsabilidade social e sustentabilidade</a:t>
            </a:r>
            <a:r>
              <a:rPr lang="pt-BR" sz="1900" dirty="0" smtClean="0"/>
              <a:t>. São Paulo: Atlas, 2006;</a:t>
            </a:r>
          </a:p>
          <a:p>
            <a:pPr algn="just"/>
            <a:endParaRPr lang="pt-BR" sz="1900" dirty="0" smtClean="0"/>
          </a:p>
          <a:p>
            <a:pPr algn="just"/>
            <a:r>
              <a:rPr lang="pt-BR" sz="1900" dirty="0" smtClean="0"/>
              <a:t>DONAIRE, Denis. </a:t>
            </a:r>
            <a:r>
              <a:rPr lang="pt-BR" sz="1900" i="1" dirty="0" smtClean="0"/>
              <a:t>Gestão ambiental na empresa</a:t>
            </a:r>
            <a:r>
              <a:rPr lang="pt-BR" sz="1900" dirty="0" smtClean="0"/>
              <a:t>. 2 ed., São Paulo: Atlas, 1999;</a:t>
            </a:r>
          </a:p>
          <a:p>
            <a:pPr algn="just"/>
            <a:endParaRPr lang="pt-BR" sz="1900" dirty="0" smtClean="0"/>
          </a:p>
          <a:p>
            <a:pPr algn="just"/>
            <a:r>
              <a:rPr lang="pt-BR" sz="1900" dirty="0" smtClean="0"/>
              <a:t>MIRANDA, João Paulo Rocha de. </a:t>
            </a:r>
            <a:r>
              <a:rPr lang="pt-BR" sz="1900" dirty="0" err="1" smtClean="0"/>
              <a:t>Fundamendos</a:t>
            </a:r>
            <a:r>
              <a:rPr lang="pt-BR" sz="1900" dirty="0" smtClean="0"/>
              <a:t> do direito ambiental aplicado às ciências agrárias, ambientais e jurídicas. </a:t>
            </a:r>
            <a:r>
              <a:rPr lang="pt-BR" sz="1900" dirty="0" err="1" smtClean="0"/>
              <a:t>Juina-MT</a:t>
            </a:r>
            <a:r>
              <a:rPr lang="pt-BR" sz="1900" dirty="0" smtClean="0"/>
              <a:t>: </a:t>
            </a:r>
            <a:r>
              <a:rPr lang="pt-BR" sz="1900" dirty="0" err="1" smtClean="0"/>
              <a:t>Amazoon</a:t>
            </a:r>
            <a:r>
              <a:rPr lang="pt-BR" sz="1900" dirty="0" smtClean="0"/>
              <a:t>, 2009. ISBN 978-85-61876-03-6.</a:t>
            </a:r>
          </a:p>
          <a:p>
            <a:pPr algn="just"/>
            <a:endParaRPr lang="pt-BR" sz="2000" dirty="0" smtClean="0"/>
          </a:p>
          <a:p>
            <a:pPr algn="just"/>
            <a:endParaRPr lang="pt-BR" sz="2000" dirty="0" smtClean="0"/>
          </a:p>
          <a:p>
            <a:pPr algn="just"/>
            <a:endParaRPr lang="pt-BR" sz="2000" dirty="0" smtClean="0"/>
          </a:p>
        </p:txBody>
      </p:sp>
      <p:pic>
        <p:nvPicPr>
          <p:cNvPr id="136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400" dirty="0" smtClean="0"/>
              <a:t>Instrumentos da Auditoria Ambiental</a:t>
            </a:r>
            <a:endParaRPr lang="pt-BR" sz="2800" dirty="0"/>
          </a:p>
        </p:txBody>
      </p:sp>
      <p:sp>
        <p:nvSpPr>
          <p:cNvPr id="50179" name="Espaço Reservado para Conteúdo 4"/>
          <p:cNvSpPr>
            <a:spLocks noGrp="1"/>
          </p:cNvSpPr>
          <p:nvPr>
            <p:ph idx="1"/>
          </p:nvPr>
        </p:nvSpPr>
        <p:spPr>
          <a:xfrm>
            <a:off x="1000100" y="1285860"/>
            <a:ext cx="8001056" cy="528639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Questionários – </a:t>
            </a:r>
            <a:r>
              <a:rPr lang="pt-BR" sz="2800" b="1" dirty="0" err="1" smtClean="0"/>
              <a:t>check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list</a:t>
            </a:r>
            <a:r>
              <a:rPr lang="pt-BR" sz="2800" b="1" dirty="0" smtClean="0"/>
              <a:t>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Lista de lembrete;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Protocolos;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Lista de Verificação;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Questionário de Auditoria Ambiental;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 smtClean="0"/>
              <a:t>Relatório de Auditoria Ambiental.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</a:t>
            </a:r>
            <a:r>
              <a:rPr lang="pt-BR" dirty="0" smtClean="0"/>
              <a:t>Prof. </a:t>
            </a:r>
            <a:r>
              <a:rPr lang="pt-BR" dirty="0"/>
              <a:t>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Questionário de Auditoria</a:t>
            </a:r>
            <a:br>
              <a:rPr lang="pt-BR" sz="2800" dirty="0" smtClean="0"/>
            </a:br>
            <a:r>
              <a:rPr lang="pt-BR" sz="2800" dirty="0" smtClean="0"/>
              <a:t>Ambiental de Certificação</a:t>
            </a:r>
            <a:endParaRPr lang="pt-BR" sz="2800" dirty="0"/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/>
              <a:t>AUTOR: Prof. João Paulo Miranda 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595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Espaço Reservado para Conteúdo 4"/>
          <p:cNvSpPr>
            <a:spLocks noGrp="1"/>
          </p:cNvSpPr>
          <p:nvPr>
            <p:ph idx="1"/>
          </p:nvPr>
        </p:nvSpPr>
        <p:spPr>
          <a:xfrm>
            <a:off x="285750" y="1357313"/>
            <a:ext cx="8429625" cy="5214937"/>
          </a:xfrm>
        </p:spPr>
        <p:txBody>
          <a:bodyPr/>
          <a:lstStyle/>
          <a:p>
            <a:pPr algn="just"/>
            <a:r>
              <a:rPr lang="pt-BR" sz="2000" dirty="0" smtClean="0"/>
              <a:t>MIRANDA, João Paulo Rocha de. </a:t>
            </a:r>
            <a:r>
              <a:rPr lang="pt-BR" sz="2000" dirty="0" err="1" smtClean="0"/>
              <a:t>Fundamendos</a:t>
            </a:r>
            <a:r>
              <a:rPr lang="pt-BR" sz="2000" dirty="0" smtClean="0"/>
              <a:t> do direito ambiental aplicado às ciências agrárias, ambientais e jurídicas. </a:t>
            </a:r>
            <a:r>
              <a:rPr lang="pt-BR" sz="2000" dirty="0" err="1" smtClean="0"/>
              <a:t>Juina-MT</a:t>
            </a:r>
            <a:r>
              <a:rPr lang="pt-BR" sz="2000" dirty="0" smtClean="0"/>
              <a:t>: </a:t>
            </a:r>
            <a:r>
              <a:rPr lang="pt-BR" sz="2000" dirty="0" err="1" smtClean="0"/>
              <a:t>Amazoon</a:t>
            </a:r>
            <a:r>
              <a:rPr lang="pt-BR" sz="2000" dirty="0" smtClean="0"/>
              <a:t>, 2009. ISBN 978-85-61876-03-6.</a:t>
            </a:r>
          </a:p>
          <a:p>
            <a:pPr algn="just"/>
            <a:endParaRPr lang="pt-BR" sz="2000" dirty="0" smtClean="0"/>
          </a:p>
          <a:p>
            <a:pPr algn="just"/>
            <a:r>
              <a:rPr lang="pt-BR" sz="2000" dirty="0" smtClean="0"/>
              <a:t>ROBLES JUNIOR, Antonio; BONELLI, Valério. </a:t>
            </a:r>
            <a:r>
              <a:rPr lang="pt-BR" sz="2000" i="1" dirty="0" smtClean="0"/>
              <a:t>Gestão da qualidade e do meio ambiente: e</a:t>
            </a:r>
            <a:r>
              <a:rPr lang="pt-BR" sz="2000" dirty="0" smtClean="0"/>
              <a:t>nfoque econômico, financeiro e patrimonial. São Paulo: Atlas, 2006.</a:t>
            </a:r>
          </a:p>
          <a:p>
            <a:pPr algn="just"/>
            <a:endParaRPr lang="pt-BR" sz="2000" dirty="0" smtClean="0"/>
          </a:p>
        </p:txBody>
      </p:sp>
      <p:pic>
        <p:nvPicPr>
          <p:cNvPr id="1372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1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BIBLIOGRAFIA BÁSICA</a:t>
            </a:r>
            <a:endParaRPr lang="pt-BR" sz="2800" dirty="0"/>
          </a:p>
        </p:txBody>
      </p:sp>
      <p:sp>
        <p:nvSpPr>
          <p:cNvPr id="137223" name="CaixaDeTexto 6"/>
          <p:cNvSpPr txBox="1">
            <a:spLocks noChangeArrowheads="1"/>
          </p:cNvSpPr>
          <p:nvPr/>
        </p:nvSpPr>
        <p:spPr bwMode="auto">
          <a:xfrm>
            <a:off x="7143750" y="648811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>
                <a:latin typeface="Lucida Sans Unicode" pitchFamily="34" charset="0"/>
                <a:hlinkClick r:id="rId3" action="ppaction://hlinksldjump"/>
              </a:rPr>
              <a:t>MBA INÍCIO</a:t>
            </a:r>
            <a:endParaRPr lang="pt-BR">
              <a:latin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Font typeface="Webdings" pitchFamily="18" charset="2"/>
              <a:buChar char="="/>
            </a:pPr>
            <a:endParaRPr lang="pt-BR" sz="3200" dirty="0">
              <a:solidFill>
                <a:srgbClr val="FF3300"/>
              </a:solidFill>
            </a:endParaRPr>
          </a:p>
          <a:p>
            <a:pPr eaLnBrk="0" hangingPunct="0"/>
            <a:endParaRPr lang="pt-BR" sz="3200" dirty="0"/>
          </a:p>
        </p:txBody>
      </p:sp>
      <p:sp>
        <p:nvSpPr>
          <p:cNvPr id="70661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6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7" name="Rectangle 7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59" name="Rectangle 9"/>
          <p:cNvSpPr>
            <a:spLocks noChangeArrowheads="1"/>
          </p:cNvSpPr>
          <p:nvPr/>
        </p:nvSpPr>
        <p:spPr bwMode="auto">
          <a:xfrm>
            <a:off x="0" y="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latin typeface="Times New Roman" pitchFamily="18" charset="0"/>
              </a:rPr>
              <a:t> </a:t>
            </a:r>
          </a:p>
        </p:txBody>
      </p:sp>
      <p:sp>
        <p:nvSpPr>
          <p:cNvPr id="747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>
              <a:latin typeface="Lucida Sans Unicode" pitchFamily="34" charset="0"/>
            </a:endParaRPr>
          </a:p>
        </p:txBody>
      </p:sp>
      <p:sp>
        <p:nvSpPr>
          <p:cNvPr id="74761" name="Espaço Reservado para Rodapé 8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10" name="Espaço Reservado para Conteúdo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Títul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7" name="Espaço Reservado para Rodapé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pic>
        <p:nvPicPr>
          <p:cNvPr id="2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 smtClean="0"/>
              <a:t>HISTÓRICO DA AUDITORIA</a:t>
            </a:r>
            <a:br>
              <a:rPr lang="pt-BR" sz="3200" dirty="0" smtClean="0"/>
            </a:br>
            <a:r>
              <a:rPr lang="pt-BR" sz="3200" dirty="0" smtClean="0"/>
              <a:t>AMBIENTAL</a:t>
            </a:r>
            <a:endParaRPr lang="pt-BR" sz="3200" dirty="0"/>
          </a:p>
        </p:txBody>
      </p:sp>
      <p:sp>
        <p:nvSpPr>
          <p:cNvPr id="35843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pt-BR" dirty="0" smtClean="0"/>
              <a:t>	Auditoria ambiental =origem</a:t>
            </a:r>
            <a:r>
              <a:rPr lang="pt-BR" dirty="0" smtClean="0">
                <a:latin typeface="Lucida Sans Unicode"/>
                <a:cs typeface="Lucida Sans Unicode"/>
              </a:rPr>
              <a:t>⇛</a:t>
            </a:r>
            <a:r>
              <a:rPr lang="pt-BR" dirty="0" smtClean="0"/>
              <a:t> EUA</a:t>
            </a:r>
          </a:p>
          <a:p>
            <a:pPr algn="just">
              <a:lnSpc>
                <a:spcPct val="150000"/>
              </a:lnSpc>
            </a:pPr>
            <a:r>
              <a:rPr lang="pt-BR" dirty="0" smtClean="0"/>
              <a:t>1970 </a:t>
            </a:r>
            <a:r>
              <a:rPr lang="pt-BR" dirty="0" smtClean="0">
                <a:latin typeface="Lucida Sans Unicode"/>
                <a:cs typeface="Lucida Sans Unicode"/>
              </a:rPr>
              <a:t>⇛ </a:t>
            </a:r>
            <a:r>
              <a:rPr lang="pt-BR" dirty="0" smtClean="0"/>
              <a:t>auditorias voluntárias:</a:t>
            </a:r>
          </a:p>
          <a:p>
            <a:pPr lvl="1" algn="just">
              <a:lnSpc>
                <a:spcPct val="150000"/>
              </a:lnSpc>
            </a:pPr>
            <a:r>
              <a:rPr lang="pt-BR" dirty="0" smtClean="0"/>
              <a:t>análises críticas do desempenho ambiental</a:t>
            </a:r>
          </a:p>
          <a:p>
            <a:pPr lvl="1" algn="just">
              <a:lnSpc>
                <a:spcPct val="150000"/>
              </a:lnSpc>
            </a:pPr>
            <a:r>
              <a:rPr lang="pt-BR" dirty="0" smtClean="0"/>
              <a:t>auditorias para verificação de conformidade</a:t>
            </a:r>
          </a:p>
          <a:p>
            <a:pPr lvl="1" algn="just">
              <a:lnSpc>
                <a:spcPct val="150000"/>
              </a:lnSpc>
              <a:buNone/>
            </a:pPr>
            <a:endParaRPr lang="pt-BR" dirty="0" smtClean="0"/>
          </a:p>
          <a:p>
            <a:pPr algn="just">
              <a:lnSpc>
                <a:spcPct val="150000"/>
              </a:lnSpc>
            </a:pPr>
            <a:r>
              <a:rPr lang="pt-BR" dirty="0" smtClean="0"/>
              <a:t>Objetivo </a:t>
            </a:r>
            <a:r>
              <a:rPr lang="pt-BR" dirty="0" smtClean="0">
                <a:latin typeface="Lucida Sans Unicode"/>
                <a:cs typeface="Lucida Sans Unicode"/>
              </a:rPr>
              <a:t>⇛ </a:t>
            </a:r>
            <a:r>
              <a:rPr lang="pt-BR" dirty="0" smtClean="0"/>
              <a:t>reduzir os riscos dos investidores</a:t>
            </a:r>
          </a:p>
          <a:p>
            <a:pPr lvl="1" algn="just">
              <a:lnSpc>
                <a:spcPct val="150000"/>
              </a:lnSpc>
            </a:pPr>
            <a:r>
              <a:rPr lang="pt-BR" dirty="0" smtClean="0"/>
              <a:t>às ações legais</a:t>
            </a:r>
          </a:p>
          <a:p>
            <a:pPr lvl="1" algn="just">
              <a:lnSpc>
                <a:spcPct val="150000"/>
              </a:lnSpc>
            </a:pPr>
            <a:r>
              <a:rPr lang="pt-BR" dirty="0" smtClean="0"/>
              <a:t>à imagem das empresas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85725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Espaço Reservado para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0166" y="0"/>
            <a:ext cx="607223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dirty="0" smtClean="0"/>
              <a:t>MBA – GESTÃO EM AUDITORIA, PERICIA E LICENCIAMENTO AMBIENTAL</a:t>
            </a:r>
            <a:endParaRPr lang="pt-BR" sz="2800" dirty="0"/>
          </a:p>
        </p:txBody>
      </p:sp>
      <p:pic>
        <p:nvPicPr>
          <p:cNvPr id="1310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AUTOR: Prof. João Paulo Miranda 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00034" y="3357562"/>
            <a:ext cx="7929618" cy="1571636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Prof. </a:t>
            </a:r>
            <a:r>
              <a:rPr lang="pt-BR" sz="22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Msc</a:t>
            </a:r>
            <a:r>
              <a:rPr lang="pt-BR" sz="2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 João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Paulo Rocha de Miranda</a:t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E-mail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3"/>
              </a:rPr>
              <a:t>jpr.miranda@gmail.com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BLOG: 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  <a:hlinkClick r:id="rId4"/>
              </a:rPr>
              <a:t>http://professormiranda.blogspot.com/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Skype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jpr</a:t>
            </a:r>
            <a:r>
              <a:rPr lang="pt-BR" sz="2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lang="pt-BR" sz="2200" b="1" dirty="0" err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miranda</a:t>
            </a:r>
            <a:endParaRPr lang="pt-BR" sz="48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0" y="2214554"/>
            <a:ext cx="9144000" cy="1071570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4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OBRIGADO!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8581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200" dirty="0" smtClean="0"/>
              <a:t>HISTÓRICO DA AUDITORIA</a:t>
            </a:r>
            <a:br>
              <a:rPr lang="pt-BR" sz="3200" dirty="0" smtClean="0"/>
            </a:br>
            <a:r>
              <a:rPr lang="pt-BR" sz="3200" dirty="0" smtClean="0"/>
              <a:t>AMBIENTAL</a:t>
            </a:r>
            <a:endParaRPr lang="pt-BR" sz="3200" dirty="0"/>
          </a:p>
        </p:txBody>
      </p:sp>
      <p:sp>
        <p:nvSpPr>
          <p:cNvPr id="35843" name="Espaço Reservado para Conteúdo 4"/>
          <p:cNvSpPr>
            <a:spLocks noGrp="1"/>
          </p:cNvSpPr>
          <p:nvPr>
            <p:ph idx="1"/>
          </p:nvPr>
        </p:nvSpPr>
        <p:spPr>
          <a:xfrm>
            <a:off x="0" y="1071563"/>
            <a:ext cx="8715375" cy="5500687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pt-BR" dirty="0" smtClean="0"/>
              <a:t>	</a:t>
            </a:r>
            <a:r>
              <a:rPr lang="pt-BR" b="1" u="sng" dirty="0" smtClean="0"/>
              <a:t>EPA – </a:t>
            </a:r>
            <a:r>
              <a:rPr lang="pt-BR" b="1" u="sng" dirty="0" err="1" smtClean="0"/>
              <a:t>Environmental</a:t>
            </a:r>
            <a:r>
              <a:rPr lang="pt-BR" b="1" u="sng" dirty="0" smtClean="0"/>
              <a:t> </a:t>
            </a:r>
            <a:r>
              <a:rPr lang="pt-BR" b="1" u="sng" dirty="0" err="1" smtClean="0"/>
              <a:t>Protection</a:t>
            </a:r>
            <a:r>
              <a:rPr lang="pt-BR" b="1" u="sng" dirty="0" smtClean="0"/>
              <a:t> </a:t>
            </a:r>
            <a:r>
              <a:rPr lang="pt-BR" b="1" u="sng" dirty="0" err="1" smtClean="0"/>
              <a:t>Agency</a:t>
            </a:r>
            <a:endParaRPr lang="pt-BR" b="1" u="sng" dirty="0" smtClean="0"/>
          </a:p>
          <a:p>
            <a:pPr algn="ctr">
              <a:lnSpc>
                <a:spcPct val="150000"/>
              </a:lnSpc>
              <a:buNone/>
            </a:pPr>
            <a:r>
              <a:rPr lang="pt-BR" sz="7700" dirty="0" smtClean="0">
                <a:latin typeface="Lucida Sans Unicode"/>
                <a:cs typeface="Lucida Sans Unicode"/>
              </a:rPr>
              <a:t>⇩</a:t>
            </a:r>
            <a:endParaRPr lang="pt-BR" sz="7700" dirty="0" smtClean="0"/>
          </a:p>
          <a:p>
            <a:pPr algn="ctr">
              <a:lnSpc>
                <a:spcPct val="150000"/>
              </a:lnSpc>
              <a:buNone/>
            </a:pPr>
            <a:r>
              <a:rPr lang="pt-BR" dirty="0" smtClean="0"/>
              <a:t>	Conseguiu tornar as auditorias ambientais compulsórias em alguns setores industriais</a:t>
            </a:r>
            <a:endParaRPr lang="pt-BR" sz="1400" dirty="0" smtClean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2350" y="0"/>
            <a:ext cx="17716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Espaço Reservado para Rodapé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/>
              <a:t>AUTOR: Prof. João Paulo Miranda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2014</TotalTime>
  <Words>2437</Words>
  <Application>Microsoft Office PowerPoint</Application>
  <PresentationFormat>Apresentação na tela (4:3)</PresentationFormat>
  <Paragraphs>597</Paragraphs>
  <Slides>82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82</vt:i4>
      </vt:variant>
    </vt:vector>
  </HeadingPairs>
  <TitlesOfParts>
    <vt:vector size="83" baseType="lpstr">
      <vt:lpstr>Concurso</vt:lpstr>
      <vt:lpstr>MBA – GESTÃO EM AUDITORIA, PERICIA E LICENCIAMENTO AMBIENTAL</vt:lpstr>
      <vt:lpstr>CONTEÚDO PROGRAMÁTICO</vt:lpstr>
      <vt:lpstr>CONTEÚDO PROGRAMÁTICO</vt:lpstr>
      <vt:lpstr>CONTEÚDO PROGRAMÁTICO</vt:lpstr>
      <vt:lpstr>CONTEÚDO PROGRAMÁTICO</vt:lpstr>
      <vt:lpstr>BIBLIOGRAFIA BÁSICA</vt:lpstr>
      <vt:lpstr>BIBLIOGRAFIA BÁSICA</vt:lpstr>
      <vt:lpstr>HISTÓRICO DA AUDITORIA AMBIENTAL</vt:lpstr>
      <vt:lpstr>HISTÓRICO DA AUDITORIA AMBIENTAL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HISTÓRICO DA AUDITORIA AMBIENTAL</vt:lpstr>
      <vt:lpstr>HISTÓRICO DA AUDITORIA AMBIENTAL</vt:lpstr>
      <vt:lpstr>CONCEITOS</vt:lpstr>
      <vt:lpstr>CONCEITOS</vt:lpstr>
      <vt:lpstr>CONCEITOS</vt:lpstr>
      <vt:lpstr>CONCEITOS</vt:lpstr>
      <vt:lpstr>CONCEITOS</vt:lpstr>
      <vt:lpstr>CONCEITOS</vt:lpstr>
      <vt:lpstr>TIPOS DE AUDITORIA</vt:lpstr>
      <vt:lpstr>AUDITORIA AMBIENTAL QUANTO À APLICABILIDADE</vt:lpstr>
      <vt:lpstr>AUDITORIA AMBIENTAL QUANTO AO TIPO</vt:lpstr>
      <vt:lpstr>AUDITORIA AMBIENTAL QUANTO AO TIPO</vt:lpstr>
      <vt:lpstr>AUDITORIA AMBIENTAL QUANTO AO TIPO</vt:lpstr>
      <vt:lpstr>AUDITORIA AMBIENTAL QUANTO AO TIPO</vt:lpstr>
      <vt:lpstr>AUDITORIA AMBIENTAL QUANTO AO TIPO</vt:lpstr>
      <vt:lpstr>AUDITORIA AMBIENTAL QUANTO À EXECUÇÃO</vt:lpstr>
      <vt:lpstr>O PROFISSIONAL DE AUDITOR AMBIENTAL</vt:lpstr>
      <vt:lpstr>Slide 36</vt:lpstr>
      <vt:lpstr>Slide 37</vt:lpstr>
      <vt:lpstr>Slide 38</vt:lpstr>
      <vt:lpstr>NORMA BS 7750 Especificações para Sistemas de Gestão Ambiental</vt:lpstr>
      <vt:lpstr>NORMA BS 7750 Especificações para Sistemas de Gestão Ambiental</vt:lpstr>
      <vt:lpstr>EMAS  Eco-Management and Audit Scheme</vt:lpstr>
      <vt:lpstr>EMAS  Eco-Management and Audit Scheme</vt:lpstr>
      <vt:lpstr>EMAS  Eco-Management and Audit Scheme</vt:lpstr>
      <vt:lpstr>ISO  International Organization for Standardization</vt:lpstr>
      <vt:lpstr>ISO  International Organization for Standardization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ETAPAS DA AUDITORIA AMBIENTAL</vt:lpstr>
      <vt:lpstr>ATIVIDADES DE MITIGAÇÃO INCLUÍDAS EM REED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Instrumentos da Auditoria Ambiental</vt:lpstr>
      <vt:lpstr>Questionário de Auditoria Ambiental de Certificação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MBA – GESTÃO EM AUDITORIA, PERICIA E LICENCIAMENTO AMBIENTAL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CONCEITUAIS DO DIREITO TRIBUTÁRIO</dc:title>
  <dc:creator>Empresa</dc:creator>
  <cp:lastModifiedBy>Empresa</cp:lastModifiedBy>
  <cp:revision>271</cp:revision>
  <dcterms:created xsi:type="dcterms:W3CDTF">2011-02-08T02:22:21Z</dcterms:created>
  <dcterms:modified xsi:type="dcterms:W3CDTF">2012-03-15T20:48:11Z</dcterms:modified>
</cp:coreProperties>
</file>