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1" d="100"/>
          <a:sy n="61" d="100"/>
        </p:scale>
        <p:origin x="-778" y="3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923C8DD-D2A8-45B6-919B-72FDB8365B9B}" type="datetimeFigureOut">
              <a:rPr lang="en-NZ" smtClean="0"/>
              <a:t>7/12/2011</a:t>
            </a:fld>
            <a:endParaRPr lang="en-NZ"/>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NZ"/>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FE843BE-5BC5-4757-BAC3-50D1BD5DBA22}" type="slidenum">
              <a:rPr lang="en-NZ" smtClean="0"/>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23C8DD-D2A8-45B6-919B-72FDB8365B9B}" type="datetimeFigureOut">
              <a:rPr lang="en-NZ" smtClean="0"/>
              <a:t>7/12/2011</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FFE843BE-5BC5-4757-BAC3-50D1BD5DBA22}"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0923C8DD-D2A8-45B6-919B-72FDB8365B9B}" type="datetimeFigureOut">
              <a:rPr lang="en-NZ" smtClean="0"/>
              <a:t>7/12/2011</a:t>
            </a:fld>
            <a:endParaRPr lang="en-NZ"/>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NZ"/>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FE843BE-5BC5-4757-BAC3-50D1BD5DBA22}"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23C8DD-D2A8-45B6-919B-72FDB8365B9B}" type="datetimeFigureOut">
              <a:rPr lang="en-NZ" smtClean="0"/>
              <a:t>7/12/2011</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FFE843BE-5BC5-4757-BAC3-50D1BD5DBA22}"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923C8DD-D2A8-45B6-919B-72FDB8365B9B}" type="datetimeFigureOut">
              <a:rPr lang="en-NZ" smtClean="0"/>
              <a:t>7/12/2011</a:t>
            </a:fld>
            <a:endParaRPr lang="en-NZ"/>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NZ"/>
          </a:p>
        </p:txBody>
      </p:sp>
      <p:sp>
        <p:nvSpPr>
          <p:cNvPr id="6" name="Slide Number Placeholder 5"/>
          <p:cNvSpPr>
            <a:spLocks noGrp="1"/>
          </p:cNvSpPr>
          <p:nvPr>
            <p:ph type="sldNum" sz="quarter" idx="12"/>
          </p:nvPr>
        </p:nvSpPr>
        <p:spPr>
          <a:xfrm>
            <a:off x="6733952" y="6555112"/>
            <a:ext cx="588336" cy="228600"/>
          </a:xfrm>
        </p:spPr>
        <p:txBody>
          <a:bodyPr/>
          <a:lstStyle>
            <a:extLst/>
          </a:lstStyle>
          <a:p>
            <a:fld id="{FFE843BE-5BC5-4757-BAC3-50D1BD5DBA22}" type="slidenum">
              <a:rPr lang="en-NZ" smtClean="0"/>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923C8DD-D2A8-45B6-919B-72FDB8365B9B}" type="datetimeFigureOut">
              <a:rPr lang="en-NZ" smtClean="0"/>
              <a:t>7/12/2011</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FFE843BE-5BC5-4757-BAC3-50D1BD5DBA22}"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923C8DD-D2A8-45B6-919B-72FDB8365B9B}" type="datetimeFigureOut">
              <a:rPr lang="en-NZ" smtClean="0"/>
              <a:t>7/12/2011</a:t>
            </a:fld>
            <a:endParaRPr lang="en-NZ"/>
          </a:p>
        </p:txBody>
      </p:sp>
      <p:sp>
        <p:nvSpPr>
          <p:cNvPr id="8" name="Footer Placeholder 7"/>
          <p:cNvSpPr>
            <a:spLocks noGrp="1"/>
          </p:cNvSpPr>
          <p:nvPr>
            <p:ph type="ftr" sz="quarter" idx="11"/>
          </p:nvPr>
        </p:nvSpPr>
        <p:spPr/>
        <p:txBody>
          <a:bodyPr/>
          <a:lstStyle>
            <a:extLst/>
          </a:lstStyle>
          <a:p>
            <a:endParaRPr lang="en-NZ"/>
          </a:p>
        </p:txBody>
      </p:sp>
      <p:sp>
        <p:nvSpPr>
          <p:cNvPr id="9" name="Slide Number Placeholder 8"/>
          <p:cNvSpPr>
            <a:spLocks noGrp="1"/>
          </p:cNvSpPr>
          <p:nvPr>
            <p:ph type="sldNum" sz="quarter" idx="12"/>
          </p:nvPr>
        </p:nvSpPr>
        <p:spPr/>
        <p:txBody>
          <a:bodyPr/>
          <a:lstStyle>
            <a:extLst/>
          </a:lstStyle>
          <a:p>
            <a:fld id="{FFE843BE-5BC5-4757-BAC3-50D1BD5DBA22}"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923C8DD-D2A8-45B6-919B-72FDB8365B9B}" type="datetimeFigureOut">
              <a:rPr lang="en-NZ" smtClean="0"/>
              <a:t>7/12/2011</a:t>
            </a:fld>
            <a:endParaRPr lang="en-NZ"/>
          </a:p>
        </p:txBody>
      </p:sp>
      <p:sp>
        <p:nvSpPr>
          <p:cNvPr id="4" name="Footer Placeholder 3"/>
          <p:cNvSpPr>
            <a:spLocks noGrp="1"/>
          </p:cNvSpPr>
          <p:nvPr>
            <p:ph type="ftr" sz="quarter" idx="11"/>
          </p:nvPr>
        </p:nvSpPr>
        <p:spPr/>
        <p:txBody>
          <a:bodyPr/>
          <a:lstStyle>
            <a:extLst/>
          </a:lstStyle>
          <a:p>
            <a:endParaRPr lang="en-NZ"/>
          </a:p>
        </p:txBody>
      </p:sp>
      <p:sp>
        <p:nvSpPr>
          <p:cNvPr id="5" name="Slide Number Placeholder 4"/>
          <p:cNvSpPr>
            <a:spLocks noGrp="1"/>
          </p:cNvSpPr>
          <p:nvPr>
            <p:ph type="sldNum" sz="quarter" idx="12"/>
          </p:nvPr>
        </p:nvSpPr>
        <p:spPr/>
        <p:txBody>
          <a:bodyPr/>
          <a:lstStyle>
            <a:extLst/>
          </a:lstStyle>
          <a:p>
            <a:fld id="{FFE843BE-5BC5-4757-BAC3-50D1BD5DBA22}"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0923C8DD-D2A8-45B6-919B-72FDB8365B9B}" type="datetimeFigureOut">
              <a:rPr lang="en-NZ" smtClean="0"/>
              <a:t>7/12/2011</a:t>
            </a:fld>
            <a:endParaRPr lang="en-NZ"/>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NZ"/>
          </a:p>
        </p:txBody>
      </p:sp>
      <p:sp>
        <p:nvSpPr>
          <p:cNvPr id="4" name="Slide Number Placeholder 3"/>
          <p:cNvSpPr>
            <a:spLocks noGrp="1"/>
          </p:cNvSpPr>
          <p:nvPr>
            <p:ph type="sldNum" sz="quarter" idx="12"/>
          </p:nvPr>
        </p:nvSpPr>
        <p:spPr/>
        <p:txBody>
          <a:bodyPr/>
          <a:lstStyle>
            <a:extLst/>
          </a:lstStyle>
          <a:p>
            <a:fld id="{FFE843BE-5BC5-4757-BAC3-50D1BD5DBA22}"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923C8DD-D2A8-45B6-919B-72FDB8365B9B}" type="datetimeFigureOut">
              <a:rPr lang="en-NZ" smtClean="0"/>
              <a:t>7/12/2011</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FFE843BE-5BC5-4757-BAC3-50D1BD5DBA22}"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0923C8DD-D2A8-45B6-919B-72FDB8365B9B}" type="datetimeFigureOut">
              <a:rPr lang="en-NZ" smtClean="0"/>
              <a:t>7/12/2011</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FFE843BE-5BC5-4757-BAC3-50D1BD5DBA22}" type="slidenum">
              <a:rPr lang="en-NZ" smtClean="0"/>
              <a:t>‹#›</a:t>
            </a:fld>
            <a:endParaRPr lang="en-NZ"/>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923C8DD-D2A8-45B6-919B-72FDB8365B9B}" type="datetimeFigureOut">
              <a:rPr lang="en-NZ" smtClean="0"/>
              <a:t>7/12/2011</a:t>
            </a:fld>
            <a:endParaRPr lang="en-NZ"/>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NZ"/>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FE843BE-5BC5-4757-BAC3-50D1BD5DBA22}"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2.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5756752"/>
            <a:ext cx="5114778" cy="1101248"/>
          </a:xfrm>
        </p:spPr>
        <p:txBody>
          <a:bodyPr>
            <a:normAutofit lnSpcReduction="10000"/>
          </a:bodyPr>
          <a:lstStyle/>
          <a:p>
            <a:r>
              <a:rPr lang="en-NZ" dirty="0" smtClean="0"/>
              <a:t>By Chontelle Stewart, </a:t>
            </a:r>
          </a:p>
          <a:p>
            <a:r>
              <a:rPr lang="en-NZ" dirty="0" smtClean="0"/>
              <a:t>Alana Stilborn and</a:t>
            </a:r>
          </a:p>
          <a:p>
            <a:r>
              <a:rPr lang="en-NZ" dirty="0" smtClean="0"/>
              <a:t>Chelsea Miles</a:t>
            </a:r>
            <a:endParaRPr lang="en-NZ" dirty="0"/>
          </a:p>
        </p:txBody>
      </p:sp>
      <p:sp>
        <p:nvSpPr>
          <p:cNvPr id="5" name="Rectangle 4"/>
          <p:cNvSpPr/>
          <p:nvPr/>
        </p:nvSpPr>
        <p:spPr>
          <a:xfrm>
            <a:off x="251520" y="188640"/>
            <a:ext cx="4854214" cy="2800767"/>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Air </a:t>
            </a:r>
          </a:p>
          <a:p>
            <a:pPr algn="ctr"/>
            <a:r>
              <a:rPr lang="en-US" sz="8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Pollution</a:t>
            </a:r>
            <a:endParaRPr lang="en-US" sz="8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3314" name="Picture 2" descr="http://t1.gstatic.com/images?q=tbn:ANd9GcSqopZwSOZNDUiCgqpmySTfJgP_hk0VL9WRmJ8auqOxbUX6tK7G7A"/>
          <p:cNvPicPr>
            <a:picLocks noChangeAspect="1" noChangeArrowheads="1"/>
          </p:cNvPicPr>
          <p:nvPr/>
        </p:nvPicPr>
        <p:blipFill>
          <a:blip r:embed="rId2" cstate="print"/>
          <a:srcRect/>
          <a:stretch>
            <a:fillRect/>
          </a:stretch>
        </p:blipFill>
        <p:spPr bwMode="auto">
          <a:xfrm>
            <a:off x="6084168" y="332656"/>
            <a:ext cx="2466975" cy="1847851"/>
          </a:xfrm>
          <a:prstGeom prst="rect">
            <a:avLst/>
          </a:prstGeom>
          <a:noFill/>
        </p:spPr>
      </p:pic>
      <p:sp>
        <p:nvSpPr>
          <p:cNvPr id="7" name="TextBox 6"/>
          <p:cNvSpPr txBox="1"/>
          <p:nvPr/>
        </p:nvSpPr>
        <p:spPr>
          <a:xfrm>
            <a:off x="6516216" y="2276872"/>
            <a:ext cx="1440160" cy="461665"/>
          </a:xfrm>
          <a:prstGeom prst="rect">
            <a:avLst/>
          </a:prstGeom>
          <a:noFill/>
        </p:spPr>
        <p:txBody>
          <a:bodyPr wrap="square" rtlCol="0">
            <a:spAutoFit/>
          </a:bodyPr>
          <a:lstStyle/>
          <a:p>
            <a:pPr algn="ctr"/>
            <a:r>
              <a:rPr lang="en-NZ" sz="2400" b="1" dirty="0" smtClean="0">
                <a:solidFill>
                  <a:schemeClr val="accent2">
                    <a:lumMod val="60000"/>
                    <a:lumOff val="40000"/>
                  </a:schemeClr>
                </a:solidFill>
              </a:rPr>
              <a:t>Before</a:t>
            </a:r>
            <a:endParaRPr lang="en-NZ" sz="2400" b="1" dirty="0">
              <a:solidFill>
                <a:schemeClr val="accent2">
                  <a:lumMod val="60000"/>
                  <a:lumOff val="40000"/>
                </a:schemeClr>
              </a:solidFill>
            </a:endParaRPr>
          </a:p>
        </p:txBody>
      </p:sp>
      <p:pic>
        <p:nvPicPr>
          <p:cNvPr id="13316" name="Picture 4" descr="http://t3.gstatic.com/images?q=tbn:ANd9GcR5tiObW3sh8ibAItTgbVzpmnEiXvFcjOGXbd0Jorp2tlhUurUs"/>
          <p:cNvPicPr>
            <a:picLocks noChangeAspect="1" noChangeArrowheads="1"/>
          </p:cNvPicPr>
          <p:nvPr/>
        </p:nvPicPr>
        <p:blipFill>
          <a:blip r:embed="rId3" cstate="print"/>
          <a:srcRect/>
          <a:stretch>
            <a:fillRect/>
          </a:stretch>
        </p:blipFill>
        <p:spPr bwMode="auto">
          <a:xfrm>
            <a:off x="5940152" y="2924944"/>
            <a:ext cx="2686050" cy="1704975"/>
          </a:xfrm>
          <a:prstGeom prst="rect">
            <a:avLst/>
          </a:prstGeom>
          <a:noFill/>
        </p:spPr>
      </p:pic>
      <p:sp>
        <p:nvSpPr>
          <p:cNvPr id="9" name="TextBox 8"/>
          <p:cNvSpPr txBox="1"/>
          <p:nvPr/>
        </p:nvSpPr>
        <p:spPr>
          <a:xfrm>
            <a:off x="6516216" y="4869160"/>
            <a:ext cx="1512168" cy="523220"/>
          </a:xfrm>
          <a:prstGeom prst="rect">
            <a:avLst/>
          </a:prstGeom>
          <a:noFill/>
        </p:spPr>
        <p:txBody>
          <a:bodyPr wrap="square" rtlCol="0">
            <a:spAutoFit/>
          </a:bodyPr>
          <a:lstStyle/>
          <a:p>
            <a:pPr algn="ctr"/>
            <a:r>
              <a:rPr lang="en-NZ" sz="2800" b="1" dirty="0" smtClean="0">
                <a:solidFill>
                  <a:schemeClr val="accent2">
                    <a:lumMod val="60000"/>
                    <a:lumOff val="40000"/>
                  </a:schemeClr>
                </a:solidFill>
              </a:rPr>
              <a:t>After</a:t>
            </a:r>
            <a:endParaRPr lang="en-NZ" sz="2800" b="1"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7344816" cy="1196752"/>
          </a:xfrm>
        </p:spPr>
        <p:txBody>
          <a:bodyPr>
            <a:noAutofit/>
          </a:bodyPr>
          <a:lstStyle/>
          <a:p>
            <a:r>
              <a:rPr lang="en-NZ" sz="4000" dirty="0" smtClean="0">
                <a:ln w="28575">
                  <a:solidFill>
                    <a:schemeClr val="accent2">
                      <a:lumMod val="40000"/>
                      <a:lumOff val="60000"/>
                    </a:schemeClr>
                  </a:solidFill>
                </a:ln>
                <a:solidFill>
                  <a:srgbClr val="7030A0"/>
                </a:solidFill>
              </a:rPr>
              <a:t>What effects it has on earth </a:t>
            </a:r>
            <a:endParaRPr lang="en-NZ" sz="4000" dirty="0">
              <a:ln w="28575">
                <a:solidFill>
                  <a:schemeClr val="accent2">
                    <a:lumMod val="40000"/>
                    <a:lumOff val="60000"/>
                  </a:schemeClr>
                </a:solidFill>
              </a:ln>
              <a:solidFill>
                <a:srgbClr val="7030A0"/>
              </a:solidFill>
            </a:endParaRPr>
          </a:p>
        </p:txBody>
      </p:sp>
      <p:sp>
        <p:nvSpPr>
          <p:cNvPr id="3" name="TextBox 2"/>
          <p:cNvSpPr txBox="1"/>
          <p:nvPr/>
        </p:nvSpPr>
        <p:spPr>
          <a:xfrm>
            <a:off x="827584" y="1556792"/>
            <a:ext cx="6840760" cy="5078313"/>
          </a:xfrm>
          <a:prstGeom prst="rect">
            <a:avLst/>
          </a:prstGeom>
          <a:noFill/>
        </p:spPr>
        <p:txBody>
          <a:bodyPr wrap="square" rtlCol="0">
            <a:spAutoFit/>
          </a:bodyPr>
          <a:lstStyle/>
          <a:p>
            <a:r>
              <a:rPr lang="en-NZ" dirty="0" smtClean="0"/>
              <a:t>What effects it has on earth is it makes humans sick but what you don't know is that us humans is the one that causes air pollution with our petrol and smoke factories and a whole lot more here are some of our ideas that you can help us to stop air pollution:</a:t>
            </a:r>
          </a:p>
          <a:p>
            <a:pPr marL="342900" indent="-342900">
              <a:buAutoNum type="arabicPeriod"/>
            </a:pPr>
            <a:r>
              <a:rPr lang="en-NZ" dirty="0" smtClean="0"/>
              <a:t>Get some unemployed workers to go out and clean up the gardens and playground ect we will pay 12 dollars an hour. And also go out and deliver pamphlets on a weekly basis we will also pay you to do this. ( we make the pamphlets )</a:t>
            </a:r>
          </a:p>
          <a:p>
            <a:pPr marL="342900" indent="-342900">
              <a:buAutoNum type="arabicPeriod"/>
            </a:pPr>
            <a:r>
              <a:rPr lang="en-NZ" dirty="0" smtClean="0"/>
              <a:t>Shut down smoke factories.</a:t>
            </a:r>
          </a:p>
          <a:p>
            <a:pPr marL="342900" indent="-342900">
              <a:buAutoNum type="arabicPeriod"/>
            </a:pPr>
            <a:r>
              <a:rPr lang="en-NZ" dirty="0" smtClean="0"/>
              <a:t>Get every school to do a school clean up once a week</a:t>
            </a:r>
          </a:p>
          <a:p>
            <a:pPr marL="342900" indent="-342900">
              <a:buAutoNum type="arabicPeriod"/>
            </a:pPr>
            <a:r>
              <a:rPr lang="en-NZ" dirty="0" smtClean="0"/>
              <a:t>Invent plastic bags made out of recycled trash so then we don't pollute and it stops us from polluting.</a:t>
            </a:r>
          </a:p>
          <a:p>
            <a:pPr marL="342900" indent="-342900"/>
            <a:r>
              <a:rPr lang="en-NZ" dirty="0" smtClean="0"/>
              <a:t>5. Stop using diesel for cars fuel use something else so we can not pollute in fact don't use cars unless you live way out in the country.</a:t>
            </a:r>
          </a:p>
          <a:p>
            <a:pPr marL="342900" indent="-342900"/>
            <a:r>
              <a:rPr lang="en-NZ" dirty="0" smtClean="0"/>
              <a:t>SO GET OUT THERE AND HELP SAVE OUR COUNTRY !!!!!!!!!!!!!!!!!</a:t>
            </a:r>
          </a:p>
          <a:p>
            <a:pPr marL="342900" indent="-342900"/>
            <a:endParaRPr lang="en-NZ"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4400" dirty="0" smtClean="0">
                <a:ln w="28575">
                  <a:solidFill>
                    <a:schemeClr val="accent2">
                      <a:lumMod val="40000"/>
                      <a:lumOff val="60000"/>
                    </a:schemeClr>
                  </a:solidFill>
                </a:ln>
                <a:solidFill>
                  <a:srgbClr val="7030A0"/>
                </a:solidFill>
              </a:rPr>
              <a:t>Look at the difference </a:t>
            </a:r>
            <a:endParaRPr lang="en-NZ" sz="4400" dirty="0">
              <a:ln w="28575">
                <a:solidFill>
                  <a:schemeClr val="accent2">
                    <a:lumMod val="40000"/>
                    <a:lumOff val="60000"/>
                  </a:schemeClr>
                </a:solidFill>
              </a:ln>
              <a:solidFill>
                <a:srgbClr val="7030A0"/>
              </a:solidFill>
            </a:endParaRPr>
          </a:p>
        </p:txBody>
      </p:sp>
      <p:pic>
        <p:nvPicPr>
          <p:cNvPr id="14338" name="Picture 2" descr="http://t2.gstatic.com/images?q=tbn:ANd9GcQ6VsHKFh9aOWp_qW0VdqSOz1t92m7kdQ6325HkmjzJMZuM_rj_9w"/>
          <p:cNvPicPr>
            <a:picLocks noChangeAspect="1" noChangeArrowheads="1"/>
          </p:cNvPicPr>
          <p:nvPr/>
        </p:nvPicPr>
        <p:blipFill>
          <a:blip r:embed="rId2" cstate="print"/>
          <a:srcRect/>
          <a:stretch>
            <a:fillRect/>
          </a:stretch>
        </p:blipFill>
        <p:spPr bwMode="auto">
          <a:xfrm>
            <a:off x="467544" y="4653136"/>
            <a:ext cx="2619375" cy="1743076"/>
          </a:xfrm>
          <a:prstGeom prst="rect">
            <a:avLst/>
          </a:prstGeom>
          <a:noFill/>
          <a:ln w="76200">
            <a:solidFill>
              <a:srgbClr val="7030A0"/>
            </a:solidFill>
          </a:ln>
        </p:spPr>
      </p:pic>
      <p:sp>
        <p:nvSpPr>
          <p:cNvPr id="14340" name="AutoShape 4" descr="data:image/jpeg;base64,/9j/4AAQSkZJRgABAQAAAQABAAD/2wBDAAkGBwgHBgkIBwgKCgkLDRYPDQwMDRsUFRAWIB0iIiAdHx8kKDQsJCYxJx8fLT0tMTU3Ojo6Iys/RD84QzQ5Ojf/2wBDAQoKCg0MDRoPDxo3JR8lNzc3Nzc3Nzc3Nzc3Nzc3Nzc3Nzc3Nzc3Nzc3Nzc3Nzc3Nzc3Nzc3Nzc3Nzc3Nzc3Nzf/wAARCAB4ANgDASIAAhEBAxEB/8QAHAAAAgMBAQEBAAAAAAAAAAAABAUAAwYCAQcI/8QAQxAAAgEDAwEGAwUFBQUJAAAAAQIDAAQRBRIhMQYTIkFRYRRxgRUjMpGxM1KhwdFCYnKCkhZDROHwByQ0U1Rzg5Oi/8QAGQEAAwEBAQAAAAAAAAAAAAAAAAECAwQF/8QAJBEAAgICAgMAAgMBAAAAAAAAAAECEQMhBBITMVEFQRQiMkL/2gAMAwEAAhEDEQA/AG04LjIXGfKu3LLJt7rIPQimlpEJSNig5Pn5Ux+GjcDdkew4r0HJHIoiW2QNt+7KsD+dExmNZtpByBkk9KOuYE2gxgAL0oG6kjETAr94RjIqU7ZXpEJgeX74564OfOh5IQFJXrmhVY94uT1q+3YmVi7AJ55NbRVGUtldcy/gNWSHLnYoVfIVVLnYelX+iDpfwiva5QeEc179aYHhJD88AD+NeFuQciphQ+ceWea5BG70GaALRXuarZsORXQOaAPO7TduI5HSuq8YkEYAPrzXtAX9JUqV7gnop+WKBnlSqrq6gtF3XMqRD+8cULDrWmzAGO9hIPIy2OKVodMPqUIdUsB1u4v9Vefaun/+shHzenaDrL4GVKCOsaao5vYP9dc/bemZ/wDHQf6qVofSXwPqUubXdLX/AI2I/wCE5rkdodJP/Gxj5mnYqGdSgV1nTG6X0H1cCpStCNFp/wD3dlVsHPBGOlMXJQ7FQbcdd1AyyxxW7NKGYgZOFpfHqJbcw246bd3IrkezoSocSsAOelL7uMsMgnp1FKrrXHRyuOR7jFDHtC7HwRBiM5G4cY86tRE2GMhWYZ55riJyblgTxQn+0S4VpLRJM9NsnBPzFLNS7SN8VE1tYvBGDmRVbhhg8ZOfOtUzNxNLJgnPlVUw+7zispJ2qlUAIoBP72On0xV1h2ssLqEfE5t5OQxckjPs3pVt0iEmzTIcqNuT7AV0BkZPHzoSLUUkQNEodfJ1bINeNcbskqR9aSkiujCiPH9K5wB5dSKo3HuwQxIOcmvYSSB14IHNBJa37Rj7VYh45NVKdwbnyNdRMGzzjHU07A9uJo7aF5pZFRFGSzHAApRr3aGHStMiuEXfPcDNvE2QSv7589v6n6mqdaBkunudQ40ixRZXVT+3kJ8KfMnA+tYS/vrjWdTmvLjBklYAKDwgHCqB6AcVLZSSSthZ1nWr+Xdc3zlc5CR4jUfLaP8AnR0sidw013Fcyhf3tQlA/Wh0sntn7uTaHXg4OcHGf50whijljMU+xo2GGVxkGnWrE5/BKLeS4kMtvbXDp5Ab3H5+dRxJpKl5QsK46O4/Qmntj2Wh17Sw9r9nWkM4KxyyB5GUA46DgHjp5UW+kXnYzR3ureXSr0Wqgs0diVlYZAJLZ8hzn0Fc8siemjWGTo7T2NtPsPjNHtb1tLhjWaMPhml8/YvQtzZqhOLG04/uuf1eq4O1UuoWUVwJGw6g7Selctfwyrl7vaxz4ShP8atYMdXSKlzeQn/tgkyYziztAf8A2z/WuYbO5uMN8Paxx54cwDB/OrYUe4n2g+EcszLgUXf3h4SPAxwFXpTWDHL/AJK/m8iKtzdiq40bR2kMk9nE8h/EVBUE/LNCTaXoolRksYwB1Abg0RfJJCN9y4QHoM0rlu1B+7Ut7mtlDGlSRzuWSTtsbJbaZH+ytYh/GpSUX8w/CFH8alOofBU/p9G+1p5tz3KDcoxk55P60PczwTWndNJJBuOSCyk8U6m0+JlXcACDndjpSLWNLktLhXicZHLlD5HzFcLo6fYv1HVdRt5Uit5bmS3IGySK83Y9iCDiuJtXkitCbq1kmjC7vGwP1JxVOpbJ5MpI0dwBgumVZse468fnS2LWvgZZLHVsXFnOhRZgOUPnkDyP/OmtiaLLrUba/g22tqI5MYxE2xgTjn0P/XNJma+/BcajcyDPKyMScg9D+VCZ+DkkhckyWsxTOeJIm5Un38/83tTGwTvZmRss34om9fn9P404yT9g40VSEtgEHcc4pcm9JjvjYKfUcU+GLclwgZs+dEwgySqzRqq4yMjrVSkEVoE7NazNo94yJCJre4PiTByH8jWjftdndu02MIo87na+f8PPtXl98IsLIsa7woIYZyGHOcEcZrB6jMftBpBEqrnjaMkYrJS2V7VH0jRNai1fVIdKjtZYLiYMVzIHHA5zwKa28gkhJGeJNpBGCCOor5v2Iv2P/aDo0m8E98Y+D5MrA/rWs7XatPoGs3Frp0MFw9xc7liYPuUuMjAHBydxrSOXdGUsWlQ7hwVfPnkfzr2FwoYdQ3GfSstJrE8tktldzQ6feSORIyzj7vHrgk89Mc+9XrdrptrcaourG6NsvdpGqyBe/I8Gdw5/ePyrRZPhHjaFfb3UhJdJo8BAgs23ykH8UxHPz2g7f9VA6DZK0FxcyLkRp4cjqf8AoUlQEvudixPVmOSfcmtRpN3bppUkEk0aMwYKGPt/WmhZLSpFc0okYyMRlmY11HOi9SOtLppQG271IXjwtkVX36Dqy/nWl6IURM8N5BOV2XRRWO0RylRyc5GM4/KjBfa48bQ77hrd12vFcTF1YfWimuYx1kQf5q4NzHkfexj1JNc/gjd2bPI2qaGlhtgsYYtiAqOdufXNFW+budIokUHOSQOgpXA0cxCQTLKfRSetaa2gXTrXHWVhlj6VvGvSMGndsJup0giKKck9T5k1n767KJleZG4A/d96vuJ974znHNJruUyzE+nArWqVArbtnMs0kvM0jufVjVJqE1yTUvRqkdGpXOalIdH6IexBQ72Bz6Um1PSy0R7oHdg4PWtHIRJxk/lXChBG2QPQ5rzux1dGfINThjkkaOTckkR2nanPPIP61nr/AEp5AWUnu3UZQ8EYHWvqPaHTUa8WSzVSGQiQtxnpj9Kzs+lJOjRSu8TbsYHIx6/KiOxNNMxvZ7Q/tGeeK5uWWSBEUJ3Zbeh4BB9uKbR6XLbdyhALAnY2cAj0/MVoLmzOl2620G4TBfDISPEvGAaysNnqEzOVjYFDjeVwTnnzqk0tMlpvZRq8kMepOlkkpRiGG5TleOR+eeaLEqPbwyHvElVsENyCPyFFWdwrwy2d3tMrElXCgFDjHp6ikyTQLNOtxNtmRioBOeQP61GTK8ekrOrjcZZ7/sk0bSw+EaE9/lm25GFBIp2mpdm7GxiF5ozF1ADOLJZC3ucc1kA0EcEAVXR5FOdz5Kn16DrxxTrstJdnXIL23G60ZQqiXCk5AHOOnOaq17OZx90bLTo9NaKO8sdJig3gsjG3RHHl8xXz3tBqraxrKvp8H7NC8YkQBt4UqcH05r61cQYikAEQkKkDJbGffiviGvaRc6PDNFc3UdxLAq95JCGKksw4BIHpSi2pX+hpRcHb2Z2bT79Zu4MDd4ozt3Lnn2zX0HRNDtNQ06C2vozKHbv5OSMswwM48wvH1rMdn7axvbpDLDGZeWaQ4BwPf6U60ztDeW53xW9vtPRX3ZA9Dg4rV8nHC3Jl4Px/I5LrCraNvZ9hOzAVS2lxt/iZj/OmEfYrsuvTSLf+P9aRaH2wa6uEtLm3WKVwdjK2VJHl656n6VoDqmP3R8zSjNZV2g9GWfj5eNPx5Y0yxeyfZtMbdItvyNXroGhoAF0u1H+SgvtZzyApHsa5Oqyfuj8qfSX0y7jZNN0mL8GnWg/+IV7JBp6IWaztFRRknuVAH8Kz172iWyVWuSFB8lUsT8hmk2t9pF1bS1jsBNHDKSs0kqhTgdQuCetHj+j7sA1O8g1XVWu4I4obVAUgCoFyPNj86Rahc7mYqeD0oi4mVYQq456Y8hSe6ctx71141oxn7KWfbDJI3mMCloyTzR2oHZCkfrzQIOOa0kxRRYUUjkV5sT0rgyV5vNSalmxPSpVRepRoKP0owbd4QQT5il+opLFG6h3PmOOTTiJdxDc4xxXVxEsieIbSAcHNeOzv7GEtXknu3SV5MYzk9M+lMxpkDKryRqw52g8HH0p/8DGzDKAnHXHWvGtxlUdRgDOcVME4s0z5YZK6qjO3thbK6SMB4VGC3JA8qWX9vHcgrBEgYrlmQVpZrV5LiUblZeg3eQpPNZfAxyyhhheTj0FaWc1Iw1zo7d+zBVVmXJx0PvS1NGe6PffDI2QPvO6Un3OevlWvvxAYVuwdpIyFx5Y86RQaibeR45beMFTw6MSzfMZxV9qJSDND0wTvK14RiABOcZPyFaQJBDDGseEYcgkDg9cn61krjtELdESCBstk/X3phanUJytyIhFDIA+5mB+Qqdsr0HrqurTzSRzapb5Df2NnA9MAValpBdqUuJjmUH7wAZz+VXWVxCshe5s42Y+wyav1HUbYoqQIEb/CBTpkuSMlrHZtdLsprq0uS7glTvwBj04rOwz7IwreXU5rRdqtU7mw7pMM0hwaxMcNxcOzJaSkN+6R/Wubk45SaVHtfiuZHjRk/wBs7utXklwtvmIK2RID4vp6UumuC7Zllldif7UhP61ZPpmoWseZLSYrn8QXd+lAMChJdWDeZZSK78ShjglFHkcrPl5OVzyO2Fx3l1bN3lnd3EDjoUlI/h0rYdlO3ZmdLLWiodvClwOBnyDfP1rB7xnkSEeeEJ4oZ3CueQPQMP1FEslO0ZRx2tn1Xthdx3Nxa2Fu4aeXOdpyEUkcn8qElvoJroWNuZEt7aLu0dMeNh1J9qwtiXQGVWYFhgEGtHo9u0UTy4xuPh9au+yshro6DJ5s3kozwMAULJ4pAPU0RPta4dgOaGkU7hgZNdOK+uzGfvRTqme9Gem2gM84pxIYrlQJRtYDGRQ501SfDLWkk29ExlSF5rhjTP7Lz/vQK5+ys/74flU9WX3QrzUptFoxlOElyfYVKmmNTifovY0Mm8ONnmKIdhMnH4DS6KdpkAkRkQdcnPFdPcoriKA4A5wTXkHbovwEfCO3HrVxUbMtyTS1XmeXDOQPLw0cUmK5ccDpigQLcMmGGMe9Idbu4ns2iyCHBBIAyOKf3NoZ0YOpHHLdM1htUVY5/h4AzOoPJOKoRjNTu2dDGrHYPCBu8q4fQ7y/lEkartYBlJk4x7imf+zkl2N7sF82HTn5UdHaNp0G0zvIFGE3Hp7CqSv2KTr0eWGipJYkXbxRSDhmDZ+oq2VYrKJIbeZnRR1ZyeKCluGbIBYY61SN7tk7ifXrVpUQ5WWfEyq52HrViGeXJG5iPJRnFWW1g7yIH4U9STit/wBmNMhWHfKkWzkIvGT7k1TaQkrPmmoLZFbRLyOd3Mp3gYCgY4985rW6DFpEcA+4gT+7JHk/rWh1i304yqq28e5ehC5J9eayety7LgdzEg5wSUBJ/hVwnapkTjWzVRjR8cw2f/1H+tJ+0WlWl/cWsunRQ4VWWVIo8E5wQcefQ0kjmldMhYgfQxiqxqRRznu12n/ylp9Vd2TbofLptvYWw71FUY5Ypx9T0rMdp720itClvBG7SeHeYxgV7rmri4tLRTcFRubLDJx9KQwRyapPl5cRI20Enkj2FT2d1RuscFDu3v4AadYJPOQiLtUEkleM04MG1QoGMccCmYit7WNIY0C46kedeM0GOtdMYpHLJsStb4JOKoePxYFOXeLnGKBmt1ZiyHBrZEAYiC+Vd7MjC4ya77qfcFUb8nFaSxtLWzjR7mEl2x1pOdIaVmUltLhU34JX2FU7X27h+VfRE060ucs0GA3AwcYqu80ezigI2DPqBWflRfRmMtZmghUqpLEZJqU5trQNJ3QT5VKG0FG9utYXTpFgmDFX4QgV58ZOksbxxB+mMjpXC6cZZEE4JIB5Pl9aJ+zGghWNbhhF1ycZNeWdoZYXiys7OytxgBR50fZTvJ+1cc8hR1HzrL2Vo1pNI3euoJ8Ks3NMNOvZLaVgSJZG6Bl5ApAP7gnu2xjaBkE+tZldFjk1Y3MuSoHi9/atLFvcbpBwfKuZo1jBkVAfMimABdWFrdxFUgQOeh2Vhu0el3lm6gR7oT5/umt7cXEsBQr0J5XHWlN/JJqapC2UjDbjxycVadEtWfNnkIk24OfPIpzp1ncJAZ0QFHHBb+lPjopefY6qcYIwPKi7m2kQNFHF92QCARgD2q3IjqZ+eKaHbuXxn08q7tZiJl73vETzKseabyWDQafkrulwT61nLiG8JAYMuRu8J/WhNMHo0K3UQkgkzgElcsegqah8F3bzbkZVbkKQST6Dms5d3j2+kFl4nV9qhwT1ojTdME9qZbgMIj4gAec/OobplV2QA/afRix3RPlTj9n0/wD3Q03aPRroPb2sbfESqVjzH/aI4/tmlt92Oa7uZmsJyykksc42n096803sldWkq3MiKXjAGVGc1Xld0Lxol3aTRtCkkR8IAA8zmiGtlWAKoMMyMCVB6U9SYWc8Mm0CWJg6ZGfF8qUaxqM95qTXl0yh2ODtXAwPaqUh9dAc87xY3sSaGa5OOpp3NbwXVuHBySOvlSGaAtIyR5OPSunDlvTOeeOifF+9EQTo65dsfzpaLWV5e7AOf5U2js1NsrJGGI/smtpTSJjjbDbG4jDqSBtz1pq15EXRiY3cdFYYpP8AA3U0CzC3EEfuRuP5eVT4CUKsrxnYD4Sc5P8AOsJZEzeOJmrt3umjLlFCnyzTAWouLYd358Nmkuj2V3cEGTcIwBtBatRaRNb4iVvpWEsnwvxiJbdLd28OJWOOualOr6waYllG1ieuORUprIHjNFHbrnIXPGOfSq/hFbCyDCg+tSpXOWUarYpOE2qMg8N51TpOmtbSuyhSxbJJ6mpUpiHbc8HIquQ7Y8sPPipUpDK5lSWLBGCPED70t+BRphKrMjKeV4walSmIPitwqgKAzHrxzRscSxJtHJ8zUqUgYBf3PLQRgHw5ak83c5CzLgnjp1qVKoTBdY0u1mt4/iH2xI275Ggo7m2cBLadSmcHnJ4qVKmXspAemsl3fyiExooJ3K2AafsBBIsagHf1qVKEAl1NkzvVIxIAfLJrPw6FPeFSGBZmx4vOpUqhD2DRo7WzjgeLwqx7zbySfLFEpptlJKj28DRsUw/P61KlFuwpM6bstZzIskYCSdTjpSu10Z7e9Jdi0W8kflxUqU+zBJD7uFaLuohgEYJrmGzhijARULBssScc1KlIuIfp1oFllkBULId2zPQ58qYQWoEucCpUpCZdKgQA4GT0qVKlCYj/2Q=="/>
          <p:cNvSpPr>
            <a:spLocks noChangeAspect="1" noChangeArrowheads="1"/>
          </p:cNvSpPr>
          <p:nvPr/>
        </p:nvSpPr>
        <p:spPr bwMode="auto">
          <a:xfrm>
            <a:off x="63500" y="-469900"/>
            <a:ext cx="1704975" cy="952500"/>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4342" name="AutoShape 6" descr="data:image/jpeg;base64,/9j/4AAQSkZJRgABAQAAAQABAAD/2wBDAAkGBwgHBgkIBwgKCgkLDRYPDQwMDRsUFRAWIB0iIiAdHx8kKDQsJCYxJx8fLT0tMTU3Ojo6Iys/RD84QzQ5Ojf/2wBDAQoKCg0MDRoPDxo3JR8lNzc3Nzc3Nzc3Nzc3Nzc3Nzc3Nzc3Nzc3Nzc3Nzc3Nzc3Nzc3Nzc3Nzc3Nzc3Nzc3Nzf/wAARCAB4ANgDASIAAhEBAxEB/8QAHAAAAgMBAQEBAAAAAAAAAAAABAUAAwYCAQcI/8QAQxAAAgEDAwEGAwUFBQUJAAAAAQIDAAQRBRIhMQYTIkFRYRRxgRUjMpGxM1KhwdFCYnKCkhZDROHwByQ0U1Rzg5Oi/8QAGQEAAwEBAQAAAAAAAAAAAAAAAAECAwQF/8QAJBEAAgICAgMAAgMBAAAAAAAAAAECEQMhBBITMVEFQRQiMkL/2gAMAwEAAhEDEQA/AG04LjIXGfKu3LLJt7rIPQimlpEJSNig5Pn5Ux+GjcDdkew4r0HJHIoiW2QNt+7KsD+dExmNZtpByBkk9KOuYE2gxgAL0oG6kjETAr94RjIqU7ZXpEJgeX74564OfOh5IQFJXrmhVY94uT1q+3YmVi7AJ55NbRVGUtldcy/gNWSHLnYoVfIVVLnYelX+iDpfwiva5QeEc179aYHhJD88AD+NeFuQciphQ+ceWea5BG70GaALRXuarZsORXQOaAPO7TduI5HSuq8YkEYAPrzXtAX9JUqV7gnop+WKBnlSqrq6gtF3XMqRD+8cULDrWmzAGO9hIPIy2OKVodMPqUIdUsB1u4v9Vefaun/+shHzenaDrL4GVKCOsaao5vYP9dc/bemZ/wDHQf6qVofSXwPqUubXdLX/AI2I/wCE5rkdodJP/Gxj5mnYqGdSgV1nTG6X0H1cCpStCNFp/wD3dlVsHPBGOlMXJQ7FQbcdd1AyyxxW7NKGYgZOFpfHqJbcw246bd3IrkezoSocSsAOelL7uMsMgnp1FKrrXHRyuOR7jFDHtC7HwRBiM5G4cY86tRE2GMhWYZ55riJyblgTxQn+0S4VpLRJM9NsnBPzFLNS7SN8VE1tYvBGDmRVbhhg8ZOfOtUzNxNLJgnPlVUw+7zispJ2qlUAIoBP72On0xV1h2ssLqEfE5t5OQxckjPs3pVt0iEmzTIcqNuT7AV0BkZPHzoSLUUkQNEodfJ1bINeNcbskqR9aSkiujCiPH9K5wB5dSKo3HuwQxIOcmvYSSB14IHNBJa37Rj7VYh45NVKdwbnyNdRMGzzjHU07A9uJo7aF5pZFRFGSzHAApRr3aGHStMiuEXfPcDNvE2QSv7589v6n6mqdaBkunudQ40ixRZXVT+3kJ8KfMnA+tYS/vrjWdTmvLjBklYAKDwgHCqB6AcVLZSSSthZ1nWr+Xdc3zlc5CR4jUfLaP8AnR0sidw013Fcyhf3tQlA/Wh0sntn7uTaHXg4OcHGf50whijljMU+xo2GGVxkGnWrE5/BKLeS4kMtvbXDp5Ab3H5+dRxJpKl5QsK46O4/Qmntj2Wh17Sw9r9nWkM4KxyyB5GUA46DgHjp5UW+kXnYzR3ureXSr0Wqgs0diVlYZAJLZ8hzn0Fc8siemjWGTo7T2NtPsPjNHtb1tLhjWaMPhml8/YvQtzZqhOLG04/uuf1eq4O1UuoWUVwJGw6g7Selctfwyrl7vaxz4ShP8atYMdXSKlzeQn/tgkyYziztAf8A2z/WuYbO5uMN8Paxx54cwDB/OrYUe4n2g+EcszLgUXf3h4SPAxwFXpTWDHL/AJK/m8iKtzdiq40bR2kMk9nE8h/EVBUE/LNCTaXoolRksYwB1Abg0RfJJCN9y4QHoM0rlu1B+7Ut7mtlDGlSRzuWSTtsbJbaZH+ytYh/GpSUX8w/CFH8alOofBU/p9G+1p5tz3KDcoxk55P60PczwTWndNJJBuOSCyk8U6m0+JlXcACDndjpSLWNLktLhXicZHLlD5HzFcLo6fYv1HVdRt5Uit5bmS3IGySK83Y9iCDiuJtXkitCbq1kmjC7vGwP1JxVOpbJ5MpI0dwBgumVZse468fnS2LWvgZZLHVsXFnOhRZgOUPnkDyP/OmtiaLLrUba/g22tqI5MYxE2xgTjn0P/XNJma+/BcajcyDPKyMScg9D+VCZ+DkkhckyWsxTOeJIm5Un38/83tTGwTvZmRss34om9fn9P404yT9g40VSEtgEHcc4pcm9JjvjYKfUcU+GLclwgZs+dEwgySqzRqq4yMjrVSkEVoE7NazNo94yJCJre4PiTByH8jWjftdndu02MIo87na+f8PPtXl98IsLIsa7woIYZyGHOcEcZrB6jMftBpBEqrnjaMkYrJS2V7VH0jRNai1fVIdKjtZYLiYMVzIHHA5zwKa28gkhJGeJNpBGCCOor5v2Iv2P/aDo0m8E98Y+D5MrA/rWs7XatPoGs3Frp0MFw9xc7liYPuUuMjAHBydxrSOXdGUsWlQ7hwVfPnkfzr2FwoYdQ3GfSstJrE8tktldzQ6feSORIyzj7vHrgk89Mc+9XrdrptrcaourG6NsvdpGqyBe/I8Gdw5/ePyrRZPhHjaFfb3UhJdJo8BAgs23ykH8UxHPz2g7f9VA6DZK0FxcyLkRp4cjqf8AoUlQEvudixPVmOSfcmtRpN3bppUkEk0aMwYKGPt/WmhZLSpFc0okYyMRlmY11HOi9SOtLppQG271IXjwtkVX36Dqy/nWl6IURM8N5BOV2XRRWO0RylRyc5GM4/KjBfa48bQ77hrd12vFcTF1YfWimuYx1kQf5q4NzHkfexj1JNc/gjd2bPI2qaGlhtgsYYtiAqOdufXNFW+budIokUHOSQOgpXA0cxCQTLKfRSetaa2gXTrXHWVhlj6VvGvSMGndsJup0giKKck9T5k1n767KJleZG4A/d96vuJ974znHNJruUyzE+nArWqVArbtnMs0kvM0jufVjVJqE1yTUvRqkdGpXOalIdH6IexBQ72Bz6Um1PSy0R7oHdg4PWtHIRJxk/lXChBG2QPQ5rzux1dGfINThjkkaOTckkR2nanPPIP61nr/AEp5AWUnu3UZQ8EYHWvqPaHTUa8WSzVSGQiQtxnpj9Kzs+lJOjRSu8TbsYHIx6/KiOxNNMxvZ7Q/tGeeK5uWWSBEUJ3Zbeh4BB9uKbR6XLbdyhALAnY2cAj0/MVoLmzOl2620G4TBfDISPEvGAaysNnqEzOVjYFDjeVwTnnzqk0tMlpvZRq8kMepOlkkpRiGG5TleOR+eeaLEqPbwyHvElVsENyCPyFFWdwrwy2d3tMrElXCgFDjHp6ikyTQLNOtxNtmRioBOeQP61GTK8ekrOrjcZZ7/sk0bSw+EaE9/lm25GFBIp2mpdm7GxiF5ozF1ADOLJZC3ucc1kA0EcEAVXR5FOdz5Kn16DrxxTrstJdnXIL23G60ZQqiXCk5AHOOnOaq17OZx90bLTo9NaKO8sdJig3gsjG3RHHl8xXz3tBqraxrKvp8H7NC8YkQBt4UqcH05r61cQYikAEQkKkDJbGffiviGvaRc6PDNFc3UdxLAq95JCGKksw4BIHpSi2pX+hpRcHb2Z2bT79Zu4MDd4ozt3Lnn2zX0HRNDtNQ06C2vozKHbv5OSMswwM48wvH1rMdn7axvbpDLDGZeWaQ4BwPf6U60ztDeW53xW9vtPRX3ZA9Dg4rV8nHC3Jl4Px/I5LrCraNvZ9hOzAVS2lxt/iZj/OmEfYrsuvTSLf+P9aRaH2wa6uEtLm3WKVwdjK2VJHl656n6VoDqmP3R8zSjNZV2g9GWfj5eNPx5Y0yxeyfZtMbdItvyNXroGhoAF0u1H+SgvtZzyApHsa5Oqyfuj8qfSX0y7jZNN0mL8GnWg/+IV7JBp6IWaztFRRknuVAH8Kz172iWyVWuSFB8lUsT8hmk2t9pF1bS1jsBNHDKSs0kqhTgdQuCetHj+j7sA1O8g1XVWu4I4obVAUgCoFyPNj86Rahc7mYqeD0oi4mVYQq456Y8hSe6ctx71141oxn7KWfbDJI3mMCloyTzR2oHZCkfrzQIOOa0kxRRYUUjkV5sT0rgyV5vNSalmxPSpVRepRoKP0owbd4QQT5il+opLFG6h3PmOOTTiJdxDc4xxXVxEsieIbSAcHNeOzv7GEtXknu3SV5MYzk9M+lMxpkDKryRqw52g8HH0p/8DGzDKAnHXHWvGtxlUdRgDOcVME4s0z5YZK6qjO3thbK6SMB4VGC3JA8qWX9vHcgrBEgYrlmQVpZrV5LiUblZeg3eQpPNZfAxyyhhheTj0FaWc1Iw1zo7d+zBVVmXJx0PvS1NGe6PffDI2QPvO6Un3OevlWvvxAYVuwdpIyFx5Y86RQaibeR45beMFTw6MSzfMZxV9qJSDND0wTvK14RiABOcZPyFaQJBDDGseEYcgkDg9cn61krjtELdESCBstk/X3phanUJytyIhFDIA+5mB+Qqdsr0HrqurTzSRzapb5Df2NnA9MAValpBdqUuJjmUH7wAZz+VXWVxCshe5s42Y+wyav1HUbYoqQIEb/CBTpkuSMlrHZtdLsprq0uS7glTvwBj04rOwz7IwreXU5rRdqtU7mw7pMM0hwaxMcNxcOzJaSkN+6R/Wubk45SaVHtfiuZHjRk/wBs7utXklwtvmIK2RID4vp6UumuC7Zllldif7UhP61ZPpmoWseZLSYrn8QXd+lAMChJdWDeZZSK78ShjglFHkcrPl5OVzyO2Fx3l1bN3lnd3EDjoUlI/h0rYdlO3ZmdLLWiodvClwOBnyDfP1rB7xnkSEeeEJ4oZ3CueQPQMP1FEslO0ZRx2tn1Xthdx3Nxa2Fu4aeXOdpyEUkcn8qElvoJroWNuZEt7aLu0dMeNh1J9qwtiXQGVWYFhgEGtHo9u0UTy4xuPh9au+yshro6DJ5s3kozwMAULJ4pAPU0RPta4dgOaGkU7hgZNdOK+uzGfvRTqme9Gem2gM84pxIYrlQJRtYDGRQ501SfDLWkk29ExlSF5rhjTP7Lz/vQK5+ys/74flU9WX3QrzUptFoxlOElyfYVKmmNTifovY0Mm8ONnmKIdhMnH4DS6KdpkAkRkQdcnPFdPcoriKA4A5wTXkHbovwEfCO3HrVxUbMtyTS1XmeXDOQPLw0cUmK5ccDpigQLcMmGGMe9Idbu4ns2iyCHBBIAyOKf3NoZ0YOpHHLdM1htUVY5/h4AzOoPJOKoRjNTu2dDGrHYPCBu8q4fQ7y/lEkartYBlJk4x7imf+zkl2N7sF82HTn5UdHaNp0G0zvIFGE3Hp7CqSv2KTr0eWGipJYkXbxRSDhmDZ+oq2VYrKJIbeZnRR1ZyeKCluGbIBYY61SN7tk7ifXrVpUQ5WWfEyq52HrViGeXJG5iPJRnFWW1g7yIH4U9STit/wBmNMhWHfKkWzkIvGT7k1TaQkrPmmoLZFbRLyOd3Mp3gYCgY4985rW6DFpEcA+4gT+7JHk/rWh1i304yqq28e5ehC5J9eayety7LgdzEg5wSUBJ/hVwnapkTjWzVRjR8cw2f/1H+tJ+0WlWl/cWsunRQ4VWWVIo8E5wQcefQ0kjmldMhYgfQxiqxqRRznu12n/ylp9Vd2TbofLptvYWw71FUY5Ypx9T0rMdp720itClvBG7SeHeYxgV7rmri4tLRTcFRubLDJx9KQwRyapPl5cRI20Enkj2FT2d1RuscFDu3v4AadYJPOQiLtUEkleM04MG1QoGMccCmYit7WNIY0C46kedeM0GOtdMYpHLJsStb4JOKoePxYFOXeLnGKBmt1ZiyHBrZEAYiC+Vd7MjC4ya77qfcFUb8nFaSxtLWzjR7mEl2x1pOdIaVmUltLhU34JX2FU7X27h+VfRE060ucs0GA3AwcYqu80ezigI2DPqBWflRfRmMtZmghUqpLEZJqU5trQNJ3QT5VKG0FG9utYXTpFgmDFX4QgV58ZOksbxxB+mMjpXC6cZZEE4JIB5Pl9aJ+zGghWNbhhF1ycZNeWdoZYXiys7OytxgBR50fZTvJ+1cc8hR1HzrL2Vo1pNI3euoJ8Ks3NMNOvZLaVgSJZG6Bl5ApAP7gnu2xjaBkE+tZldFjk1Y3MuSoHi9/atLFvcbpBwfKuZo1jBkVAfMimABdWFrdxFUgQOeh2Vhu0el3lm6gR7oT5/umt7cXEsBQr0J5XHWlN/JJqapC2UjDbjxycVadEtWfNnkIk24OfPIpzp1ncJAZ0QFHHBb+lPjopefY6qcYIwPKi7m2kQNFHF92QCARgD2q3IjqZ+eKaHbuXxn08q7tZiJl73vETzKseabyWDQafkrulwT61nLiG8JAYMuRu8J/WhNMHo0K3UQkgkzgElcsegqah8F3bzbkZVbkKQST6Dms5d3j2+kFl4nV9qhwT1ojTdME9qZbgMIj4gAec/OobplV2QA/afRix3RPlTj9n0/wD3Q03aPRroPb2sbfESqVjzH/aI4/tmlt92Oa7uZmsJyykksc42n096803sldWkq3MiKXjAGVGc1Xld0Lxol3aTRtCkkR8IAA8zmiGtlWAKoMMyMCVB6U9SYWc8Mm0CWJg6ZGfF8qUaxqM95qTXl0yh2ODtXAwPaqUh9dAc87xY3sSaGa5OOpp3NbwXVuHBySOvlSGaAtIyR5OPSunDlvTOeeOifF+9EQTo65dsfzpaLWV5e7AOf5U2js1NsrJGGI/smtpTSJjjbDbG4jDqSBtz1pq15EXRiY3cdFYYpP8AA3U0CzC3EEfuRuP5eVT4CUKsrxnYD4Sc5P8AOsJZEzeOJmrt3umjLlFCnyzTAWouLYd358Nmkuj2V3cEGTcIwBtBatRaRNb4iVvpWEsnwvxiJbdLd28OJWOOualOr6waYllG1ieuORUprIHjNFHbrnIXPGOfSq/hFbCyDCg+tSpXOWUarYpOE2qMg8N51TpOmtbSuyhSxbJJ6mpUpiHbc8HIquQ7Y8sPPipUpDK5lSWLBGCPED70t+BRphKrMjKeV4walSmIPitwqgKAzHrxzRscSxJtHJ8zUqUgYBf3PLQRgHw5ak83c5CzLgnjp1qVKoTBdY0u1mt4/iH2xI275Ggo7m2cBLadSmcHnJ4qVKmXspAemsl3fyiExooJ3K2AafsBBIsagHf1qVKEAl1NkzvVIxIAfLJrPw6FPeFSGBZmx4vOpUqhD2DRo7WzjgeLwqx7zbySfLFEpptlJKj28DRsUw/P61KlFuwpM6bstZzIskYCSdTjpSu10Z7e9Jdi0W8kflxUqU+zBJD7uFaLuohgEYJrmGzhijARULBssScc1KlIuIfp1oFllkBULId2zPQ58qYQWoEucCpUpCZdKgQA4GT0qVKlCYj/2Q=="/>
          <p:cNvSpPr>
            <a:spLocks noChangeAspect="1" noChangeArrowheads="1"/>
          </p:cNvSpPr>
          <p:nvPr/>
        </p:nvSpPr>
        <p:spPr bwMode="auto">
          <a:xfrm>
            <a:off x="63500" y="-469900"/>
            <a:ext cx="1704975" cy="952500"/>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4344" name="AutoShape 8" descr="data:image/jpeg;base64,/9j/4AAQSkZJRgABAQAAAQABAAD/2wBDAAkGBwgHBgkIBwgKCgkLDRYPDQwMDRsUFRAWIB0iIiAdHx8kKDQsJCYxJx8fLT0tMTU3Ojo6Iys/RD84QzQ5Ojf/2wBDAQoKCg0MDRoPDxo3JR8lNzc3Nzc3Nzc3Nzc3Nzc3Nzc3Nzc3Nzc3Nzc3Nzc3Nzc3Nzc3Nzc3Nzc3Nzc3Nzc3Nzf/wAARCAB4ANgDASIAAhEBAxEB/8QAHAAAAgMBAQEBAAAAAAAAAAAABAUAAwYCAQcI/8QAQxAAAgEDAwEGAwUFBQUJAAAAAQIDAAQRBRIhMQYTIkFRYRRxgRUjMpGxM1KhwdFCYnKCkhZDROHwByQ0U1Rzg5Oi/8QAGQEAAwEBAQAAAAAAAAAAAAAAAAECAwQF/8QAJBEAAgICAgMAAgMBAAAAAAAAAAECEQMhBBITMVEFQRQiMkL/2gAMAwEAAhEDEQA/AG04LjIXGfKu3LLJt7rIPQimlpEJSNig5Pn5Ux+GjcDdkew4r0HJHIoiW2QNt+7KsD+dExmNZtpByBkk9KOuYE2gxgAL0oG6kjETAr94RjIqU7ZXpEJgeX74564OfOh5IQFJXrmhVY94uT1q+3YmVi7AJ55NbRVGUtldcy/gNWSHLnYoVfIVVLnYelX+iDpfwiva5QeEc179aYHhJD88AD+NeFuQciphQ+ceWea5BG70GaALRXuarZsORXQOaAPO7TduI5HSuq8YkEYAPrzXtAX9JUqV7gnop+WKBnlSqrq6gtF3XMqRD+8cULDrWmzAGO9hIPIy2OKVodMPqUIdUsB1u4v9Vefaun/+shHzenaDrL4GVKCOsaao5vYP9dc/bemZ/wDHQf6qVofSXwPqUubXdLX/AI2I/wCE5rkdodJP/Gxj5mnYqGdSgV1nTG6X0H1cCpStCNFp/wD3dlVsHPBGOlMXJQ7FQbcdd1AyyxxW7NKGYgZOFpfHqJbcw246bd3IrkezoSocSsAOelL7uMsMgnp1FKrrXHRyuOR7jFDHtC7HwRBiM5G4cY86tRE2GMhWYZ55riJyblgTxQn+0S4VpLRJM9NsnBPzFLNS7SN8VE1tYvBGDmRVbhhg8ZOfOtUzNxNLJgnPlVUw+7zispJ2qlUAIoBP72On0xV1h2ssLqEfE5t5OQxckjPs3pVt0iEmzTIcqNuT7AV0BkZPHzoSLUUkQNEodfJ1bINeNcbskqR9aSkiujCiPH9K5wB5dSKo3HuwQxIOcmvYSSB14IHNBJa37Rj7VYh45NVKdwbnyNdRMGzzjHU07A9uJo7aF5pZFRFGSzHAApRr3aGHStMiuEXfPcDNvE2QSv7589v6n6mqdaBkunudQ40ixRZXVT+3kJ8KfMnA+tYS/vrjWdTmvLjBklYAKDwgHCqB6AcVLZSSSthZ1nWr+Xdc3zlc5CR4jUfLaP8AnR0sidw013Fcyhf3tQlA/Wh0sntn7uTaHXg4OcHGf50whijljMU+xo2GGVxkGnWrE5/BKLeS4kMtvbXDp5Ab3H5+dRxJpKl5QsK46O4/Qmntj2Wh17Sw9r9nWkM4KxyyB5GUA46DgHjp5UW+kXnYzR3ureXSr0Wqgs0diVlYZAJLZ8hzn0Fc8siemjWGTo7T2NtPsPjNHtb1tLhjWaMPhml8/YvQtzZqhOLG04/uuf1eq4O1UuoWUVwJGw6g7Selctfwyrl7vaxz4ShP8atYMdXSKlzeQn/tgkyYziztAf8A2z/WuYbO5uMN8Paxx54cwDB/OrYUe4n2g+EcszLgUXf3h4SPAxwFXpTWDHL/AJK/m8iKtzdiq40bR2kMk9nE8h/EVBUE/LNCTaXoolRksYwB1Abg0RfJJCN9y4QHoM0rlu1B+7Ut7mtlDGlSRzuWSTtsbJbaZH+ytYh/GpSUX8w/CFH8alOofBU/p9G+1p5tz3KDcoxk55P60PczwTWndNJJBuOSCyk8U6m0+JlXcACDndjpSLWNLktLhXicZHLlD5HzFcLo6fYv1HVdRt5Uit5bmS3IGySK83Y9iCDiuJtXkitCbq1kmjC7vGwP1JxVOpbJ5MpI0dwBgumVZse468fnS2LWvgZZLHVsXFnOhRZgOUPnkDyP/OmtiaLLrUba/g22tqI5MYxE2xgTjn0P/XNJma+/BcajcyDPKyMScg9D+VCZ+DkkhckyWsxTOeJIm5Un38/83tTGwTvZmRss34om9fn9P404yT9g40VSEtgEHcc4pcm9JjvjYKfUcU+GLclwgZs+dEwgySqzRqq4yMjrVSkEVoE7NazNo94yJCJre4PiTByH8jWjftdndu02MIo87na+f8PPtXl98IsLIsa7woIYZyGHOcEcZrB6jMftBpBEqrnjaMkYrJS2V7VH0jRNai1fVIdKjtZYLiYMVzIHHA5zwKa28gkhJGeJNpBGCCOor5v2Iv2P/aDo0m8E98Y+D5MrA/rWs7XatPoGs3Frp0MFw9xc7liYPuUuMjAHBydxrSOXdGUsWlQ7hwVfPnkfzr2FwoYdQ3GfSstJrE8tktldzQ6feSORIyzj7vHrgk89Mc+9XrdrptrcaourG6NsvdpGqyBe/I8Gdw5/ePyrRZPhHjaFfb3UhJdJo8BAgs23ykH8UxHPz2g7f9VA6DZK0FxcyLkRp4cjqf8AoUlQEvudixPVmOSfcmtRpN3bppUkEk0aMwYKGPt/WmhZLSpFc0okYyMRlmY11HOi9SOtLppQG271IXjwtkVX36Dqy/nWl6IURM8N5BOV2XRRWO0RylRyc5GM4/KjBfa48bQ77hrd12vFcTF1YfWimuYx1kQf5q4NzHkfexj1JNc/gjd2bPI2qaGlhtgsYYtiAqOdufXNFW+budIokUHOSQOgpXA0cxCQTLKfRSetaa2gXTrXHWVhlj6VvGvSMGndsJup0giKKck9T5k1n767KJleZG4A/d96vuJ974znHNJruUyzE+nArWqVArbtnMs0kvM0jufVjVJqE1yTUvRqkdGpXOalIdH6IexBQ72Bz6Um1PSy0R7oHdg4PWtHIRJxk/lXChBG2QPQ5rzux1dGfINThjkkaOTckkR2nanPPIP61nr/AEp5AWUnu3UZQ8EYHWvqPaHTUa8WSzVSGQiQtxnpj9Kzs+lJOjRSu8TbsYHIx6/KiOxNNMxvZ7Q/tGeeK5uWWSBEUJ3Zbeh4BB9uKbR6XLbdyhALAnY2cAj0/MVoLmzOl2620G4TBfDISPEvGAaysNnqEzOVjYFDjeVwTnnzqk0tMlpvZRq8kMepOlkkpRiGG5TleOR+eeaLEqPbwyHvElVsENyCPyFFWdwrwy2d3tMrElXCgFDjHp6ikyTQLNOtxNtmRioBOeQP61GTK8ekrOrjcZZ7/sk0bSw+EaE9/lm25GFBIp2mpdm7GxiF5ozF1ADOLJZC3ucc1kA0EcEAVXR5FOdz5Kn16DrxxTrstJdnXIL23G60ZQqiXCk5AHOOnOaq17OZx90bLTo9NaKO8sdJig3gsjG3RHHl8xXz3tBqraxrKvp8H7NC8YkQBt4UqcH05r61cQYikAEQkKkDJbGffiviGvaRc6PDNFc3UdxLAq95JCGKksw4BIHpSi2pX+hpRcHb2Z2bT79Zu4MDd4ozt3Lnn2zX0HRNDtNQ06C2vozKHbv5OSMswwM48wvH1rMdn7axvbpDLDGZeWaQ4BwPf6U60ztDeW53xW9vtPRX3ZA9Dg4rV8nHC3Jl4Px/I5LrCraNvZ9hOzAVS2lxt/iZj/OmEfYrsuvTSLf+P9aRaH2wa6uEtLm3WKVwdjK2VJHl656n6VoDqmP3R8zSjNZV2g9GWfj5eNPx5Y0yxeyfZtMbdItvyNXroGhoAF0u1H+SgvtZzyApHsa5Oqyfuj8qfSX0y7jZNN0mL8GnWg/+IV7JBp6IWaztFRRknuVAH8Kz172iWyVWuSFB8lUsT8hmk2t9pF1bS1jsBNHDKSs0kqhTgdQuCetHj+j7sA1O8g1XVWu4I4obVAUgCoFyPNj86Rahc7mYqeD0oi4mVYQq456Y8hSe6ctx71141oxn7KWfbDJI3mMCloyTzR2oHZCkfrzQIOOa0kxRRYUUjkV5sT0rgyV5vNSalmxPSpVRepRoKP0owbd4QQT5il+opLFG6h3PmOOTTiJdxDc4xxXVxEsieIbSAcHNeOzv7GEtXknu3SV5MYzk9M+lMxpkDKryRqw52g8HH0p/8DGzDKAnHXHWvGtxlUdRgDOcVME4s0z5YZK6qjO3thbK6SMB4VGC3JA8qWX9vHcgrBEgYrlmQVpZrV5LiUblZeg3eQpPNZfAxyyhhheTj0FaWc1Iw1zo7d+zBVVmXJx0PvS1NGe6PffDI2QPvO6Un3OevlWvvxAYVuwdpIyFx5Y86RQaibeR45beMFTw6MSzfMZxV9qJSDND0wTvK14RiABOcZPyFaQJBDDGseEYcgkDg9cn61krjtELdESCBstk/X3phanUJytyIhFDIA+5mB+Qqdsr0HrqurTzSRzapb5Df2NnA9MAValpBdqUuJjmUH7wAZz+VXWVxCshe5s42Y+wyav1HUbYoqQIEb/CBTpkuSMlrHZtdLsprq0uS7glTvwBj04rOwz7IwreXU5rRdqtU7mw7pMM0hwaxMcNxcOzJaSkN+6R/Wubk45SaVHtfiuZHjRk/wBs7utXklwtvmIK2RID4vp6UumuC7Zllldif7UhP61ZPpmoWseZLSYrn8QXd+lAMChJdWDeZZSK78ShjglFHkcrPl5OVzyO2Fx3l1bN3lnd3EDjoUlI/h0rYdlO3ZmdLLWiodvClwOBnyDfP1rB7xnkSEeeEJ4oZ3CueQPQMP1FEslO0ZRx2tn1Xthdx3Nxa2Fu4aeXOdpyEUkcn8qElvoJroWNuZEt7aLu0dMeNh1J9qwtiXQGVWYFhgEGtHo9u0UTy4xuPh9au+yshro6DJ5s3kozwMAULJ4pAPU0RPta4dgOaGkU7hgZNdOK+uzGfvRTqme9Gem2gM84pxIYrlQJRtYDGRQ501SfDLWkk29ExlSF5rhjTP7Lz/vQK5+ys/74flU9WX3QrzUptFoxlOElyfYVKmmNTifovY0Mm8ONnmKIdhMnH4DS6KdpkAkRkQdcnPFdPcoriKA4A5wTXkHbovwEfCO3HrVxUbMtyTS1XmeXDOQPLw0cUmK5ccDpigQLcMmGGMe9Idbu4ns2iyCHBBIAyOKf3NoZ0YOpHHLdM1htUVY5/h4AzOoPJOKoRjNTu2dDGrHYPCBu8q4fQ7y/lEkartYBlJk4x7imf+zkl2N7sF82HTn5UdHaNp0G0zvIFGE3Hp7CqSv2KTr0eWGipJYkXbxRSDhmDZ+oq2VYrKJIbeZnRR1ZyeKCluGbIBYY61SN7tk7ifXrVpUQ5WWfEyq52HrViGeXJG5iPJRnFWW1g7yIH4U9STit/wBmNMhWHfKkWzkIvGT7k1TaQkrPmmoLZFbRLyOd3Mp3gYCgY4985rW6DFpEcA+4gT+7JHk/rWh1i304yqq28e5ehC5J9eayety7LgdzEg5wSUBJ/hVwnapkTjWzVRjR8cw2f/1H+tJ+0WlWl/cWsunRQ4VWWVIo8E5wQcefQ0kjmldMhYgfQxiqxqRRznu12n/ylp9Vd2TbofLptvYWw71FUY5Ypx9T0rMdp720itClvBG7SeHeYxgV7rmri4tLRTcFRubLDJx9KQwRyapPl5cRI20Enkj2FT2d1RuscFDu3v4AadYJPOQiLtUEkleM04MG1QoGMccCmYit7WNIY0C46kedeM0GOtdMYpHLJsStb4JOKoePxYFOXeLnGKBmt1ZiyHBrZEAYiC+Vd7MjC4ya77qfcFUb8nFaSxtLWzjR7mEl2x1pOdIaVmUltLhU34JX2FU7X27h+VfRE060ucs0GA3AwcYqu80ezigI2DPqBWflRfRmMtZmghUqpLEZJqU5trQNJ3QT5VKG0FG9utYXTpFgmDFX4QgV58ZOksbxxB+mMjpXC6cZZEE4JIB5Pl9aJ+zGghWNbhhF1ycZNeWdoZYXiys7OytxgBR50fZTvJ+1cc8hR1HzrL2Vo1pNI3euoJ8Ks3NMNOvZLaVgSJZG6Bl5ApAP7gnu2xjaBkE+tZldFjk1Y3MuSoHi9/atLFvcbpBwfKuZo1jBkVAfMimABdWFrdxFUgQOeh2Vhu0el3lm6gR7oT5/umt7cXEsBQr0J5XHWlN/JJqapC2UjDbjxycVadEtWfNnkIk24OfPIpzp1ncJAZ0QFHHBb+lPjopefY6qcYIwPKi7m2kQNFHF92QCARgD2q3IjqZ+eKaHbuXxn08q7tZiJl73vETzKseabyWDQafkrulwT61nLiG8JAYMuRu8J/WhNMHo0K3UQkgkzgElcsegqah8F3bzbkZVbkKQST6Dms5d3j2+kFl4nV9qhwT1ojTdME9qZbgMIj4gAec/OobplV2QA/afRix3RPlTj9n0/wD3Q03aPRroPb2sbfESqVjzH/aI4/tmlt92Oa7uZmsJyykksc42n096803sldWkq3MiKXjAGVGc1Xld0Lxol3aTRtCkkR8IAA8zmiGtlWAKoMMyMCVB6U9SYWc8Mm0CWJg6ZGfF8qUaxqM95qTXl0yh2ODtXAwPaqUh9dAc87xY3sSaGa5OOpp3NbwXVuHBySOvlSGaAtIyR5OPSunDlvTOeeOifF+9EQTo65dsfzpaLWV5e7AOf5U2js1NsrJGGI/smtpTSJjjbDbG4jDqSBtz1pq15EXRiY3cdFYYpP8AA3U0CzC3EEfuRuP5eVT4CUKsrxnYD4Sc5P8AOsJZEzeOJmrt3umjLlFCnyzTAWouLYd358Nmkuj2V3cEGTcIwBtBatRaRNb4iVvpWEsnwvxiJbdLd28OJWOOualOr6waYllG1ieuORUprIHjNFHbrnIXPGOfSq/hFbCyDCg+tSpXOWUarYpOE2qMg8N51TpOmtbSuyhSxbJJ6mpUpiHbc8HIquQ7Y8sPPipUpDK5lSWLBGCPED70t+BRphKrMjKeV4walSmIPitwqgKAzHrxzRscSxJtHJ8zUqUgYBf3PLQRgHw5ak83c5CzLgnjp1qVKoTBdY0u1mt4/iH2xI275Ggo7m2cBLadSmcHnJ4qVKmXspAemsl3fyiExooJ3K2AafsBBIsagHf1qVKEAl1NkzvVIxIAfLJrPw6FPeFSGBZmx4vOpUqhD2DRo7WzjgeLwqx7zbySfLFEpptlJKj28DRsUw/P61KlFuwpM6bstZzIskYCSdTjpSu10Z7e9Jdi0W8kflxUqU+zBJD7uFaLuohgEYJrmGzhijARULBssScc1KlIuIfp1oFllkBULId2zPQ58qYQWoEucCpUpCZdKgQA4GT0qVKlCYj/2Q=="/>
          <p:cNvSpPr>
            <a:spLocks noChangeAspect="1" noChangeArrowheads="1"/>
          </p:cNvSpPr>
          <p:nvPr/>
        </p:nvSpPr>
        <p:spPr bwMode="auto">
          <a:xfrm>
            <a:off x="63500" y="-469900"/>
            <a:ext cx="1704975" cy="952500"/>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4346" name="AutoShape 10" descr="data:image/jpeg;base64,/9j/4AAQSkZJRgABAQAAAQABAAD/2wBDAAkGBwgHBgkIBwgKCgkLDRYPDQwMDRsUFRAWIB0iIiAdHx8kKDQsJCYxJx8fLT0tMTU3Ojo6Iys/RD84QzQ5Ojf/2wBDAQoKCg0MDRoPDxo3JR8lNzc3Nzc3Nzc3Nzc3Nzc3Nzc3Nzc3Nzc3Nzc3Nzc3Nzc3Nzc3Nzc3Nzc3Nzc3Nzc3Nzf/wAARCACEAMUDASIAAhEBAxEB/8QAGQAAAwEBAQAAAAAAAAAAAAAAAAIDAQQF/8QAKRAAAwABBAAGAQQDAAAAAAAAAAERAgMSIVEEIjFBcZEjEzIzYXKBwf/EABUBAQEAAAAAAAAAAAAAAAAAAAAB/8QAFREBAQAAAAAAAAAAAAAAAAAAAAH/2gAMAwEAAhEDEQA/APPxXLOjBP2ZLFeZl8EBTC9lsbPV/ZPEdMB032xq+39iU1APX2/s1ZPt/YgJgU3PtiZPz43LnmchSWq3+rpztgXr7f2G59v7FpgD19v7BN9sQEwKV9szc+39i0KA6yfbN3PsmmbQGbfbMbfZlBsDG32yWd7ZRk8gqGd7OfUvZ1ZohmgORrn3ApAArivMy+BHFclcQiqNom41OgUptJoagOmbRKFAek9T+TT+f+DUnqPzaf8AkBahRKbZ6gMFEptAagLQAam0WhQGoUWmNgM3wI+QplATIjmi2RLMCDXIGgFOvV/IyYi9WaEPR0+CZqYFKamSoyYFEzUyaZtAenP4n92my1OfxbmwDqoUUAGoUWhQHplFNoG02iU2gbQ3C0KBtCiti0BsmSyY9EyAkBoAF5YUS8sKA+4ZMnTUwKJmiJm0B0xqTptAenP4vNN4rorTk1NbPHNpr36A7cNRZYpr3G3HN4fN5YtvssA1CiUKA9BMShQKbg3E6FApuMolCgNTLBaDYG0zJmUXJgZQFoAK3yFEvP8AsKA9GTJpmpgUTBMRPk2gUTNpOhu5ApuObxT8y+C1ObxL5XwWDp0H+PH4KUhoZfjxKVED0KToUCjYbkToAPQeUEsMoD7w3E6FAdthRKZQHplFoUDGwEvIAJeX8m0nfU2gUTGTJpm0ClCk6bYBWmUROoKBSnP4l3JfBTckQ1c9z9AL6L/GilObS1Io1GWWVAem0nuBsClMom4NwD0yiUKA1BMSgmA9MorYrYFNxjYlMyyANwCUAFWXI25EE/Mx7QKLJDUkmbQK7oZuolBMCiyNpNMG+AE1M28p7Ixslu5DeBXcPp58xnNvGwy8yA69w1JJjLIBmwojYUClMotMoDUKJyFAdt9GNivIygNRcsjG+BMsgDcBJvkABZcjJnPjkUxYFkzaTTNTAoFFoAOmbSdNoEdVTJv2ZP5L5upnO1bPYBimkmnuJY+vJ0AUTNTJUdAM2FEb5Nv9ANuNolDcA9MsFpjYDUKI2Y2BuWRLLIMsiWWYDbwIPMADH5LYrgAApih8UAAa0CxVAADaggAAua8j+CK9MvgAA3BF4AAbtQ69AABcvUyAABIEAABI1gAGbVBGgACOaI5gAEW+QAAP/9k="/>
          <p:cNvSpPr>
            <a:spLocks noChangeAspect="1" noChangeArrowheads="1"/>
          </p:cNvSpPr>
          <p:nvPr/>
        </p:nvSpPr>
        <p:spPr bwMode="auto">
          <a:xfrm>
            <a:off x="63500" y="-561975"/>
            <a:ext cx="1724025" cy="1152525"/>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14348" name="Picture 12" descr="http://www.exotiqpropertymagazine.com/assets/images/contents/april-june-11/heart-attacks-air-pollution-vs-cocaine.jpg"/>
          <p:cNvPicPr>
            <a:picLocks noChangeAspect="1" noChangeArrowheads="1"/>
          </p:cNvPicPr>
          <p:nvPr/>
        </p:nvPicPr>
        <p:blipFill>
          <a:blip r:embed="rId3" cstate="print"/>
          <a:srcRect/>
          <a:stretch>
            <a:fillRect/>
          </a:stretch>
        </p:blipFill>
        <p:spPr bwMode="auto">
          <a:xfrm>
            <a:off x="3275855" y="4653136"/>
            <a:ext cx="3051777" cy="1701391"/>
          </a:xfrm>
          <a:prstGeom prst="rect">
            <a:avLst/>
          </a:prstGeom>
          <a:noFill/>
          <a:ln w="76200">
            <a:solidFill>
              <a:srgbClr val="7030A0"/>
            </a:solidFill>
          </a:ln>
        </p:spPr>
      </p:pic>
      <p:pic>
        <p:nvPicPr>
          <p:cNvPr id="14350" name="Picture 14" descr="http://t0.gstatic.com/images?q=tbn:ANd9GcSQ1Qt6WiJ6F3Sy0UeDah3X2OV7EV1YGY1xYOkxYokJeo3Lly9PfQ"/>
          <p:cNvPicPr>
            <a:picLocks noChangeAspect="1" noChangeArrowheads="1"/>
          </p:cNvPicPr>
          <p:nvPr/>
        </p:nvPicPr>
        <p:blipFill>
          <a:blip r:embed="rId4" cstate="print"/>
          <a:srcRect/>
          <a:stretch>
            <a:fillRect/>
          </a:stretch>
        </p:blipFill>
        <p:spPr bwMode="auto">
          <a:xfrm>
            <a:off x="6588224" y="4643316"/>
            <a:ext cx="2016224" cy="1741285"/>
          </a:xfrm>
          <a:prstGeom prst="rect">
            <a:avLst/>
          </a:prstGeom>
          <a:noFill/>
          <a:ln w="76200">
            <a:solidFill>
              <a:srgbClr val="7030A0"/>
            </a:solidFill>
          </a:ln>
        </p:spPr>
      </p:pic>
      <p:pic>
        <p:nvPicPr>
          <p:cNvPr id="14352" name="Picture 16" descr="http://t1.gstatic.com/images?q=tbn:ANd9GcSqopZwSOZNDUiCgqpmySTfJgP_hk0VL9WRmJ8auqOxbUX6tK7G7A"/>
          <p:cNvPicPr>
            <a:picLocks noChangeAspect="1" noChangeArrowheads="1"/>
          </p:cNvPicPr>
          <p:nvPr/>
        </p:nvPicPr>
        <p:blipFill>
          <a:blip r:embed="rId5" cstate="print"/>
          <a:srcRect/>
          <a:stretch>
            <a:fillRect/>
          </a:stretch>
        </p:blipFill>
        <p:spPr bwMode="auto">
          <a:xfrm>
            <a:off x="611560" y="2204864"/>
            <a:ext cx="2466975" cy="1847851"/>
          </a:xfrm>
          <a:prstGeom prst="rect">
            <a:avLst/>
          </a:prstGeom>
          <a:noFill/>
          <a:ln w="76200">
            <a:solidFill>
              <a:srgbClr val="7030A0"/>
            </a:solidFill>
          </a:ln>
        </p:spPr>
      </p:pic>
      <p:pic>
        <p:nvPicPr>
          <p:cNvPr id="14354" name="Picture 18" descr="http://t1.gstatic.com/images?q=tbn:ANd9GcQEmZ2uGlr_zlveWS-L2UkhDa-oflrmdmFpUPLFywIabRAuA4oa6Q"/>
          <p:cNvPicPr>
            <a:picLocks noChangeAspect="1" noChangeArrowheads="1"/>
          </p:cNvPicPr>
          <p:nvPr/>
        </p:nvPicPr>
        <p:blipFill>
          <a:blip r:embed="rId6" cstate="print"/>
          <a:srcRect/>
          <a:stretch>
            <a:fillRect/>
          </a:stretch>
        </p:blipFill>
        <p:spPr bwMode="auto">
          <a:xfrm>
            <a:off x="3707904" y="2132856"/>
            <a:ext cx="1584176" cy="1884093"/>
          </a:xfrm>
          <a:prstGeom prst="rect">
            <a:avLst/>
          </a:prstGeom>
          <a:noFill/>
          <a:ln w="76200">
            <a:solidFill>
              <a:srgbClr val="7030A0"/>
            </a:solidFill>
          </a:ln>
        </p:spPr>
      </p:pic>
      <p:pic>
        <p:nvPicPr>
          <p:cNvPr id="14356" name="Picture 20" descr="http://t0.gstatic.com/images?q=tbn:ANd9GcTxRyt_P_y1aBcaiAEwJ-dyA_HCLsl9EqX-F9BDfkgoPoLO92_t"/>
          <p:cNvPicPr>
            <a:picLocks noChangeAspect="1" noChangeArrowheads="1"/>
          </p:cNvPicPr>
          <p:nvPr/>
        </p:nvPicPr>
        <p:blipFill>
          <a:blip r:embed="rId7" cstate="print"/>
          <a:srcRect/>
          <a:stretch>
            <a:fillRect/>
          </a:stretch>
        </p:blipFill>
        <p:spPr bwMode="auto">
          <a:xfrm>
            <a:off x="6012160" y="2111000"/>
            <a:ext cx="2592288" cy="1941715"/>
          </a:xfrm>
          <a:prstGeom prst="rect">
            <a:avLst/>
          </a:prstGeom>
          <a:noFill/>
          <a:ln w="76200">
            <a:solidFill>
              <a:srgbClr val="7030A0"/>
            </a:solid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435280" cy="6133296"/>
          </a:xfrm>
        </p:spPr>
        <p:txBody>
          <a:bodyPr>
            <a:normAutofit/>
          </a:bodyPr>
          <a:lstStyle/>
          <a:p>
            <a:r>
              <a:rPr lang="en-NZ" sz="16600" dirty="0" smtClean="0">
                <a:ln w="28575">
                  <a:solidFill>
                    <a:schemeClr val="accent2">
                      <a:lumMod val="40000"/>
                      <a:lumOff val="60000"/>
                    </a:schemeClr>
                  </a:solidFill>
                </a:ln>
                <a:solidFill>
                  <a:srgbClr val="7030A0"/>
                </a:solidFill>
              </a:rPr>
              <a:t>Please help us</a:t>
            </a:r>
            <a:endParaRPr lang="en-NZ" sz="16600" dirty="0">
              <a:ln w="28575">
                <a:solidFill>
                  <a:schemeClr val="accent2">
                    <a:lumMod val="40000"/>
                    <a:lumOff val="60000"/>
                  </a:schemeClr>
                </a:solidFill>
              </a:ln>
              <a:solidFill>
                <a:srgbClr val="7030A0"/>
              </a:solidFill>
            </a:endParaRPr>
          </a:p>
        </p:txBody>
      </p:sp>
      <p:pic>
        <p:nvPicPr>
          <p:cNvPr id="16386" name="Picture 2" descr="http://t1.gstatic.com/images?q=tbn:ANd9GcRO-WeYGv4Bt5OaBBSKaLAWwOaaEUgjqkW0jJaEriKw_82GFXDY"/>
          <p:cNvPicPr>
            <a:picLocks noChangeAspect="1" noChangeArrowheads="1"/>
          </p:cNvPicPr>
          <p:nvPr/>
        </p:nvPicPr>
        <p:blipFill>
          <a:blip r:embed="rId2" cstate="print"/>
          <a:srcRect/>
          <a:stretch>
            <a:fillRect/>
          </a:stretch>
        </p:blipFill>
        <p:spPr bwMode="auto">
          <a:xfrm>
            <a:off x="2483768" y="0"/>
            <a:ext cx="3314700" cy="138112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7242048" cy="1143000"/>
          </a:xfrm>
        </p:spPr>
        <p:txBody>
          <a:bodyPr>
            <a:normAutofit fontScale="90000"/>
          </a:bodyPr>
          <a:lstStyle/>
          <a:p>
            <a:r>
              <a:rPr lang="en-NZ" dirty="0" smtClean="0">
                <a:ln w="28575">
                  <a:solidFill>
                    <a:schemeClr val="accent2">
                      <a:lumMod val="40000"/>
                      <a:lumOff val="60000"/>
                    </a:schemeClr>
                  </a:solidFill>
                </a:ln>
                <a:solidFill>
                  <a:srgbClr val="7030A0"/>
                </a:solidFill>
              </a:rPr>
              <a:t>Thank you for watching our slide show on air pollution i hope you can help us</a:t>
            </a:r>
            <a:endParaRPr lang="en-NZ" dirty="0">
              <a:ln w="28575">
                <a:solidFill>
                  <a:schemeClr val="accent2">
                    <a:lumMod val="40000"/>
                    <a:lumOff val="60000"/>
                  </a:schemeClr>
                </a:solidFill>
              </a:ln>
              <a:solidFill>
                <a:srgbClr val="7030A0"/>
              </a:solidFill>
            </a:endParaRPr>
          </a:p>
        </p:txBody>
      </p:sp>
      <p:pic>
        <p:nvPicPr>
          <p:cNvPr id="17410" name="Picture 2" descr="http://t1.gstatic.com/images?q=tbn:ANd9GcSqopZwSOZNDUiCgqpmySTfJgP_hk0VL9WRmJ8auqOxbUX6tK7G7A"/>
          <p:cNvPicPr>
            <a:picLocks noChangeAspect="1" noChangeArrowheads="1"/>
          </p:cNvPicPr>
          <p:nvPr/>
        </p:nvPicPr>
        <p:blipFill>
          <a:blip r:embed="rId2" cstate="print"/>
          <a:srcRect/>
          <a:stretch>
            <a:fillRect/>
          </a:stretch>
        </p:blipFill>
        <p:spPr bwMode="auto">
          <a:xfrm>
            <a:off x="1259632" y="2204864"/>
            <a:ext cx="5447139" cy="4080099"/>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36</TotalTime>
  <Words>222</Words>
  <Application>Microsoft Office PowerPoint</Application>
  <PresentationFormat>On-screen Show (4:3)</PresentationFormat>
  <Paragraphs>18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Opulent</vt:lpstr>
      <vt:lpstr>PowerPoint Presentation</vt:lpstr>
      <vt:lpstr>What effects it has on earth </vt:lpstr>
      <vt:lpstr>Look at the difference </vt:lpstr>
      <vt:lpstr>Please help us</vt:lpstr>
      <vt:lpstr>Thank you for watching our slide show on air pollution i hope you can help us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Stewart family</dc:creator>
  <cp:lastModifiedBy>lucyp</cp:lastModifiedBy>
  <cp:revision>4</cp:revision>
  <dcterms:created xsi:type="dcterms:W3CDTF">2011-12-06T05:41:40Z</dcterms:created>
  <dcterms:modified xsi:type="dcterms:W3CDTF">2011-12-06T19:23:52Z</dcterms:modified>
</cp:coreProperties>
</file>