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EDBD-9F3D-4B32-9FB4-A4E6FB4A2C59}" type="datetimeFigureOut">
              <a:rPr lang="en-NZ" smtClean="0"/>
              <a:t>1/12/2012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3BA0-F2C2-4693-B816-2DAA6A2FC20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EDBD-9F3D-4B32-9FB4-A4E6FB4A2C59}" type="datetimeFigureOut">
              <a:rPr lang="en-NZ" smtClean="0"/>
              <a:t>1/12/2012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3BA0-F2C2-4693-B816-2DAA6A2FC20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EDBD-9F3D-4B32-9FB4-A4E6FB4A2C59}" type="datetimeFigureOut">
              <a:rPr lang="en-NZ" smtClean="0"/>
              <a:t>1/12/2012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3BA0-F2C2-4693-B816-2DAA6A2FC20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EDBD-9F3D-4B32-9FB4-A4E6FB4A2C59}" type="datetimeFigureOut">
              <a:rPr lang="en-NZ" smtClean="0"/>
              <a:t>1/12/2012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3BA0-F2C2-4693-B816-2DAA6A2FC20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EDBD-9F3D-4B32-9FB4-A4E6FB4A2C59}" type="datetimeFigureOut">
              <a:rPr lang="en-NZ" smtClean="0"/>
              <a:t>1/12/2012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3BA0-F2C2-4693-B816-2DAA6A2FC20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EDBD-9F3D-4B32-9FB4-A4E6FB4A2C59}" type="datetimeFigureOut">
              <a:rPr lang="en-NZ" smtClean="0"/>
              <a:t>1/12/2012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3BA0-F2C2-4693-B816-2DAA6A2FC20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EDBD-9F3D-4B32-9FB4-A4E6FB4A2C59}" type="datetimeFigureOut">
              <a:rPr lang="en-NZ" smtClean="0"/>
              <a:t>1/12/2012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3BA0-F2C2-4693-B816-2DAA6A2FC20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EDBD-9F3D-4B32-9FB4-A4E6FB4A2C59}" type="datetimeFigureOut">
              <a:rPr lang="en-NZ" smtClean="0"/>
              <a:t>1/12/2012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3BA0-F2C2-4693-B816-2DAA6A2FC20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EDBD-9F3D-4B32-9FB4-A4E6FB4A2C59}" type="datetimeFigureOut">
              <a:rPr lang="en-NZ" smtClean="0"/>
              <a:t>1/12/2012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3BA0-F2C2-4693-B816-2DAA6A2FC20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EDBD-9F3D-4B32-9FB4-A4E6FB4A2C59}" type="datetimeFigureOut">
              <a:rPr lang="en-NZ" smtClean="0"/>
              <a:t>1/12/2012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3BA0-F2C2-4693-B816-2DAA6A2FC20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EDBD-9F3D-4B32-9FB4-A4E6FB4A2C59}" type="datetimeFigureOut">
              <a:rPr lang="en-NZ" smtClean="0"/>
              <a:t>1/12/2012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3BA0-F2C2-4693-B816-2DAA6A2FC20A}" type="slidenum">
              <a:rPr lang="en-NZ" smtClean="0"/>
              <a:t>‹#›</a:t>
            </a:fld>
            <a:endParaRPr lang="en-NZ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2EDBD-9F3D-4B32-9FB4-A4E6FB4A2C59}" type="datetimeFigureOut">
              <a:rPr lang="en-NZ" smtClean="0"/>
              <a:t>1/12/2012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F3BA0-F2C2-4693-B816-2DAA6A2FC20A}" type="slidenum">
              <a:rPr lang="en-NZ" smtClean="0"/>
              <a:t>‹#›</a:t>
            </a:fld>
            <a:endParaRPr lang="en-NZ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2718212"/>
            <a:ext cx="7772400" cy="1470025"/>
          </a:xfrm>
        </p:spPr>
        <p:txBody>
          <a:bodyPr/>
          <a:lstStyle/>
          <a:p>
            <a:r>
              <a:rPr lang="en-NZ" sz="4400" b="1" dirty="0" smtClean="0">
                <a:latin typeface="Comic Sans MS" pitchFamily="66" charset="0"/>
              </a:rPr>
              <a:t>Solving NZ’s Pest Problem</a:t>
            </a:r>
            <a:br>
              <a:rPr lang="en-NZ" sz="4400" b="1" dirty="0" smtClean="0">
                <a:latin typeface="Comic Sans MS" pitchFamily="66" charset="0"/>
              </a:rPr>
            </a:br>
            <a:r>
              <a:rPr lang="en-NZ" sz="4400" b="1" dirty="0" smtClean="0">
                <a:latin typeface="Comic Sans MS" pitchFamily="66" charset="0"/>
              </a:rPr>
              <a:t/>
            </a:r>
            <a:br>
              <a:rPr lang="en-NZ" sz="4400" b="1" dirty="0" smtClean="0">
                <a:latin typeface="Comic Sans MS" pitchFamily="66" charset="0"/>
              </a:rPr>
            </a:br>
            <a:r>
              <a:rPr lang="en-NZ" sz="4400" b="1" dirty="0">
                <a:latin typeface="Comic Sans MS" pitchFamily="66" charset="0"/>
              </a:rPr>
              <a:t/>
            </a:r>
            <a:br>
              <a:rPr lang="en-NZ" sz="4400" b="1" dirty="0">
                <a:latin typeface="Comic Sans MS" pitchFamily="66" charset="0"/>
              </a:rPr>
            </a:br>
            <a:r>
              <a:rPr lang="en-NZ" sz="4400" b="1" dirty="0" smtClean="0">
                <a:latin typeface="Comic Sans MS" pitchFamily="66" charset="0"/>
              </a:rPr>
              <a:t>   Antarctica’s Magnet</a:t>
            </a:r>
            <a:endParaRPr lang="en-NZ" sz="4400" b="1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77" y="4725144"/>
            <a:ext cx="1773375" cy="1248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878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48680"/>
            <a:ext cx="6768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b="1" dirty="0" smtClean="0">
                <a:latin typeface="Comic Sans MS" pitchFamily="66" charset="0"/>
              </a:rPr>
              <a:t>Our best solution!!</a:t>
            </a:r>
            <a:endParaRPr lang="en-NZ" sz="5400" b="1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541421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>
                <a:latin typeface="Comic Sans MS" pitchFamily="66" charset="0"/>
              </a:rPr>
              <a:t>Build a giant pest magnet in Antarctica and all the pests will get sucked away</a:t>
            </a:r>
            <a:endParaRPr lang="en-NZ" sz="4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53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3" y="364417"/>
            <a:ext cx="8440280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135" y="1196752"/>
            <a:ext cx="62260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0233" y="476672"/>
            <a:ext cx="1310233" cy="1116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078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5.18039E-7 C 0.02917 0.00277 0.05903 0.01619 0.08768 0.00809 C 0.12205 -0.00162 0.18316 -0.05134 0.18316 -0.05134 C 0.20521 -0.00763 0.25313 0.02729 0.24931 0.07979 C 0.24653 0.11656 0.19653 0.13066 0.17084 0.11679 C 0.15348 0.10731 0.17084 0.0636 0.18143 0.04301 C 0.19462 0.01804 0.21858 0.00763 0.23681 -0.01018 C 0.24341 0.03006 0.25695 0.06938 0.25695 0.11054 C 0.25695 0.12026 0.23473 0.13228 0.23681 0.12303 C 0.29115 -0.10546 0.25452 -0.07378 0.34775 -0.11471 C 0.31841 0.06522 0.35834 0.00763 0.28924 0.03885 C 0.27587 0.08672 0.22813 0.13992 0.24931 0.18224 C 0.28299 0.24954 0.34896 0.14338 0.36927 0.11471 C 0.36112 0.08048 0.35365 0.04602 0.34462 0.01226 C 0.34393 0.00948 0.33785 0.00532 0.33993 0.00601 C 0.35261 0.00994 0.36459 0.01688 0.37691 0.02243 C 0.3757 0.02521 0.37379 0.03076 0.37379 0.03076 L 0.38438 0.02243 " pathEditMode="relative" ptsTypes="ffffffffffffffffA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1680" y="1052736"/>
            <a:ext cx="51845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b="1" dirty="0" smtClean="0">
                <a:latin typeface="Comic Sans MS" pitchFamily="66" charset="0"/>
              </a:rPr>
              <a:t>Thx for watching and hopefully our solution will be used someday</a:t>
            </a:r>
            <a:endParaRPr lang="en-NZ" sz="5400" b="1" dirty="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39380" y="5268307"/>
            <a:ext cx="6264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NZ" sz="3600" b="1" dirty="0" smtClean="0">
                <a:latin typeface="Comic Sans MS" pitchFamily="66" charset="0"/>
              </a:rPr>
              <a:t>Made by </a:t>
            </a:r>
            <a:r>
              <a:rPr lang="en-NZ" sz="3600" b="1" i="1" dirty="0" smtClean="0">
                <a:solidFill>
                  <a:srgbClr val="FF0000"/>
                </a:solidFill>
                <a:latin typeface="Comic Sans MS" pitchFamily="66" charset="0"/>
              </a:rPr>
              <a:t>Budget Harry </a:t>
            </a:r>
            <a:r>
              <a:rPr lang="en-NZ" sz="3600" b="1" dirty="0" smtClean="0">
                <a:latin typeface="Comic Sans MS" pitchFamily="66" charset="0"/>
              </a:rPr>
              <a:t>and </a:t>
            </a:r>
            <a:r>
              <a:rPr lang="en-NZ" sz="3600" b="1" i="1" dirty="0" smtClean="0">
                <a:solidFill>
                  <a:srgbClr val="FF0000"/>
                </a:solidFill>
                <a:latin typeface="Comic Sans MS" pitchFamily="66" charset="0"/>
              </a:rPr>
              <a:t>Budget Jono</a:t>
            </a:r>
            <a:endParaRPr lang="en-NZ" sz="3600" b="1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92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ummer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32</TotalTime>
  <Words>41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Summer</vt:lpstr>
      <vt:lpstr>Solving NZ’s Pest Problem      Antarctica’s Magnet</vt:lpstr>
      <vt:lpstr>PowerPoint Presentation</vt:lpstr>
      <vt:lpstr>PowerPoint Presentation</vt:lpstr>
      <vt:lpstr>PowerPoint Presentation</vt:lpstr>
    </vt:vector>
  </TitlesOfParts>
  <Company>Waimea Intermediate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Solving NZ’s Pest Problem</dc:title>
  <dc:creator>Jonathan Schruer</dc:creator>
  <cp:lastModifiedBy>Lucy Pritchard</cp:lastModifiedBy>
  <cp:revision>4</cp:revision>
  <dcterms:created xsi:type="dcterms:W3CDTF">2012-11-26T00:58:19Z</dcterms:created>
  <dcterms:modified xsi:type="dcterms:W3CDTF">2012-11-30T22:40:13Z</dcterms:modified>
</cp:coreProperties>
</file>