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0959B-378E-4A7C-AC9D-67A73D46F95E}" type="datetimeFigureOut">
              <a:rPr lang="en-NZ" smtClean="0"/>
              <a:t>3/12/2012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6AC1D-1435-4013-917A-B3C54489D50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208418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0959B-378E-4A7C-AC9D-67A73D46F95E}" type="datetimeFigureOut">
              <a:rPr lang="en-NZ" smtClean="0"/>
              <a:t>3/12/2012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6AC1D-1435-4013-917A-B3C54489D50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1830931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0959B-378E-4A7C-AC9D-67A73D46F95E}" type="datetimeFigureOut">
              <a:rPr lang="en-NZ" smtClean="0"/>
              <a:t>3/12/2012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6AC1D-1435-4013-917A-B3C54489D50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631687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0959B-378E-4A7C-AC9D-67A73D46F95E}" type="datetimeFigureOut">
              <a:rPr lang="en-NZ" smtClean="0"/>
              <a:t>3/12/2012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6AC1D-1435-4013-917A-B3C54489D50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3471524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0959B-378E-4A7C-AC9D-67A73D46F95E}" type="datetimeFigureOut">
              <a:rPr lang="en-NZ" smtClean="0"/>
              <a:t>3/12/2012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6AC1D-1435-4013-917A-B3C54489D50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0384496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0959B-378E-4A7C-AC9D-67A73D46F95E}" type="datetimeFigureOut">
              <a:rPr lang="en-NZ" smtClean="0"/>
              <a:t>3/12/2012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6AC1D-1435-4013-917A-B3C54489D50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6931157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0959B-378E-4A7C-AC9D-67A73D46F95E}" type="datetimeFigureOut">
              <a:rPr lang="en-NZ" smtClean="0"/>
              <a:t>3/12/2012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6AC1D-1435-4013-917A-B3C54489D50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3697807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0959B-378E-4A7C-AC9D-67A73D46F95E}" type="datetimeFigureOut">
              <a:rPr lang="en-NZ" smtClean="0"/>
              <a:t>3/12/2012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6AC1D-1435-4013-917A-B3C54489D50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866931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0959B-378E-4A7C-AC9D-67A73D46F95E}" type="datetimeFigureOut">
              <a:rPr lang="en-NZ" smtClean="0"/>
              <a:t>3/12/2012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6AC1D-1435-4013-917A-B3C54489D50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2913687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0959B-378E-4A7C-AC9D-67A73D46F95E}" type="datetimeFigureOut">
              <a:rPr lang="en-NZ" smtClean="0"/>
              <a:t>3/12/2012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6AC1D-1435-4013-917A-B3C54489D50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884879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0959B-378E-4A7C-AC9D-67A73D46F95E}" type="datetimeFigureOut">
              <a:rPr lang="en-NZ" smtClean="0"/>
              <a:t>3/12/2012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6AC1D-1435-4013-917A-B3C54489D50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2498121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0000">
                <a:lumMod val="57000"/>
                <a:lumOff val="43000"/>
                <a:alpha val="65000"/>
              </a:srgbClr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00959B-378E-4A7C-AC9D-67A73D46F95E}" type="datetimeFigureOut">
              <a:rPr lang="en-NZ" smtClean="0"/>
              <a:t>3/12/2012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36AC1D-1435-4013-917A-B3C54489D50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275055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684584" y="0"/>
            <a:ext cx="10548664" cy="6858000"/>
          </a:xfrm>
        </p:spPr>
        <p:txBody>
          <a:bodyPr>
            <a:normAutofit/>
          </a:bodyPr>
          <a:lstStyle/>
          <a:p>
            <a:r>
              <a:rPr lang="en-NZ" sz="11500" b="1" dirty="0" smtClean="0">
                <a:solidFill>
                  <a:srgbClr val="FF5050"/>
                </a:solidFill>
                <a:latin typeface="Broadway" pitchFamily="82" charset="0"/>
              </a:rPr>
              <a:t>SEA POLLUTION</a:t>
            </a:r>
            <a:endParaRPr lang="en-NZ" sz="11500" b="1" dirty="0">
              <a:solidFill>
                <a:srgbClr val="FF5050"/>
              </a:solidFill>
              <a:latin typeface="Broadway" pitchFamily="8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40837">
            <a:off x="339929" y="435634"/>
            <a:ext cx="3116197" cy="2047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08396">
            <a:off x="5956350" y="522513"/>
            <a:ext cx="2950804" cy="2201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941168"/>
            <a:ext cx="3734172" cy="2189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47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NZ" sz="7200" dirty="0" smtClean="0">
                <a:solidFill>
                  <a:srgbClr val="FF5050"/>
                </a:solidFill>
                <a:latin typeface="Broadway" pitchFamily="82" charset="0"/>
              </a:rPr>
              <a:t>My Best Solution</a:t>
            </a:r>
            <a:endParaRPr lang="en-NZ" sz="7200" dirty="0">
              <a:solidFill>
                <a:srgbClr val="FF5050"/>
              </a:solidFill>
              <a:latin typeface="Broadway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NZ" sz="4800" dirty="0" smtClean="0">
                <a:solidFill>
                  <a:srgbClr val="FF5050"/>
                </a:solidFill>
                <a:latin typeface="Broadway" pitchFamily="82" charset="0"/>
              </a:rPr>
              <a:t>My Best  Solution is:</a:t>
            </a:r>
          </a:p>
          <a:p>
            <a:pPr marL="0" indent="0">
              <a:buNone/>
            </a:pPr>
            <a:r>
              <a:rPr lang="en-NZ" sz="4800" dirty="0" smtClean="0">
                <a:solidFill>
                  <a:srgbClr val="FF5050"/>
                </a:solidFill>
                <a:latin typeface="Broadway" pitchFamily="82" charset="0"/>
              </a:rPr>
              <a:t>When you get zapped by sand you are mine controlled so that you wont throw rubbish into the sea again.</a:t>
            </a:r>
            <a:endParaRPr lang="en-NZ" sz="4800" dirty="0">
              <a:solidFill>
                <a:srgbClr val="FF5050"/>
              </a:solidFill>
              <a:latin typeface="Broadway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8049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973" y="34318"/>
            <a:ext cx="7315200" cy="489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915" b="92883" l="31844" r="659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522" t="3710" r="32470" b="7514"/>
          <a:stretch/>
        </p:blipFill>
        <p:spPr bwMode="auto">
          <a:xfrm>
            <a:off x="3981128" y="2174881"/>
            <a:ext cx="648000" cy="23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337" y="2563052"/>
            <a:ext cx="481236" cy="481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323528" y="5373216"/>
            <a:ext cx="7704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 smtClean="0">
                <a:solidFill>
                  <a:srgbClr val="FF5050"/>
                </a:solidFill>
                <a:latin typeface="Broadway" pitchFamily="82" charset="0"/>
              </a:rPr>
              <a:t>Know he will get zapped by the sand then he will be mine controlled.so he will never do that again.</a:t>
            </a:r>
            <a:endParaRPr lang="en-NZ" dirty="0">
              <a:solidFill>
                <a:srgbClr val="FF5050"/>
              </a:solidFill>
              <a:latin typeface="Broadway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4597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69500" decel="305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78446E-6 C -0.00521 -0.00347 -0.0099 -0.00578 -0.01545 -0.00809 C -0.02448 -0.01642 -0.03385 -0.01827 -0.04462 -0.02058 C -0.04687 -0.02104 -0.04878 -0.02174 -0.05087 -0.02243 C -0.05399 -0.02359 -0.05694 -0.0259 -0.06007 -0.02659 C -0.08212 -0.03145 -0.0724 -0.0296 -0.08924 -0.03284 C -0.09427 -0.03515 -0.09965 -0.03654 -0.10469 -0.03885 C -0.11771 -0.05064 -0.12517 -0.05134 -0.14167 -0.05319 C -0.1658 -0.06151 -0.1849 -0.05643 -0.21233 -0.05527 C -0.23333 -0.05111 -0.25052 -0.04671 -0.2724 -0.04509 C -0.27951 -0.03793 -0.28247 -0.03607 -0.28611 -0.02243 C -0.28663 -0.02035 -0.28663 -0.01804 -0.28767 -0.01642 C -0.2901 -0.01272 -0.30608 -0.00023 -0.30625 -2.78446E-6 C -0.31667 0.00995 -0.32691 0.0192 -0.33854 0.0266 C -0.34201 0.03354 -0.35087 0.0451 -0.35087 0.04533 C -0.35191 0.04926 -0.35278 0.05319 -0.35382 0.05736 C -0.35434 0.05944 -0.35399 0.06244 -0.35538 0.0636 C -0.35851 0.06638 -0.36458 0.0717 -0.36458 0.07193 " pathEditMode="relative" rAng="0" ptsTypes="fffffffffffffffffA">
                                      <p:cBhvr>
                                        <p:cTn id="6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29" y="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864" y="232396"/>
            <a:ext cx="8807623" cy="5893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8196" y="3438497"/>
            <a:ext cx="646113" cy="237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689" y="3789040"/>
            <a:ext cx="481013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31640" y="6381328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NZ" dirty="0"/>
          </a:p>
        </p:txBody>
      </p:sp>
      <p:sp>
        <p:nvSpPr>
          <p:cNvPr id="3" name="Rounded Rectangular Callout 2"/>
          <p:cNvSpPr/>
          <p:nvPr/>
        </p:nvSpPr>
        <p:spPr>
          <a:xfrm>
            <a:off x="2843806" y="3284984"/>
            <a:ext cx="1512170" cy="744562"/>
          </a:xfrm>
          <a:prstGeom prst="wedgeRoundRectCallout">
            <a:avLst>
              <a:gd name="adj1" fmla="val 62086"/>
              <a:gd name="adj2" fmla="val 1163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Z" sz="1600" dirty="0" err="1" smtClean="0">
                <a:solidFill>
                  <a:srgbClr val="FF0000"/>
                </a:solidFill>
                <a:latin typeface="Broadway" pitchFamily="82" charset="0"/>
              </a:rPr>
              <a:t>Owchhhh</a:t>
            </a:r>
            <a:r>
              <a:rPr lang="en-NZ" sz="1600" dirty="0" smtClean="0">
                <a:solidFill>
                  <a:srgbClr val="FF0000"/>
                </a:solidFill>
                <a:latin typeface="Broadway" pitchFamily="82" charset="0"/>
              </a:rPr>
              <a:t>!!</a:t>
            </a:r>
            <a:endParaRPr lang="en-NZ" sz="1600" dirty="0">
              <a:solidFill>
                <a:srgbClr val="FF0000"/>
              </a:solidFill>
              <a:latin typeface="Broadway" pitchFamily="82" charset="0"/>
            </a:endParaRPr>
          </a:p>
        </p:txBody>
      </p:sp>
      <p:sp>
        <p:nvSpPr>
          <p:cNvPr id="4" name="Explosion 2 3"/>
          <p:cNvSpPr/>
          <p:nvPr/>
        </p:nvSpPr>
        <p:spPr>
          <a:xfrm rot="20700000">
            <a:off x="5170935" y="4500947"/>
            <a:ext cx="2887717" cy="1281394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Z" dirty="0" smtClean="0">
                <a:solidFill>
                  <a:srgbClr val="FF0000"/>
                </a:solidFill>
                <a:latin typeface="Broadway" pitchFamily="82" charset="0"/>
              </a:rPr>
              <a:t>ZAPPP!!</a:t>
            </a:r>
            <a:endParaRPr lang="en-NZ" dirty="0">
              <a:solidFill>
                <a:srgbClr val="FF0000"/>
              </a:solidFill>
              <a:latin typeface="Broadway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0417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3.38575E-6 C -0.01632 -0.00532 -0.0309 -0.01596 -0.04774 -0.02058 C -0.10486 -0.06129 -0.12205 -0.0481 -0.20625 -0.0555 C -0.23975 -0.07192 -0.24479 -0.06244 -0.29548 -0.05944 C -0.31059 -0.05365 -0.32534 -0.04764 -0.3401 -0.04117 C -0.34253 -0.04001 -0.34514 -0.03978 -0.34774 -0.03908 C -0.34982 -0.03839 -0.35191 -0.03793 -0.35399 -0.037 C -0.36163 -0.03353 -0.37205 -0.03053 -0.37847 -0.02475 C -0.38159 -0.02197 -0.38767 -0.01642 -0.38767 -0.01642 C -0.39166 -0.00116 -0.39948 0.00925 -0.40781 0.02035 C -0.41111 0.02475 -0.41684 0.02336 -0.42152 0.02451 C -0.4276 0.03654 -0.42743 0.03446 -0.43385 0.04302 " pathEditMode="relative" ptsTypes="fffffffffffA">
                                      <p:cBhvr>
                                        <p:cTn id="6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568952" cy="5734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2435" y="3212976"/>
            <a:ext cx="646113" cy="237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921000"/>
            <a:ext cx="481013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ounded Rectangular Callout 4"/>
          <p:cNvSpPr/>
          <p:nvPr/>
        </p:nvSpPr>
        <p:spPr>
          <a:xfrm>
            <a:off x="2699792" y="2996952"/>
            <a:ext cx="1362643" cy="1008112"/>
          </a:xfrm>
          <a:prstGeom prst="wedgeRoundRectCallout">
            <a:avLst>
              <a:gd name="adj1" fmla="val 57264"/>
              <a:gd name="adj2" fmla="val 477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NZ" sz="1300" dirty="0" smtClean="0">
                <a:solidFill>
                  <a:srgbClr val="FF0000"/>
                </a:solidFill>
                <a:latin typeface="Broadway" pitchFamily="82" charset="0"/>
              </a:rPr>
              <a:t>OPPPPS  I shall go get that and never do that again</a:t>
            </a:r>
            <a:r>
              <a:rPr lang="en-NZ" sz="1100" dirty="0" smtClean="0">
                <a:solidFill>
                  <a:srgbClr val="FF0000"/>
                </a:solidFill>
                <a:latin typeface="Broadway" pitchFamily="82" charset="0"/>
              </a:rPr>
              <a:t>.</a:t>
            </a:r>
            <a:endParaRPr lang="en-NZ" sz="1100" dirty="0">
              <a:solidFill>
                <a:srgbClr val="FF0000"/>
              </a:solidFill>
              <a:latin typeface="Broadway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379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2.0148E-6 C -0.00816 -0.00763 -0.01666 -0.01457 -0.0243 -0.0229 C -0.02656 -0.02544 -0.02743 -0.02938 -0.02934 -0.03238 C -0.04375 -0.05482 -0.0559 -0.07957 -0.07777 -0.09021 C -0.0934 -0.09785 -0.11093 -0.09368 -0.12743 -0.09438 C -0.1427 -0.0879 -0.15677 -0.08721 -0.17274 -0.08489 C -0.18524 -0.09021 -0.19809 -0.09438 -0.21024 -0.10109 C -0.21441 -0.1034 -0.21718 -0.10918 -0.22135 -0.11173 C -0.2276 -0.11543 -0.25382 -0.12144 -0.25868 -0.1226 C -0.27864 -0.12098 -0.29826 -0.11844 -0.31822 -0.11589 C -0.33437 -0.1182 -0.35069 -0.11844 -0.36666 -0.1226 C -0.37569 -0.12491 -0.38211 -0.14296 -0.38802 -0.15082 C -0.39444 -0.17141 -0.38715 -0.1499 -0.39496 -0.1684 C -0.39548 -0.16956 -0.396 -0.17233 -0.396 -0.17233 " pathEditMode="relative" ptsTypes="fffffffffffffA">
                                      <p:cBhvr>
                                        <p:cTn id="11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4624"/>
            <a:ext cx="8763990" cy="6441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36912"/>
            <a:ext cx="646113" cy="237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92" y="4293096"/>
            <a:ext cx="481013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4546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6.91881E-6 C 0.02656 0.04026 0.04392 0.04373 0.08385 0.05113 C 0.11806 0.04974 0.15139 0.04743 0.18576 0.04858 C 0.21458 0.04558 0.24236 0.04812 0.27066 0.05807 C 0.32309 0.0768 0.27552 0.06547 0.31719 0.07403 C 0.32465 0.07704 0.34635 0.08583 0.35243 0.09022 C 0.35938 0.09531 0.3717 0.10919 0.3717 0.10919 C 0.38142 0.12908 0.39601 0.14366 0.41215 0.1536 C 0.41806 0.1573 0.42396 0.16147 0.43021 0.16424 C 0.43351 0.16563 0.44045 0.16563 0.44045 0.16563 " pathEditMode="relative" ptsTypes="fffffffffA">
                                      <p:cBhvr>
                                        <p:cTn id="6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miley Face 3"/>
          <p:cNvSpPr/>
          <p:nvPr/>
        </p:nvSpPr>
        <p:spPr>
          <a:xfrm>
            <a:off x="1547664" y="692696"/>
            <a:ext cx="6120680" cy="576064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>
              <a:solidFill>
                <a:srgbClr val="FFFF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en-NZ" sz="7200" dirty="0" smtClean="0">
                <a:solidFill>
                  <a:srgbClr val="FF0000"/>
                </a:solidFill>
                <a:latin typeface="Broadway" pitchFamily="82" charset="0"/>
              </a:rPr>
              <a:t>And that’s how my best solution will work.</a:t>
            </a:r>
            <a:endParaRPr lang="en-NZ" sz="7200" dirty="0">
              <a:solidFill>
                <a:srgbClr val="FF0000"/>
              </a:solidFill>
              <a:latin typeface="Broadway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7185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50401">
            <a:off x="2460241" y="3713931"/>
            <a:ext cx="3651250" cy="303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5613" y="-99392"/>
            <a:ext cx="3608387" cy="3249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86" y="12298"/>
            <a:ext cx="3730625" cy="2189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492896"/>
            <a:ext cx="8229600" cy="1143000"/>
          </a:xfrm>
        </p:spPr>
        <p:txBody>
          <a:bodyPr>
            <a:noAutofit/>
          </a:bodyPr>
          <a:lstStyle/>
          <a:p>
            <a:r>
              <a:rPr lang="en-NZ" sz="11500" dirty="0" err="1" smtClean="0">
                <a:solidFill>
                  <a:srgbClr val="FF0000"/>
                </a:solidFill>
                <a:latin typeface="Broadway" pitchFamily="82" charset="0"/>
              </a:rPr>
              <a:t>Thanx</a:t>
            </a:r>
            <a:r>
              <a:rPr lang="en-NZ" sz="11500" dirty="0" smtClean="0">
                <a:solidFill>
                  <a:srgbClr val="FF0000"/>
                </a:solidFill>
                <a:latin typeface="Broadway" pitchFamily="82" charset="0"/>
              </a:rPr>
              <a:t> for watching </a:t>
            </a:r>
            <a:endParaRPr lang="en-NZ" sz="11500" dirty="0">
              <a:solidFill>
                <a:srgbClr val="FF0000"/>
              </a:solidFill>
              <a:latin typeface="Broadway" pitchFamily="8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94250" y="6003883"/>
            <a:ext cx="41764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400" dirty="0" smtClean="0">
                <a:solidFill>
                  <a:srgbClr val="FF0000"/>
                </a:solidFill>
                <a:latin typeface="Broadway" pitchFamily="82" charset="0"/>
              </a:rPr>
              <a:t>A production made by: Chloe Thompson</a:t>
            </a:r>
            <a:endParaRPr lang="en-NZ" sz="2400" dirty="0">
              <a:solidFill>
                <a:srgbClr val="FF0000"/>
              </a:solidFill>
              <a:latin typeface="Broadway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5229200"/>
            <a:ext cx="28083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000" dirty="0" smtClean="0">
                <a:solidFill>
                  <a:srgbClr val="FF0000"/>
                </a:solidFill>
                <a:latin typeface="Broadway" pitchFamily="82" charset="0"/>
              </a:rPr>
              <a:t>And remember don’t pollute our sea’s.    XD</a:t>
            </a:r>
            <a:endParaRPr lang="en-NZ" sz="2000" dirty="0">
              <a:solidFill>
                <a:srgbClr val="FF0000"/>
              </a:solidFill>
              <a:latin typeface="Broadway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8601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95</Words>
  <Application>Microsoft Office PowerPoint</Application>
  <PresentationFormat>On-screen Show (4:3)</PresentationFormat>
  <Paragraphs>12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SEA POLLUTION</vt:lpstr>
      <vt:lpstr>My Best Solution</vt:lpstr>
      <vt:lpstr>PowerPoint Presentation</vt:lpstr>
      <vt:lpstr>PowerPoint Presentation</vt:lpstr>
      <vt:lpstr>PowerPoint Presentation</vt:lpstr>
      <vt:lpstr>PowerPoint Presentation</vt:lpstr>
      <vt:lpstr>And that’s how my best solution will work.</vt:lpstr>
      <vt:lpstr>Thanx for watching </vt:lpstr>
    </vt:vector>
  </TitlesOfParts>
  <Company>HRL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SEA POLLUTION</dc:title>
  <dc:creator>Chloe Thompson</dc:creator>
  <cp:lastModifiedBy>Lucy Pritchard</cp:lastModifiedBy>
  <cp:revision>8</cp:revision>
  <dcterms:created xsi:type="dcterms:W3CDTF">2012-12-02T22:04:10Z</dcterms:created>
  <dcterms:modified xsi:type="dcterms:W3CDTF">2012-12-03T02:29:52Z</dcterms:modified>
</cp:coreProperties>
</file>