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B7BB84D2-D765-4F3E-A1B6-677AE15B800F}" type="datetimeFigureOut">
              <a:rPr lang="en-NZ" smtClean="0"/>
              <a:t>3/12/2012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2792604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7BB84D2-D765-4F3E-A1B6-677AE15B800F}" type="datetimeFigureOut">
              <a:rPr lang="en-NZ" smtClean="0"/>
              <a:t>3/12/2012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619088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7BB84D2-D765-4F3E-A1B6-677AE15B800F}" type="datetimeFigureOut">
              <a:rPr lang="en-NZ" smtClean="0"/>
              <a:t>3/12/2012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3130825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7BB84D2-D765-4F3E-A1B6-677AE15B800F}" type="datetimeFigureOut">
              <a:rPr lang="en-NZ" smtClean="0"/>
              <a:t>3/12/2012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4115970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BB84D2-D765-4F3E-A1B6-677AE15B800F}" type="datetimeFigureOut">
              <a:rPr lang="en-NZ" smtClean="0"/>
              <a:t>3/12/2012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294545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B7BB84D2-D765-4F3E-A1B6-677AE15B800F}" type="datetimeFigureOut">
              <a:rPr lang="en-NZ" smtClean="0"/>
              <a:t>3/12/2012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198898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B7BB84D2-D765-4F3E-A1B6-677AE15B800F}" type="datetimeFigureOut">
              <a:rPr lang="en-NZ" smtClean="0"/>
              <a:t>3/12/2012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1428222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B7BB84D2-D765-4F3E-A1B6-677AE15B800F}" type="datetimeFigureOut">
              <a:rPr lang="en-NZ" smtClean="0"/>
              <a:t>3/12/2012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2196572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BB84D2-D765-4F3E-A1B6-677AE15B800F}" type="datetimeFigureOut">
              <a:rPr lang="en-NZ" smtClean="0"/>
              <a:t>3/12/2012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1141777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BB84D2-D765-4F3E-A1B6-677AE15B800F}" type="datetimeFigureOut">
              <a:rPr lang="en-NZ" smtClean="0"/>
              <a:t>3/12/2012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912490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BB84D2-D765-4F3E-A1B6-677AE15B800F}" type="datetimeFigureOut">
              <a:rPr lang="en-NZ" smtClean="0"/>
              <a:t>3/12/2012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41D3296-AC91-4432-B117-841883DBBB73}" type="slidenum">
              <a:rPr lang="en-NZ" smtClean="0"/>
              <a:t>‹#›</a:t>
            </a:fld>
            <a:endParaRPr lang="en-NZ"/>
          </a:p>
        </p:txBody>
      </p:sp>
    </p:spTree>
    <p:extLst>
      <p:ext uri="{BB962C8B-B14F-4D97-AF65-F5344CB8AC3E}">
        <p14:creationId xmlns:p14="http://schemas.microsoft.com/office/powerpoint/2010/main" val="3105363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BB84D2-D765-4F3E-A1B6-677AE15B800F}" type="datetimeFigureOut">
              <a:rPr lang="en-NZ" smtClean="0"/>
              <a:t>3/12/2012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1D3296-AC91-4432-B117-841883DBBB73}" type="slidenum">
              <a:rPr lang="en-NZ" smtClean="0"/>
              <a:t>‹#›</a:t>
            </a:fld>
            <a:endParaRPr lang="en-NZ"/>
          </a:p>
        </p:txBody>
      </p:sp>
    </p:spTree>
    <p:extLst>
      <p:ext uri="{BB962C8B-B14F-4D97-AF65-F5344CB8AC3E}">
        <p14:creationId xmlns:p14="http://schemas.microsoft.com/office/powerpoint/2010/main" val="3856640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Elephant" pitchFamily="18" charset="0"/>
              </a:rPr>
              <a:t>Polluted Rivers</a:t>
            </a:r>
            <a:endParaRPr lang="en-NZ" sz="8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Elephant" pitchFamily="18" charset="0"/>
            </a:endParaRPr>
          </a:p>
        </p:txBody>
      </p:sp>
      <p:sp>
        <p:nvSpPr>
          <p:cNvPr id="3" name="Subtitle 2"/>
          <p:cNvSpPr>
            <a:spLocks noGrp="1"/>
          </p:cNvSpPr>
          <p:nvPr>
            <p:ph type="subTitle" idx="1"/>
          </p:nvPr>
        </p:nvSpPr>
        <p:spPr/>
        <p:txBody>
          <a:bodyPr/>
          <a:lstStyle/>
          <a:p>
            <a:endParaRPr lang="en-NZ" dirty="0"/>
          </a:p>
        </p:txBody>
      </p:sp>
    </p:spTree>
    <p:extLst>
      <p:ext uri="{BB962C8B-B14F-4D97-AF65-F5344CB8AC3E}">
        <p14:creationId xmlns:p14="http://schemas.microsoft.com/office/powerpoint/2010/main" val="919436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latin typeface="Elephant" pitchFamily="18" charset="0"/>
              </a:rPr>
              <a:t>Our idea</a:t>
            </a:r>
            <a:endParaRPr lang="en-NZ" sz="8000" dirty="0">
              <a:latin typeface="Elephant" pitchFamily="18" charset="0"/>
            </a:endParaRPr>
          </a:p>
        </p:txBody>
      </p:sp>
      <p:sp>
        <p:nvSpPr>
          <p:cNvPr id="3" name="Content Placeholder 2"/>
          <p:cNvSpPr>
            <a:spLocks noGrp="1"/>
          </p:cNvSpPr>
          <p:nvPr>
            <p:ph idx="1"/>
          </p:nvPr>
        </p:nvSpPr>
        <p:spPr/>
        <p:txBody>
          <a:bodyPr/>
          <a:lstStyle/>
          <a:p>
            <a:pPr marL="0" indent="0" algn="ctr">
              <a:buNone/>
            </a:pPr>
            <a:r>
              <a:rPr lang="en-US" dirty="0" smtClean="0">
                <a:latin typeface="Century Gothic" pitchFamily="34" charset="0"/>
              </a:rPr>
              <a:t>Polluted water that fuels cars and other machinery that petrol would otherwise fuel </a:t>
            </a:r>
            <a:endParaRPr lang="en-NZ" dirty="0">
              <a:latin typeface="Century Gothic"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0886" y="3603950"/>
            <a:ext cx="4248472" cy="282716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67200">
            <a:off x="237944" y="3072397"/>
            <a:ext cx="2232248" cy="14719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64663">
            <a:off x="6468546" y="3057616"/>
            <a:ext cx="2098697" cy="157199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922433">
            <a:off x="429640" y="4617387"/>
            <a:ext cx="2676525" cy="17049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31565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15616" y="226095"/>
            <a:ext cx="5760640" cy="1323439"/>
          </a:xfrm>
          <a:prstGeom prst="rect">
            <a:avLst/>
          </a:prstGeom>
          <a:noFill/>
        </p:spPr>
        <p:txBody>
          <a:bodyPr wrap="square" rtlCol="0">
            <a:spAutoFit/>
          </a:bodyPr>
          <a:lstStyle/>
          <a:p>
            <a:pPr algn="ctr"/>
            <a:r>
              <a:rPr lang="en-NZ" sz="4000" b="1" dirty="0" smtClean="0"/>
              <a:t>How our solution will work </a:t>
            </a:r>
            <a:endParaRPr lang="en-NZ" sz="4000" b="1" dirty="0"/>
          </a:p>
        </p:txBody>
      </p:sp>
      <p:sp>
        <p:nvSpPr>
          <p:cNvPr id="4" name="TextBox 3"/>
          <p:cNvSpPr txBox="1"/>
          <p:nvPr/>
        </p:nvSpPr>
        <p:spPr>
          <a:xfrm>
            <a:off x="1367644" y="1700808"/>
            <a:ext cx="5256584" cy="923330"/>
          </a:xfrm>
          <a:prstGeom prst="rect">
            <a:avLst/>
          </a:prstGeom>
          <a:noFill/>
        </p:spPr>
        <p:txBody>
          <a:bodyPr wrap="square" rtlCol="0">
            <a:spAutoFit/>
          </a:bodyPr>
          <a:lstStyle/>
          <a:p>
            <a:r>
              <a:rPr lang="en-NZ" dirty="0" smtClean="0"/>
              <a:t>Scientists  will figure  out a way to turn chemicals ,oil and acid in rivers into a clean sustainable fuel source to replace petrol and other oils.    </a:t>
            </a:r>
            <a:endParaRPr lang="en-NZ" dirty="0"/>
          </a:p>
        </p:txBody>
      </p:sp>
      <p:sp>
        <p:nvSpPr>
          <p:cNvPr id="5" name="TextBox 4"/>
          <p:cNvSpPr txBox="1"/>
          <p:nvPr/>
        </p:nvSpPr>
        <p:spPr>
          <a:xfrm>
            <a:off x="1763688" y="2852936"/>
            <a:ext cx="4464496" cy="707886"/>
          </a:xfrm>
          <a:prstGeom prst="rect">
            <a:avLst/>
          </a:prstGeom>
          <a:noFill/>
        </p:spPr>
        <p:txBody>
          <a:bodyPr wrap="square" rtlCol="0">
            <a:spAutoFit/>
          </a:bodyPr>
          <a:lstStyle/>
          <a:p>
            <a:pPr algn="ctr"/>
            <a:r>
              <a:rPr lang="en-NZ" sz="4000" b="1" dirty="0" smtClean="0"/>
              <a:t>In the long term</a:t>
            </a:r>
            <a:endParaRPr lang="en-NZ" sz="4000" b="1" dirty="0"/>
          </a:p>
        </p:txBody>
      </p:sp>
      <p:sp>
        <p:nvSpPr>
          <p:cNvPr id="6" name="TextBox 5"/>
          <p:cNvSpPr txBox="1"/>
          <p:nvPr/>
        </p:nvSpPr>
        <p:spPr>
          <a:xfrm>
            <a:off x="1883140" y="3568992"/>
            <a:ext cx="4752528" cy="2862322"/>
          </a:xfrm>
          <a:prstGeom prst="rect">
            <a:avLst/>
          </a:prstGeom>
          <a:noFill/>
        </p:spPr>
        <p:txBody>
          <a:bodyPr wrap="square" rtlCol="0">
            <a:spAutoFit/>
          </a:bodyPr>
          <a:lstStyle/>
          <a:p>
            <a:r>
              <a:rPr lang="en-NZ" dirty="0" smtClean="0"/>
              <a:t>In the long term this solution could save lives of both humans and animals, by eliminating the risk of accidents at oil rigs and decreasing the amount of deaths from drinking polluted water from rivers. </a:t>
            </a:r>
          </a:p>
          <a:p>
            <a:endParaRPr lang="en-NZ" dirty="0"/>
          </a:p>
          <a:p>
            <a:r>
              <a:rPr lang="en-NZ" dirty="0" smtClean="0"/>
              <a:t>This solution could also help anyone who previously bought petrol by eliminating the rise and fall of petrol prices, making a stable and reliable market saving people money.   </a:t>
            </a:r>
            <a:endParaRPr lang="en-NZ" dirty="0"/>
          </a:p>
        </p:txBody>
      </p:sp>
    </p:spTree>
    <p:extLst>
      <p:ext uri="{BB962C8B-B14F-4D97-AF65-F5344CB8AC3E}">
        <p14:creationId xmlns:p14="http://schemas.microsoft.com/office/powerpoint/2010/main" val="4570558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30428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121</Words>
  <Application>Microsoft Office PowerPoint</Application>
  <PresentationFormat>On-screen Show (4:3)</PresentationFormat>
  <Paragraphs>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Polluted Rivers</vt:lpstr>
      <vt:lpstr>Our idea</vt:lpstr>
      <vt:lpstr>PowerPoint Presentation</vt:lpstr>
      <vt:lpstr>PowerPoint Presentation</vt:lpstr>
    </vt:vector>
  </TitlesOfParts>
  <Company>Waimea Intermediate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Polluted Rivers</dc:title>
  <dc:creator>Brooke Robertson</dc:creator>
  <cp:lastModifiedBy>Lucy Pritchard</cp:lastModifiedBy>
  <cp:revision>6</cp:revision>
  <dcterms:created xsi:type="dcterms:W3CDTF">2012-11-28T21:09:07Z</dcterms:created>
  <dcterms:modified xsi:type="dcterms:W3CDTF">2012-12-03T02:27:48Z</dcterms:modified>
</cp:coreProperties>
</file>