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1ED0AE6-C1D7-4F45-9459-A24FFBB6E871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B37DDF6-5D3D-48D7-968F-52C8E6C9649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Poaching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Kayle &amp; Ben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618" y="2438400"/>
            <a:ext cx="4191000" cy="468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90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WARNING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IF YOU DON’T LIKE POACHING [animals in pain] PLEASE LEAVE THE ROOM OR LOOK AWAY.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9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That is one of the many tigers that suffered  poaching.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066800"/>
            <a:ext cx="2557100" cy="560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Hundreds of animals are being killed each year.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9021 animals are killed in a day.</a:t>
            </a:r>
          </a:p>
          <a:p>
            <a:r>
              <a:rPr lang="en-NZ" dirty="0" smtClean="0"/>
              <a:t>63147 animals are killed in a week.</a:t>
            </a:r>
          </a:p>
          <a:p>
            <a:r>
              <a:rPr lang="en-NZ" dirty="0" smtClean="0"/>
              <a:t>252588 animals are killed in a month.</a:t>
            </a:r>
          </a:p>
          <a:p>
            <a:r>
              <a:rPr lang="en-NZ" dirty="0" smtClean="0"/>
              <a:t>469092 animals are killed in a year.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386328"/>
            <a:ext cx="5105400" cy="347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0" dirty="0" smtClean="0"/>
              <a:t>Our 5 possible </a:t>
            </a:r>
            <a:r>
              <a:rPr lang="en-NZ" u="sng" dirty="0" smtClean="0"/>
              <a:t>solutions</a:t>
            </a:r>
            <a:r>
              <a:rPr lang="en-NZ" b="0" dirty="0" smtClean="0"/>
              <a:t> to </a:t>
            </a:r>
            <a:r>
              <a:rPr lang="en-NZ" strike="sngStrike" dirty="0" smtClean="0"/>
              <a:t>poaching</a:t>
            </a:r>
            <a:r>
              <a:rPr lang="en-NZ" b="0" strike="sngStrike" dirty="0" smtClean="0"/>
              <a:t>.</a:t>
            </a:r>
            <a:endParaRPr lang="en-US" b="0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NZ" dirty="0" smtClean="0"/>
              <a:t>If anyone is cult killing any endangered animals they will be locked up for life.</a:t>
            </a:r>
          </a:p>
          <a:p>
            <a:pPr>
              <a:buFont typeface="Wingdings" pitchFamily="2" charset="2"/>
              <a:buChar char="ü"/>
            </a:pPr>
            <a:r>
              <a:rPr lang="en-NZ" dirty="0" smtClean="0"/>
              <a:t>If you are going to kill [poach] an animal. Only kill as much as you need [don’t over kill].</a:t>
            </a:r>
          </a:p>
          <a:p>
            <a:pPr>
              <a:buFont typeface="Wingdings" pitchFamily="2" charset="2"/>
              <a:buChar char="ü"/>
            </a:pPr>
            <a:r>
              <a:rPr lang="en-NZ" dirty="0" smtClean="0"/>
              <a:t>Have cameras set up in the mane </a:t>
            </a:r>
            <a:r>
              <a:rPr lang="en-NZ" dirty="0" smtClean="0"/>
              <a:t>areas </a:t>
            </a:r>
            <a:r>
              <a:rPr lang="en-NZ" dirty="0" smtClean="0"/>
              <a:t>of poaching.</a:t>
            </a:r>
          </a:p>
          <a:p>
            <a:pPr>
              <a:buFont typeface="Wingdings" pitchFamily="2" charset="2"/>
              <a:buChar char="ü"/>
            </a:pPr>
            <a:r>
              <a:rPr lang="en-NZ" dirty="0" smtClean="0"/>
              <a:t>Have guards patrolling the </a:t>
            </a:r>
            <a:r>
              <a:rPr lang="en-NZ" dirty="0" smtClean="0"/>
              <a:t>areas </a:t>
            </a:r>
            <a:r>
              <a:rPr lang="en-NZ" dirty="0" smtClean="0"/>
              <a:t>of poaching.</a:t>
            </a:r>
          </a:p>
          <a:p>
            <a:pPr>
              <a:buFont typeface="Wingdings" pitchFamily="2" charset="2"/>
              <a:buChar char="ü"/>
            </a:pPr>
            <a:r>
              <a:rPr lang="en-NZ" dirty="0" smtClean="0"/>
              <a:t>Make a special permit that you need to kill you chosen animal.</a:t>
            </a:r>
            <a:endParaRPr lang="en-NZ" dirty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1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81" y="1"/>
            <a:ext cx="91745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102</TotalTime>
  <Words>156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Poaching </vt:lpstr>
      <vt:lpstr>WARNING</vt:lpstr>
      <vt:lpstr>PowerPoint Presentation</vt:lpstr>
      <vt:lpstr>That is one of the many tigers that suffered  poaching. </vt:lpstr>
      <vt:lpstr>Hundreds of animals are being killed each year.</vt:lpstr>
      <vt:lpstr>Our 5 possible solutions to poaching.</vt:lpstr>
      <vt:lpstr>PowerPoint Presentation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Poaching</dc:title>
  <dc:creator>Kayle Ransby</dc:creator>
  <cp:lastModifiedBy>lucyp</cp:lastModifiedBy>
  <cp:revision>12</cp:revision>
  <dcterms:created xsi:type="dcterms:W3CDTF">2011-12-06T20:39:58Z</dcterms:created>
  <dcterms:modified xsi:type="dcterms:W3CDTF">2011-12-08T07:37:06Z</dcterms:modified>
</cp:coreProperties>
</file>