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1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8B7766E-DAA6-4B52-BEB4-ADD41C2FAA1D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BB48DD2-3217-4330-B12B-20F0BFF18C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4008" y="-1097"/>
            <a:ext cx="85698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NZ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NUCLEAR WASTE</a:t>
            </a:r>
            <a:endParaRPr lang="en-US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4600" y="32004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/>
              <a:t>By Brad and Jared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0175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37248" y="2971800"/>
            <a:ext cx="2206752" cy="1979466"/>
          </a:xfrm>
        </p:spPr>
        <p:txBody>
          <a:bodyPr>
            <a:normAutofit/>
          </a:bodyPr>
          <a:lstStyle/>
          <a:p>
            <a:r>
              <a:rPr lang="en-NZ" sz="2400" dirty="0" smtClean="0">
                <a:solidFill>
                  <a:srgbClr val="FF0000"/>
                </a:solidFill>
              </a:rPr>
              <a:t>Five Possible solutions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1.Ban all nuclear power and use eco friendly fuels.</a:t>
            </a:r>
          </a:p>
          <a:p>
            <a:r>
              <a:rPr lang="en-NZ" dirty="0" smtClean="0"/>
              <a:t>2.Design a spreading tablet that dissolves nuclear power, fuel.</a:t>
            </a:r>
          </a:p>
          <a:p>
            <a:r>
              <a:rPr lang="en-NZ" dirty="0" smtClean="0"/>
              <a:t>3.Increase the defence around all nuclear power plants by 150%</a:t>
            </a:r>
          </a:p>
          <a:p>
            <a:r>
              <a:rPr lang="en-NZ" dirty="0" smtClean="0"/>
              <a:t>4.Make sure you build the power plants away from all living things.</a:t>
            </a:r>
          </a:p>
          <a:p>
            <a:r>
              <a:rPr lang="en-NZ" dirty="0" smtClean="0"/>
              <a:t>5.Put a dome around all the nuclear power plants in the world.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66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2000" dirty="0" smtClean="0">
                <a:solidFill>
                  <a:srgbClr val="FF0000"/>
                </a:solidFill>
              </a:rPr>
              <a:t>Our Best Solution/s</a:t>
            </a:r>
            <a:br>
              <a:rPr lang="en-NZ" sz="2000" dirty="0" smtClean="0">
                <a:solidFill>
                  <a:srgbClr val="FF0000"/>
                </a:solidFill>
              </a:rPr>
            </a:br>
            <a:r>
              <a:rPr lang="en-NZ" sz="2000" dirty="0" smtClean="0">
                <a:solidFill>
                  <a:srgbClr val="FF0000"/>
                </a:solidFill>
              </a:rPr>
              <a:t>Is/are …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 smtClean="0">
                <a:solidFill>
                  <a:srgbClr val="FF0000"/>
                </a:solidFill>
              </a:rPr>
              <a:t>Design a spreading tablet that dissolves nuclear powers, fuels.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sz="2800" dirty="0" smtClean="0">
                <a:solidFill>
                  <a:srgbClr val="FF0000"/>
                </a:solidFill>
              </a:rPr>
              <a:t>Make sure you build them well away from all living things.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9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10600" cy="1979466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We put Our </a:t>
            </a:r>
            <a:r>
              <a:rPr lang="en-US" sz="8000" dirty="0" smtClean="0">
                <a:solidFill>
                  <a:srgbClr val="FF0000"/>
                </a:solidFill>
              </a:rPr>
              <a:t>and </a:t>
            </a:r>
            <a:r>
              <a:rPr lang="en-US" sz="8000" dirty="0" smtClean="0">
                <a:solidFill>
                  <a:srgbClr val="FF0000"/>
                </a:solidFill>
              </a:rPr>
              <a:t>poster on </a:t>
            </a:r>
            <a:r>
              <a:rPr lang="en-US" sz="8000" smtClean="0">
                <a:solidFill>
                  <a:srgbClr val="FF0000"/>
                </a:solidFill>
              </a:rPr>
              <a:t>the </a:t>
            </a:r>
            <a:r>
              <a:rPr lang="en-US" sz="8000" smtClean="0">
                <a:solidFill>
                  <a:srgbClr val="FF0000"/>
                </a:solidFill>
              </a:rPr>
              <a:t>blog too.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5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1" t="3879" r="-35771" b="46121"/>
          <a:stretch/>
        </p:blipFill>
        <p:spPr bwMode="auto">
          <a:xfrm>
            <a:off x="1600200" y="228600"/>
            <a:ext cx="9748986" cy="487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9400" y="5831322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you want your fish looking like this!?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0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267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5" r="3470" b="12587"/>
          <a:stretch/>
        </p:blipFill>
        <p:spPr bwMode="auto">
          <a:xfrm>
            <a:off x="5514109" y="127000"/>
            <a:ext cx="3131127" cy="259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8" b="11906"/>
          <a:stretch/>
        </p:blipFill>
        <p:spPr bwMode="auto">
          <a:xfrm>
            <a:off x="5257800" y="3283528"/>
            <a:ext cx="2619375" cy="113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9400" y="5403149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 your cats looking like this!?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2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6858000" cy="3505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Well lets get rid of Nuclear Everything!!!!!!!!!!!!!!!!!!!!!!!!!!</a:t>
            </a:r>
            <a:br>
              <a:rPr lang="en-US" sz="4800" dirty="0" smtClean="0"/>
            </a:br>
            <a:r>
              <a:rPr lang="en-US" sz="4800" dirty="0" smtClean="0"/>
              <a:t>Come on.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1174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2">
      <a:dk1>
        <a:srgbClr val="FFFF00"/>
      </a:dk1>
      <a:lt1>
        <a:srgbClr val="00B0F0"/>
      </a:lt1>
      <a:dk2>
        <a:srgbClr val="FFFF00"/>
      </a:dk2>
      <a:lt2>
        <a:srgbClr val="FF0000"/>
      </a:lt2>
      <a:accent1>
        <a:srgbClr val="FFFF00"/>
      </a:accent1>
      <a:accent2>
        <a:srgbClr val="00B0F0"/>
      </a:accent2>
      <a:accent3>
        <a:srgbClr val="FFFF00"/>
      </a:accent3>
      <a:accent4>
        <a:srgbClr val="FF0000"/>
      </a:accent4>
      <a:accent5>
        <a:srgbClr val="FFFF00"/>
      </a:accent5>
      <a:accent6>
        <a:srgbClr val="00B0F0"/>
      </a:accent6>
      <a:hlink>
        <a:srgbClr val="FFFF00"/>
      </a:hlink>
      <a:folHlink>
        <a:srgbClr val="FF000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127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PowerPoint Presentation</vt:lpstr>
      <vt:lpstr>Five Possible solutions</vt:lpstr>
      <vt:lpstr>Our Best Solution/s Is/are …</vt:lpstr>
      <vt:lpstr>We put Our and poster on the blog too.</vt:lpstr>
      <vt:lpstr>PowerPoint Presentation</vt:lpstr>
      <vt:lpstr>PowerPoint Presentation</vt:lpstr>
      <vt:lpstr>Well lets get rid of Nuclear Everything!!!!!!!!!!!!!!!!!!!!!!!!!! Come on. 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Dick</dc:creator>
  <cp:lastModifiedBy>lucyp</cp:lastModifiedBy>
  <cp:revision>12</cp:revision>
  <dcterms:created xsi:type="dcterms:W3CDTF">2011-12-04T22:05:46Z</dcterms:created>
  <dcterms:modified xsi:type="dcterms:W3CDTF">2011-12-07T20:39:02Z</dcterms:modified>
</cp:coreProperties>
</file>