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2" autoAdjust="0"/>
    <p:restoredTop sz="94660"/>
  </p:normalViewPr>
  <p:slideViewPr>
    <p:cSldViewPr>
      <p:cViewPr varScale="1">
        <p:scale>
          <a:sx n="54" d="100"/>
          <a:sy n="54" d="100"/>
        </p:scale>
        <p:origin x="-979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8C8EB333-356C-4F4D-A9E3-AAEB5837DA23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D0FB3A61-47AF-482C-90C9-AEE55C6B72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EB333-356C-4F4D-A9E3-AAEB5837DA23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B3A61-47AF-482C-90C9-AEE55C6B72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EB333-356C-4F4D-A9E3-AAEB5837DA23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B3A61-47AF-482C-90C9-AEE55C6B72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EB333-356C-4F4D-A9E3-AAEB5837DA23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B3A61-47AF-482C-90C9-AEE55C6B72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EB333-356C-4F4D-A9E3-AAEB5837DA23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B3A61-47AF-482C-90C9-AEE55C6B72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EB333-356C-4F4D-A9E3-AAEB5837DA23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B3A61-47AF-482C-90C9-AEE55C6B72B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EB333-356C-4F4D-A9E3-AAEB5837DA23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B3A61-47AF-482C-90C9-AEE55C6B72B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EB333-356C-4F4D-A9E3-AAEB5837DA23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B3A61-47AF-482C-90C9-AEE55C6B72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EB333-356C-4F4D-A9E3-AAEB5837DA23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B3A61-47AF-482C-90C9-AEE55C6B72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8C8EB333-356C-4F4D-A9E3-AAEB5837DA23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D0FB3A61-47AF-482C-90C9-AEE55C6B72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8C8EB333-356C-4F4D-A9E3-AAEB5837DA23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D0FB3A61-47AF-482C-90C9-AEE55C6B72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8C8EB333-356C-4F4D-A9E3-AAEB5837DA23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0FB3A61-47AF-482C-90C9-AEE55C6B72B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8000" b="1" dirty="0" smtClean="0">
                <a:solidFill>
                  <a:srgbClr val="FFFF00"/>
                </a:solidFill>
              </a:rPr>
              <a:t>Light pollution</a:t>
            </a:r>
            <a:endParaRPr lang="en-US" sz="8000" b="1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Zach and Alex.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524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What is light pollution?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Light pollution is where light, from any form of light, goes up into the atmosphere at the speed of light.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It stops astronomers from viewing stars in the night sky.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It mostly occurs in over populated areas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590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b="1" dirty="0" smtClean="0">
                <a:solidFill>
                  <a:srgbClr val="FFFF00"/>
                </a:solidFill>
              </a:rPr>
              <a:t>How to prevent light pollution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FF00"/>
                </a:solidFill>
              </a:rPr>
              <a:t>Turn your lights off when not using them.</a:t>
            </a:r>
          </a:p>
          <a:p>
            <a:r>
              <a:rPr lang="en-NZ" dirty="0" smtClean="0">
                <a:solidFill>
                  <a:srgbClr val="FFFF00"/>
                </a:solidFill>
              </a:rPr>
              <a:t>Use low brightness light bulbs.</a:t>
            </a:r>
          </a:p>
          <a:p>
            <a:r>
              <a:rPr lang="en-NZ" dirty="0" smtClean="0">
                <a:solidFill>
                  <a:srgbClr val="FFFF00"/>
                </a:solidFill>
              </a:rPr>
              <a:t>Turn your lights off at night time.</a:t>
            </a:r>
          </a:p>
          <a:p>
            <a:r>
              <a:rPr lang="en-NZ" dirty="0" smtClean="0">
                <a:solidFill>
                  <a:srgbClr val="FFFF00"/>
                </a:solidFill>
              </a:rPr>
              <a:t>Keep them off if you have the option.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44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FF00"/>
                </a:solidFill>
              </a:rPr>
              <a:t>Effects of light pollution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NZ" dirty="0" smtClean="0">
                <a:solidFill>
                  <a:srgbClr val="FFFF00"/>
                </a:solidFill>
              </a:rPr>
              <a:t>Take New York for example. They have so much light pollution, you can’t even see the stars!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599" y="3352801"/>
            <a:ext cx="3200401" cy="2695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606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FF00"/>
                </a:solidFill>
              </a:rPr>
              <a:t>Solutions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0" y="1752600"/>
            <a:ext cx="6196405" cy="4571999"/>
          </a:xfrm>
        </p:spPr>
        <p:txBody>
          <a:bodyPr>
            <a:normAutofit lnSpcReduction="10000"/>
          </a:bodyPr>
          <a:lstStyle/>
          <a:p>
            <a:r>
              <a:rPr lang="en-NZ" dirty="0" smtClean="0">
                <a:solidFill>
                  <a:srgbClr val="FFFF00"/>
                </a:solidFill>
              </a:rPr>
              <a:t>Resistors that restrict light to traffic/ outdoor lights and prevent it from causing too much light pollution.</a:t>
            </a:r>
          </a:p>
          <a:p>
            <a:r>
              <a:rPr lang="en-NZ" dirty="0" smtClean="0">
                <a:solidFill>
                  <a:srgbClr val="FFFF00"/>
                </a:solidFill>
              </a:rPr>
              <a:t>Protective sleeves on top of lamps to prevent light from going up into the atmosphere.</a:t>
            </a:r>
          </a:p>
          <a:p>
            <a:r>
              <a:rPr lang="en-NZ" dirty="0" smtClean="0">
                <a:solidFill>
                  <a:srgbClr val="FFFF00"/>
                </a:solidFill>
              </a:rPr>
              <a:t>Free tinted windows that prevent light from escaping houses.</a:t>
            </a:r>
          </a:p>
          <a:p>
            <a:r>
              <a:rPr lang="en-NZ" dirty="0" smtClean="0">
                <a:solidFill>
                  <a:srgbClr val="FFFF00"/>
                </a:solidFill>
              </a:rPr>
              <a:t>A curfew on NZ at </a:t>
            </a:r>
            <a:r>
              <a:rPr lang="en-NZ" dirty="0" smtClean="0">
                <a:solidFill>
                  <a:srgbClr val="FFFF00"/>
                </a:solidFill>
              </a:rPr>
              <a:t>1am; </a:t>
            </a:r>
            <a:r>
              <a:rPr lang="en-NZ" dirty="0" smtClean="0">
                <a:solidFill>
                  <a:srgbClr val="FFFF00"/>
                </a:solidFill>
              </a:rPr>
              <a:t>All curtains must be down or lights off. </a:t>
            </a:r>
          </a:p>
          <a:p>
            <a:r>
              <a:rPr lang="en-NZ" dirty="0" smtClean="0">
                <a:solidFill>
                  <a:srgbClr val="FFFF00"/>
                </a:solidFill>
              </a:rPr>
              <a:t>Curtains that extend past the window frame, preventing excess light from coming out or in.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24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FF00"/>
                </a:solidFill>
              </a:rPr>
              <a:t>That’s our slide show!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FF00"/>
                </a:solidFill>
              </a:rPr>
              <a:t>Thanks for watching!</a:t>
            </a:r>
          </a:p>
          <a:p>
            <a:r>
              <a:rPr lang="en-NZ" dirty="0" smtClean="0">
                <a:solidFill>
                  <a:srgbClr val="FFFF00"/>
                </a:solidFill>
              </a:rPr>
              <a:t>We hope you learnt something about light pollution!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32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Vibrant greeb">
      <a:dk1>
        <a:srgbClr val="0070C0"/>
      </a:dk1>
      <a:lt1>
        <a:srgbClr val="00B0F0"/>
      </a:lt1>
      <a:dk2>
        <a:srgbClr val="0070C0"/>
      </a:dk2>
      <a:lt2>
        <a:srgbClr val="00B0F0"/>
      </a:lt2>
      <a:accent1>
        <a:srgbClr val="25EF47"/>
      </a:accent1>
      <a:accent2>
        <a:srgbClr val="00B050"/>
      </a:accent2>
      <a:accent3>
        <a:srgbClr val="00B050"/>
      </a:accent3>
      <a:accent4>
        <a:srgbClr val="92D050"/>
      </a:accent4>
      <a:accent5>
        <a:srgbClr val="6DAA2D"/>
      </a:accent5>
      <a:accent6>
        <a:srgbClr val="517F21"/>
      </a:accent6>
      <a:hlink>
        <a:srgbClr val="7CF590"/>
      </a:hlink>
      <a:folHlink>
        <a:srgbClr val="25EF4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40</TotalTime>
  <Words>212</Words>
  <Application>Microsoft Office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Pushpin</vt:lpstr>
      <vt:lpstr>Light pollution</vt:lpstr>
      <vt:lpstr>What is light pollution?</vt:lpstr>
      <vt:lpstr>How to prevent light pollution</vt:lpstr>
      <vt:lpstr>Effects of light pollution</vt:lpstr>
      <vt:lpstr>Solutions</vt:lpstr>
      <vt:lpstr>That’s our slide show!</vt:lpstr>
    </vt:vector>
  </TitlesOfParts>
  <Company>Waimea Intermediate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Light pollution</dc:title>
  <dc:creator>Zach Irain</dc:creator>
  <cp:lastModifiedBy>lucyp</cp:lastModifiedBy>
  <cp:revision>7</cp:revision>
  <dcterms:created xsi:type="dcterms:W3CDTF">2011-12-06T20:52:08Z</dcterms:created>
  <dcterms:modified xsi:type="dcterms:W3CDTF">2011-12-07T20:36:24Z</dcterms:modified>
</cp:coreProperties>
</file>