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FE20-5911-41DE-B87B-7936FF103CDC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51F-4858-462F-AAB8-364DC3F6D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99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FE20-5911-41DE-B87B-7936FF103CDC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51F-4858-462F-AAB8-364DC3F6D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442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FE20-5911-41DE-B87B-7936FF103CDC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51F-4858-462F-AAB8-364DC3F6D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036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FE20-5911-41DE-B87B-7936FF103CDC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51F-4858-462F-AAB8-364DC3F6D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74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FE20-5911-41DE-B87B-7936FF103CDC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51F-4858-462F-AAB8-364DC3F6D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208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FE20-5911-41DE-B87B-7936FF103CDC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51F-4858-462F-AAB8-364DC3F6D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380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FE20-5911-41DE-B87B-7936FF103CDC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51F-4858-462F-AAB8-364DC3F6D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808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FE20-5911-41DE-B87B-7936FF103CDC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51F-4858-462F-AAB8-364DC3F6D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904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FE20-5911-41DE-B87B-7936FF103CDC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51F-4858-462F-AAB8-364DC3F6D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682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FE20-5911-41DE-B87B-7936FF103CDC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51F-4858-462F-AAB8-364DC3F6D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045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FE20-5911-41DE-B87B-7936FF103CDC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51F-4858-462F-AAB8-364DC3F6D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80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5FE20-5911-41DE-B87B-7936FF103CDC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D351F-4858-462F-AAB8-364DC3F6D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532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636"/>
            <a:ext cx="90678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NZ" sz="8800" dirty="0" smtClean="0">
                <a:solidFill>
                  <a:srgbClr val="FF0000"/>
                </a:solidFill>
              </a:rPr>
              <a:t>RUBBISH</a:t>
            </a:r>
            <a:endParaRPr lang="en-US" sz="88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92D050"/>
                </a:solidFill>
              </a:rPr>
              <a:t>By Keane/Jack</a:t>
            </a:r>
            <a:endParaRPr lang="en-US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57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accent5"/>
                </a:solidFill>
              </a:rPr>
              <a:t>FACTS 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How much rubbish does each person make each year?</a:t>
            </a:r>
          </a:p>
          <a:p>
            <a:r>
              <a:rPr lang="en-NZ" dirty="0" smtClean="0">
                <a:solidFill>
                  <a:srgbClr val="FF0000"/>
                </a:solidFill>
              </a:rPr>
              <a:t>750kg. </a:t>
            </a:r>
          </a:p>
          <a:p>
            <a:r>
              <a:rPr lang="en-NZ" dirty="0" smtClean="0">
                <a:solidFill>
                  <a:srgbClr val="FF0000"/>
                </a:solidFill>
              </a:rPr>
              <a:t>13 kg a week.</a:t>
            </a:r>
          </a:p>
          <a:p>
            <a:r>
              <a:rPr lang="en-NZ" dirty="0" smtClean="0">
                <a:solidFill>
                  <a:srgbClr val="FF0000"/>
                </a:solidFill>
              </a:rPr>
              <a:t>2kg a day.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667000"/>
            <a:ext cx="2447925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222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945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accent6"/>
                </a:solidFill>
              </a:rPr>
              <a:t>BEFORE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438400"/>
            <a:ext cx="3962400" cy="3113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574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" y="-1385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mtClean="0">
                <a:solidFill>
                  <a:srgbClr val="FF0000"/>
                </a:solidFill>
              </a:rPr>
              <a:t>AND NOW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827" y="2302470"/>
            <a:ext cx="3432345" cy="3121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365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" y="-1385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OUR SOLUTION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 smtClean="0">
                <a:solidFill>
                  <a:srgbClr val="FF0000"/>
                </a:solidFill>
              </a:rPr>
              <a:t>Use more tin cans because they can be recycled.</a:t>
            </a:r>
            <a:endParaRPr lang="en-NZ" sz="6000" b="1" dirty="0">
              <a:solidFill>
                <a:srgbClr val="FF0000"/>
              </a:solidFill>
            </a:endParaRPr>
          </a:p>
        </p:txBody>
      </p:sp>
      <p:pic>
        <p:nvPicPr>
          <p:cNvPr id="1028" name="Picture 4" descr="C:\Users\lucyp\AppData\Local\Microsoft\Windows\Temporary Internet Files\Content.IE5\T5D81O8J\MP900314305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756" y="3429000"/>
            <a:ext cx="3657600" cy="292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59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40</Words>
  <Application>Microsoft Office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RUBBISH</vt:lpstr>
      <vt:lpstr>FACTS </vt:lpstr>
      <vt:lpstr>BEFORE</vt:lpstr>
      <vt:lpstr>AND NOW</vt:lpstr>
      <vt:lpstr>OUR SOLUTION</vt:lpstr>
    </vt:vector>
  </TitlesOfParts>
  <Company>Waimea Intermediate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RUBISH</dc:title>
  <dc:creator>Keane Swindon</dc:creator>
  <cp:lastModifiedBy>lucyp</cp:lastModifiedBy>
  <cp:revision>5</cp:revision>
  <dcterms:created xsi:type="dcterms:W3CDTF">2011-12-06T20:41:51Z</dcterms:created>
  <dcterms:modified xsi:type="dcterms:W3CDTF">2011-12-06T22:05:37Z</dcterms:modified>
</cp:coreProperties>
</file>