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2CD48-CB09-4F33-935A-A815BA77103A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1C9CA-EB45-4F5D-883D-6E1B32A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6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1C9CA-EB45-4F5D-883D-6E1B32AC23D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1C9CA-EB45-4F5D-883D-6E1B32AC23D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1C9CA-EB45-4F5D-883D-6E1B32AC23D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1C9CA-EB45-4F5D-883D-6E1B32AC23D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2CE300-2C7D-40F2-9436-81C80AE72D6E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A9FEB-FAB3-4FAC-8E41-0DE22C4461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Jack and Kayla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12776"/>
            <a:ext cx="8219256" cy="1563179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Sustainability</a:t>
            </a:r>
            <a:br>
              <a:rPr lang="en-NZ" dirty="0" smtClean="0"/>
            </a:br>
            <a:r>
              <a:rPr lang="en-NZ" dirty="0" smtClean="0"/>
              <a:t>Global hunger. </a:t>
            </a:r>
            <a:br>
              <a:rPr lang="en-NZ" dirty="0" smtClean="0"/>
            </a:br>
            <a:endParaRPr lang="en-US" dirty="0"/>
          </a:p>
        </p:txBody>
      </p:sp>
    </p:spTree>
  </p:cSld>
  <p:clrMapOvr>
    <a:masterClrMapping/>
  </p:clrMapOvr>
  <p:transition spd="slow" advClick="0" advTm="5000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6"/>
                </a:solidFill>
              </a:rPr>
              <a:t>World Hunger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We have been learning about world hunger for our sustainability study. There are millions of people starving world wide.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We had to think of 5 creative solutions to help end world hunger then we chose our best solution.</a:t>
            </a:r>
            <a:endParaRPr lang="en-NZ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http://t1.gstatic.com/images?q=tbn:ANd9GcTP6ya7eqTf31q6KVfz4mIZHoXE2mM8QVN1el5WzTLxsu5PgLP7f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77072"/>
            <a:ext cx="3166768" cy="2088232"/>
          </a:xfrm>
          <a:prstGeom prst="rect">
            <a:avLst/>
          </a:prstGeom>
          <a:noFill/>
        </p:spPr>
      </p:pic>
      <p:pic>
        <p:nvPicPr>
          <p:cNvPr id="2052" name="Picture 4" descr="http://t1.gstatic.com/images?q=tbn:ANd9GcTWTquCw43HUzmOmpTM7FHQpkl6-G9VrdePVIOF5QwKkKc3eZJ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76056" y="4005064"/>
            <a:ext cx="3339455" cy="222225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589240"/>
            <a:ext cx="7315200" cy="337654"/>
          </a:xfrm>
        </p:spPr>
        <p:txBody>
          <a:bodyPr/>
          <a:lstStyle/>
          <a:p>
            <a:r>
              <a:rPr lang="en-NZ" sz="2400" dirty="0" smtClean="0"/>
              <a:t>World vision would get employers to collect all the unwanted food scraps from pubs, restaurants, hotels etc. They would put all the food scraps through a machine that turns all the good food scraps into more food for the hungry</a:t>
            </a:r>
            <a:endParaRPr lang="en-US" sz="240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23528" y="476672"/>
            <a:ext cx="5184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6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Our Best Solution</a:t>
            </a:r>
            <a:endParaRPr lang="en-US" sz="96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 advClick="0" advTm="11000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We hope you liked our creative solution to help world hunger.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We hope you liked our slide show</a:t>
            </a:r>
            <a:endParaRPr lang="en-US" dirty="0"/>
          </a:p>
        </p:txBody>
      </p:sp>
    </p:spTree>
  </p:cSld>
  <p:clrMapOvr>
    <a:masterClrMapping/>
  </p:clrMapOvr>
  <p:transition spd="slow" advClick="0" advTm="6000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7">
      <a:dk1>
        <a:srgbClr val="401B57"/>
      </a:dk1>
      <a:lt1>
        <a:srgbClr val="9649C6"/>
      </a:lt1>
      <a:dk2>
        <a:srgbClr val="B986D9"/>
      </a:dk2>
      <a:lt2>
        <a:srgbClr val="7030A0"/>
      </a:lt2>
      <a:accent1>
        <a:srgbClr val="FE5BFF"/>
      </a:accent1>
      <a:accent2>
        <a:srgbClr val="92D050"/>
      </a:accent2>
      <a:accent3>
        <a:srgbClr val="7030A0"/>
      </a:accent3>
      <a:accent4>
        <a:srgbClr val="00B050"/>
      </a:accent4>
      <a:accent5>
        <a:srgbClr val="000000"/>
      </a:accent5>
      <a:accent6>
        <a:srgbClr val="FFFFFF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</TotalTime>
  <Words>117</Words>
  <Application>Microsoft Office PowerPoint</Application>
  <PresentationFormat>On-screen Show (4:3)</PresentationFormat>
  <Paragraphs>12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Sustainability Global hunger.  </vt:lpstr>
      <vt:lpstr>World Hunger</vt:lpstr>
      <vt:lpstr>World vision would get employers to collect all the unwanted food scraps from pubs, restaurants, hotels etc. They would put all the food scraps through a machine that turns all the good food scraps into more food for the hungry</vt:lpstr>
      <vt:lpstr>We hope you liked our slide show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 Global hunger.</dc:title>
  <dc:creator>Emerson Mytton</dc:creator>
  <cp:lastModifiedBy>Lucy Pritchard</cp:lastModifiedBy>
  <cp:revision>4</cp:revision>
  <dcterms:created xsi:type="dcterms:W3CDTF">2012-12-03T04:59:35Z</dcterms:created>
  <dcterms:modified xsi:type="dcterms:W3CDTF">2012-12-03T19:09:36Z</dcterms:modified>
</cp:coreProperties>
</file>