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8" r:id="rId3"/>
    <p:sldId id="257" r:id="rId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66"/>
    <a:srgbClr val="FF5050"/>
    <a:srgbClr val="FF7C8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16" y="-9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slide" Target="slides/slide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009442" y="3307355"/>
            <a:ext cx="7117180" cy="1470025"/>
          </a:xfrm>
        </p:spPr>
        <p:txBody>
          <a:bodyPr anchor="b"/>
          <a:lstStyle>
            <a:lvl1pPr>
              <a:defRPr sz="4000"/>
            </a:lvl1pPr>
          </a:lstStyle>
          <a:p>
            <a:r>
              <a:rPr lang="en-US" smtClean="0"/>
              <a:t>Click to edit Master title style</a:t>
            </a:r>
            <a:endParaRPr lang="en-US" dirty="0"/>
          </a:p>
        </p:txBody>
      </p:sp>
      <p:sp>
        <p:nvSpPr>
          <p:cNvPr id="3" name="Subtitle 2"/>
          <p:cNvSpPr>
            <a:spLocks noGrp="1"/>
          </p:cNvSpPr>
          <p:nvPr>
            <p:ph type="subTitle" idx="1"/>
          </p:nvPr>
        </p:nvSpPr>
        <p:spPr>
          <a:xfrm>
            <a:off x="1009442" y="4777380"/>
            <a:ext cx="7117180" cy="861420"/>
          </a:xfrm>
        </p:spPr>
        <p:txBody>
          <a:bodyPr anchor="t">
            <a:normAutofit/>
          </a:bodyPr>
          <a:lstStyle>
            <a:lvl1pPr marL="0" indent="0" algn="l">
              <a:buNone/>
              <a:defRPr sz="20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B9DC6142-005D-461A-9648-BD9241C271C4}" type="datetimeFigureOut">
              <a:rPr lang="en-NZ" smtClean="0"/>
              <a:t>1/12/2012</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81D17EAC-550A-4AF2-A919-8CC4FDE3A9F5}" type="slidenum">
              <a:rPr lang="en-NZ" smtClean="0"/>
              <a:t>‹#›</a:t>
            </a:fld>
            <a:endParaRPr lang="en-NZ"/>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1009443" y="1807361"/>
            <a:ext cx="7123080" cy="405143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9DC6142-005D-461A-9648-BD9241C271C4}" type="datetimeFigureOut">
              <a:rPr lang="en-NZ" smtClean="0"/>
              <a:t>1/12/2012</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81D17EAC-550A-4AF2-A919-8CC4FDE3A9F5}" type="slidenum">
              <a:rPr lang="en-NZ" smtClean="0"/>
              <a:t>‹#›</a:t>
            </a:fld>
            <a:endParaRPr lang="en-NZ"/>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59561" y="675723"/>
            <a:ext cx="1472962" cy="518532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009442" y="675723"/>
            <a:ext cx="5467557" cy="518532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9DC6142-005D-461A-9648-BD9241C271C4}" type="datetimeFigureOut">
              <a:rPr lang="en-NZ" smtClean="0"/>
              <a:t>1/12/2012</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81D17EAC-550A-4AF2-A919-8CC4FDE3A9F5}" type="slidenum">
              <a:rPr lang="en-NZ" smtClean="0"/>
              <a:t>‹#›</a:t>
            </a:fld>
            <a:endParaRPr lang="en-NZ"/>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4" name="Date Placeholder 3"/>
          <p:cNvSpPr>
            <a:spLocks noGrp="1"/>
          </p:cNvSpPr>
          <p:nvPr>
            <p:ph type="dt" sz="half" idx="10"/>
          </p:nvPr>
        </p:nvSpPr>
        <p:spPr/>
        <p:txBody>
          <a:bodyPr/>
          <a:lstStyle/>
          <a:p>
            <a:fld id="{B9DC6142-005D-461A-9648-BD9241C271C4}" type="datetimeFigureOut">
              <a:rPr lang="en-NZ" smtClean="0"/>
              <a:t>1/12/2012</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81D17EAC-550A-4AF2-A919-8CC4FDE3A9F5}" type="slidenum">
              <a:rPr lang="en-NZ" smtClean="0"/>
              <a:t>‹#›</a:t>
            </a:fld>
            <a:endParaRPr lang="en-NZ"/>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09443" y="3308581"/>
            <a:ext cx="7117178" cy="1468800"/>
          </a:xfrm>
        </p:spPr>
        <p:txBody>
          <a:bodyPr anchor="b"/>
          <a:lstStyle>
            <a:lvl1pPr algn="r">
              <a:defRPr sz="3200" b="0" cap="none"/>
            </a:lvl1pPr>
          </a:lstStyle>
          <a:p>
            <a:r>
              <a:rPr lang="en-US" smtClean="0"/>
              <a:t>Click to edit Master title style</a:t>
            </a:r>
            <a:endParaRPr lang="en-US"/>
          </a:p>
        </p:txBody>
      </p:sp>
      <p:sp>
        <p:nvSpPr>
          <p:cNvPr id="3" name="Text Placeholder 2"/>
          <p:cNvSpPr>
            <a:spLocks noGrp="1"/>
          </p:cNvSpPr>
          <p:nvPr>
            <p:ph type="body" idx="1"/>
          </p:nvPr>
        </p:nvSpPr>
        <p:spPr>
          <a:xfrm>
            <a:off x="1009443" y="4777381"/>
            <a:ext cx="7117178" cy="860400"/>
          </a:xfrm>
        </p:spPr>
        <p:txBody>
          <a:bodyPr anchor="t">
            <a:normAutofit/>
          </a:bodyPr>
          <a:lstStyle>
            <a:lvl1pPr marL="0" indent="0" algn="r">
              <a:buNone/>
              <a:defRPr sz="18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9DC6142-005D-461A-9648-BD9241C271C4}" type="datetimeFigureOut">
              <a:rPr lang="en-NZ" smtClean="0"/>
              <a:t>1/12/2012</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81D17EAC-550A-4AF2-A919-8CC4FDE3A9F5}" type="slidenum">
              <a:rPr lang="en-NZ" smtClean="0"/>
              <a:t>‹#›</a:t>
            </a:fld>
            <a:endParaRPr lang="en-NZ"/>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009443" y="675724"/>
            <a:ext cx="7123080" cy="924475"/>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1009442" y="1809749"/>
            <a:ext cx="3471277" cy="4051301"/>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63281" y="1809749"/>
            <a:ext cx="3469242" cy="4051302"/>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B9DC6142-005D-461A-9648-BD9241C271C4}" type="datetimeFigureOut">
              <a:rPr lang="en-NZ" smtClean="0"/>
              <a:t>1/12/2012</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81D17EAC-550A-4AF2-A919-8CC4FDE3A9F5}" type="slidenum">
              <a:rPr lang="en-NZ" smtClean="0"/>
              <a:t>‹#›</a:t>
            </a:fld>
            <a:endParaRPr lang="en-NZ"/>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009442" y="1812927"/>
            <a:ext cx="3471277"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09442" y="2389189"/>
            <a:ext cx="3471277" cy="3471861"/>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63280" y="1812927"/>
            <a:ext cx="3471275"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63280" y="2389189"/>
            <a:ext cx="3471275" cy="3471861"/>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B9DC6142-005D-461A-9648-BD9241C271C4}" type="datetimeFigureOut">
              <a:rPr lang="en-NZ" smtClean="0"/>
              <a:t>1/12/2012</a:t>
            </a:fld>
            <a:endParaRPr lang="en-NZ"/>
          </a:p>
        </p:txBody>
      </p:sp>
      <p:sp>
        <p:nvSpPr>
          <p:cNvPr id="8" name="Footer Placeholder 7"/>
          <p:cNvSpPr>
            <a:spLocks noGrp="1"/>
          </p:cNvSpPr>
          <p:nvPr>
            <p:ph type="ftr" sz="quarter" idx="11"/>
          </p:nvPr>
        </p:nvSpPr>
        <p:spPr/>
        <p:txBody>
          <a:bodyPr/>
          <a:lstStyle/>
          <a:p>
            <a:endParaRPr lang="en-NZ"/>
          </a:p>
        </p:txBody>
      </p:sp>
      <p:sp>
        <p:nvSpPr>
          <p:cNvPr id="9" name="Slide Number Placeholder 8"/>
          <p:cNvSpPr>
            <a:spLocks noGrp="1"/>
          </p:cNvSpPr>
          <p:nvPr>
            <p:ph type="sldNum" sz="quarter" idx="12"/>
          </p:nvPr>
        </p:nvSpPr>
        <p:spPr/>
        <p:txBody>
          <a:bodyPr/>
          <a:lstStyle/>
          <a:p>
            <a:fld id="{81D17EAC-550A-4AF2-A919-8CC4FDE3A9F5}" type="slidenum">
              <a:rPr lang="en-NZ" smtClean="0"/>
              <a:t>‹#›</a:t>
            </a:fld>
            <a:endParaRPr lang="en-NZ"/>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B9DC6142-005D-461A-9648-BD9241C271C4}" type="datetimeFigureOut">
              <a:rPr lang="en-NZ" smtClean="0"/>
              <a:t>1/12/2012</a:t>
            </a:fld>
            <a:endParaRPr lang="en-NZ"/>
          </a:p>
        </p:txBody>
      </p:sp>
      <p:sp>
        <p:nvSpPr>
          <p:cNvPr id="4" name="Footer Placeholder 3"/>
          <p:cNvSpPr>
            <a:spLocks noGrp="1"/>
          </p:cNvSpPr>
          <p:nvPr>
            <p:ph type="ftr" sz="quarter" idx="11"/>
          </p:nvPr>
        </p:nvSpPr>
        <p:spPr/>
        <p:txBody>
          <a:bodyPr/>
          <a:lstStyle/>
          <a:p>
            <a:endParaRPr lang="en-NZ"/>
          </a:p>
        </p:txBody>
      </p:sp>
      <p:sp>
        <p:nvSpPr>
          <p:cNvPr id="5" name="Slide Number Placeholder 4"/>
          <p:cNvSpPr>
            <a:spLocks noGrp="1"/>
          </p:cNvSpPr>
          <p:nvPr>
            <p:ph type="sldNum" sz="quarter" idx="12"/>
          </p:nvPr>
        </p:nvSpPr>
        <p:spPr/>
        <p:txBody>
          <a:bodyPr/>
          <a:lstStyle/>
          <a:p>
            <a:fld id="{81D17EAC-550A-4AF2-A919-8CC4FDE3A9F5}" type="slidenum">
              <a:rPr lang="en-NZ" smtClean="0"/>
              <a:t>‹#›</a:t>
            </a:fld>
            <a:endParaRPr lang="en-NZ"/>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9DC6142-005D-461A-9648-BD9241C271C4}" type="datetimeFigureOut">
              <a:rPr lang="en-NZ" smtClean="0"/>
              <a:t>1/12/2012</a:t>
            </a:fld>
            <a:endParaRPr lang="en-NZ"/>
          </a:p>
        </p:txBody>
      </p:sp>
      <p:sp>
        <p:nvSpPr>
          <p:cNvPr id="3" name="Footer Placeholder 2"/>
          <p:cNvSpPr>
            <a:spLocks noGrp="1"/>
          </p:cNvSpPr>
          <p:nvPr>
            <p:ph type="ftr" sz="quarter" idx="11"/>
          </p:nvPr>
        </p:nvSpPr>
        <p:spPr/>
        <p:txBody>
          <a:bodyPr/>
          <a:lstStyle/>
          <a:p>
            <a:endParaRPr lang="en-NZ"/>
          </a:p>
        </p:txBody>
      </p:sp>
      <p:sp>
        <p:nvSpPr>
          <p:cNvPr id="4" name="Slide Number Placeholder 3"/>
          <p:cNvSpPr>
            <a:spLocks noGrp="1"/>
          </p:cNvSpPr>
          <p:nvPr>
            <p:ph type="sldNum" sz="quarter" idx="12"/>
          </p:nvPr>
        </p:nvSpPr>
        <p:spPr/>
        <p:txBody>
          <a:bodyPr/>
          <a:lstStyle/>
          <a:p>
            <a:fld id="{81D17EAC-550A-4AF2-A919-8CC4FDE3A9F5}" type="slidenum">
              <a:rPr lang="en-NZ" smtClean="0"/>
              <a:t>‹#›</a:t>
            </a:fld>
            <a:endParaRPr lang="en-NZ"/>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009442" y="446087"/>
            <a:ext cx="2660650" cy="1185861"/>
          </a:xfrm>
        </p:spPr>
        <p:txBody>
          <a:bodyPr anchor="b"/>
          <a:lstStyle>
            <a:lvl1pPr algn="l">
              <a:defRPr sz="2400" b="0"/>
            </a:lvl1pPr>
          </a:lstStyle>
          <a:p>
            <a:r>
              <a:rPr lang="en-US" smtClean="0"/>
              <a:t>Click to edit Master title style</a:t>
            </a:r>
            <a:endParaRPr lang="en-US"/>
          </a:p>
        </p:txBody>
      </p:sp>
      <p:sp>
        <p:nvSpPr>
          <p:cNvPr id="3" name="Content Placeholder 2"/>
          <p:cNvSpPr>
            <a:spLocks noGrp="1"/>
          </p:cNvSpPr>
          <p:nvPr>
            <p:ph idx="1"/>
          </p:nvPr>
        </p:nvSpPr>
        <p:spPr>
          <a:xfrm>
            <a:off x="3852654" y="446087"/>
            <a:ext cx="4279869" cy="5414963"/>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1009442" y="1631949"/>
            <a:ext cx="2660650" cy="4229099"/>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9DC6142-005D-461A-9648-BD9241C271C4}" type="datetimeFigureOut">
              <a:rPr lang="en-NZ" smtClean="0"/>
              <a:t>1/12/2012</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81D17EAC-550A-4AF2-A919-8CC4FDE3A9F5}" type="slidenum">
              <a:rPr lang="en-NZ" smtClean="0"/>
              <a:t>‹#›</a:t>
            </a:fld>
            <a:endParaRPr lang="en-NZ"/>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009443" y="1387058"/>
            <a:ext cx="3297953" cy="1113254"/>
          </a:xfrm>
        </p:spPr>
        <p:txBody>
          <a:bodyPr anchor="b">
            <a:normAutofit/>
          </a:bodyPr>
          <a:lstStyle>
            <a:lvl1pPr algn="l">
              <a:defRPr sz="2400" b="0"/>
            </a:lvl1pPr>
          </a:lstStyle>
          <a:p>
            <a:r>
              <a:rPr lang="en-US" smtClean="0"/>
              <a:t>Click to edit Master title style</a:t>
            </a:r>
            <a:endParaRPr lang="en-US"/>
          </a:p>
        </p:txBody>
      </p:sp>
      <p:sp>
        <p:nvSpPr>
          <p:cNvPr id="4" name="Text Placeholder 3"/>
          <p:cNvSpPr>
            <a:spLocks noGrp="1"/>
          </p:cNvSpPr>
          <p:nvPr>
            <p:ph type="body" sz="half" idx="2"/>
          </p:nvPr>
        </p:nvSpPr>
        <p:spPr>
          <a:xfrm>
            <a:off x="1009443" y="2500312"/>
            <a:ext cx="3297954" cy="2530200"/>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9DC6142-005D-461A-9648-BD9241C271C4}" type="datetimeFigureOut">
              <a:rPr lang="en-NZ" smtClean="0"/>
              <a:t>1/12/2012</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81D17EAC-550A-4AF2-A919-8CC4FDE3A9F5}" type="slidenum">
              <a:rPr lang="en-NZ" smtClean="0"/>
              <a:t>‹#›</a:t>
            </a:fld>
            <a:endParaRPr lang="en-NZ"/>
          </a:p>
        </p:txBody>
      </p:sp>
      <p:grpSp>
        <p:nvGrpSpPr>
          <p:cNvPr id="16" name="Group 15"/>
          <p:cNvGrpSpPr/>
          <p:nvPr/>
        </p:nvGrpSpPr>
        <p:grpSpPr>
          <a:xfrm>
            <a:off x="4516154" y="994387"/>
            <a:ext cx="1847138" cy="1530439"/>
            <a:chOff x="4718762" y="993075"/>
            <a:chExt cx="1847138" cy="1530439"/>
          </a:xfrm>
        </p:grpSpPr>
        <p:sp>
          <p:nvSpPr>
            <p:cNvPr id="32" name="Oval 31"/>
            <p:cNvSpPr/>
            <p:nvPr/>
          </p:nvSpPr>
          <p:spPr>
            <a:xfrm>
              <a:off x="5479247" y="1436861"/>
              <a:ext cx="1086653" cy="1086653"/>
            </a:xfrm>
            <a:prstGeom prst="ellipse">
              <a:avLst/>
            </a:prstGeom>
            <a:no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3" name="Oval 32"/>
            <p:cNvSpPr/>
            <p:nvPr/>
          </p:nvSpPr>
          <p:spPr>
            <a:xfrm>
              <a:off x="5650541" y="1411791"/>
              <a:ext cx="830365" cy="830365"/>
            </a:xfrm>
            <a:prstGeom prst="ellipse">
              <a:avLst/>
            </a:prstGeom>
            <a:solidFill>
              <a:schemeClr val="tx2">
                <a:lumMod val="75000"/>
              </a:schemeClr>
            </a:solid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9" name="Oval 28"/>
            <p:cNvSpPr/>
            <p:nvPr/>
          </p:nvSpPr>
          <p:spPr>
            <a:xfrm>
              <a:off x="5256184" y="1894454"/>
              <a:ext cx="602364" cy="602364"/>
            </a:xfrm>
            <a:prstGeom prst="ellipse">
              <a:avLst/>
            </a:prstGeom>
            <a:no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1" name="Oval 30"/>
            <p:cNvSpPr/>
            <p:nvPr/>
          </p:nvSpPr>
          <p:spPr>
            <a:xfrm>
              <a:off x="5424145" y="1811313"/>
              <a:ext cx="489588" cy="489588"/>
            </a:xfrm>
            <a:prstGeom prst="ellipse">
              <a:avLst/>
            </a:prstGeom>
            <a:solidFill>
              <a:schemeClr val="tx2">
                <a:lumMod val="75000"/>
              </a:schemeClr>
            </a:solid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8" name="Oval 27"/>
            <p:cNvSpPr/>
            <p:nvPr/>
          </p:nvSpPr>
          <p:spPr>
            <a:xfrm>
              <a:off x="4718762" y="2083426"/>
              <a:ext cx="256601" cy="256601"/>
            </a:xfrm>
            <a:prstGeom prst="ellipse">
              <a:avLst/>
            </a:prstGeom>
            <a:no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0" name="Oval 29"/>
            <p:cNvSpPr/>
            <p:nvPr/>
          </p:nvSpPr>
          <p:spPr>
            <a:xfrm>
              <a:off x="6132091" y="993075"/>
              <a:ext cx="256601" cy="256601"/>
            </a:xfrm>
            <a:prstGeom prst="ellipse">
              <a:avLst/>
            </a:prstGeom>
            <a:no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4" name="Oval 33"/>
            <p:cNvSpPr/>
            <p:nvPr/>
          </p:nvSpPr>
          <p:spPr>
            <a:xfrm>
              <a:off x="5059596" y="1894454"/>
              <a:ext cx="197439" cy="197439"/>
            </a:xfrm>
            <a:prstGeom prst="ellipse">
              <a:avLst/>
            </a:prstGeom>
            <a:solidFill>
              <a:schemeClr val="tx2">
                <a:lumMod val="75000"/>
              </a:schemeClr>
            </a:solid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5" name="Oval 34"/>
            <p:cNvSpPr/>
            <p:nvPr/>
          </p:nvSpPr>
          <p:spPr>
            <a:xfrm>
              <a:off x="6148801" y="1060593"/>
              <a:ext cx="197439" cy="197439"/>
            </a:xfrm>
            <a:prstGeom prst="ellipse">
              <a:avLst/>
            </a:prstGeom>
            <a:solidFill>
              <a:schemeClr val="tx2">
                <a:lumMod val="75000"/>
              </a:schemeClr>
            </a:solid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18" name="Picture Placeholder 17"/>
          <p:cNvSpPr>
            <a:spLocks noGrp="1"/>
          </p:cNvSpPr>
          <p:nvPr>
            <p:ph type="pic" sz="quarter" idx="14"/>
          </p:nvPr>
        </p:nvSpPr>
        <p:spPr>
          <a:xfrm>
            <a:off x="4674192" y="1601512"/>
            <a:ext cx="3429000" cy="3429000"/>
          </a:xfrm>
          <a:prstGeom prst="ellipse">
            <a:avLst/>
          </a:prstGeom>
          <a:ln w="76200">
            <a:solidFill>
              <a:schemeClr val="tx2">
                <a:lumMod val="75000"/>
              </a:schemeClr>
            </a:solidFill>
          </a:ln>
        </p:spPr>
        <p:txBody>
          <a:bodyPr/>
          <a:lstStyle/>
          <a:p>
            <a:r>
              <a:rPr lang="en-US" smtClean="0"/>
              <a:t>Click icon to add picture</a:t>
            </a:r>
            <a:endParaRPr lang="en-US"/>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86000">
              <a:srgbClr val="FF5050"/>
            </a:gs>
            <a:gs pos="51000">
              <a:srgbClr val="FF7C80"/>
            </a:gs>
            <a:gs pos="14000">
              <a:schemeClr val="tx1"/>
            </a:gs>
          </a:gsLst>
          <a:lin ang="16200000" scaled="1"/>
          <a:tileRect/>
        </a:gradFill>
        <a:effectLst/>
      </p:bgPr>
    </p:bg>
    <p:spTree>
      <p:nvGrpSpPr>
        <p:cNvPr id="1" name=""/>
        <p:cNvGrpSpPr/>
        <p:nvPr/>
      </p:nvGrpSpPr>
      <p:grpSpPr>
        <a:xfrm>
          <a:off x="0" y="0"/>
          <a:ext cx="0" cy="0"/>
          <a:chOff x="0" y="0"/>
          <a:chExt cx="0" cy="0"/>
        </a:xfrm>
      </p:grpSpPr>
      <p:sp>
        <p:nvSpPr>
          <p:cNvPr id="56" name="Oval 55"/>
          <p:cNvSpPr>
            <a:spLocks noChangeAspect="1"/>
          </p:cNvSpPr>
          <p:nvPr/>
        </p:nvSpPr>
        <p:spPr>
          <a:xfrm>
            <a:off x="-69625" y="4042576"/>
            <a:ext cx="1743945" cy="1909234"/>
          </a:xfrm>
          <a:custGeom>
            <a:avLst/>
            <a:gdLst/>
            <a:ahLst/>
            <a:cxnLst/>
            <a:rect l="l" t="t" r="r" b="b"/>
            <a:pathLst>
              <a:path w="1743945" h="1909234">
                <a:moveTo>
                  <a:pt x="789328" y="0"/>
                </a:moveTo>
                <a:cubicBezTo>
                  <a:pt x="1316548" y="0"/>
                  <a:pt x="1743945" y="427397"/>
                  <a:pt x="1743945" y="954617"/>
                </a:cubicBezTo>
                <a:cubicBezTo>
                  <a:pt x="1743945" y="1481837"/>
                  <a:pt x="1316548" y="1909234"/>
                  <a:pt x="789328" y="1909234"/>
                </a:cubicBezTo>
                <a:cubicBezTo>
                  <a:pt x="461080" y="1909234"/>
                  <a:pt x="171527" y="1743562"/>
                  <a:pt x="0" y="1491086"/>
                </a:cubicBezTo>
                <a:lnTo>
                  <a:pt x="0" y="418149"/>
                </a:lnTo>
                <a:cubicBezTo>
                  <a:pt x="171527" y="165673"/>
                  <a:pt x="461080" y="0"/>
                  <a:pt x="789328" y="0"/>
                </a:cubicBezTo>
                <a:close/>
              </a:path>
            </a:pathLst>
          </a:custGeom>
          <a:solidFill>
            <a:schemeClr val="tx2">
              <a:lumMod val="75000"/>
              <a:alpha val="8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53" name="Oval 52"/>
          <p:cNvSpPr>
            <a:spLocks noChangeAspect="1"/>
          </p:cNvSpPr>
          <p:nvPr/>
        </p:nvSpPr>
        <p:spPr>
          <a:xfrm>
            <a:off x="520638" y="1095310"/>
            <a:ext cx="1909233" cy="1909233"/>
          </a:xfrm>
          <a:prstGeom prst="ellipse">
            <a:avLst/>
          </a:prstGeom>
          <a:solidFill>
            <a:schemeClr val="tx2">
              <a:lumMod val="75000"/>
              <a:alpha val="10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52" name="Oval 51"/>
          <p:cNvSpPr>
            <a:spLocks noChangeAspect="1"/>
          </p:cNvSpPr>
          <p:nvPr/>
        </p:nvSpPr>
        <p:spPr>
          <a:xfrm>
            <a:off x="1878729" y="282933"/>
            <a:ext cx="1909233" cy="1909233"/>
          </a:xfrm>
          <a:prstGeom prst="ellipse">
            <a:avLst/>
          </a:prstGeom>
          <a:solidFill>
            <a:schemeClr val="tx2">
              <a:lumMod val="75000"/>
              <a:alpha val="10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54" name="Oval 53"/>
          <p:cNvSpPr>
            <a:spLocks noChangeAspect="1"/>
          </p:cNvSpPr>
          <p:nvPr/>
        </p:nvSpPr>
        <p:spPr>
          <a:xfrm>
            <a:off x="520637" y="5729135"/>
            <a:ext cx="1909234" cy="1193756"/>
          </a:xfrm>
          <a:custGeom>
            <a:avLst/>
            <a:gdLst/>
            <a:ahLst/>
            <a:cxnLst/>
            <a:rect l="l" t="t" r="r" b="b"/>
            <a:pathLst>
              <a:path w="1909234" h="1193756">
                <a:moveTo>
                  <a:pt x="954617" y="0"/>
                </a:moveTo>
                <a:cubicBezTo>
                  <a:pt x="1481837" y="0"/>
                  <a:pt x="1909234" y="427397"/>
                  <a:pt x="1909234" y="954617"/>
                </a:cubicBezTo>
                <a:cubicBezTo>
                  <a:pt x="1909234" y="1037305"/>
                  <a:pt x="1898721" y="1117537"/>
                  <a:pt x="1877819" y="1193756"/>
                </a:cubicBezTo>
                <a:lnTo>
                  <a:pt x="31415" y="1193756"/>
                </a:lnTo>
                <a:cubicBezTo>
                  <a:pt x="10513" y="1117537"/>
                  <a:pt x="0" y="1037305"/>
                  <a:pt x="0" y="954617"/>
                </a:cubicBezTo>
                <a:cubicBezTo>
                  <a:pt x="0" y="427397"/>
                  <a:pt x="427397" y="0"/>
                  <a:pt x="954617" y="0"/>
                </a:cubicBezTo>
                <a:close/>
              </a:path>
            </a:pathLst>
          </a:custGeom>
          <a:solidFill>
            <a:schemeClr val="tx2">
              <a:lumMod val="75000"/>
              <a:alpha val="16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30" name="Oval 129"/>
          <p:cNvSpPr>
            <a:spLocks noChangeAspect="1"/>
          </p:cNvSpPr>
          <p:nvPr/>
        </p:nvSpPr>
        <p:spPr>
          <a:xfrm>
            <a:off x="-46711" y="-61709"/>
            <a:ext cx="1449107" cy="1677064"/>
          </a:xfrm>
          <a:custGeom>
            <a:avLst/>
            <a:gdLst/>
            <a:ahLst/>
            <a:cxnLst/>
            <a:rect l="l" t="t" r="r" b="b"/>
            <a:pathLst>
              <a:path w="1449107" h="1677064">
                <a:moveTo>
                  <a:pt x="0" y="0"/>
                </a:moveTo>
                <a:lnTo>
                  <a:pt x="1112019" y="0"/>
                </a:lnTo>
                <a:cubicBezTo>
                  <a:pt x="1319407" y="171874"/>
                  <a:pt x="1449107" y="432014"/>
                  <a:pt x="1449107" y="722447"/>
                </a:cubicBezTo>
                <a:cubicBezTo>
                  <a:pt x="1449107" y="1249667"/>
                  <a:pt x="1021710" y="1677064"/>
                  <a:pt x="494490" y="1677064"/>
                </a:cubicBezTo>
                <a:cubicBezTo>
                  <a:pt x="313232" y="1677064"/>
                  <a:pt x="143772" y="1626546"/>
                  <a:pt x="0" y="1537872"/>
                </a:cubicBezTo>
                <a:close/>
              </a:path>
            </a:pathLst>
          </a:custGeom>
          <a:solidFill>
            <a:schemeClr val="tx2">
              <a:lumMod val="75000"/>
              <a:alpha val="14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31" name="Oval 130"/>
          <p:cNvSpPr>
            <a:spLocks noChangeAspect="1"/>
          </p:cNvSpPr>
          <p:nvPr/>
        </p:nvSpPr>
        <p:spPr>
          <a:xfrm>
            <a:off x="924113" y="-161623"/>
            <a:ext cx="1909233" cy="1909233"/>
          </a:xfrm>
          <a:prstGeom prst="ellipse">
            <a:avLst/>
          </a:prstGeom>
          <a:solidFill>
            <a:schemeClr val="tx2">
              <a:lumMod val="75000"/>
              <a:alpha val="20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32" name="Oval 131"/>
          <p:cNvSpPr>
            <a:spLocks noChangeAspect="1"/>
          </p:cNvSpPr>
          <p:nvPr/>
        </p:nvSpPr>
        <p:spPr>
          <a:xfrm>
            <a:off x="0" y="660738"/>
            <a:ext cx="1909233" cy="1909233"/>
          </a:xfrm>
          <a:prstGeom prst="ellipse">
            <a:avLst/>
          </a:prstGeom>
          <a:solidFill>
            <a:schemeClr val="tx2">
              <a:lumMod val="75000"/>
              <a:alpha val="15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33" name="Oval 132"/>
          <p:cNvSpPr>
            <a:spLocks noChangeAspect="1"/>
          </p:cNvSpPr>
          <p:nvPr/>
        </p:nvSpPr>
        <p:spPr>
          <a:xfrm>
            <a:off x="7497531" y="-61709"/>
            <a:ext cx="1694467" cy="1677064"/>
          </a:xfrm>
          <a:custGeom>
            <a:avLst/>
            <a:gdLst/>
            <a:ahLst/>
            <a:cxnLst/>
            <a:rect l="l" t="t" r="r" b="b"/>
            <a:pathLst>
              <a:path w="1694467" h="1677064">
                <a:moveTo>
                  <a:pt x="337088" y="0"/>
                </a:moveTo>
                <a:lnTo>
                  <a:pt x="1573463" y="0"/>
                </a:lnTo>
                <a:cubicBezTo>
                  <a:pt x="1618202" y="37449"/>
                  <a:pt x="1658454" y="79950"/>
                  <a:pt x="1694467" y="126010"/>
                </a:cubicBezTo>
                <a:lnTo>
                  <a:pt x="1694467" y="1318884"/>
                </a:lnTo>
                <a:cubicBezTo>
                  <a:pt x="1522840" y="1538397"/>
                  <a:pt x="1254922" y="1677064"/>
                  <a:pt x="954617" y="1677064"/>
                </a:cubicBezTo>
                <a:cubicBezTo>
                  <a:pt x="427397" y="1677064"/>
                  <a:pt x="0" y="1249667"/>
                  <a:pt x="0" y="722447"/>
                </a:cubicBezTo>
                <a:cubicBezTo>
                  <a:pt x="0" y="432014"/>
                  <a:pt x="129700" y="171874"/>
                  <a:pt x="337088" y="0"/>
                </a:cubicBezTo>
                <a:close/>
              </a:path>
            </a:pathLst>
          </a:custGeom>
          <a:solidFill>
            <a:schemeClr val="accent3">
              <a:lumMod val="60000"/>
              <a:lumOff val="40000"/>
              <a:alpha val="10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34" name="Oval 133"/>
          <p:cNvSpPr>
            <a:spLocks noChangeAspect="1"/>
          </p:cNvSpPr>
          <p:nvPr/>
        </p:nvSpPr>
        <p:spPr>
          <a:xfrm>
            <a:off x="6117502" y="-61708"/>
            <a:ext cx="1909234" cy="1705448"/>
          </a:xfrm>
          <a:custGeom>
            <a:avLst/>
            <a:gdLst/>
            <a:ahLst/>
            <a:cxnLst/>
            <a:rect l="l" t="t" r="r" b="b"/>
            <a:pathLst>
              <a:path w="1909234" h="1705448">
                <a:moveTo>
                  <a:pt x="371490" y="0"/>
                </a:moveTo>
                <a:lnTo>
                  <a:pt x="1537745" y="0"/>
                </a:lnTo>
                <a:cubicBezTo>
                  <a:pt x="1764760" y="171517"/>
                  <a:pt x="1909234" y="444302"/>
                  <a:pt x="1909234" y="750831"/>
                </a:cubicBezTo>
                <a:cubicBezTo>
                  <a:pt x="1909234" y="1278051"/>
                  <a:pt x="1481837" y="1705448"/>
                  <a:pt x="954617" y="1705448"/>
                </a:cubicBezTo>
                <a:cubicBezTo>
                  <a:pt x="427397" y="1705448"/>
                  <a:pt x="0" y="1278051"/>
                  <a:pt x="0" y="750831"/>
                </a:cubicBezTo>
                <a:cubicBezTo>
                  <a:pt x="0" y="444302"/>
                  <a:pt x="144474" y="171517"/>
                  <a:pt x="371490" y="0"/>
                </a:cubicBezTo>
                <a:close/>
              </a:path>
            </a:pathLst>
          </a:custGeom>
          <a:solidFill>
            <a:schemeClr val="tx2">
              <a:lumMod val="75000"/>
              <a:alpha val="10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35" name="Oval 134"/>
          <p:cNvSpPr>
            <a:spLocks noChangeAspect="1"/>
          </p:cNvSpPr>
          <p:nvPr/>
        </p:nvSpPr>
        <p:spPr>
          <a:xfrm>
            <a:off x="7494454" y="1095309"/>
            <a:ext cx="1697544" cy="1909234"/>
          </a:xfrm>
          <a:custGeom>
            <a:avLst/>
            <a:gdLst/>
            <a:ahLst/>
            <a:cxnLst/>
            <a:rect l="l" t="t" r="r" b="b"/>
            <a:pathLst>
              <a:path w="1697544" h="1909234">
                <a:moveTo>
                  <a:pt x="954617" y="0"/>
                </a:moveTo>
                <a:cubicBezTo>
                  <a:pt x="1256666" y="0"/>
                  <a:pt x="1525952" y="140283"/>
                  <a:pt x="1697544" y="361910"/>
                </a:cubicBezTo>
                <a:lnTo>
                  <a:pt x="1697544" y="1547324"/>
                </a:lnTo>
                <a:cubicBezTo>
                  <a:pt x="1525952" y="1768951"/>
                  <a:pt x="1256666" y="1909234"/>
                  <a:pt x="954617" y="1909234"/>
                </a:cubicBezTo>
                <a:cubicBezTo>
                  <a:pt x="427397" y="1909234"/>
                  <a:pt x="0" y="1481837"/>
                  <a:pt x="0" y="954617"/>
                </a:cubicBezTo>
                <a:cubicBezTo>
                  <a:pt x="0" y="427397"/>
                  <a:pt x="427397" y="0"/>
                  <a:pt x="954617" y="0"/>
                </a:cubicBezTo>
                <a:close/>
              </a:path>
            </a:pathLst>
          </a:custGeom>
          <a:solidFill>
            <a:schemeClr val="tx2">
              <a:lumMod val="75000"/>
              <a:alpha val="15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36" name="Oval 135"/>
          <p:cNvSpPr>
            <a:spLocks noChangeAspect="1"/>
          </p:cNvSpPr>
          <p:nvPr/>
        </p:nvSpPr>
        <p:spPr>
          <a:xfrm>
            <a:off x="8056674" y="5140346"/>
            <a:ext cx="1137194" cy="1759729"/>
          </a:xfrm>
          <a:custGeom>
            <a:avLst/>
            <a:gdLst/>
            <a:ahLst/>
            <a:cxnLst/>
            <a:rect l="l" t="t" r="r" b="b"/>
            <a:pathLst>
              <a:path w="1137194" h="1759729">
                <a:moveTo>
                  <a:pt x="954617" y="0"/>
                </a:moveTo>
                <a:cubicBezTo>
                  <a:pt x="1017088" y="0"/>
                  <a:pt x="1078157" y="6001"/>
                  <a:pt x="1137194" y="17897"/>
                </a:cubicBezTo>
                <a:lnTo>
                  <a:pt x="1137194" y="1759729"/>
                </a:lnTo>
                <a:lnTo>
                  <a:pt x="443151" y="1759729"/>
                </a:lnTo>
                <a:cubicBezTo>
                  <a:pt x="176544" y="1591075"/>
                  <a:pt x="0" y="1293463"/>
                  <a:pt x="0" y="954617"/>
                </a:cubicBezTo>
                <a:cubicBezTo>
                  <a:pt x="0" y="427397"/>
                  <a:pt x="427397" y="0"/>
                  <a:pt x="954617" y="0"/>
                </a:cubicBezTo>
                <a:close/>
              </a:path>
            </a:pathLst>
          </a:custGeom>
          <a:solidFill>
            <a:schemeClr val="tx2">
              <a:lumMod val="75000"/>
              <a:alpha val="16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37" name="Oval 136"/>
          <p:cNvSpPr>
            <a:spLocks noChangeAspect="1"/>
          </p:cNvSpPr>
          <p:nvPr/>
        </p:nvSpPr>
        <p:spPr>
          <a:xfrm>
            <a:off x="6661711" y="4362912"/>
            <a:ext cx="1909233" cy="1909233"/>
          </a:xfrm>
          <a:prstGeom prst="ellipse">
            <a:avLst/>
          </a:prstGeom>
          <a:solidFill>
            <a:schemeClr val="tx2">
              <a:lumMod val="75000"/>
              <a:alpha val="5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38" name="Oval 137"/>
          <p:cNvSpPr>
            <a:spLocks noChangeAspect="1"/>
          </p:cNvSpPr>
          <p:nvPr/>
        </p:nvSpPr>
        <p:spPr>
          <a:xfrm>
            <a:off x="-69625" y="4948766"/>
            <a:ext cx="1353860" cy="1909234"/>
          </a:xfrm>
          <a:custGeom>
            <a:avLst/>
            <a:gdLst/>
            <a:ahLst/>
            <a:cxnLst/>
            <a:rect l="l" t="t" r="r" b="b"/>
            <a:pathLst>
              <a:path w="1353860" h="1909234">
                <a:moveTo>
                  <a:pt x="399243" y="0"/>
                </a:moveTo>
                <a:cubicBezTo>
                  <a:pt x="926463" y="0"/>
                  <a:pt x="1353860" y="427397"/>
                  <a:pt x="1353860" y="954617"/>
                </a:cubicBezTo>
                <a:cubicBezTo>
                  <a:pt x="1353860" y="1481837"/>
                  <a:pt x="926463" y="1909234"/>
                  <a:pt x="399243" y="1909234"/>
                </a:cubicBezTo>
                <a:cubicBezTo>
                  <a:pt x="256544" y="1909234"/>
                  <a:pt x="121158" y="1877924"/>
                  <a:pt x="0" y="1820890"/>
                </a:cubicBezTo>
                <a:lnTo>
                  <a:pt x="0" y="88345"/>
                </a:lnTo>
                <a:cubicBezTo>
                  <a:pt x="121158" y="31311"/>
                  <a:pt x="256544" y="0"/>
                  <a:pt x="399243" y="0"/>
                </a:cubicBezTo>
                <a:close/>
              </a:path>
            </a:pathLst>
          </a:custGeom>
          <a:solidFill>
            <a:schemeClr val="tx2">
              <a:lumMod val="75000"/>
              <a:alpha val="16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39" name="Oval 138"/>
          <p:cNvSpPr>
            <a:spLocks noChangeAspect="1"/>
          </p:cNvSpPr>
          <p:nvPr/>
        </p:nvSpPr>
        <p:spPr>
          <a:xfrm>
            <a:off x="708471" y="4790336"/>
            <a:ext cx="1909233" cy="1909233"/>
          </a:xfrm>
          <a:prstGeom prst="ellipse">
            <a:avLst/>
          </a:prstGeom>
          <a:solidFill>
            <a:schemeClr val="tx2">
              <a:lumMod val="75000"/>
              <a:alpha val="8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40" name="Oval 139"/>
          <p:cNvSpPr>
            <a:spLocks noChangeAspect="1"/>
          </p:cNvSpPr>
          <p:nvPr/>
        </p:nvSpPr>
        <p:spPr>
          <a:xfrm>
            <a:off x="6117503" y="783988"/>
            <a:ext cx="1909233" cy="1909233"/>
          </a:xfrm>
          <a:prstGeom prst="ellipse">
            <a:avLst/>
          </a:prstGeom>
          <a:solidFill>
            <a:schemeClr val="tx2">
              <a:lumMod val="75000"/>
              <a:alpha val="15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41" name="Oval 140"/>
          <p:cNvSpPr>
            <a:spLocks noChangeAspect="1"/>
          </p:cNvSpPr>
          <p:nvPr/>
        </p:nvSpPr>
        <p:spPr>
          <a:xfrm>
            <a:off x="6459053" y="5140346"/>
            <a:ext cx="1909233" cy="1909233"/>
          </a:xfrm>
          <a:prstGeom prst="ellipse">
            <a:avLst/>
          </a:prstGeom>
          <a:solidFill>
            <a:schemeClr val="tx2">
              <a:lumMod val="75000"/>
              <a:alpha val="10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18" name="Oval 117"/>
          <p:cNvSpPr>
            <a:spLocks noChangeAspect="1"/>
          </p:cNvSpPr>
          <p:nvPr/>
        </p:nvSpPr>
        <p:spPr>
          <a:xfrm>
            <a:off x="8398204" y="597861"/>
            <a:ext cx="793794" cy="1252918"/>
          </a:xfrm>
          <a:custGeom>
            <a:avLst/>
            <a:gdLst/>
            <a:ahLst/>
            <a:cxnLst/>
            <a:rect l="l" t="t" r="r" b="b"/>
            <a:pathLst>
              <a:path w="793794" h="1252918">
                <a:moveTo>
                  <a:pt x="626459" y="0"/>
                </a:moveTo>
                <a:cubicBezTo>
                  <a:pt x="684682" y="0"/>
                  <a:pt x="741049" y="7943"/>
                  <a:pt x="793794" y="25480"/>
                </a:cubicBezTo>
                <a:lnTo>
                  <a:pt x="793794" y="1227438"/>
                </a:lnTo>
                <a:cubicBezTo>
                  <a:pt x="741049" y="1244975"/>
                  <a:pt x="684682" y="1252918"/>
                  <a:pt x="626459" y="1252918"/>
                </a:cubicBezTo>
                <a:cubicBezTo>
                  <a:pt x="280475" y="1252918"/>
                  <a:pt x="0" y="972443"/>
                  <a:pt x="0" y="626459"/>
                </a:cubicBezTo>
                <a:cubicBezTo>
                  <a:pt x="0" y="280475"/>
                  <a:pt x="280475" y="0"/>
                  <a:pt x="626459" y="0"/>
                </a:cubicBezTo>
                <a:close/>
              </a:path>
            </a:pathLst>
          </a:custGeom>
          <a:solidFill>
            <a:schemeClr val="tx2">
              <a:lumMod val="75000"/>
              <a:alpha val="10000"/>
            </a:schemeClr>
          </a:solidFill>
          <a:ln w="177800" cap="rnd" cmpd="sng" algn="ctr">
            <a:solidFill>
              <a:schemeClr val="tx2">
                <a:lumMod val="60000"/>
                <a:lumOff val="40000"/>
                <a:alpha val="6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19" name="Oval 118"/>
          <p:cNvSpPr>
            <a:spLocks noChangeAspect="1"/>
          </p:cNvSpPr>
          <p:nvPr/>
        </p:nvSpPr>
        <p:spPr>
          <a:xfrm>
            <a:off x="6350100" y="206512"/>
            <a:ext cx="1041276" cy="1041276"/>
          </a:xfrm>
          <a:prstGeom prst="ellipse">
            <a:avLst/>
          </a:prstGeom>
          <a:solidFill>
            <a:schemeClr val="tx2">
              <a:lumMod val="75000"/>
              <a:alpha val="10000"/>
            </a:schemeClr>
          </a:solidFill>
          <a:ln w="177800" cap="rnd" cmpd="sng" algn="ctr">
            <a:solidFill>
              <a:schemeClr val="tx2">
                <a:lumMod val="60000"/>
                <a:lumOff val="40000"/>
                <a:alpha val="6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20" name="Oval 119"/>
          <p:cNvSpPr>
            <a:spLocks noChangeAspect="1"/>
          </p:cNvSpPr>
          <p:nvPr/>
        </p:nvSpPr>
        <p:spPr>
          <a:xfrm>
            <a:off x="6872127" y="1450645"/>
            <a:ext cx="1218253" cy="1218253"/>
          </a:xfrm>
          <a:prstGeom prst="ellipse">
            <a:avLst/>
          </a:prstGeom>
          <a:solidFill>
            <a:schemeClr val="tx2">
              <a:lumMod val="75000"/>
              <a:alpha val="10000"/>
            </a:schemeClr>
          </a:solidFill>
          <a:ln w="177800" cap="rnd" cmpd="sng" algn="ctr">
            <a:solidFill>
              <a:schemeClr val="tx2">
                <a:lumMod val="60000"/>
                <a:lumOff val="40000"/>
                <a:alpha val="6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21" name="Oval 120"/>
          <p:cNvSpPr>
            <a:spLocks noChangeAspect="1"/>
          </p:cNvSpPr>
          <p:nvPr/>
        </p:nvSpPr>
        <p:spPr>
          <a:xfrm>
            <a:off x="7219068" y="2049927"/>
            <a:ext cx="1041276" cy="1041276"/>
          </a:xfrm>
          <a:prstGeom prst="ellipse">
            <a:avLst/>
          </a:prstGeom>
          <a:solidFill>
            <a:schemeClr val="tx2">
              <a:lumMod val="75000"/>
              <a:alpha val="10000"/>
            </a:schemeClr>
          </a:solidFill>
          <a:ln w="177800" cap="rnd" cmpd="sng" algn="ctr">
            <a:solidFill>
              <a:schemeClr val="tx2">
                <a:lumMod val="60000"/>
                <a:lumOff val="40000"/>
                <a:alpha val="6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22" name="Oval 121"/>
          <p:cNvSpPr>
            <a:spLocks noChangeAspect="1"/>
          </p:cNvSpPr>
          <p:nvPr/>
        </p:nvSpPr>
        <p:spPr>
          <a:xfrm>
            <a:off x="7749416" y="2661634"/>
            <a:ext cx="721308" cy="721308"/>
          </a:xfrm>
          <a:prstGeom prst="ellipse">
            <a:avLst/>
          </a:prstGeom>
          <a:solidFill>
            <a:schemeClr val="tx2">
              <a:lumMod val="75000"/>
              <a:alpha val="10000"/>
            </a:schemeClr>
          </a:solidFill>
          <a:ln w="177800" cap="rnd" cmpd="sng" algn="ctr">
            <a:solidFill>
              <a:schemeClr val="tx2">
                <a:lumMod val="60000"/>
                <a:lumOff val="40000"/>
                <a:alpha val="6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23" name="Oval 122"/>
          <p:cNvSpPr>
            <a:spLocks noChangeAspect="1"/>
          </p:cNvSpPr>
          <p:nvPr/>
        </p:nvSpPr>
        <p:spPr>
          <a:xfrm>
            <a:off x="685054" y="-100976"/>
            <a:ext cx="1193676" cy="697815"/>
          </a:xfrm>
          <a:custGeom>
            <a:avLst/>
            <a:gdLst/>
            <a:ahLst/>
            <a:cxnLst/>
            <a:rect l="l" t="t" r="r" b="b"/>
            <a:pathLst>
              <a:path w="1193676" h="697815">
                <a:moveTo>
                  <a:pt x="10179" y="0"/>
                </a:moveTo>
                <a:lnTo>
                  <a:pt x="1183497" y="0"/>
                </a:lnTo>
                <a:cubicBezTo>
                  <a:pt x="1190746" y="32633"/>
                  <a:pt x="1193676" y="66463"/>
                  <a:pt x="1193676" y="100977"/>
                </a:cubicBezTo>
                <a:cubicBezTo>
                  <a:pt x="1193676" y="430602"/>
                  <a:pt x="926463" y="697815"/>
                  <a:pt x="596838" y="697815"/>
                </a:cubicBezTo>
                <a:cubicBezTo>
                  <a:pt x="267213" y="697815"/>
                  <a:pt x="0" y="430602"/>
                  <a:pt x="0" y="100977"/>
                </a:cubicBezTo>
                <a:close/>
              </a:path>
            </a:pathLst>
          </a:custGeom>
          <a:solidFill>
            <a:schemeClr val="tx2">
              <a:lumMod val="75000"/>
              <a:alpha val="10000"/>
            </a:schemeClr>
          </a:solidFill>
          <a:ln w="177800" cap="rnd" cmpd="sng" algn="ctr">
            <a:solidFill>
              <a:schemeClr val="tx2">
                <a:lumMod val="60000"/>
                <a:lumOff val="40000"/>
                <a:alpha val="6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24" name="Oval 123"/>
          <p:cNvSpPr>
            <a:spLocks noChangeAspect="1"/>
          </p:cNvSpPr>
          <p:nvPr/>
        </p:nvSpPr>
        <p:spPr>
          <a:xfrm>
            <a:off x="1502638" y="-100976"/>
            <a:ext cx="1029028" cy="459889"/>
          </a:xfrm>
          <a:custGeom>
            <a:avLst/>
            <a:gdLst/>
            <a:ahLst/>
            <a:cxnLst/>
            <a:rect l="l" t="t" r="r" b="b"/>
            <a:pathLst>
              <a:path w="1029028" h="459889">
                <a:moveTo>
                  <a:pt x="0" y="0"/>
                </a:moveTo>
                <a:lnTo>
                  <a:pt x="1029028" y="0"/>
                </a:lnTo>
                <a:cubicBezTo>
                  <a:pt x="1001386" y="259074"/>
                  <a:pt x="781401" y="459889"/>
                  <a:pt x="514514" y="459889"/>
                </a:cubicBezTo>
                <a:cubicBezTo>
                  <a:pt x="247627" y="459889"/>
                  <a:pt x="27642" y="259074"/>
                  <a:pt x="0" y="0"/>
                </a:cubicBezTo>
                <a:close/>
              </a:path>
            </a:pathLst>
          </a:custGeom>
          <a:solidFill>
            <a:schemeClr val="tx2">
              <a:lumMod val="75000"/>
              <a:alpha val="10000"/>
            </a:schemeClr>
          </a:solidFill>
          <a:ln w="177800" cap="rnd" cmpd="sng" algn="ctr">
            <a:solidFill>
              <a:schemeClr val="tx2">
                <a:lumMod val="60000"/>
                <a:lumOff val="40000"/>
                <a:alpha val="6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25" name="Oval 124"/>
          <p:cNvSpPr>
            <a:spLocks noChangeAspect="1"/>
          </p:cNvSpPr>
          <p:nvPr/>
        </p:nvSpPr>
        <p:spPr>
          <a:xfrm>
            <a:off x="-69624" y="-100976"/>
            <a:ext cx="590263" cy="612289"/>
          </a:xfrm>
          <a:custGeom>
            <a:avLst/>
            <a:gdLst/>
            <a:ahLst/>
            <a:cxnLst/>
            <a:rect l="l" t="t" r="r" b="b"/>
            <a:pathLst>
              <a:path w="590263" h="612289">
                <a:moveTo>
                  <a:pt x="0" y="0"/>
                </a:moveTo>
                <a:lnTo>
                  <a:pt x="581024" y="0"/>
                </a:lnTo>
                <a:cubicBezTo>
                  <a:pt x="587493" y="29611"/>
                  <a:pt x="590263" y="60308"/>
                  <a:pt x="590263" y="91651"/>
                </a:cubicBezTo>
                <a:cubicBezTo>
                  <a:pt x="590263" y="379191"/>
                  <a:pt x="357165" y="612289"/>
                  <a:pt x="69625" y="612289"/>
                </a:cubicBezTo>
                <a:lnTo>
                  <a:pt x="0" y="605270"/>
                </a:lnTo>
                <a:close/>
              </a:path>
            </a:pathLst>
          </a:custGeom>
          <a:solidFill>
            <a:schemeClr val="tx2">
              <a:lumMod val="75000"/>
              <a:alpha val="10000"/>
            </a:schemeClr>
          </a:solidFill>
          <a:ln w="177800" cap="rnd" cmpd="sng" algn="ctr">
            <a:solidFill>
              <a:schemeClr val="tx2">
                <a:lumMod val="60000"/>
                <a:lumOff val="40000"/>
                <a:alpha val="6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26" name="Oval 125"/>
          <p:cNvSpPr>
            <a:spLocks noChangeAspect="1"/>
          </p:cNvSpPr>
          <p:nvPr/>
        </p:nvSpPr>
        <p:spPr>
          <a:xfrm>
            <a:off x="277432" y="4321783"/>
            <a:ext cx="1396887" cy="1396887"/>
          </a:xfrm>
          <a:prstGeom prst="ellipse">
            <a:avLst/>
          </a:prstGeom>
          <a:solidFill>
            <a:schemeClr val="tx2">
              <a:lumMod val="75000"/>
              <a:alpha val="6000"/>
            </a:schemeClr>
          </a:solidFill>
          <a:ln w="177800" cap="rnd" cmpd="sng" algn="ctr">
            <a:solidFill>
              <a:schemeClr val="tx2">
                <a:lumMod val="60000"/>
                <a:lumOff val="40000"/>
                <a:alpha val="4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27" name="Oval 126"/>
          <p:cNvSpPr>
            <a:spLocks noChangeAspect="1"/>
          </p:cNvSpPr>
          <p:nvPr/>
        </p:nvSpPr>
        <p:spPr>
          <a:xfrm>
            <a:off x="5792131" y="6489965"/>
            <a:ext cx="1115939" cy="443769"/>
          </a:xfrm>
          <a:custGeom>
            <a:avLst/>
            <a:gdLst/>
            <a:ahLst/>
            <a:cxnLst/>
            <a:rect l="l" t="t" r="r" b="b"/>
            <a:pathLst>
              <a:path w="1115939" h="443769">
                <a:moveTo>
                  <a:pt x="557969" y="0"/>
                </a:moveTo>
                <a:cubicBezTo>
                  <a:pt x="830120" y="0"/>
                  <a:pt x="1058049" y="189335"/>
                  <a:pt x="1115939" y="443769"/>
                </a:cubicBezTo>
                <a:lnTo>
                  <a:pt x="0" y="443769"/>
                </a:lnTo>
                <a:cubicBezTo>
                  <a:pt x="57889" y="189335"/>
                  <a:pt x="285818" y="0"/>
                  <a:pt x="557969" y="0"/>
                </a:cubicBezTo>
                <a:close/>
              </a:path>
            </a:pathLst>
          </a:custGeom>
          <a:solidFill>
            <a:schemeClr val="tx2">
              <a:lumMod val="75000"/>
              <a:alpha val="6000"/>
            </a:schemeClr>
          </a:solidFill>
          <a:ln w="177800" cap="rnd" cmpd="sng" algn="ctr">
            <a:solidFill>
              <a:schemeClr val="tx2">
                <a:lumMod val="60000"/>
                <a:lumOff val="40000"/>
                <a:alpha val="4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28" name="Oval 127"/>
          <p:cNvSpPr>
            <a:spLocks noChangeAspect="1"/>
          </p:cNvSpPr>
          <p:nvPr/>
        </p:nvSpPr>
        <p:spPr>
          <a:xfrm>
            <a:off x="6127999" y="6408840"/>
            <a:ext cx="1237019" cy="524894"/>
          </a:xfrm>
          <a:custGeom>
            <a:avLst/>
            <a:gdLst/>
            <a:ahLst/>
            <a:cxnLst/>
            <a:rect l="l" t="t" r="r" b="b"/>
            <a:pathLst>
              <a:path w="1237019" h="524894">
                <a:moveTo>
                  <a:pt x="618509" y="0"/>
                </a:moveTo>
                <a:cubicBezTo>
                  <a:pt x="930325" y="0"/>
                  <a:pt x="1189147" y="226891"/>
                  <a:pt x="1237019" y="524894"/>
                </a:cubicBezTo>
                <a:lnTo>
                  <a:pt x="0" y="524894"/>
                </a:lnTo>
                <a:cubicBezTo>
                  <a:pt x="47872" y="226891"/>
                  <a:pt x="306694" y="0"/>
                  <a:pt x="618509" y="0"/>
                </a:cubicBezTo>
                <a:close/>
              </a:path>
            </a:pathLst>
          </a:custGeom>
          <a:solidFill>
            <a:schemeClr val="tx2">
              <a:lumMod val="75000"/>
              <a:alpha val="6000"/>
            </a:schemeClr>
          </a:solidFill>
          <a:ln w="177800" cap="rnd" cmpd="sng" algn="ctr">
            <a:solidFill>
              <a:schemeClr val="tx2">
                <a:lumMod val="60000"/>
                <a:lumOff val="40000"/>
                <a:alpha val="4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29" name="Oval 128"/>
          <p:cNvSpPr>
            <a:spLocks noChangeAspect="1"/>
          </p:cNvSpPr>
          <p:nvPr/>
        </p:nvSpPr>
        <p:spPr>
          <a:xfrm>
            <a:off x="7577655" y="6408841"/>
            <a:ext cx="1211408" cy="524893"/>
          </a:xfrm>
          <a:custGeom>
            <a:avLst/>
            <a:gdLst/>
            <a:ahLst/>
            <a:cxnLst/>
            <a:rect l="l" t="t" r="r" b="b"/>
            <a:pathLst>
              <a:path w="1211408" h="524893">
                <a:moveTo>
                  <a:pt x="605704" y="0"/>
                </a:moveTo>
                <a:cubicBezTo>
                  <a:pt x="914574" y="0"/>
                  <a:pt x="1170243" y="227782"/>
                  <a:pt x="1211408" y="524893"/>
                </a:cubicBezTo>
                <a:lnTo>
                  <a:pt x="0" y="524893"/>
                </a:lnTo>
                <a:cubicBezTo>
                  <a:pt x="41165" y="227782"/>
                  <a:pt x="296834" y="0"/>
                  <a:pt x="605704" y="0"/>
                </a:cubicBezTo>
                <a:close/>
              </a:path>
            </a:pathLst>
          </a:custGeom>
          <a:solidFill>
            <a:schemeClr val="tx2">
              <a:lumMod val="75000"/>
              <a:alpha val="6000"/>
            </a:schemeClr>
          </a:solidFill>
          <a:ln w="177800" cap="rnd" cmpd="sng" algn="ctr">
            <a:solidFill>
              <a:schemeClr val="tx2">
                <a:lumMod val="60000"/>
                <a:lumOff val="40000"/>
                <a:alpha val="4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97" name="Oval 96"/>
          <p:cNvSpPr>
            <a:spLocks noChangeAspect="1"/>
          </p:cNvSpPr>
          <p:nvPr/>
        </p:nvSpPr>
        <p:spPr>
          <a:xfrm>
            <a:off x="11073" y="4941986"/>
            <a:ext cx="611230" cy="611230"/>
          </a:xfrm>
          <a:prstGeom prst="ellipse">
            <a:avLst/>
          </a:prstGeom>
          <a:solidFill>
            <a:schemeClr val="accent3">
              <a:lumMod val="60000"/>
              <a:lumOff val="40000"/>
              <a:alpha val="5000"/>
            </a:schemeClr>
          </a:solidFill>
          <a:ln w="12700" cap="rnd" cmpd="sng" algn="ctr">
            <a:solidFill>
              <a:schemeClr val="accent3">
                <a:lumMod val="60000"/>
                <a:lumOff val="40000"/>
                <a:alpha val="15000"/>
              </a:schemeClr>
            </a:solidFill>
            <a:prstDash val="solid"/>
            <a:round/>
            <a:headEnd type="none" w="med" len="med"/>
            <a:tailEnd type="none" w="med" len="med"/>
          </a:ln>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98" name="Oval 97"/>
          <p:cNvSpPr>
            <a:spLocks noChangeAspect="1"/>
          </p:cNvSpPr>
          <p:nvPr/>
        </p:nvSpPr>
        <p:spPr>
          <a:xfrm>
            <a:off x="-69625" y="6172569"/>
            <a:ext cx="778097" cy="750322"/>
          </a:xfrm>
          <a:custGeom>
            <a:avLst/>
            <a:gdLst/>
            <a:ahLst/>
            <a:cxnLst/>
            <a:rect l="l" t="t" r="r" b="b"/>
            <a:pathLst>
              <a:path w="778097" h="750322">
                <a:moveTo>
                  <a:pt x="261411" y="0"/>
                </a:moveTo>
                <a:cubicBezTo>
                  <a:pt x="546769" y="0"/>
                  <a:pt x="778097" y="231328"/>
                  <a:pt x="778097" y="516686"/>
                </a:cubicBezTo>
                <a:cubicBezTo>
                  <a:pt x="778097" y="601179"/>
                  <a:pt x="757816" y="680934"/>
                  <a:pt x="719843" y="750322"/>
                </a:cubicBezTo>
                <a:lnTo>
                  <a:pt x="0" y="750322"/>
                </a:lnTo>
                <a:lnTo>
                  <a:pt x="0" y="73330"/>
                </a:lnTo>
                <a:cubicBezTo>
                  <a:pt x="75863" y="26083"/>
                  <a:pt x="165591" y="0"/>
                  <a:pt x="261411" y="0"/>
                </a:cubicBezTo>
                <a:close/>
              </a:path>
            </a:pathLst>
          </a:cu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99" name="Oval 98"/>
          <p:cNvSpPr>
            <a:spLocks noChangeAspect="1"/>
          </p:cNvSpPr>
          <p:nvPr/>
        </p:nvSpPr>
        <p:spPr>
          <a:xfrm>
            <a:off x="-69625" y="5158575"/>
            <a:ext cx="563524" cy="897560"/>
          </a:xfrm>
          <a:custGeom>
            <a:avLst/>
            <a:gdLst/>
            <a:ahLst/>
            <a:cxnLst/>
            <a:rect l="l" t="t" r="r" b="b"/>
            <a:pathLst>
              <a:path w="563524" h="897560">
                <a:moveTo>
                  <a:pt x="114744" y="0"/>
                </a:moveTo>
                <a:cubicBezTo>
                  <a:pt x="362598" y="0"/>
                  <a:pt x="563524" y="200926"/>
                  <a:pt x="563524" y="448780"/>
                </a:cubicBezTo>
                <a:cubicBezTo>
                  <a:pt x="563524" y="696634"/>
                  <a:pt x="362598" y="897560"/>
                  <a:pt x="114744" y="897560"/>
                </a:cubicBezTo>
                <a:cubicBezTo>
                  <a:pt x="74918" y="897560"/>
                  <a:pt x="36304" y="892373"/>
                  <a:pt x="0" y="880900"/>
                </a:cubicBezTo>
                <a:lnTo>
                  <a:pt x="0" y="16661"/>
                </a:lnTo>
                <a:cubicBezTo>
                  <a:pt x="36304" y="5188"/>
                  <a:pt x="74918" y="0"/>
                  <a:pt x="114744" y="0"/>
                </a:cubicBezTo>
                <a:close/>
              </a:path>
            </a:pathLst>
          </a:cu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00" name="Oval 99"/>
          <p:cNvSpPr>
            <a:spLocks noChangeAspect="1"/>
          </p:cNvSpPr>
          <p:nvPr/>
        </p:nvSpPr>
        <p:spPr>
          <a:xfrm>
            <a:off x="-25758" y="482386"/>
            <a:ext cx="598416" cy="905704"/>
          </a:xfrm>
          <a:custGeom>
            <a:avLst/>
            <a:gdLst/>
            <a:ahLst/>
            <a:cxnLst/>
            <a:rect l="l" t="t" r="r" b="b"/>
            <a:pathLst>
              <a:path w="598416" h="905704">
                <a:moveTo>
                  <a:pt x="145564" y="0"/>
                </a:moveTo>
                <a:cubicBezTo>
                  <a:pt x="395667" y="0"/>
                  <a:pt x="598416" y="202749"/>
                  <a:pt x="598416" y="452852"/>
                </a:cubicBezTo>
                <a:cubicBezTo>
                  <a:pt x="598416" y="702955"/>
                  <a:pt x="395667" y="905704"/>
                  <a:pt x="145564" y="905704"/>
                </a:cubicBezTo>
                <a:cubicBezTo>
                  <a:pt x="94398" y="905704"/>
                  <a:pt x="45214" y="897218"/>
                  <a:pt x="0" y="879648"/>
                </a:cubicBezTo>
                <a:lnTo>
                  <a:pt x="0" y="26056"/>
                </a:lnTo>
                <a:cubicBezTo>
                  <a:pt x="45214" y="8486"/>
                  <a:pt x="94398" y="0"/>
                  <a:pt x="145564" y="0"/>
                </a:cubicBezTo>
                <a:close/>
              </a:path>
            </a:pathLst>
          </a:custGeom>
          <a:solidFill>
            <a:schemeClr val="accent3">
              <a:lumMod val="60000"/>
              <a:lumOff val="40000"/>
              <a:alpha val="5000"/>
            </a:schemeClr>
          </a:solidFill>
          <a:ln w="12700" cap="rnd" cmpd="sng" algn="ctr">
            <a:solidFill>
              <a:schemeClr val="accent3">
                <a:lumMod val="60000"/>
                <a:lumOff val="40000"/>
                <a:alpha val="30000"/>
              </a:schemeClr>
            </a:solidFill>
            <a:prstDash val="solid"/>
            <a:round/>
            <a:headEnd type="none" w="med" len="med"/>
            <a:tailEnd type="none" w="med" len="med"/>
          </a:ln>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01" name="Oval 100"/>
          <p:cNvSpPr>
            <a:spLocks noChangeAspect="1"/>
          </p:cNvSpPr>
          <p:nvPr/>
        </p:nvSpPr>
        <p:spPr>
          <a:xfrm>
            <a:off x="474208" y="836793"/>
            <a:ext cx="910817" cy="910817"/>
          </a:xfrm>
          <a:prstGeom prst="ellipse">
            <a:avLst/>
          </a:prstGeom>
          <a:solidFill>
            <a:schemeClr val="accent3">
              <a:lumMod val="60000"/>
              <a:lumOff val="40000"/>
              <a:alpha val="5000"/>
            </a:schemeClr>
          </a:solidFill>
          <a:ln w="63500" cap="rnd" cmpd="sng" algn="ctr">
            <a:solidFill>
              <a:schemeClr val="accent3">
                <a:lumMod val="60000"/>
                <a:lumOff val="40000"/>
                <a:alpha val="30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02" name="Oval 101"/>
          <p:cNvSpPr>
            <a:spLocks noChangeAspect="1"/>
          </p:cNvSpPr>
          <p:nvPr/>
        </p:nvSpPr>
        <p:spPr>
          <a:xfrm>
            <a:off x="319223" y="1452260"/>
            <a:ext cx="772993" cy="772993"/>
          </a:xfrm>
          <a:prstGeom prst="ellipse">
            <a:avLst/>
          </a:prstGeom>
          <a:solidFill>
            <a:schemeClr val="accent3">
              <a:lumMod val="60000"/>
              <a:lumOff val="40000"/>
              <a:alpha val="5000"/>
            </a:schemeClr>
          </a:solidFill>
          <a:ln w="63500" cap="rnd" cmpd="sng" algn="ctr">
            <a:solidFill>
              <a:schemeClr val="accent3">
                <a:lumMod val="60000"/>
                <a:lumOff val="40000"/>
                <a:alpha val="30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03" name="Oval 102"/>
          <p:cNvSpPr>
            <a:spLocks noChangeAspect="1"/>
          </p:cNvSpPr>
          <p:nvPr/>
        </p:nvSpPr>
        <p:spPr>
          <a:xfrm>
            <a:off x="371257" y="1886983"/>
            <a:ext cx="610366" cy="610366"/>
          </a:xfrm>
          <a:prstGeom prst="ellipse">
            <a:avLst/>
          </a:prstGeom>
          <a:solidFill>
            <a:schemeClr val="accent3">
              <a:lumMod val="60000"/>
              <a:lumOff val="40000"/>
              <a:alpha val="5000"/>
            </a:schemeClr>
          </a:solidFill>
          <a:ln w="12700" cap="rnd" cmpd="sng" algn="ctr">
            <a:solidFill>
              <a:schemeClr val="accent3">
                <a:lumMod val="60000"/>
                <a:lumOff val="40000"/>
                <a:alpha val="30000"/>
              </a:schemeClr>
            </a:solidFill>
            <a:prstDash val="solid"/>
            <a:round/>
            <a:headEnd type="none" w="med" len="med"/>
            <a:tailEnd type="none" w="med" len="med"/>
          </a:ln>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04" name="Oval 103"/>
          <p:cNvSpPr>
            <a:spLocks noChangeAspect="1"/>
          </p:cNvSpPr>
          <p:nvPr/>
        </p:nvSpPr>
        <p:spPr>
          <a:xfrm>
            <a:off x="154676" y="1919682"/>
            <a:ext cx="521764" cy="521764"/>
          </a:xfrm>
          <a:prstGeom prst="ellipse">
            <a:avLst/>
          </a:prstGeom>
          <a:solidFill>
            <a:schemeClr val="accent3">
              <a:lumMod val="60000"/>
              <a:lumOff val="40000"/>
              <a:alpha val="5000"/>
            </a:schemeClr>
          </a:solidFill>
          <a:ln w="63500" cap="rnd" cmpd="sng" algn="ctr">
            <a:solidFill>
              <a:schemeClr val="accent3">
                <a:lumMod val="60000"/>
                <a:lumOff val="40000"/>
                <a:alpha val="30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05" name="Oval 104"/>
          <p:cNvSpPr>
            <a:spLocks noChangeAspect="1"/>
          </p:cNvSpPr>
          <p:nvPr/>
        </p:nvSpPr>
        <p:spPr>
          <a:xfrm>
            <a:off x="7302517" y="-61709"/>
            <a:ext cx="910818" cy="750833"/>
          </a:xfrm>
          <a:custGeom>
            <a:avLst/>
            <a:gdLst/>
            <a:ahLst/>
            <a:cxnLst/>
            <a:rect l="l" t="t" r="r" b="b"/>
            <a:pathLst>
              <a:path w="910818" h="750833">
                <a:moveTo>
                  <a:pt x="111441" y="0"/>
                </a:moveTo>
                <a:lnTo>
                  <a:pt x="799378" y="0"/>
                </a:lnTo>
                <a:cubicBezTo>
                  <a:pt x="869408" y="78400"/>
                  <a:pt x="910818" y="182076"/>
                  <a:pt x="910818" y="295424"/>
                </a:cubicBezTo>
                <a:cubicBezTo>
                  <a:pt x="910818" y="546939"/>
                  <a:pt x="706924" y="750833"/>
                  <a:pt x="455409" y="750833"/>
                </a:cubicBezTo>
                <a:cubicBezTo>
                  <a:pt x="203894" y="750833"/>
                  <a:pt x="0" y="546939"/>
                  <a:pt x="0" y="295424"/>
                </a:cubicBezTo>
                <a:cubicBezTo>
                  <a:pt x="0" y="182076"/>
                  <a:pt x="41410" y="78400"/>
                  <a:pt x="111441" y="0"/>
                </a:cubicBezTo>
                <a:close/>
              </a:path>
            </a:pathLst>
          </a:custGeom>
          <a:solidFill>
            <a:schemeClr val="accent3">
              <a:lumMod val="60000"/>
              <a:lumOff val="40000"/>
              <a:alpha val="5000"/>
            </a:schemeClr>
          </a:solidFill>
          <a:ln w="63500" cap="rnd" cmpd="sng" algn="ctr">
            <a:solidFill>
              <a:schemeClr val="accent3">
                <a:lumMod val="60000"/>
                <a:lumOff val="40000"/>
                <a:alpha val="30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06" name="Oval 105"/>
          <p:cNvSpPr>
            <a:spLocks noChangeAspect="1"/>
          </p:cNvSpPr>
          <p:nvPr/>
        </p:nvSpPr>
        <p:spPr>
          <a:xfrm>
            <a:off x="8718124" y="-61709"/>
            <a:ext cx="473874" cy="613011"/>
          </a:xfrm>
          <a:custGeom>
            <a:avLst/>
            <a:gdLst/>
            <a:ahLst/>
            <a:cxnLst/>
            <a:rect l="l" t="t" r="r" b="b"/>
            <a:pathLst>
              <a:path w="473874" h="613011">
                <a:moveTo>
                  <a:pt x="29684" y="0"/>
                </a:moveTo>
                <a:lnTo>
                  <a:pt x="473874" y="0"/>
                </a:lnTo>
                <a:lnTo>
                  <a:pt x="473874" y="611150"/>
                </a:lnTo>
                <a:cubicBezTo>
                  <a:pt x="467789" y="612887"/>
                  <a:pt x="461614" y="613011"/>
                  <a:pt x="455409" y="613011"/>
                </a:cubicBezTo>
                <a:cubicBezTo>
                  <a:pt x="203894" y="613011"/>
                  <a:pt x="0" y="409117"/>
                  <a:pt x="0" y="157602"/>
                </a:cubicBezTo>
                <a:cubicBezTo>
                  <a:pt x="0" y="101995"/>
                  <a:pt x="9966" y="48716"/>
                  <a:pt x="29684" y="0"/>
                </a:cubicBezTo>
                <a:close/>
              </a:path>
            </a:pathLst>
          </a:custGeom>
          <a:solidFill>
            <a:schemeClr val="accent3">
              <a:lumMod val="60000"/>
              <a:lumOff val="40000"/>
              <a:alpha val="5000"/>
            </a:schemeClr>
          </a:solidFill>
          <a:ln w="63500" cap="rnd" cmpd="sng" algn="ctr">
            <a:solidFill>
              <a:schemeClr val="accent3">
                <a:lumMod val="60000"/>
                <a:lumOff val="40000"/>
                <a:alpha val="30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07" name="Oval 106"/>
          <p:cNvSpPr>
            <a:spLocks noChangeAspect="1"/>
          </p:cNvSpPr>
          <p:nvPr/>
        </p:nvSpPr>
        <p:spPr>
          <a:xfrm>
            <a:off x="7748238" y="282933"/>
            <a:ext cx="1128521" cy="1128521"/>
          </a:xfrm>
          <a:prstGeom prst="ellipse">
            <a:avLst/>
          </a:prstGeom>
          <a:solidFill>
            <a:schemeClr val="accent3">
              <a:lumMod val="60000"/>
              <a:lumOff val="40000"/>
              <a:alpha val="5000"/>
            </a:schemeClr>
          </a:solidFill>
          <a:ln w="12700" cap="rnd" cmpd="sng" algn="ctr">
            <a:solidFill>
              <a:schemeClr val="accent3">
                <a:lumMod val="60000"/>
                <a:lumOff val="40000"/>
                <a:alpha val="30000"/>
              </a:schemeClr>
            </a:solidFill>
            <a:prstDash val="solid"/>
            <a:round/>
            <a:headEnd type="none" w="med" len="med"/>
            <a:tailEnd type="none" w="med" len="med"/>
          </a:ln>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08" name="Oval 107"/>
          <p:cNvSpPr>
            <a:spLocks noChangeAspect="1"/>
          </p:cNvSpPr>
          <p:nvPr/>
        </p:nvSpPr>
        <p:spPr>
          <a:xfrm>
            <a:off x="8914718" y="749603"/>
            <a:ext cx="277280" cy="907992"/>
          </a:xfrm>
          <a:custGeom>
            <a:avLst/>
            <a:gdLst/>
            <a:ahLst/>
            <a:cxnLst/>
            <a:rect l="l" t="t" r="r" b="b"/>
            <a:pathLst>
              <a:path w="277280" h="907992">
                <a:moveTo>
                  <a:pt x="277280" y="0"/>
                </a:moveTo>
                <a:lnTo>
                  <a:pt x="277280" y="907992"/>
                </a:lnTo>
                <a:cubicBezTo>
                  <a:pt x="112021" y="824131"/>
                  <a:pt x="0" y="652146"/>
                  <a:pt x="0" y="453996"/>
                </a:cubicBezTo>
                <a:cubicBezTo>
                  <a:pt x="0" y="255847"/>
                  <a:pt x="112021" y="83861"/>
                  <a:pt x="277280" y="0"/>
                </a:cubicBezTo>
                <a:close/>
              </a:path>
            </a:pathLst>
          </a:custGeom>
          <a:solidFill>
            <a:schemeClr val="accent3">
              <a:lumMod val="60000"/>
              <a:lumOff val="40000"/>
              <a:alpha val="5000"/>
            </a:schemeClr>
          </a:solidFill>
          <a:ln w="63500" cap="rnd" cmpd="sng" algn="ctr">
            <a:solidFill>
              <a:schemeClr val="accent3">
                <a:lumMod val="60000"/>
                <a:lumOff val="40000"/>
                <a:alpha val="30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09" name="Oval 108"/>
          <p:cNvSpPr>
            <a:spLocks noChangeAspect="1"/>
          </p:cNvSpPr>
          <p:nvPr/>
        </p:nvSpPr>
        <p:spPr>
          <a:xfrm>
            <a:off x="7590871" y="728498"/>
            <a:ext cx="969734" cy="969734"/>
          </a:xfrm>
          <a:prstGeom prst="ellipse">
            <a:avLst/>
          </a:prstGeom>
          <a:solidFill>
            <a:schemeClr val="accent3">
              <a:lumMod val="60000"/>
              <a:lumOff val="40000"/>
              <a:alpha val="5000"/>
            </a:schemeClr>
          </a:solidFill>
          <a:ln w="63500" cap="rnd" cmpd="sng" algn="ctr">
            <a:solidFill>
              <a:schemeClr val="accent3">
                <a:lumMod val="60000"/>
                <a:lumOff val="40000"/>
                <a:alpha val="30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10" name="Oval 109"/>
          <p:cNvSpPr>
            <a:spLocks noChangeAspect="1"/>
          </p:cNvSpPr>
          <p:nvPr/>
        </p:nvSpPr>
        <p:spPr>
          <a:xfrm>
            <a:off x="7470041" y="1326476"/>
            <a:ext cx="608190" cy="608190"/>
          </a:xfrm>
          <a:prstGeom prst="ellipse">
            <a:avLst/>
          </a:prstGeom>
          <a:solidFill>
            <a:schemeClr val="accent3">
              <a:lumMod val="60000"/>
              <a:lumOff val="40000"/>
              <a:alpha val="5000"/>
            </a:schemeClr>
          </a:solidFill>
          <a:ln w="12700" cap="rnd" cmpd="sng" algn="ctr">
            <a:solidFill>
              <a:schemeClr val="accent3">
                <a:lumMod val="60000"/>
                <a:lumOff val="40000"/>
                <a:alpha val="30000"/>
              </a:schemeClr>
            </a:solidFill>
            <a:prstDash val="solid"/>
            <a:round/>
            <a:headEnd type="none" w="med" len="med"/>
            <a:tailEnd type="none" w="med" len="med"/>
          </a:ln>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11" name="Oval 110"/>
          <p:cNvSpPr>
            <a:spLocks noChangeAspect="1"/>
          </p:cNvSpPr>
          <p:nvPr/>
        </p:nvSpPr>
        <p:spPr>
          <a:xfrm>
            <a:off x="7629941" y="5611427"/>
            <a:ext cx="738345" cy="738345"/>
          </a:xfrm>
          <a:prstGeom prst="ellipse">
            <a:avLst/>
          </a:prstGeom>
          <a:solidFill>
            <a:schemeClr val="accent3">
              <a:lumMod val="60000"/>
              <a:lumOff val="40000"/>
              <a:alpha val="5000"/>
            </a:schemeClr>
          </a:solidFill>
          <a:ln w="12700" cap="rnd" cmpd="sng" algn="ctr">
            <a:solidFill>
              <a:schemeClr val="accent3">
                <a:lumMod val="60000"/>
                <a:lumOff val="40000"/>
                <a:alpha val="15000"/>
              </a:schemeClr>
            </a:solidFill>
            <a:prstDash val="solid"/>
            <a:round/>
            <a:headEnd type="none" w="med" len="med"/>
            <a:tailEnd type="none" w="med" len="med"/>
          </a:ln>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12" name="Oval 111"/>
          <p:cNvSpPr>
            <a:spLocks noChangeAspect="1"/>
          </p:cNvSpPr>
          <p:nvPr/>
        </p:nvSpPr>
        <p:spPr>
          <a:xfrm>
            <a:off x="6972882" y="5242254"/>
            <a:ext cx="738345" cy="738345"/>
          </a:xfrm>
          <a:prstGeom prst="ellipse">
            <a:avLst/>
          </a:pr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13" name="Oval 112"/>
          <p:cNvSpPr>
            <a:spLocks noChangeAspect="1"/>
          </p:cNvSpPr>
          <p:nvPr/>
        </p:nvSpPr>
        <p:spPr>
          <a:xfrm>
            <a:off x="7494454" y="4928166"/>
            <a:ext cx="738345" cy="738345"/>
          </a:xfrm>
          <a:prstGeom prst="ellipse">
            <a:avLst/>
          </a:prstGeom>
          <a:solidFill>
            <a:schemeClr val="accent3">
              <a:lumMod val="60000"/>
              <a:lumOff val="40000"/>
              <a:alpha val="5000"/>
            </a:schemeClr>
          </a:solidFill>
          <a:ln w="12700" cap="rnd" cmpd="sng" algn="ctr">
            <a:solidFill>
              <a:schemeClr val="accent3">
                <a:lumMod val="60000"/>
                <a:lumOff val="40000"/>
                <a:alpha val="15000"/>
              </a:schemeClr>
            </a:solidFill>
            <a:prstDash val="solid"/>
            <a:round/>
            <a:headEnd type="none" w="med" len="med"/>
            <a:tailEnd type="none" w="med" len="med"/>
          </a:ln>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14" name="Oval 113"/>
          <p:cNvSpPr>
            <a:spLocks noChangeAspect="1"/>
          </p:cNvSpPr>
          <p:nvPr/>
        </p:nvSpPr>
        <p:spPr>
          <a:xfrm>
            <a:off x="8229034" y="5666511"/>
            <a:ext cx="605634" cy="605634"/>
          </a:xfrm>
          <a:prstGeom prst="ellipse">
            <a:avLst/>
          </a:pr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15" name="Oval 114"/>
          <p:cNvSpPr>
            <a:spLocks noChangeAspect="1"/>
          </p:cNvSpPr>
          <p:nvPr/>
        </p:nvSpPr>
        <p:spPr>
          <a:xfrm>
            <a:off x="8078231" y="4097842"/>
            <a:ext cx="553549" cy="553549"/>
          </a:xfrm>
          <a:prstGeom prst="ellipse">
            <a:avLst/>
          </a:pr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16" name="Oval 115"/>
          <p:cNvSpPr>
            <a:spLocks noChangeAspect="1"/>
          </p:cNvSpPr>
          <p:nvPr/>
        </p:nvSpPr>
        <p:spPr>
          <a:xfrm>
            <a:off x="8411816" y="5057878"/>
            <a:ext cx="553549" cy="553549"/>
          </a:xfrm>
          <a:prstGeom prst="ellipse">
            <a:avLst/>
          </a:pr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17" name="Oval 116"/>
          <p:cNvSpPr>
            <a:spLocks noChangeAspect="1"/>
          </p:cNvSpPr>
          <p:nvPr/>
        </p:nvSpPr>
        <p:spPr>
          <a:xfrm>
            <a:off x="8688590" y="4790335"/>
            <a:ext cx="503408" cy="553550"/>
          </a:xfrm>
          <a:custGeom>
            <a:avLst/>
            <a:gdLst/>
            <a:ahLst/>
            <a:cxnLst/>
            <a:rect l="l" t="t" r="r" b="b"/>
            <a:pathLst>
              <a:path w="503408" h="553550">
                <a:moveTo>
                  <a:pt x="276775" y="0"/>
                </a:moveTo>
                <a:cubicBezTo>
                  <a:pt x="370698" y="0"/>
                  <a:pt x="453694" y="46784"/>
                  <a:pt x="503408" y="118545"/>
                </a:cubicBezTo>
                <a:lnTo>
                  <a:pt x="503408" y="435005"/>
                </a:lnTo>
                <a:cubicBezTo>
                  <a:pt x="453694" y="506767"/>
                  <a:pt x="370698" y="553550"/>
                  <a:pt x="276775" y="553550"/>
                </a:cubicBezTo>
                <a:cubicBezTo>
                  <a:pt x="123916" y="553550"/>
                  <a:pt x="0" y="429634"/>
                  <a:pt x="0" y="276775"/>
                </a:cubicBezTo>
                <a:cubicBezTo>
                  <a:pt x="0" y="123916"/>
                  <a:pt x="123916" y="0"/>
                  <a:pt x="276775" y="0"/>
                </a:cubicBezTo>
                <a:close/>
              </a:path>
            </a:pathLst>
          </a:cu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009442" y="675724"/>
            <a:ext cx="7125113" cy="924475"/>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1009443" y="1807361"/>
            <a:ext cx="7125112" cy="4051437"/>
          </a:xfrm>
          <a:prstGeom prst="rect">
            <a:avLst/>
          </a:prstGeom>
        </p:spPr>
        <p:txBody>
          <a:bodyPr vert="horz" lIns="91440" tIns="45720" rIns="91440" bIns="45720" rtlCol="0"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6437344" y="5951810"/>
            <a:ext cx="2133600" cy="365125"/>
          </a:xfrm>
          <a:prstGeom prst="rect">
            <a:avLst/>
          </a:prstGeom>
        </p:spPr>
        <p:txBody>
          <a:bodyPr vert="horz" lIns="91440" tIns="45720" rIns="91440" bIns="45720" rtlCol="0" anchor="b"/>
          <a:lstStyle>
            <a:lvl1pPr algn="r">
              <a:defRPr sz="900">
                <a:solidFill>
                  <a:schemeClr val="tx1">
                    <a:tint val="75000"/>
                  </a:schemeClr>
                </a:solidFill>
              </a:defRPr>
            </a:lvl1pPr>
          </a:lstStyle>
          <a:p>
            <a:fld id="{B9DC6142-005D-461A-9648-BD9241C271C4}" type="datetimeFigureOut">
              <a:rPr lang="en-NZ" smtClean="0"/>
              <a:t>1/12/2012</a:t>
            </a:fld>
            <a:endParaRPr lang="en-NZ"/>
          </a:p>
        </p:txBody>
      </p:sp>
      <p:sp>
        <p:nvSpPr>
          <p:cNvPr id="5" name="Footer Placeholder 4"/>
          <p:cNvSpPr>
            <a:spLocks noGrp="1"/>
          </p:cNvSpPr>
          <p:nvPr>
            <p:ph type="ftr" sz="quarter" idx="3"/>
          </p:nvPr>
        </p:nvSpPr>
        <p:spPr>
          <a:xfrm>
            <a:off x="1180945" y="5951810"/>
            <a:ext cx="5256399" cy="365125"/>
          </a:xfrm>
          <a:prstGeom prst="rect">
            <a:avLst/>
          </a:prstGeom>
        </p:spPr>
        <p:txBody>
          <a:bodyPr vert="horz" lIns="91440" tIns="45720" rIns="91440" bIns="45720" rtlCol="0" anchor="b"/>
          <a:lstStyle>
            <a:lvl1pPr algn="l">
              <a:defRPr sz="900">
                <a:solidFill>
                  <a:schemeClr val="tx1">
                    <a:tint val="75000"/>
                  </a:schemeClr>
                </a:solidFill>
              </a:defRPr>
            </a:lvl1pPr>
          </a:lstStyle>
          <a:p>
            <a:endParaRPr lang="en-NZ"/>
          </a:p>
        </p:txBody>
      </p:sp>
      <p:sp>
        <p:nvSpPr>
          <p:cNvPr id="6" name="Slide Number Placeholder 5"/>
          <p:cNvSpPr>
            <a:spLocks noGrp="1"/>
          </p:cNvSpPr>
          <p:nvPr>
            <p:ph type="sldNum" sz="quarter" idx="4"/>
          </p:nvPr>
        </p:nvSpPr>
        <p:spPr>
          <a:xfrm>
            <a:off x="572658" y="5951810"/>
            <a:ext cx="608287" cy="365125"/>
          </a:xfrm>
          <a:prstGeom prst="rect">
            <a:avLst/>
          </a:prstGeom>
        </p:spPr>
        <p:txBody>
          <a:bodyPr vert="horz" lIns="91440" tIns="45720" rIns="91440" bIns="45720" rtlCol="0" anchor="b"/>
          <a:lstStyle>
            <a:lvl1pPr algn="l">
              <a:defRPr sz="1800">
                <a:solidFill>
                  <a:schemeClr val="tx1">
                    <a:tint val="75000"/>
                  </a:schemeClr>
                </a:solidFill>
              </a:defRPr>
            </a:lvl1pPr>
          </a:lstStyle>
          <a:p>
            <a:fld id="{81D17EAC-550A-4AF2-A919-8CC4FDE3A9F5}" type="slidenum">
              <a:rPr lang="en-NZ" smtClean="0"/>
              <a:t>‹#›</a:t>
            </a:fld>
            <a:endParaRPr lang="en-NZ"/>
          </a:p>
        </p:txBody>
      </p:sp>
      <p:sp>
        <p:nvSpPr>
          <p:cNvPr id="55" name="Oval 54"/>
          <p:cNvSpPr>
            <a:spLocks noChangeAspect="1"/>
          </p:cNvSpPr>
          <p:nvPr/>
        </p:nvSpPr>
        <p:spPr>
          <a:xfrm>
            <a:off x="1583172" y="5454223"/>
            <a:ext cx="1909234" cy="1468668"/>
          </a:xfrm>
          <a:custGeom>
            <a:avLst/>
            <a:gdLst/>
            <a:ahLst/>
            <a:cxnLst/>
            <a:rect l="l" t="t" r="r" b="b"/>
            <a:pathLst>
              <a:path w="1909234" h="1468668">
                <a:moveTo>
                  <a:pt x="954617" y="0"/>
                </a:moveTo>
                <a:cubicBezTo>
                  <a:pt x="1481837" y="0"/>
                  <a:pt x="1909234" y="427397"/>
                  <a:pt x="1909234" y="954617"/>
                </a:cubicBezTo>
                <a:cubicBezTo>
                  <a:pt x="1909234" y="1144075"/>
                  <a:pt x="1854043" y="1320642"/>
                  <a:pt x="1758159" y="1468668"/>
                </a:cubicBezTo>
                <a:lnTo>
                  <a:pt x="151075" y="1468668"/>
                </a:lnTo>
                <a:cubicBezTo>
                  <a:pt x="55192" y="1320642"/>
                  <a:pt x="0" y="1144075"/>
                  <a:pt x="0" y="954617"/>
                </a:cubicBezTo>
                <a:cubicBezTo>
                  <a:pt x="0" y="427397"/>
                  <a:pt x="427397" y="0"/>
                  <a:pt x="954617" y="0"/>
                </a:cubicBezTo>
                <a:close/>
              </a:path>
            </a:pathLst>
          </a:custGeom>
          <a:solidFill>
            <a:schemeClr val="tx2">
              <a:lumMod val="75000"/>
              <a:alpha val="8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57" name="Oval 56"/>
          <p:cNvSpPr>
            <a:spLocks noChangeAspect="1"/>
          </p:cNvSpPr>
          <p:nvPr/>
        </p:nvSpPr>
        <p:spPr>
          <a:xfrm>
            <a:off x="8570944" y="3382942"/>
            <a:ext cx="306310" cy="306310"/>
          </a:xfrm>
          <a:prstGeom prst="ellipse">
            <a:avLst/>
          </a:pr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58" name="Oval 57"/>
          <p:cNvSpPr>
            <a:spLocks noChangeAspect="1"/>
          </p:cNvSpPr>
          <p:nvPr/>
        </p:nvSpPr>
        <p:spPr>
          <a:xfrm>
            <a:off x="8398204" y="3536097"/>
            <a:ext cx="306310" cy="306310"/>
          </a:xfrm>
          <a:prstGeom prst="ellipse">
            <a:avLst/>
          </a:pr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59" name="Oval 58"/>
          <p:cNvSpPr>
            <a:spLocks noChangeAspect="1"/>
          </p:cNvSpPr>
          <p:nvPr/>
        </p:nvSpPr>
        <p:spPr>
          <a:xfrm>
            <a:off x="8608408" y="3688497"/>
            <a:ext cx="306310" cy="306310"/>
          </a:xfrm>
          <a:prstGeom prst="ellipse">
            <a:avLst/>
          </a:pr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60" name="Oval 59"/>
          <p:cNvSpPr>
            <a:spLocks noChangeAspect="1"/>
          </p:cNvSpPr>
          <p:nvPr/>
        </p:nvSpPr>
        <p:spPr>
          <a:xfrm>
            <a:off x="154676" y="2698928"/>
            <a:ext cx="467627" cy="467627"/>
          </a:xfrm>
          <a:prstGeom prst="ellipse">
            <a:avLst/>
          </a:prstGeom>
          <a:solidFill>
            <a:schemeClr val="accent3">
              <a:lumMod val="60000"/>
              <a:lumOff val="40000"/>
              <a:alpha val="5000"/>
            </a:schemeClr>
          </a:solidFill>
          <a:ln w="12700" cap="rnd" cmpd="sng" algn="ctr">
            <a:solidFill>
              <a:schemeClr val="accent3">
                <a:lumMod val="60000"/>
                <a:lumOff val="40000"/>
                <a:alpha val="15000"/>
              </a:schemeClr>
            </a:solidFill>
            <a:prstDash val="solid"/>
            <a:round/>
            <a:headEnd type="none" w="med" len="med"/>
            <a:tailEnd type="none" w="med" len="med"/>
          </a:ln>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61" name="Oval 60"/>
          <p:cNvSpPr>
            <a:spLocks noChangeAspect="1"/>
          </p:cNvSpPr>
          <p:nvPr/>
        </p:nvSpPr>
        <p:spPr>
          <a:xfrm>
            <a:off x="474208" y="3166555"/>
            <a:ext cx="458770" cy="458770"/>
          </a:xfrm>
          <a:prstGeom prst="ellipse">
            <a:avLst/>
          </a:prstGeom>
          <a:solidFill>
            <a:schemeClr val="accent3">
              <a:lumMod val="60000"/>
              <a:lumOff val="40000"/>
              <a:alpha val="5000"/>
            </a:schemeClr>
          </a:solidFill>
          <a:ln w="12700" cap="rnd" cmpd="sng" algn="ctr">
            <a:solidFill>
              <a:schemeClr val="accent3">
                <a:lumMod val="60000"/>
                <a:lumOff val="40000"/>
                <a:alpha val="15000"/>
              </a:schemeClr>
            </a:solidFill>
            <a:prstDash val="solid"/>
            <a:round/>
            <a:headEnd type="none" w="med" len="med"/>
            <a:tailEnd type="none" w="med" len="med"/>
          </a:ln>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62" name="Oval 61"/>
          <p:cNvSpPr>
            <a:spLocks noChangeAspect="1"/>
          </p:cNvSpPr>
          <p:nvPr/>
        </p:nvSpPr>
        <p:spPr>
          <a:xfrm>
            <a:off x="270258" y="3382942"/>
            <a:ext cx="352045" cy="352045"/>
          </a:xfrm>
          <a:prstGeom prst="ellipse">
            <a:avLst/>
          </a:pr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63" name="Oval 62"/>
          <p:cNvSpPr>
            <a:spLocks noChangeAspect="1"/>
          </p:cNvSpPr>
          <p:nvPr/>
        </p:nvSpPr>
        <p:spPr>
          <a:xfrm>
            <a:off x="-86601" y="2581479"/>
            <a:ext cx="1360441" cy="1909234"/>
          </a:xfrm>
          <a:custGeom>
            <a:avLst/>
            <a:gdLst/>
            <a:ahLst/>
            <a:cxnLst/>
            <a:rect l="l" t="t" r="r" b="b"/>
            <a:pathLst>
              <a:path w="1360441" h="1909234">
                <a:moveTo>
                  <a:pt x="405824" y="0"/>
                </a:moveTo>
                <a:cubicBezTo>
                  <a:pt x="933044" y="0"/>
                  <a:pt x="1360441" y="427397"/>
                  <a:pt x="1360441" y="954617"/>
                </a:cubicBezTo>
                <a:cubicBezTo>
                  <a:pt x="1360441" y="1481837"/>
                  <a:pt x="933044" y="1909234"/>
                  <a:pt x="405824" y="1909234"/>
                </a:cubicBezTo>
                <a:cubicBezTo>
                  <a:pt x="260527" y="1909234"/>
                  <a:pt x="122812" y="1876773"/>
                  <a:pt x="0" y="1817719"/>
                </a:cubicBezTo>
                <a:lnTo>
                  <a:pt x="0" y="91515"/>
                </a:lnTo>
                <a:cubicBezTo>
                  <a:pt x="122812" y="32461"/>
                  <a:pt x="260527" y="0"/>
                  <a:pt x="405824" y="0"/>
                </a:cubicBezTo>
                <a:close/>
              </a:path>
            </a:pathLst>
          </a:custGeom>
          <a:solidFill>
            <a:schemeClr val="tx2">
              <a:lumMod val="75000"/>
              <a:alpha val="8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64" name="Oval 63"/>
          <p:cNvSpPr>
            <a:spLocks noChangeAspect="1"/>
          </p:cNvSpPr>
          <p:nvPr/>
        </p:nvSpPr>
        <p:spPr>
          <a:xfrm>
            <a:off x="6173123" y="2395416"/>
            <a:ext cx="1218253" cy="1218253"/>
          </a:xfrm>
          <a:prstGeom prst="ellipse">
            <a:avLst/>
          </a:prstGeom>
          <a:solidFill>
            <a:schemeClr val="tx2">
              <a:lumMod val="75000"/>
              <a:alpha val="10000"/>
            </a:schemeClr>
          </a:solidFill>
          <a:ln w="177800" cap="rnd" cmpd="sng" algn="ctr">
            <a:solidFill>
              <a:schemeClr val="tx2">
                <a:lumMod val="60000"/>
                <a:lumOff val="40000"/>
                <a:alpha val="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iming>
    <p:tnLst>
      <p:par>
        <p:cTn id="1" dur="indefinite" restart="never" nodeType="tmRoot"/>
      </p:par>
    </p:tnLst>
  </p:timing>
  <p:txStyles>
    <p:titleStyle>
      <a:lvl1pPr algn="l" defTabSz="457200" rtl="0" eaLnBrk="1" latinLnBrk="0" hangingPunct="1">
        <a:spcBef>
          <a:spcPct val="0"/>
        </a:spcBef>
        <a:buNone/>
        <a:defRPr sz="3200" kern="1200">
          <a:solidFill>
            <a:schemeClr val="tx1"/>
          </a:solidFill>
          <a:latin typeface="+mj-lt"/>
          <a:ea typeface="+mj-ea"/>
          <a:cs typeface="Trebuchet M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ct val="20000"/>
        </a:spcBef>
        <a:spcAft>
          <a:spcPts val="600"/>
        </a:spcAft>
        <a:buClr>
          <a:schemeClr val="tx2"/>
        </a:buClr>
        <a:buFont typeface="Wingdings 2" charset="2"/>
        <a:buChar char=""/>
        <a:defRPr sz="1800" kern="1200">
          <a:solidFill>
            <a:schemeClr val="tx1"/>
          </a:solidFill>
          <a:latin typeface="+mn-lt"/>
          <a:ea typeface="+mn-ea"/>
          <a:cs typeface="+mn-cs"/>
        </a:defRPr>
      </a:lvl1pPr>
      <a:lvl2pPr marL="742950" indent="-285750" algn="l" defTabSz="457200" rtl="0" eaLnBrk="1" latinLnBrk="0" hangingPunct="1">
        <a:spcBef>
          <a:spcPct val="20000"/>
        </a:spcBef>
        <a:spcAft>
          <a:spcPts val="600"/>
        </a:spcAft>
        <a:buClr>
          <a:schemeClr val="tx2"/>
        </a:buClr>
        <a:buFont typeface="Wingdings 2" charset="2"/>
        <a:buChar char=""/>
        <a:defRPr sz="1600" kern="1200">
          <a:solidFill>
            <a:schemeClr val="tx1"/>
          </a:solidFill>
          <a:latin typeface="+mn-lt"/>
          <a:ea typeface="+mn-ea"/>
          <a:cs typeface="+mn-cs"/>
        </a:defRPr>
      </a:lvl2pPr>
      <a:lvl3pPr marL="1143000" indent="-228600" algn="l" defTabSz="457200" rtl="0" eaLnBrk="1" latinLnBrk="0" hangingPunct="1">
        <a:spcBef>
          <a:spcPct val="20000"/>
        </a:spcBef>
        <a:spcAft>
          <a:spcPts val="600"/>
        </a:spcAft>
        <a:buClr>
          <a:schemeClr val="tx2"/>
        </a:buClr>
        <a:buFont typeface="Wingdings 2" charset="2"/>
        <a:buChar char=""/>
        <a:defRPr sz="1400" kern="1200">
          <a:solidFill>
            <a:schemeClr val="tx1"/>
          </a:solidFill>
          <a:latin typeface="+mn-lt"/>
          <a:ea typeface="+mn-ea"/>
          <a:cs typeface="+mn-cs"/>
        </a:defRPr>
      </a:lvl3pPr>
      <a:lvl4pPr marL="1600200" indent="-228600" algn="l" defTabSz="457200" rtl="0" eaLnBrk="1" latinLnBrk="0" hangingPunct="1">
        <a:spcBef>
          <a:spcPct val="20000"/>
        </a:spcBef>
        <a:spcAft>
          <a:spcPts val="600"/>
        </a:spcAft>
        <a:buClr>
          <a:schemeClr val="tx2"/>
        </a:buClr>
        <a:buFont typeface="Wingdings 2" charset="2"/>
        <a:buChar char=""/>
        <a:defRPr sz="1200" kern="1200">
          <a:solidFill>
            <a:schemeClr val="tx1"/>
          </a:solidFill>
          <a:latin typeface="+mn-lt"/>
          <a:ea typeface="+mn-ea"/>
          <a:cs typeface="+mn-cs"/>
        </a:defRPr>
      </a:lvl4pPr>
      <a:lvl5pPr marL="2057400" indent="-228600" algn="l" defTabSz="457200" rtl="0" eaLnBrk="1" latinLnBrk="0" hangingPunct="1">
        <a:spcBef>
          <a:spcPct val="20000"/>
        </a:spcBef>
        <a:spcAft>
          <a:spcPts val="600"/>
        </a:spcAft>
        <a:buClr>
          <a:schemeClr val="tx2"/>
        </a:buClr>
        <a:buFont typeface="Wingdings 2" charset="2"/>
        <a:buChar char=""/>
        <a:defRPr sz="12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416321" y="1556792"/>
            <a:ext cx="8335231" cy="2800767"/>
          </a:xfrm>
          <a:prstGeom prst="rect">
            <a:avLst/>
          </a:prstGeom>
          <a:noFill/>
        </p:spPr>
        <p:txBody>
          <a:bodyPr wrap="none" lIns="91440" tIns="45720" rIns="91440" bIns="45720">
            <a:spAutoFit/>
          </a:bodyPr>
          <a:lstStyle/>
          <a:p>
            <a:pPr algn="ctr"/>
            <a:r>
              <a:rPr lang="en-US" sz="8800" b="0" cap="none" spc="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Sustainability:</a:t>
            </a:r>
          </a:p>
          <a:p>
            <a:pPr algn="ctr"/>
            <a:r>
              <a:rPr lang="en-US" sz="88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Hunger</a:t>
            </a:r>
            <a:endParaRPr lang="en-US" sz="8800" b="0" cap="none" spc="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Tree>
    <p:extLst>
      <p:ext uri="{BB962C8B-B14F-4D97-AF65-F5344CB8AC3E}">
        <p14:creationId xmlns:p14="http://schemas.microsoft.com/office/powerpoint/2010/main" val="347863776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79712" y="70338"/>
            <a:ext cx="4896544" cy="2880320"/>
          </a:xfrm>
        </p:spPr>
        <p:txBody>
          <a:bodyPr/>
          <a:lstStyle/>
          <a:p>
            <a:pPr algn="ctr"/>
            <a:r>
              <a:rPr lang="en-NZ" sz="54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Countries’</a:t>
            </a:r>
            <a:r>
              <a:rPr lang="en-NZ" sz="54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
            </a:r>
            <a:br>
              <a:rPr lang="en-NZ" sz="54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br>
            <a:r>
              <a:rPr lang="en-NZ" sz="54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Hunger</a:t>
            </a:r>
            <a:br>
              <a:rPr lang="en-NZ" sz="54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br>
            <a:r>
              <a:rPr lang="en-NZ" sz="54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Problem</a:t>
            </a:r>
            <a:endParaRPr lang="en-NZ" sz="540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4" name="TextBox 3"/>
          <p:cNvSpPr txBox="1"/>
          <p:nvPr/>
        </p:nvSpPr>
        <p:spPr>
          <a:xfrm>
            <a:off x="1218634" y="2996952"/>
            <a:ext cx="7241798" cy="3046988"/>
          </a:xfrm>
          <a:prstGeom prst="rect">
            <a:avLst/>
          </a:prstGeom>
          <a:noFill/>
        </p:spPr>
        <p:txBody>
          <a:bodyPr wrap="square" rtlCol="0">
            <a:spAutoFit/>
          </a:bodyPr>
          <a:lstStyle/>
          <a:p>
            <a:r>
              <a:rPr lang="en-NZ" sz="2400" dirty="0" smtClean="0">
                <a:solidFill>
                  <a:schemeClr val="bg1"/>
                </a:solidFill>
              </a:rPr>
              <a:t>There are many counties that are in danger and are suffering because they are finding it hard to find food and water. Many people are trying to help by fundraising and getting people to pay for a child every </a:t>
            </a:r>
            <a:r>
              <a:rPr lang="en-NZ" sz="2400" dirty="0" smtClean="0">
                <a:solidFill>
                  <a:schemeClr val="bg1"/>
                </a:solidFill>
              </a:rPr>
              <a:t>month. They </a:t>
            </a:r>
            <a:r>
              <a:rPr lang="en-NZ" sz="2400" dirty="0" smtClean="0">
                <a:solidFill>
                  <a:schemeClr val="bg1"/>
                </a:solidFill>
              </a:rPr>
              <a:t>pay a certain amount of money to go towards food water clothes and all sorts of things for the child.  </a:t>
            </a:r>
            <a:endParaRPr lang="en-NZ" sz="2400" dirty="0">
              <a:solidFill>
                <a:schemeClr val="bg1"/>
              </a:solidFill>
            </a:endParaRPr>
          </a:p>
        </p:txBody>
      </p:sp>
    </p:spTree>
    <p:extLst>
      <p:ext uri="{BB962C8B-B14F-4D97-AF65-F5344CB8AC3E}">
        <p14:creationId xmlns:p14="http://schemas.microsoft.com/office/powerpoint/2010/main" val="156117747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91680" y="476672"/>
            <a:ext cx="5400600" cy="1440160"/>
          </a:xfrm>
        </p:spPr>
        <p:txBody>
          <a:bodyPr/>
          <a:lstStyle/>
          <a:p>
            <a:r>
              <a:rPr lang="en-NZ" sz="44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Our Best Solution</a:t>
            </a:r>
            <a:br>
              <a:rPr lang="en-NZ" sz="44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br>
            <a:r>
              <a:rPr lang="en-NZ" sz="44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To solve Hunger</a:t>
            </a:r>
            <a:endParaRPr lang="en-NZ" sz="440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4" name="TextBox 3"/>
          <p:cNvSpPr txBox="1"/>
          <p:nvPr/>
        </p:nvSpPr>
        <p:spPr>
          <a:xfrm>
            <a:off x="984216" y="2276872"/>
            <a:ext cx="7200800" cy="3108543"/>
          </a:xfrm>
          <a:prstGeom prst="rect">
            <a:avLst/>
          </a:prstGeom>
          <a:noFill/>
        </p:spPr>
        <p:txBody>
          <a:bodyPr wrap="square" rtlCol="0">
            <a:spAutoFit/>
          </a:bodyPr>
          <a:lstStyle/>
          <a:p>
            <a:pPr marL="285750" indent="-285750">
              <a:buFont typeface="Courier New" pitchFamily="49" charset="0"/>
              <a:buChar char="o"/>
            </a:pPr>
            <a:r>
              <a:rPr lang="en-NZ" sz="2800" dirty="0" smtClean="0">
                <a:solidFill>
                  <a:schemeClr val="bg1"/>
                </a:solidFill>
                <a:latin typeface="Century Gothic" pitchFamily="34" charset="0"/>
              </a:rPr>
              <a:t>The money that is raised from the 40 hour famine could go towards buying </a:t>
            </a:r>
            <a:r>
              <a:rPr lang="en-NZ" sz="2800" dirty="0" smtClean="0">
                <a:solidFill>
                  <a:schemeClr val="bg1"/>
                </a:solidFill>
                <a:latin typeface="Century Gothic" pitchFamily="34" charset="0"/>
              </a:rPr>
              <a:t>eatable </a:t>
            </a:r>
            <a:r>
              <a:rPr lang="en-NZ" sz="2800" dirty="0" smtClean="0">
                <a:solidFill>
                  <a:schemeClr val="bg1"/>
                </a:solidFill>
                <a:latin typeface="Century Gothic" pitchFamily="34" charset="0"/>
              </a:rPr>
              <a:t>cactuses and then they wouldn’t need water to grow and then it would create food and water. </a:t>
            </a:r>
          </a:p>
          <a:p>
            <a:pPr marL="285750" indent="-285750">
              <a:buFont typeface="Courier New" pitchFamily="49" charset="0"/>
              <a:buChar char="o"/>
            </a:pPr>
            <a:endParaRPr lang="en-NZ" sz="2800" dirty="0">
              <a:solidFill>
                <a:schemeClr val="bg1"/>
              </a:solidFill>
              <a:latin typeface="Century Gothic" pitchFamily="34" charset="0"/>
            </a:endParaRPr>
          </a:p>
          <a:p>
            <a:pPr marL="285750" indent="-285750">
              <a:buFont typeface="Courier New" pitchFamily="49" charset="0"/>
              <a:buChar char="o"/>
            </a:pPr>
            <a:r>
              <a:rPr lang="en-NZ" sz="2800" dirty="0" smtClean="0">
                <a:solidFill>
                  <a:schemeClr val="bg1"/>
                </a:solidFill>
                <a:latin typeface="Century Gothic" pitchFamily="34" charset="0"/>
              </a:rPr>
              <a:t>By Laura and Shaya</a:t>
            </a:r>
            <a:endParaRPr lang="en-NZ" sz="2800" dirty="0">
              <a:solidFill>
                <a:schemeClr val="bg1"/>
              </a:solidFill>
              <a:latin typeface="Century Gothic" pitchFamily="34" charset="0"/>
            </a:endParaRPr>
          </a:p>
        </p:txBody>
      </p:sp>
    </p:spTree>
    <p:extLst>
      <p:ext uri="{BB962C8B-B14F-4D97-AF65-F5344CB8AC3E}">
        <p14:creationId xmlns:p14="http://schemas.microsoft.com/office/powerpoint/2010/main" val="3008274817"/>
      </p:ext>
    </p:extLst>
  </p:cSld>
  <p:clrMapOvr>
    <a:masterClrMapping/>
  </p:clrMapOvr>
</p:sld>
</file>

<file path=ppt/theme/theme1.xml><?xml version="1.0" encoding="utf-8"?>
<a:theme xmlns:a="http://schemas.openxmlformats.org/drawingml/2006/main" name="Summer">
  <a:themeElements>
    <a:clrScheme name="Summer">
      <a:dk1>
        <a:sysClr val="windowText" lastClr="000000"/>
      </a:dk1>
      <a:lt1>
        <a:sysClr val="window" lastClr="FFFFFF"/>
      </a:lt1>
      <a:dk2>
        <a:srgbClr val="E89117"/>
      </a:dk2>
      <a:lt2>
        <a:srgbClr val="FEDD78"/>
      </a:lt2>
      <a:accent1>
        <a:srgbClr val="A1B633"/>
      </a:accent1>
      <a:accent2>
        <a:srgbClr val="C4D73F"/>
      </a:accent2>
      <a:accent3>
        <a:srgbClr val="FFCE2D"/>
      </a:accent3>
      <a:accent4>
        <a:srgbClr val="FFA600"/>
      </a:accent4>
      <a:accent5>
        <a:srgbClr val="ED5E00"/>
      </a:accent5>
      <a:accent6>
        <a:srgbClr val="C62D03"/>
      </a:accent6>
      <a:hlink>
        <a:srgbClr val="408080"/>
      </a:hlink>
      <a:folHlink>
        <a:srgbClr val="5EAEAE"/>
      </a:folHlink>
    </a:clrScheme>
    <a:fontScheme name="Summer">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Summer">
      <a:fillStyleLst>
        <a:solidFill>
          <a:schemeClr val="phClr"/>
        </a:solidFill>
        <a:gradFill rotWithShape="1">
          <a:gsLst>
            <a:gs pos="0">
              <a:schemeClr val="phClr">
                <a:tint val="70000"/>
                <a:lumMod val="110000"/>
              </a:schemeClr>
            </a:gs>
            <a:gs pos="100000">
              <a:schemeClr val="phClr">
                <a:tint val="90000"/>
              </a:schemeClr>
            </a:gs>
          </a:gsLst>
          <a:lin ang="5400000" scaled="1"/>
        </a:gradFill>
        <a:gradFill rotWithShape="1">
          <a:gsLst>
            <a:gs pos="0">
              <a:schemeClr val="phClr">
                <a:tint val="98000"/>
                <a:satMod val="120000"/>
                <a:lumMod val="110000"/>
              </a:schemeClr>
            </a:gs>
            <a:gs pos="100000">
              <a:schemeClr val="phClr">
                <a:shade val="90000"/>
                <a:lumMod val="90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88900" dist="38100" dir="5400000" algn="ctr" rotWithShape="0">
              <a:srgbClr val="000000">
                <a:alpha val="65000"/>
              </a:srgbClr>
            </a:outerShdw>
          </a:effectLst>
          <a:scene3d>
            <a:camera prst="orthographicFront">
              <a:rot lat="0" lon="0" rev="0"/>
            </a:camera>
            <a:lightRig rig="threePt" dir="tl">
              <a:rot lat="0" lon="0" rev="5400000"/>
            </a:lightRig>
          </a:scene3d>
          <a:sp3d>
            <a:bevelT w="25400" h="38100"/>
          </a:sp3d>
        </a:effectStyle>
      </a:effectStyleLst>
      <a:bgFillStyleLst>
        <a:solidFill>
          <a:schemeClr val="phClr"/>
        </a:solidFill>
        <a:gradFill rotWithShape="1">
          <a:gsLst>
            <a:gs pos="0">
              <a:schemeClr val="phClr">
                <a:tint val="97000"/>
                <a:shade val="80000"/>
                <a:hueMod val="110000"/>
                <a:satMod val="120000"/>
              </a:schemeClr>
            </a:gs>
            <a:gs pos="100000">
              <a:schemeClr val="phClr">
                <a:shade val="60000"/>
                <a:hueMod val="40000"/>
                <a:satMod val="120000"/>
                <a:lumMod val="103000"/>
              </a:schemeClr>
            </a:gs>
          </a:gsLst>
          <a:lin ang="5400000" scaled="1"/>
        </a:gradFill>
        <a:gradFill rotWithShape="1">
          <a:gsLst>
            <a:gs pos="0">
              <a:schemeClr val="phClr">
                <a:tint val="97000"/>
                <a:shade val="80000"/>
                <a:hueMod val="110000"/>
                <a:satMod val="130000"/>
                <a:lumMod val="100000"/>
              </a:schemeClr>
            </a:gs>
            <a:gs pos="100000">
              <a:schemeClr val="phClr">
                <a:shade val="60000"/>
                <a:hueMod val="40000"/>
                <a:satMod val="120000"/>
                <a:lumMod val="103000"/>
              </a:schemeClr>
            </a:gs>
          </a:gsLst>
          <a:path path="circle">
            <a:fillToRect l="50000" t="50000" r="100000" b="10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Summer</Template>
  <TotalTime>24</TotalTime>
  <Words>109</Words>
  <Application>Microsoft Office PowerPoint</Application>
  <PresentationFormat>On-screen Show (4:3)</PresentationFormat>
  <Paragraphs>8</Paragraphs>
  <Slides>3</Slides>
  <Notes>0</Notes>
  <HiddenSlides>0</HiddenSlides>
  <MMClips>0</MMClips>
  <ScaleCrop>false</ScaleCrop>
  <HeadingPairs>
    <vt:vector size="4" baseType="variant">
      <vt:variant>
        <vt:lpstr>Theme</vt:lpstr>
      </vt:variant>
      <vt:variant>
        <vt:i4>1</vt:i4>
      </vt:variant>
      <vt:variant>
        <vt:lpstr>Slide Titles</vt:lpstr>
      </vt:variant>
      <vt:variant>
        <vt:i4>3</vt:i4>
      </vt:variant>
    </vt:vector>
  </HeadingPairs>
  <TitlesOfParts>
    <vt:vector size="4" baseType="lpstr">
      <vt:lpstr>Summer</vt:lpstr>
      <vt:lpstr>PowerPoint Presentation</vt:lpstr>
      <vt:lpstr>Countries’ Hunger Problem</vt:lpstr>
      <vt:lpstr>Our Best Solution To solve Hunger</vt:lpstr>
    </vt:vector>
  </TitlesOfParts>
  <Company>Waimea Intermediate School</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Shaya Helem</dc:creator>
  <cp:lastModifiedBy>Lucy Pritchard</cp:lastModifiedBy>
  <cp:revision>4</cp:revision>
  <dcterms:created xsi:type="dcterms:W3CDTF">2012-11-28T21:00:42Z</dcterms:created>
  <dcterms:modified xsi:type="dcterms:W3CDTF">2012-11-30T22:34:53Z</dcterms:modified>
</cp:coreProperties>
</file>