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9" autoAdjust="0"/>
    <p:restoredTop sz="94660"/>
  </p:normalViewPr>
  <p:slideViewPr>
    <p:cSldViewPr>
      <p:cViewPr>
        <p:scale>
          <a:sx n="100" d="100"/>
          <a:sy n="100" d="100"/>
        </p:scale>
        <p:origin x="-58"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066F9A-44C1-4C23-8CBC-20B5E1BE8807}" type="datetimeFigureOut">
              <a:rPr lang="en-US" smtClean="0"/>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BA9341-318F-4903-940C-58D4C11A9F6D}" type="slidenum">
              <a:rPr lang="en-US" smtClean="0"/>
              <a:t>‹#›</a:t>
            </a:fld>
            <a:endParaRPr lang="en-US"/>
          </a:p>
        </p:txBody>
      </p:sp>
    </p:spTree>
    <p:extLst>
      <p:ext uri="{BB962C8B-B14F-4D97-AF65-F5344CB8AC3E}">
        <p14:creationId xmlns:p14="http://schemas.microsoft.com/office/powerpoint/2010/main" val="3880187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C9DDC4E-A95C-42AE-A6BC-CD7177E45488}"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DDC4E-A95C-42AE-A6BC-CD7177E45488}"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DDC4E-A95C-42AE-A6BC-CD7177E45488}"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C9DDC4E-A95C-42AE-A6BC-CD7177E45488}"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9DDC4E-A95C-42AE-A6BC-CD7177E45488}"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9DDC4E-A95C-42AE-A6BC-CD7177E45488}"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9DDC4E-A95C-42AE-A6BC-CD7177E45488}" type="datetimeFigureOut">
              <a:rPr lang="en-US" smtClean="0"/>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9DDC4E-A95C-42AE-A6BC-CD7177E45488}" type="datetimeFigureOut">
              <a:rPr lang="en-US" smtClean="0"/>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DDC4E-A95C-42AE-A6BC-CD7177E45488}" type="datetimeFigureOut">
              <a:rPr lang="en-US" smtClean="0"/>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DDC4E-A95C-42AE-A6BC-CD7177E45488}"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5EBC7-9512-4BED-A5D1-09B1C2D3ADA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DDC4E-A95C-42AE-A6BC-CD7177E45488}"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5EBC7-9512-4BED-A5D1-09B1C2D3ADA5}"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0C9DDC4E-A95C-42AE-A6BC-CD7177E45488}" type="datetimeFigureOut">
              <a:rPr lang="en-US" smtClean="0"/>
              <a:t>12/7/2011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D8C5EBC7-9512-4BED-A5D1-09B1C2D3ADA5}"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 y="1247775"/>
            <a:ext cx="9144000" cy="4114800"/>
          </a:xfrm>
        </p:spPr>
        <p:txBody>
          <a:bodyPr/>
          <a:lstStyle/>
          <a:p>
            <a:pPr algn="ctr"/>
            <a:r>
              <a:rPr lang="en-US" sz="13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GLOBAL WARMING</a:t>
            </a:r>
            <a:endParaRPr lang="en-US" sz="13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spTree>
    <p:extLst>
      <p:ext uri="{BB962C8B-B14F-4D97-AF65-F5344CB8AC3E}">
        <p14:creationId xmlns:p14="http://schemas.microsoft.com/office/powerpoint/2010/main" val="14177455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242" y="152400"/>
            <a:ext cx="8757526" cy="707886"/>
          </a:xfrm>
          <a:prstGeom prst="rect">
            <a:avLst/>
          </a:prstGeom>
          <a:noFill/>
        </p:spPr>
        <p:txBody>
          <a:bodyPr wrap="none" lIns="91440" tIns="45720" rIns="91440" bIns="45720">
            <a:spAutoFit/>
          </a:bodyPr>
          <a:lstStyle/>
          <a:p>
            <a:pPr algn="ctr"/>
            <a:r>
              <a:rPr lang="en-US"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THE SCIENCE OF GLOBAL WARMING</a:t>
            </a:r>
            <a:endParaRPr lang="en-US"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860286"/>
            <a:ext cx="8991600" cy="5872768"/>
          </a:xfrm>
          <a:prstGeom prst="rect">
            <a:avLst/>
          </a:prstGeom>
        </p:spPr>
      </p:pic>
    </p:spTree>
    <p:extLst>
      <p:ext uri="{BB962C8B-B14F-4D97-AF65-F5344CB8AC3E}">
        <p14:creationId xmlns:p14="http://schemas.microsoft.com/office/powerpoint/2010/main" val="2485741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8001000" cy="924475"/>
          </a:xfrm>
        </p:spPr>
        <p:txBody>
          <a:bodyPr/>
          <a:lstStyle/>
          <a:p>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THE IMPACT OF GLOBAL WARMING</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838199"/>
            <a:ext cx="8991600" cy="5943601"/>
          </a:xfrm>
          <a:prstGeom prst="rect">
            <a:avLst/>
          </a:prstGeom>
        </p:spPr>
      </p:pic>
    </p:spTree>
    <p:extLst>
      <p:ext uri="{BB962C8B-B14F-4D97-AF65-F5344CB8AC3E}">
        <p14:creationId xmlns:p14="http://schemas.microsoft.com/office/powerpoint/2010/main" val="20573338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990600"/>
          </a:xfrm>
        </p:spPr>
        <p:txBody>
          <a:bodyPr/>
          <a:lstStyle/>
          <a:p>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WAYS WE CAN HELP MAKE IT BETTER</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914400"/>
            <a:ext cx="8991600" cy="5879514"/>
          </a:xfrm>
          <a:prstGeom prst="rect">
            <a:avLst/>
          </a:prstGeom>
        </p:spPr>
      </p:pic>
    </p:spTree>
    <p:extLst>
      <p:ext uri="{BB962C8B-B14F-4D97-AF65-F5344CB8AC3E}">
        <p14:creationId xmlns:p14="http://schemas.microsoft.com/office/powerpoint/2010/main" val="5530356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6172200" cy="924475"/>
          </a:xfrm>
        </p:spPr>
        <p:txBody>
          <a:bodyPr/>
          <a:lstStyle/>
          <a:p>
            <a:r>
              <a:rPr lang="en-US" sz="4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BEFORE AND AFTER</a:t>
            </a:r>
            <a:endParaRPr lang="en-US" sz="4800" dirty="0">
              <a:latin typeface="Berlin Sans FB Dem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4" y="4419600"/>
            <a:ext cx="3661432" cy="23241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19200"/>
            <a:ext cx="3042233" cy="220101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2773" y="1162049"/>
            <a:ext cx="3121227" cy="225816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8603" y="4724400"/>
            <a:ext cx="3810000" cy="21336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89048" y="3048000"/>
            <a:ext cx="3124200" cy="1519881"/>
          </a:xfrm>
          <a:prstGeom prst="rect">
            <a:avLst/>
          </a:prstGeom>
        </p:spPr>
      </p:pic>
    </p:spTree>
    <p:extLst>
      <p:ext uri="{BB962C8B-B14F-4D97-AF65-F5344CB8AC3E}">
        <p14:creationId xmlns:p14="http://schemas.microsoft.com/office/powerpoint/2010/main" val="10763060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2626" y="218525"/>
            <a:ext cx="3286224" cy="924475"/>
          </a:xfrm>
        </p:spPr>
        <p:txBody>
          <a:bodyPr/>
          <a:lstStyle/>
          <a:p>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BIOFUELS</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sp>
        <p:nvSpPr>
          <p:cNvPr id="3" name="Content Placeholder 2"/>
          <p:cNvSpPr>
            <a:spLocks noGrp="1"/>
          </p:cNvSpPr>
          <p:nvPr>
            <p:ph idx="1"/>
          </p:nvPr>
        </p:nvSpPr>
        <p:spPr>
          <a:xfrm>
            <a:off x="1009449" y="2438400"/>
            <a:ext cx="7125112" cy="4051437"/>
          </a:xfrm>
        </p:spPr>
        <p:txBody>
          <a:bodyPr>
            <a:normAutofit lnSpcReduction="10000"/>
          </a:bodyPr>
          <a:lstStyle/>
          <a:p>
            <a:r>
              <a:rPr lang="en-US" dirty="0" smtClean="0"/>
              <a:t>Use biofuels like recycled oil and cooking oil to stop air pollution.</a:t>
            </a:r>
          </a:p>
          <a:p>
            <a:r>
              <a:rPr lang="en-NZ" dirty="0"/>
              <a:t>Biofuels have been around as long as cars have. At the start of the 20th century, Henry Ford planned to fuel his Model </a:t>
            </a:r>
            <a:r>
              <a:rPr lang="en-NZ" dirty="0" err="1"/>
              <a:t>Ts</a:t>
            </a:r>
            <a:r>
              <a:rPr lang="en-NZ" dirty="0"/>
              <a:t> with ethanol, and early diesel engines were shown to run on peanut oil.</a:t>
            </a:r>
          </a:p>
          <a:p>
            <a:endParaRPr lang="en-NZ" dirty="0"/>
          </a:p>
          <a:p>
            <a:r>
              <a:rPr lang="en-NZ" dirty="0"/>
              <a:t>But discoveries of huge petroleum deposits kept gasoline and diesel cheap for decades, and biofuels were largely forgotten. However, with the recent rise in oil prices, along with growing concern about global warming caused by carbon dioxide emissions, biofuels have been regaining popularity.</a:t>
            </a:r>
          </a:p>
          <a:p>
            <a:endParaRPr lang="en-NZ" dirty="0"/>
          </a:p>
          <a:p>
            <a:endParaRPr lang="en-US" dirty="0"/>
          </a:p>
        </p:txBody>
      </p:sp>
      <p:sp>
        <p:nvSpPr>
          <p:cNvPr id="4" name="Rectangle 3"/>
          <p:cNvSpPr/>
          <p:nvPr/>
        </p:nvSpPr>
        <p:spPr>
          <a:xfrm>
            <a:off x="230913" y="1143000"/>
            <a:ext cx="8682185" cy="584775"/>
          </a:xfrm>
          <a:prstGeom prst="rect">
            <a:avLst/>
          </a:prstGeom>
          <a:noFill/>
        </p:spPr>
        <p:txBody>
          <a:bodyPr wrap="none" lIns="91440" tIns="45720" rIns="91440" bIns="45720">
            <a:spAutoFit/>
          </a:bodyPr>
          <a:lstStyle/>
          <a:p>
            <a:pPr algn="ctr"/>
            <a:r>
              <a:rPr lang="en-US" sz="32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OUR IDEA TO HELP STOP GLOBAL WARMING</a:t>
            </a:r>
            <a:endParaRPr lang="en-US" sz="32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spTree>
    <p:extLst>
      <p:ext uri="{BB962C8B-B14F-4D97-AF65-F5344CB8AC3E}">
        <p14:creationId xmlns:p14="http://schemas.microsoft.com/office/powerpoint/2010/main" val="13717732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125113" cy="924475"/>
          </a:xfrm>
        </p:spPr>
        <p:txBody>
          <a:bodyPr/>
          <a:lstStyle/>
          <a:p>
            <a:r>
              <a:rPr lang="en-NZ"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WAYS TO HELP</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sp>
        <p:nvSpPr>
          <p:cNvPr id="3" name="Content Placeholder 2"/>
          <p:cNvSpPr>
            <a:spLocks noGrp="1"/>
          </p:cNvSpPr>
          <p:nvPr>
            <p:ph idx="1"/>
          </p:nvPr>
        </p:nvSpPr>
        <p:spPr>
          <a:xfrm>
            <a:off x="0" y="762000"/>
            <a:ext cx="8915400" cy="6248399"/>
          </a:xfrm>
        </p:spPr>
        <p:txBody>
          <a:bodyPr>
            <a:normAutofit fontScale="47500" lnSpcReduction="20000"/>
          </a:bodyPr>
          <a:lstStyle/>
          <a:p>
            <a:r>
              <a:rPr lang="en-NZ" sz="2100" dirty="0"/>
              <a:t>You can help to reduce the demand for fossil fuels, which in turn reduces global warming, by using energy more wisely. Here are 10 simple actions you can take to help reduce global warming. </a:t>
            </a:r>
          </a:p>
          <a:p>
            <a:r>
              <a:rPr lang="en-NZ" sz="2100" dirty="0"/>
              <a:t>1. Reduce, Reuse, </a:t>
            </a:r>
            <a:r>
              <a:rPr lang="en-NZ" sz="2100" dirty="0" smtClean="0"/>
              <a:t>Recycle</a:t>
            </a:r>
          </a:p>
          <a:p>
            <a:r>
              <a:rPr lang="en-NZ" sz="2100" dirty="0" smtClean="0"/>
              <a:t>Do </a:t>
            </a:r>
            <a:r>
              <a:rPr lang="en-NZ" sz="2100" dirty="0"/>
              <a:t>your part to reduce waste by choosing reusable products instead of disposables. Buying products with minimal packaging (including the economy size when that makes sense for you) will help to reduce waste. And whenever you can, recycle paper, plastic, newspaper, glass and </a:t>
            </a:r>
            <a:r>
              <a:rPr lang="en-NZ" sz="2100" dirty="0" err="1"/>
              <a:t>aluminum</a:t>
            </a:r>
            <a:r>
              <a:rPr lang="en-NZ" sz="2100" dirty="0"/>
              <a:t> cans. If there isn't a recycling program at your workplace, school, or in your community, ask about starting one. By recycling half of your household waste, you can save 2,400 pounds of carbon dioxide annually.</a:t>
            </a:r>
          </a:p>
          <a:p>
            <a:r>
              <a:rPr lang="en-NZ" sz="2100" dirty="0"/>
              <a:t>2. Use Less Heat and Air Conditioning</a:t>
            </a:r>
          </a:p>
          <a:p>
            <a:r>
              <a:rPr lang="en-NZ" sz="2100" dirty="0"/>
              <a:t>Adding insulation to your walls and attic, and installing weather stripping or caulking around doors and windows can lower your heating costs more than 25 percent, by reducing the amount of energy you need to heat and cool your </a:t>
            </a:r>
            <a:r>
              <a:rPr lang="en-NZ" sz="2100" dirty="0" smtClean="0"/>
              <a:t>home.</a:t>
            </a:r>
          </a:p>
          <a:p>
            <a:r>
              <a:rPr lang="en-NZ" sz="2100" dirty="0" smtClean="0"/>
              <a:t>Turn </a:t>
            </a:r>
            <a:r>
              <a:rPr lang="en-NZ" sz="2100" dirty="0"/>
              <a:t>down the heat while you're sleeping at night or away during the day, and keep temperatures moderate at all times. Setting your thermostat just 2 degrees lower in winter and higher in summer could save about 2,000 pounds of carbon dioxide each year. </a:t>
            </a:r>
          </a:p>
          <a:p>
            <a:r>
              <a:rPr lang="en-NZ" sz="2100" dirty="0"/>
              <a:t>3. Change a Light Bulb</a:t>
            </a:r>
          </a:p>
          <a:p>
            <a:r>
              <a:rPr lang="en-NZ" sz="2100" dirty="0"/>
              <a:t>Wherever practical, replace regular light bulbs with compact fluorescent light (CFL) bulbs. Replacing just one 60-watt incandescent light bulb with a CFL will save you $30 over the life of the bulb. CFLs also last 10 times longer than incandescent bulbs, use two-thirds less energy, and give off 70 percent less heat</a:t>
            </a:r>
            <a:r>
              <a:rPr lang="en-NZ" sz="2100" dirty="0" smtClean="0"/>
              <a:t>.</a:t>
            </a:r>
            <a:endParaRPr lang="en-NZ" sz="2100" dirty="0"/>
          </a:p>
          <a:p>
            <a:r>
              <a:rPr lang="en-NZ" sz="2100" dirty="0"/>
              <a:t>If every U.S. family replaced one regular light bulb with a CFL, it would eliminate 90 billion pounds of greenhouse gases, the same as taking 7.5 million cars off the road</a:t>
            </a:r>
            <a:r>
              <a:rPr lang="en-NZ" sz="2100" dirty="0" smtClean="0"/>
              <a:t>.</a:t>
            </a:r>
            <a:endParaRPr lang="en-NZ" sz="2100" dirty="0"/>
          </a:p>
          <a:p>
            <a:r>
              <a:rPr lang="en-NZ" sz="2100" dirty="0"/>
              <a:t>4. Drive Less and Drive Smart</a:t>
            </a:r>
          </a:p>
          <a:p>
            <a:r>
              <a:rPr lang="en-NZ" sz="2100" dirty="0"/>
              <a:t>Less driving means fewer emissions. Besides saving gasoline, walking and biking are great forms of exercise. Explore your community mass transit system, and check out options for carpooling to work or school</a:t>
            </a:r>
            <a:r>
              <a:rPr lang="en-NZ" sz="2100" dirty="0" smtClean="0"/>
              <a:t>.</a:t>
            </a:r>
            <a:endParaRPr lang="en-NZ" sz="2100" dirty="0"/>
          </a:p>
          <a:p>
            <a:r>
              <a:rPr lang="en-NZ" sz="2100" dirty="0"/>
              <a:t>When you do drive, make sure your car is running efficiently. For example, keeping your tires properly inflated can improve your gas mileage by more than 3 percent. Every gallon of gas you save not only helps your budget, it also keeps 20 pounds of carbon dioxide out of the </a:t>
            </a:r>
            <a:r>
              <a:rPr lang="en-NZ" sz="2100" dirty="0" smtClean="0"/>
              <a:t>atmosphere.</a:t>
            </a:r>
          </a:p>
          <a:p>
            <a:r>
              <a:rPr lang="en-NZ" sz="2100" dirty="0" smtClean="0"/>
              <a:t>5</a:t>
            </a:r>
            <a:r>
              <a:rPr lang="en-NZ" sz="2100" dirty="0"/>
              <a:t>. Buy Energy-Efficient Products</a:t>
            </a:r>
          </a:p>
          <a:p>
            <a:r>
              <a:rPr lang="en-NZ" sz="2100" dirty="0"/>
              <a:t>When it's time to buy a new car, choose one that offers good gas mileage. Home appliances now come in a range of energy-efficient models, and compact florescent bulbs are designed to provide more natural-looking light while using far less energy than standard light bulbs</a:t>
            </a:r>
            <a:r>
              <a:rPr lang="en-NZ" sz="2100" dirty="0" smtClean="0"/>
              <a:t>.</a:t>
            </a:r>
            <a:endParaRPr lang="en-NZ" sz="2100" dirty="0"/>
          </a:p>
          <a:p>
            <a:r>
              <a:rPr lang="en-NZ" sz="2100" dirty="0"/>
              <a:t>Avoid products that come with excess packaging, especially </a:t>
            </a:r>
            <a:r>
              <a:rPr lang="en-NZ" sz="2100" dirty="0" err="1"/>
              <a:t>molded</a:t>
            </a:r>
            <a:r>
              <a:rPr lang="en-NZ" sz="2100" dirty="0"/>
              <a:t> plastic and other packaging that can't be recycled. If you reduce your household garbage by 10 percent, you can save 1,200 pounds of carbon dioxide annually.</a:t>
            </a:r>
          </a:p>
          <a:p>
            <a:endParaRPr lang="en-NZ" dirty="0"/>
          </a:p>
          <a:p>
            <a:endParaRPr lang="en-NZ" dirty="0"/>
          </a:p>
        </p:txBody>
      </p:sp>
    </p:spTree>
    <p:extLst>
      <p:ext uri="{BB962C8B-B14F-4D97-AF65-F5344CB8AC3E}">
        <p14:creationId xmlns:p14="http://schemas.microsoft.com/office/powerpoint/2010/main" val="19961999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125113" cy="924475"/>
          </a:xfrm>
        </p:spPr>
        <p:txBody>
          <a:bodyPr/>
          <a:lstStyle/>
          <a:p>
            <a:r>
              <a:rPr lang="en-NZ"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rPr>
              <a:t>MORE WAYS TO HELP</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Demi" pitchFamily="34" charset="0"/>
            </a:endParaRPr>
          </a:p>
        </p:txBody>
      </p:sp>
      <p:sp>
        <p:nvSpPr>
          <p:cNvPr id="3" name="Content Placeholder 2"/>
          <p:cNvSpPr>
            <a:spLocks noGrp="1"/>
          </p:cNvSpPr>
          <p:nvPr>
            <p:ph idx="1"/>
          </p:nvPr>
        </p:nvSpPr>
        <p:spPr>
          <a:xfrm>
            <a:off x="0" y="1371600"/>
            <a:ext cx="9144000" cy="5334000"/>
          </a:xfrm>
        </p:spPr>
        <p:txBody>
          <a:bodyPr>
            <a:normAutofit fontScale="62500" lnSpcReduction="20000"/>
          </a:bodyPr>
          <a:lstStyle/>
          <a:p>
            <a:r>
              <a:rPr lang="en-NZ" dirty="0" smtClean="0"/>
              <a:t> 6.Use </a:t>
            </a:r>
            <a:r>
              <a:rPr lang="en-NZ" dirty="0"/>
              <a:t>Less Hot Water</a:t>
            </a:r>
          </a:p>
          <a:p>
            <a:r>
              <a:rPr lang="en-NZ" dirty="0"/>
              <a:t>Set your water heater at 120 degrees to save energy, and wrap it in an insulating blanket if it is more than 5 years old. Buy low-flow showerheads to save hot water and about 350 pounds of carbon dioxide yearly. Wash your clothes in warm or cold water to reduce your use of hot water and the energy required to produce it. That change alone can save at least 500 pounds of carbon dioxide annually in most households. Use the energy-saving settings on your dishwasher and let the dishes </a:t>
            </a:r>
            <a:r>
              <a:rPr lang="en-NZ" dirty="0" smtClean="0"/>
              <a:t>air-dry.</a:t>
            </a:r>
          </a:p>
          <a:p>
            <a:r>
              <a:rPr lang="en-NZ" dirty="0" smtClean="0"/>
              <a:t>7</a:t>
            </a:r>
            <a:r>
              <a:rPr lang="en-NZ" dirty="0"/>
              <a:t>. Use the "Off" Switch</a:t>
            </a:r>
          </a:p>
          <a:p>
            <a:r>
              <a:rPr lang="en-NZ" dirty="0"/>
              <a:t>Save electricity and reduce global warming by turning off lights when you leave a room, and using only as much light as you need. And remember to turn off your television, video player, stereo and computer when you're not using them</a:t>
            </a:r>
            <a:r>
              <a:rPr lang="en-NZ" dirty="0" smtClean="0"/>
              <a:t>.</a:t>
            </a:r>
            <a:endParaRPr lang="en-NZ" dirty="0"/>
          </a:p>
          <a:p>
            <a:r>
              <a:rPr lang="en-NZ" dirty="0"/>
              <a:t>It's also a good idea to turn off the water when you're not using it. While brushing your teeth, shampooing the dog or washing your car, turn off the water until you actually need it for rinsing. You'll reduce your water bill and help to conserve a vital resource</a:t>
            </a:r>
            <a:r>
              <a:rPr lang="en-NZ" dirty="0" smtClean="0"/>
              <a:t>.</a:t>
            </a:r>
            <a:endParaRPr lang="en-NZ" dirty="0"/>
          </a:p>
          <a:p>
            <a:r>
              <a:rPr lang="en-NZ" dirty="0"/>
              <a:t>8. Plant a Tree</a:t>
            </a:r>
          </a:p>
          <a:p>
            <a:r>
              <a:rPr lang="en-NZ" dirty="0"/>
              <a:t>If you have the means to plant a tree, start digging. During photosynthesis, trees and other plants absorb carbon dioxide and give off oxygen. They are an integral part of the natural atmospheric exchange cycle here on Earth, but there are too few of them to fully counter the increases in carbon dioxide caused by automobile traffic, manufacturing and other human activities. A single tree will absorb approximately one ton of carbon dioxide during its lifetime</a:t>
            </a:r>
            <a:r>
              <a:rPr lang="en-NZ" dirty="0" smtClean="0"/>
              <a:t>.</a:t>
            </a:r>
            <a:endParaRPr lang="en-NZ" dirty="0"/>
          </a:p>
          <a:p>
            <a:r>
              <a:rPr lang="en-NZ" dirty="0"/>
              <a:t>9. Get a Report Card from Your Utility Company</a:t>
            </a:r>
          </a:p>
          <a:p>
            <a:r>
              <a:rPr lang="en-NZ" dirty="0"/>
              <a:t>Many utility companies provide free home energy audits to help consumers identify areas in their homes that may not be energy efficient. In addition, many utility companies offer rebate programs to help pay for the cost of energy-efficient upgrades</a:t>
            </a:r>
            <a:r>
              <a:rPr lang="en-NZ" dirty="0" smtClean="0"/>
              <a:t>.</a:t>
            </a:r>
            <a:endParaRPr lang="en-NZ" dirty="0"/>
          </a:p>
          <a:p>
            <a:r>
              <a:rPr lang="en-NZ" dirty="0"/>
              <a:t>10. Encourage Others to Conserve</a:t>
            </a:r>
          </a:p>
          <a:p>
            <a:r>
              <a:rPr lang="en-NZ" dirty="0"/>
              <a:t>Share information about recycling and energy conservation with your friends, </a:t>
            </a:r>
            <a:r>
              <a:rPr lang="en-NZ" dirty="0" err="1"/>
              <a:t>neighbors</a:t>
            </a:r>
            <a:r>
              <a:rPr lang="en-NZ" dirty="0"/>
              <a:t> and co-workers, and take opportunities to encourage public officials to establish programs and policies that are good for the environment.</a:t>
            </a:r>
          </a:p>
          <a:p>
            <a:r>
              <a:rPr lang="en-NZ" dirty="0"/>
              <a:t>These 10 steps will take you a long way toward reducing your energy use and your monthly budget. And less energy use means less dependence on the fossil fuels that create greenhouse gases and contribute to global warming.</a:t>
            </a:r>
          </a:p>
          <a:p>
            <a:endParaRPr lang="en-NZ" dirty="0"/>
          </a:p>
          <a:p>
            <a:endParaRPr lang="en-NZ" dirty="0"/>
          </a:p>
          <a:p>
            <a:endParaRPr lang="en-NZ" dirty="0"/>
          </a:p>
          <a:p>
            <a:endParaRPr lang="en-US" dirty="0"/>
          </a:p>
        </p:txBody>
      </p:sp>
    </p:spTree>
    <p:extLst>
      <p:ext uri="{BB962C8B-B14F-4D97-AF65-F5344CB8AC3E}">
        <p14:creationId xmlns:p14="http://schemas.microsoft.com/office/powerpoint/2010/main" val="40082105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43</TotalTime>
  <Words>1103</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Summer</vt:lpstr>
      <vt:lpstr>GLOBAL WARMING</vt:lpstr>
      <vt:lpstr>PowerPoint Presentation</vt:lpstr>
      <vt:lpstr>THE IMPACT OF GLOBAL WARMING</vt:lpstr>
      <vt:lpstr>WAYS WE CAN HELP MAKE IT BETTER</vt:lpstr>
      <vt:lpstr>BEFORE AND AFTER</vt:lpstr>
      <vt:lpstr>BIOFUELS</vt:lpstr>
      <vt:lpstr>WAYS TO HELP</vt:lpstr>
      <vt:lpstr>MORE WAYS TO HELP</vt:lpstr>
    </vt:vector>
  </TitlesOfParts>
  <Company>Waimea Intermediate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dc:title>
  <dc:creator>Sam Newport</dc:creator>
  <cp:lastModifiedBy>lucyp</cp:lastModifiedBy>
  <cp:revision>5</cp:revision>
  <dcterms:created xsi:type="dcterms:W3CDTF">2011-12-06T20:54:13Z</dcterms:created>
  <dcterms:modified xsi:type="dcterms:W3CDTF">2011-12-06T21:58:35Z</dcterms:modified>
</cp:coreProperties>
</file>