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970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DD8CA-A579-46A6-9AA1-F74116648CCC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2DAE2-948E-433A-B271-68A352CB184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DD8CA-A579-46A6-9AA1-F74116648CCC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2DAE2-948E-433A-B271-68A352CB18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DD8CA-A579-46A6-9AA1-F74116648CCC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2DAE2-948E-433A-B271-68A352CB18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DD8CA-A579-46A6-9AA1-F74116648CCC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2DAE2-948E-433A-B271-68A352CB18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DD8CA-A579-46A6-9AA1-F74116648CCC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2DAE2-948E-433A-B271-68A352CB184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DD8CA-A579-46A6-9AA1-F74116648CCC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2DAE2-948E-433A-B271-68A352CB18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DD8CA-A579-46A6-9AA1-F74116648CCC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2DAE2-948E-433A-B271-68A352CB18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DD8CA-A579-46A6-9AA1-F74116648CCC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2DAE2-948E-433A-B271-68A352CB18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DD8CA-A579-46A6-9AA1-F74116648CCC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2DAE2-948E-433A-B271-68A352CB18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DD8CA-A579-46A6-9AA1-F74116648CCC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2DAE2-948E-433A-B271-68A352CB18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DD8CA-A579-46A6-9AA1-F74116648CCC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792DAE2-948E-433A-B271-68A352CB1849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71DD8CA-A579-46A6-9AA1-F74116648CCC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792DAE2-948E-433A-B271-68A352CB1849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09800"/>
            <a:ext cx="7772400" cy="1470025"/>
          </a:xfrm>
        </p:spPr>
        <p:txBody>
          <a:bodyPr/>
          <a:lstStyle/>
          <a:p>
            <a:r>
              <a:rPr lang="en-NZ" dirty="0" smtClean="0">
                <a:solidFill>
                  <a:srgbClr val="FF0000"/>
                </a:solidFill>
              </a:rPr>
              <a:t>Fossil Fuels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3810000"/>
            <a:ext cx="7854696" cy="1752600"/>
          </a:xfrm>
        </p:spPr>
        <p:txBody>
          <a:bodyPr/>
          <a:lstStyle/>
          <a:p>
            <a:r>
              <a:rPr lang="en-N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Jordy and Andre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53454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NZ" dirty="0" smtClean="0"/>
              <a:t>What fossil fuels 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Fossil fuels are petroleum, coal and natural gas.</a:t>
            </a:r>
          </a:p>
          <a:p>
            <a:r>
              <a:rPr lang="en-NZ" dirty="0" smtClean="0"/>
              <a:t>Fossil fuels can be refined into many different things like petrol, diesel, jet fuel, cosmetics, fertiliser, weed killer, plastic and burnt for energy.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9117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NZ" dirty="0" smtClean="0"/>
              <a:t>Some problems with Fossil fuels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Fossil fuels are finite which means it won’t last forever.</a:t>
            </a:r>
          </a:p>
          <a:p>
            <a:r>
              <a:rPr lang="en-NZ" dirty="0" smtClean="0"/>
              <a:t>Fossil fuels are dead trees which have been under extreme pressure underground. By burning </a:t>
            </a:r>
            <a:r>
              <a:rPr lang="en-NZ" dirty="0" smtClean="0"/>
              <a:t>fossil </a:t>
            </a:r>
            <a:r>
              <a:rPr lang="en-NZ" dirty="0" smtClean="0"/>
              <a:t>fuels we are releasing the carbon dioxide which these trees soaked up millions of years ago back into the atmosphere.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623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NZ" dirty="0" smtClean="0"/>
              <a:t>How we can replace fossil fuels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The main use for fossil fuels is to create electricity.</a:t>
            </a:r>
            <a:r>
              <a:rPr lang="en-US" dirty="0" smtClean="0"/>
              <a:t> </a:t>
            </a:r>
            <a:r>
              <a:rPr lang="en-NZ" dirty="0" smtClean="0"/>
              <a:t>We can use more sustainable ways like hydro electricity, wind and solar.</a:t>
            </a:r>
          </a:p>
          <a:p>
            <a:r>
              <a:rPr lang="en-NZ" dirty="0" smtClean="0"/>
              <a:t>The other main use of fossil fuels is for transportation. 98% of the world transportation is powered by fossil fuels. Unlike a lot of people think</a:t>
            </a:r>
            <a:r>
              <a:rPr lang="en-US" dirty="0" smtClean="0"/>
              <a:t>  we can not get enough electricity to sustain all of the  transportation in the world. We would need the equivalent of 220 million barrels a day to power all of the petroleum based forms of transport in </a:t>
            </a:r>
            <a:r>
              <a:rPr lang="en-US" smtClean="0"/>
              <a:t>the world.    </a:t>
            </a:r>
            <a:endParaRPr lang="en-NZ" dirty="0" smtClean="0"/>
          </a:p>
        </p:txBody>
      </p:sp>
    </p:spTree>
    <p:extLst>
      <p:ext uri="{BB962C8B-B14F-4D97-AF65-F5344CB8AC3E}">
        <p14:creationId xmlns:p14="http://schemas.microsoft.com/office/powerpoint/2010/main" val="8088716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</TotalTime>
  <Words>204</Words>
  <Application>Microsoft Office PowerPoint</Application>
  <PresentationFormat>On-screen Show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Flow</vt:lpstr>
      <vt:lpstr>Fossil Fuels</vt:lpstr>
      <vt:lpstr>What fossil fuels are</vt:lpstr>
      <vt:lpstr>Some problems with Fossil fuels</vt:lpstr>
      <vt:lpstr>How we can replace fossil fuels</vt:lpstr>
    </vt:vector>
  </TitlesOfParts>
  <Company>Waimea Intermediate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Fossil Fuels</dc:title>
  <dc:creator>Jordan Suckling</dc:creator>
  <cp:lastModifiedBy>lucyp</cp:lastModifiedBy>
  <cp:revision>6</cp:revision>
  <dcterms:created xsi:type="dcterms:W3CDTF">2011-12-07T19:53:19Z</dcterms:created>
  <dcterms:modified xsi:type="dcterms:W3CDTF">2011-12-08T07:34:49Z</dcterms:modified>
</cp:coreProperties>
</file>