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080"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820D12C-DFE5-4A59-A481-1345D0288921}"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20D12C-DFE5-4A59-A481-1345D0288921}"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20D12C-DFE5-4A59-A481-1345D0288921}"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20D12C-DFE5-4A59-A481-1345D0288921}"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820D12C-DFE5-4A59-A481-1345D0288921}"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20D12C-DFE5-4A59-A481-1345D0288921}"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B3166-BB42-4C51-9570-3769265F0F7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20D12C-DFE5-4A59-A481-1345D0288921}" type="datetimeFigureOut">
              <a:rPr lang="en-US" smtClean="0"/>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20D12C-DFE5-4A59-A481-1345D0288921}" type="datetimeFigureOut">
              <a:rPr lang="en-US" smtClean="0"/>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20D12C-DFE5-4A59-A481-1345D0288921}" type="datetimeFigureOut">
              <a:rPr lang="en-US" smtClean="0"/>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820D12C-DFE5-4A59-A481-1345D0288921}" type="datetimeFigureOut">
              <a:rPr lang="en-US" smtClean="0"/>
              <a:t>12/7/2011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77B3166-BB42-4C51-9570-3769265F0F7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20D12C-DFE5-4A59-A481-1345D0288921}"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B3166-BB42-4C51-9570-3769265F0F7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820D12C-DFE5-4A59-A481-1345D0288921}" type="datetimeFigureOut">
              <a:rPr lang="en-US" smtClean="0"/>
              <a:t>12/7/2011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77B3166-BB42-4C51-9570-3769265F0F7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DRUGS</a:t>
            </a:r>
            <a:endParaRPr lang="en-US" dirty="0"/>
          </a:p>
        </p:txBody>
      </p:sp>
      <p:sp>
        <p:nvSpPr>
          <p:cNvPr id="3" name="Subtitle 2"/>
          <p:cNvSpPr>
            <a:spLocks noGrp="1"/>
          </p:cNvSpPr>
          <p:nvPr>
            <p:ph type="subTitle" idx="1"/>
          </p:nvPr>
        </p:nvSpPr>
        <p:spPr/>
        <p:txBody>
          <a:bodyPr/>
          <a:lstStyle/>
          <a:p>
            <a:r>
              <a:rPr lang="en-US" dirty="0" smtClean="0"/>
              <a:t>By Max and </a:t>
            </a:r>
            <a:r>
              <a:rPr lang="en-US" dirty="0" err="1" smtClean="0"/>
              <a:t>Soren</a:t>
            </a:r>
            <a:endParaRPr lang="en-US" dirty="0"/>
          </a:p>
        </p:txBody>
      </p:sp>
    </p:spTree>
    <p:extLst>
      <p:ext uri="{BB962C8B-B14F-4D97-AF65-F5344CB8AC3E}">
        <p14:creationId xmlns:p14="http://schemas.microsoft.com/office/powerpoint/2010/main" val="51123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Bad and good drugs</a:t>
            </a:r>
            <a:endParaRPr lang="en-US" sz="5400" dirty="0"/>
          </a:p>
        </p:txBody>
      </p:sp>
      <p:sp>
        <p:nvSpPr>
          <p:cNvPr id="3" name="Content Placeholder 2"/>
          <p:cNvSpPr>
            <a:spLocks noGrp="1"/>
          </p:cNvSpPr>
          <p:nvPr>
            <p:ph idx="1"/>
          </p:nvPr>
        </p:nvSpPr>
        <p:spPr/>
        <p:txBody>
          <a:bodyPr>
            <a:normAutofit/>
          </a:bodyPr>
          <a:lstStyle/>
          <a:p>
            <a:r>
              <a:rPr lang="en-US" sz="2800" dirty="0" smtClean="0"/>
              <a:t>There is a big </a:t>
            </a:r>
            <a:r>
              <a:rPr lang="en-US" sz="2800" dirty="0" smtClean="0"/>
              <a:t>difference between </a:t>
            </a:r>
            <a:r>
              <a:rPr lang="en-US" sz="2800" dirty="0" smtClean="0"/>
              <a:t>good drugs and bad drugs. Drugs like </a:t>
            </a:r>
            <a:r>
              <a:rPr lang="en-US" sz="2800" dirty="0" err="1" smtClean="0"/>
              <a:t>panadol</a:t>
            </a:r>
            <a:r>
              <a:rPr lang="en-US" sz="2800" dirty="0" smtClean="0"/>
              <a:t> - those sort of drugs help the human body and you get the not so good </a:t>
            </a:r>
            <a:r>
              <a:rPr lang="en-US" sz="2800" dirty="0" smtClean="0"/>
              <a:t>drugs: bad </a:t>
            </a:r>
            <a:r>
              <a:rPr lang="en-US" sz="2800" dirty="0" smtClean="0"/>
              <a:t>drugs are slowly destroying  the planet and </a:t>
            </a:r>
            <a:r>
              <a:rPr lang="en-US" sz="2800" dirty="0" smtClean="0"/>
              <a:t>it’s </a:t>
            </a:r>
            <a:r>
              <a:rPr lang="en-US" sz="2800" dirty="0" smtClean="0"/>
              <a:t>not </a:t>
            </a:r>
            <a:r>
              <a:rPr lang="en-US" sz="2800" dirty="0" smtClean="0"/>
              <a:t>good….more </a:t>
            </a:r>
            <a:r>
              <a:rPr lang="en-US" sz="2800" dirty="0" smtClean="0"/>
              <a:t>and more people are starting to smoke and take bad drugs like heroin, cocaine and crystal  meth.</a:t>
            </a:r>
            <a:endParaRPr lang="en-US" sz="2800" dirty="0"/>
          </a:p>
        </p:txBody>
      </p:sp>
    </p:spTree>
    <p:extLst>
      <p:ext uri="{BB962C8B-B14F-4D97-AF65-F5344CB8AC3E}">
        <p14:creationId xmlns:p14="http://schemas.microsoft.com/office/powerpoint/2010/main" val="278628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4191000"/>
            <a:ext cx="3641272" cy="2536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191000"/>
            <a:ext cx="3673929" cy="247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838200" y="152400"/>
            <a:ext cx="7520940" cy="548640"/>
          </a:xfrm>
        </p:spPr>
        <p:txBody>
          <a:bodyPr/>
          <a:lstStyle/>
          <a:p>
            <a:r>
              <a:rPr lang="en-US" sz="6600" dirty="0" smtClean="0"/>
              <a:t>Bad drugs</a:t>
            </a:r>
            <a:endParaRPr lang="en-US" sz="6600" dirty="0"/>
          </a:p>
        </p:txBody>
      </p:sp>
      <p:sp>
        <p:nvSpPr>
          <p:cNvPr id="3" name="Content Placeholder 2"/>
          <p:cNvSpPr>
            <a:spLocks noGrp="1"/>
          </p:cNvSpPr>
          <p:nvPr>
            <p:ph idx="1"/>
          </p:nvPr>
        </p:nvSpPr>
        <p:spPr>
          <a:xfrm>
            <a:off x="914400" y="762000"/>
            <a:ext cx="7429500" cy="3613677"/>
          </a:xfrm>
        </p:spPr>
        <p:txBody>
          <a:bodyPr>
            <a:normAutofit/>
          </a:bodyPr>
          <a:lstStyle/>
          <a:p>
            <a:r>
              <a:rPr lang="en-US" sz="3200" dirty="0" smtClean="0"/>
              <a:t>                        </a:t>
            </a:r>
            <a:r>
              <a:rPr lang="en-US" sz="3200" dirty="0" smtClean="0">
                <a:solidFill>
                  <a:srgbClr val="FF0000"/>
                </a:solidFill>
              </a:rPr>
              <a:t> </a:t>
            </a:r>
            <a:r>
              <a:rPr lang="en-US" sz="3200" dirty="0" smtClean="0"/>
              <a:t>                                              </a:t>
            </a:r>
          </a:p>
          <a:p>
            <a:r>
              <a:rPr lang="en-US" sz="2400" dirty="0" smtClean="0"/>
              <a:t>These are bad drugs. These drugs: heroin and cocaine effect  your movement and balance.</a:t>
            </a:r>
            <a:endParaRPr lang="en-US" sz="2400" dirty="0"/>
          </a:p>
          <a:p>
            <a:pPr algn="ctr"/>
            <a:endParaRPr lang="en-US" sz="3200" dirty="0" smtClean="0"/>
          </a:p>
          <a:p>
            <a:endParaRPr lang="en-US" sz="3200" dirty="0"/>
          </a:p>
          <a:p>
            <a:endParaRPr lang="en-US" sz="3200" dirty="0" smtClean="0"/>
          </a:p>
          <a:p>
            <a:endParaRPr lang="en-US" sz="3200" dirty="0"/>
          </a:p>
        </p:txBody>
      </p:sp>
    </p:spTree>
    <p:extLst>
      <p:ext uri="{BB962C8B-B14F-4D97-AF65-F5344CB8AC3E}">
        <p14:creationId xmlns:p14="http://schemas.microsoft.com/office/powerpoint/2010/main" val="163595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Good drugs</a:t>
            </a:r>
            <a:endParaRPr lang="en-US" sz="6600" dirty="0"/>
          </a:p>
        </p:txBody>
      </p:sp>
      <p:sp>
        <p:nvSpPr>
          <p:cNvPr id="3" name="Content Placeholder 2"/>
          <p:cNvSpPr>
            <a:spLocks noGrp="1"/>
          </p:cNvSpPr>
          <p:nvPr>
            <p:ph idx="1"/>
          </p:nvPr>
        </p:nvSpPr>
        <p:spPr/>
        <p:txBody>
          <a:bodyPr>
            <a:normAutofit/>
          </a:bodyPr>
          <a:lstStyle/>
          <a:p>
            <a:r>
              <a:rPr lang="en-US" sz="2800" dirty="0" smtClean="0"/>
              <a:t>Drugs like panadol are good for the human body and help it to perform to the of its ability and they can also help you with sickness and pain.</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581400"/>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4724400"/>
            <a:ext cx="1371600" cy="1796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220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p:cTn id="12" dur="500" fill="hold"/>
                                        <p:tgtEl>
                                          <p:spTgt spid="1027"/>
                                        </p:tgtEl>
                                        <p:attrNameLst>
                                          <p:attrName>ppt_w</p:attrName>
                                        </p:attrNameLst>
                                      </p:cBhvr>
                                      <p:tavLst>
                                        <p:tav tm="0">
                                          <p:val>
                                            <p:fltVal val="0"/>
                                          </p:val>
                                        </p:tav>
                                        <p:tav tm="100000">
                                          <p:val>
                                            <p:strVal val="#ppt_w"/>
                                          </p:val>
                                        </p:tav>
                                      </p:tavLst>
                                    </p:anim>
                                    <p:anim calcmode="lin" valueType="num">
                                      <p:cBhvr>
                                        <p:cTn id="13" dur="500" fill="hold"/>
                                        <p:tgtEl>
                                          <p:spTgt spid="1027"/>
                                        </p:tgtEl>
                                        <p:attrNameLst>
                                          <p:attrName>ppt_h</p:attrName>
                                        </p:attrNameLst>
                                      </p:cBhvr>
                                      <p:tavLst>
                                        <p:tav tm="0">
                                          <p:val>
                                            <p:fltVal val="0"/>
                                          </p:val>
                                        </p:tav>
                                        <p:tav tm="100000">
                                          <p:val>
                                            <p:strVal val="#ppt_h"/>
                                          </p:val>
                                        </p:tav>
                                      </p:tavLst>
                                    </p:anim>
                                    <p:animEffect transition="in" filter="fade">
                                      <p:cBhvr>
                                        <p:cTn id="14"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drugs affect the planet</a:t>
            </a:r>
            <a:endParaRPr lang="en-US" dirty="0"/>
          </a:p>
        </p:txBody>
      </p:sp>
      <p:sp>
        <p:nvSpPr>
          <p:cNvPr id="3" name="Content Placeholder 2"/>
          <p:cNvSpPr>
            <a:spLocks noGrp="1"/>
          </p:cNvSpPr>
          <p:nvPr>
            <p:ph idx="1"/>
          </p:nvPr>
        </p:nvSpPr>
        <p:spPr/>
        <p:txBody>
          <a:bodyPr>
            <a:normAutofit/>
          </a:bodyPr>
          <a:lstStyle/>
          <a:p>
            <a:r>
              <a:rPr lang="en-US" sz="2400" dirty="0" smtClean="0"/>
              <a:t>Drugs  affect people in all  different ways. It can affect them in a bad way or a good way. Did you know that more and more people smoke every year the most popular drug is tobacco. Tobacco is used in cigarettes and smoking is bad but it’s not as bad as taking marijuana and stuff like that - they </a:t>
            </a:r>
            <a:r>
              <a:rPr lang="en-US" sz="2400" dirty="0"/>
              <a:t>a</a:t>
            </a:r>
            <a:r>
              <a:rPr lang="en-US" sz="2400" dirty="0" smtClean="0"/>
              <a:t>ffects the world the most, especially if you’re a dad or mum because your kids look up to you. </a:t>
            </a:r>
            <a:endParaRPr lang="en-US"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1509628" y="7097077"/>
            <a:ext cx="618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884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026"/>
                                        </p:tgtEl>
                                        <p:attrNameLst>
                                          <p:attrName>style.visibility</p:attrName>
                                        </p:attrNameLst>
                                      </p:cBhvr>
                                      <p:to>
                                        <p:strVal val="visible"/>
                                      </p:to>
                                    </p:set>
                                    <p:anim calcmode="lin" valueType="num">
                                      <p:cBhvr additive="base">
                                        <p:cTn id="32" dur="500" fill="hold"/>
                                        <p:tgtEl>
                                          <p:spTgt spid="1026"/>
                                        </p:tgtEl>
                                        <p:attrNameLst>
                                          <p:attrName>ppt_x</p:attrName>
                                        </p:attrNameLst>
                                      </p:cBhvr>
                                      <p:tavLst>
                                        <p:tav tm="0">
                                          <p:val>
                                            <p:strVal val="#ppt_x"/>
                                          </p:val>
                                        </p:tav>
                                        <p:tav tm="100000">
                                          <p:val>
                                            <p:strVal val="#ppt_x"/>
                                          </p:val>
                                        </p:tav>
                                      </p:tavLst>
                                    </p:anim>
                                    <p:anim calcmode="lin" valueType="num">
                                      <p:cBhvr additive="base">
                                        <p:cTn id="3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Algerian" pitchFamily="82" charset="0"/>
              </a:rPr>
              <a:t>Thanks for watching</a:t>
            </a:r>
            <a:endParaRPr lang="en-US" dirty="0">
              <a:latin typeface="Algerian" pitchFamily="82" charset="0"/>
            </a:endParaRPr>
          </a:p>
        </p:txBody>
      </p:sp>
      <p:sp>
        <p:nvSpPr>
          <p:cNvPr id="3" name="Content Placeholder 2"/>
          <p:cNvSpPr>
            <a:spLocks noGrp="1"/>
          </p:cNvSpPr>
          <p:nvPr>
            <p:ph idx="1"/>
          </p:nvPr>
        </p:nvSpPr>
        <p:spPr/>
        <p:txBody>
          <a:bodyPr>
            <a:normAutofit/>
          </a:bodyPr>
          <a:lstStyle/>
          <a:p>
            <a:pPr algn="ctr"/>
            <a:r>
              <a:rPr lang="en-NZ" sz="8000" dirty="0" smtClean="0">
                <a:latin typeface="Bradley Hand ITC" pitchFamily="66" charset="0"/>
              </a:rPr>
              <a:t>THE END</a:t>
            </a:r>
          </a:p>
          <a:p>
            <a:pPr algn="ctr"/>
            <a:r>
              <a:rPr lang="en-NZ" sz="2800" dirty="0" smtClean="0">
                <a:latin typeface="Bradley Hand ITC" pitchFamily="66" charset="0"/>
              </a:rPr>
              <a:t>And get on with life</a:t>
            </a:r>
            <a:endParaRPr lang="en-US" sz="2800" dirty="0">
              <a:latin typeface="Bradley Hand ITC"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895600"/>
            <a:ext cx="2895600"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814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99</TotalTime>
  <Words>224</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DRUGS</vt:lpstr>
      <vt:lpstr>Bad and good drugs</vt:lpstr>
      <vt:lpstr>Bad drugs</vt:lpstr>
      <vt:lpstr>Good drugs</vt:lpstr>
      <vt:lpstr>How drugs affect the planet</vt:lpstr>
      <vt:lpstr>Thanks for watching</vt:lpstr>
    </vt:vector>
  </TitlesOfParts>
  <Company>Waimea Intermediate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dc:title>
  <dc:creator>Max McCormick</dc:creator>
  <cp:lastModifiedBy>lucyp</cp:lastModifiedBy>
  <cp:revision>14</cp:revision>
  <dcterms:created xsi:type="dcterms:W3CDTF">2011-11-29T22:20:41Z</dcterms:created>
  <dcterms:modified xsi:type="dcterms:W3CDTF">2011-12-06T22:11:41Z</dcterms:modified>
</cp:coreProperties>
</file>