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660"/>
  </p:normalViewPr>
  <p:slideViewPr>
    <p:cSldViewPr>
      <p:cViewPr varScale="1">
        <p:scale>
          <a:sx n="54" d="100"/>
          <a:sy n="54" d="100"/>
        </p:scale>
        <p:origin x="-965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DDC23-099D-43AF-A735-91E420966843}" type="datetimeFigureOut">
              <a:rPr lang="en-NZ" smtClean="0"/>
              <a:t>5/05/2012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FD1E5-6446-4430-AEA4-9B47F1A4A0A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DDC23-099D-43AF-A735-91E420966843}" type="datetimeFigureOut">
              <a:rPr lang="en-NZ" smtClean="0"/>
              <a:t>5/05/2012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FD1E5-6446-4430-AEA4-9B47F1A4A0A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DDC23-099D-43AF-A735-91E420966843}" type="datetimeFigureOut">
              <a:rPr lang="en-NZ" smtClean="0"/>
              <a:t>5/05/2012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FD1E5-6446-4430-AEA4-9B47F1A4A0A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DDC23-099D-43AF-A735-91E420966843}" type="datetimeFigureOut">
              <a:rPr lang="en-NZ" smtClean="0"/>
              <a:t>5/05/2012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FD1E5-6446-4430-AEA4-9B47F1A4A0A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DDC23-099D-43AF-A735-91E420966843}" type="datetimeFigureOut">
              <a:rPr lang="en-NZ" smtClean="0"/>
              <a:t>5/05/2012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FD1E5-6446-4430-AEA4-9B47F1A4A0A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DDC23-099D-43AF-A735-91E420966843}" type="datetimeFigureOut">
              <a:rPr lang="en-NZ" smtClean="0"/>
              <a:t>5/05/2012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FD1E5-6446-4430-AEA4-9B47F1A4A0AC}" type="slidenum">
              <a:rPr lang="en-NZ" smtClean="0"/>
              <a:t>‹#›</a:t>
            </a:fld>
            <a:endParaRPr lang="en-N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DDC23-099D-43AF-A735-91E420966843}" type="datetimeFigureOut">
              <a:rPr lang="en-NZ" smtClean="0"/>
              <a:t>5/05/2012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FD1E5-6446-4430-AEA4-9B47F1A4A0A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DDC23-099D-43AF-A735-91E420966843}" type="datetimeFigureOut">
              <a:rPr lang="en-NZ" smtClean="0"/>
              <a:t>5/05/2012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FD1E5-6446-4430-AEA4-9B47F1A4A0A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DDC23-099D-43AF-A735-91E420966843}" type="datetimeFigureOut">
              <a:rPr lang="en-NZ" smtClean="0"/>
              <a:t>5/05/2012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FD1E5-6446-4430-AEA4-9B47F1A4A0A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DDC23-099D-43AF-A735-91E420966843}" type="datetimeFigureOut">
              <a:rPr lang="en-NZ" smtClean="0"/>
              <a:t>5/05/2012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4DFD1E5-6446-4430-AEA4-9B47F1A4A0A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DDC23-099D-43AF-A735-91E420966843}" type="datetimeFigureOut">
              <a:rPr lang="en-NZ" smtClean="0"/>
              <a:t>5/05/2012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FD1E5-6446-4430-AEA4-9B47F1A4A0A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B9DDC23-099D-43AF-A735-91E420966843}" type="datetimeFigureOut">
              <a:rPr lang="en-NZ" smtClean="0"/>
              <a:t>5/05/2012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4DFD1E5-6446-4430-AEA4-9B47F1A4A0AC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71363" y="1844824"/>
            <a:ext cx="640002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31550" cmpd="sng">
                  <a:solidFill>
                    <a:srgbClr val="00B0F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Hairy Maclary’s </a:t>
            </a:r>
          </a:p>
          <a:p>
            <a:pPr algn="ctr"/>
            <a:r>
              <a:rPr lang="en-US" sz="7200" b="1" cap="none" spc="0" dirty="0" smtClean="0">
                <a:ln w="31550" cmpd="sng">
                  <a:solidFill>
                    <a:srgbClr val="00B0F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Bone</a:t>
            </a:r>
            <a:endParaRPr lang="en-US" sz="7200" b="1" cap="none" spc="0" dirty="0">
              <a:ln w="31550" cmpd="sng">
                <a:solidFill>
                  <a:srgbClr val="00B0F0"/>
                </a:soli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27158" y="4365104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  <a:latin typeface="Century Gothic" pitchFamily="34" charset="0"/>
              </a:rPr>
              <a:t>Written by Lynley Dodd</a:t>
            </a:r>
            <a:endParaRPr lang="en-NZ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2" name="AutoShape 2" descr="data:image/jpeg;base64,/9j/4AAQSkZJRgABAQAAAQABAAD/2wCEAAkGBhQSERUTExQWFBUWGBgYGRgYGBgYHxogHhwYGhsYGB4YHCYeGRojGhcXIC8gJCcpLCwsFx4xNTAqNSYrLCkBCQoKDgwOGg8PGiwkHyQpKSwsLCwsLCwtLC0sLCwsKSwsKSksLCwsLCwsLSwpLCwsKSwpLCwsLCwpLCwpKSwpKf/AABEIAMEBBQMBIgACEQEDEQH/xAAbAAACAgMBAAAAAAAAAAAAAAAFBgMEAAIHAf/EAEEQAAIBAgQEBAMGBAUCBgMAAAECEQADBAUSITFBUWEGEyJxMoGRBxQjQqGxUsHR8DNicuHxFRYkQ1OSorIlRIL/xAAaAQACAwEBAAAAAAAAAAAAAAADBAABAgUG/8QAMxEAAgIBBAEBBQcEAgMAAAAAAAECAxEEEiExQVETIjJhcQUUgZGx0fAVQqHBI/EzUuH/2gAMAwEAAhEDEQA/ABlpNzqNCGZbF4kD0OOA6/0q7j3CAlpAH61Vw2UNeIuXZCR6U5n3ry9Ee2+hyTSXJric9Q/DMxG8VFk9z1Edd/nTFhsJbVYCAfIfrQ7OcIFIvIIgjUBwoiUdu2IOE4v3UWLikbcqD3sua9iAtriqgk9PerFzPFK/CwbpUnhAk37hPEr9N6ElKqEp+iNpNLJOuV4ufyHvzoX92uNfi9AKiQp4fKnY3COZpW8XE67enYxHc9qFp75WT2tLnyajPLwyVXIOxjvQvNr4dlVTJHPkZ5UTy3w6SNV8sTxCz/8AbvUWcZWltluINI1AEcvlTsalF5zyUro7sImwGXXLJFxHGrgR17Ufs+LlAi6jKeq7j/aqD4oMIUcqhzFdNosYjl/vXMmlc0rFyFUucMmz/OvvFs27O6ganY7A/wCUVRyq2CgAHDao8tw0IrMYneoMDmIt3LoPwE/TvTddcYxcIdIzndlBYDT8qoz5l1EjhLH25VvicwSCEJcngBVXK7jW2Z3UkERI5VpppP1IocBp23iao5phTtdtmHUTI59j1r05mh+FWJ9udZawb3V39CGRA4n+lLVp1vc+CJFOz4gNz8hY8gDsK9uZFdutruELtsvMdq9wttcNdIYwCJBjh2NHLF5bnBlO3WmLr5J5guPUYqqh2CrWR21QjTJM7ntPDpRLwk8YfT0ZqzNMVosuSeW0/TagnhrPzZUoyMyEzIG/el5Rsuqb+ZdyS4Q7veCjbid6AZliBdxFu2YPlgu3udgK8xHi61BhHnkCI+tVcryTEf4+kOXE6SYMcRHfpWdPV7J7rOPCFZJtcBm08H3qtmGUi7uDpccG/r2qbBuriRsVMFTsQeYNWHG3GukuhTLTFa7ifLfRdEEc+IPevMdmCgDSwO2wFR45vvN+LY2A0ye3EjtRjC5DaUAEBjzml7nXW8v8hre0uRbyPHi1fNx+Den27054W4Gh1OpffjPL61HbytF4Io+VLtu0/wB7YWdgGlgPhjn7Hp3qo2w1DeOODVc8STR0zw5ihDW+GkyBPI8v761VznIBjsUlkPoZFLMYmV2Pp7iSPnQnC4kqysD8JGw4mTvPb+dH9SsRi7QZrqT+aIgbyOewFc+uuNOqVsvo/r+zGdQsx93piX4i+yzFYe8fu6DE2mHpmAUj8p+te00+J/tBxieScNhHYMmpiNxPQR071lesWqrSwpL81+5y3CXoczNu/cuW0vCAx7b00GztA4COFC8/aLYf8yuCP6UYwWID2wwPHfY/p71zJR3RXgqyTkkyBDA3ofmuKlRaXd34joJ41NmWPWypJMueC/zPSqWQ31bWzEeYx/TtQmnCO7BqmvLyy3gcttpp1DUec1O9u3YxC3B6EuLpPYzNT27fE0v+I8y1sttNwvE8RNK17rZ4b4fY81lYGm9jkA1FgAOpodhUW/eN2QVt+lRHE8S1LFnLSYLkxTD4Yf0OhjZppmnTwreU8sVtg4Qygyd6F+JkjDnsQaJ3LqrxYe3P6VqPDt/HbaSloEH1Ddvl0pjhPkVqi3LIDwGNBRTIEASDVr/p1/FCLdtinXgK6JlH2ZWLe7ISdt2M/pTZhsmtoAAIA5Dasw0cpS3YHnYl0cry37O77bO+hei7mmLC/ZlZHFSepNPyWgBAFbxTkdFH+5gna/Ap2Ps/sD8gNXP+z7ERpFMFLuYO3/UsMuo6fKvEjkenzoq0lXoY9pI3Hg2x/CB8qjueB7B5RO9MQrJq/utX/qie0l6idi/s2sPy3jnSljvs3Bd1sOrFDDhTup5AiuuMwAknbrQa8bVm75ltdd2+ICpHqji/t3JrD0Vb+Hj8TUbpI4Xmvh2/a2dG9J3mtFxQ9gOQrvQsWcba1FeJKkHiCNiPrXOvFvgMWZZFkcTSN1Mqvi5QxCxT+onZfhhisQoI9I4z0G9dBVBsAIgQO3SufZdqtN5loww2IPAz2plwfi+wRDzbccQdwe6muRrap2NbOUjeQZ4wY4fEJftekuvqA4EjqPahWKzu/fXSFVAeLCQY+dW89zNMXiEVJKWxxIiT/Ssa1HYV0KrJV1xjPvBhxWcg7K5w9xWf4TsTTggDCV3mk7OH/DA6mpMnzq5hwAysyEbDmPah30O6O9dmZIZ8dixbTUZ7DqeQqtlmDNtZj8R92P8AL6UvY7PDduqSIQMCF5/OncOoUMNweHelLYSogljvsJUuSndvC0AxkbgdyT/KruGxDo4MweYjaBy70v5vj5vW0BlVZS0dZpxfCK3Ef89Z5VrGIR3+f5gNG7a8dr0L+Ez9CokFT02/TtWUHxnh5mIIZSIHxfyg1lA+40vng3vh4yJV/LLmK+P8MDeBv9aDph7qXmtWyxMxtz/pTVexfJfnVPLUH30Eb61aPfvXUr1E3nK8dCkYrorWfDZY6rzy38I/rRX/ALfsBB6II5zU7qQ56CvS/wDZpKd9k/IbCQuZ3h3tEAXGKNwmZHVa2wGHRFDRxoxnluMOw6lSPeqmW5Dduwq7z1pqNm+tZ/7KxghxWIEQBx4DvRbw74Du4iHeUU8twT8qcPCv2dLbIuXYd+/Aew60/YbBKg2punTyl1wgM7UlwLGRfZ5Ys76Zbqx1H601WcMqbARUwFZXTrphDpcijk2ZWE0B8ZZ/90w4vD/1Laf+5gv86OFtp5UYojsYxWZ1HFCAfnuP0qaaT/BmYF/v1991892Eb+lVgfzquuaX8RhRj1um1uGt2uWjUFIuTxJmZ9qvBQ247N7NjT5txU1GBJ4n++dA84vhcfYuEnSli+xjeRE/PtUOEy5Me2Ka+uq2zC0gO0KsFiPdj+lbZ5i1w+IRws6MOwVesmFH1qFnozm+yWMSsC1ddR5TLBCsYDSdw3Ax3qjbxNzEjF23dvKs3bofSYZua2wRuFA3kVVzzA3bL4JnvO1y9iEFxZ9EQW0qv5QCAJ7UYyfBzhsZoBDXb18nqTMD9qvBRpn+IGFye4VYgLYhC5kywAEnmZNai4CcKttguKW0NOpSVI0gujRwJ96F+IL74nAtqs3Ldu1bAAcBdbmFEA8QJO55kdKYsLlt6yxe0EdXVSQxgq2kCQd/SelQhfyHFB7X+GLTBmDII2YHfhxnjPermIw4dSpEg1VyfAtbQ+YQXZi7xwkxsvYQPpV81iSzwy0cV8Y5EcJflR6Hk+x/4pPxgDtsD3MftXcfFlhMVh3NshijFTHEMDuvvXOMzxItLdcKAtlAYiJbpt/e9cO2DrsxFfQbjJNZYv5JhhqadjAgGi2LvA8uX9zW2Ku271saJYlQ2pdvLn+I+9K2JzG6zG2bmoj0yCOXQjiO9CVc7HufBt4ZPaHm3uq29469qY8JhtYJYR0jlQrweiwwbchpI2pmx93WZX0IJ2rF797b6AmxbzTAIUZgNxG/WosLmd3R5KcAIDEbgcTVvOr4CKqnfoOMdT2qfCYLTaXbc+oz+wotcXKHvcmZWOESmMJ6CBu3xA8zHKnTIs2W/ZDAww2dSeY578qB2rP68qB5llhW+gUkLcI4H67irnUprkxVZl4Y8YrxPh7Z0s4kfwifqRzryvMPltm2NIRf61lc5aitcYG9jE/EY62kksDx5zQa/mjG4jrI8uCsfzrzCYQa2ETpJ3P70UOHUrsIMV0UoVP1KSGLB31ugOBAbn/feprljcED3pXwmOuWR6T6eYI2+VGcjs3sa8QVQHcrtO++9c+Wmk5Zi+Ajkb2ctbE3PLXdFPqI68hXUMh8OC0g25R/zUmQ+HLdhIAj++NHVG1dvS6NRW6QpZZ4R4qRwraq+PzC3ZTXdYIsgSeEkwB9asV08ADKyoMZiNFt3G+lSfpXuDva7aPw1KD9QKsoUvtOy84ixbsiZZmfp/hrrn9KIWs7nKlxPM2FPUyQB+5rXMT5mZ2LfEW7N127avQP3qqqKuGt4UEGcQbcdgxc/oKshrkNwYaxiAoBZSigcNTss7+5aKp+Mst8nCI2tmvm5aBb+IawWWOAQfpAopj8uuXBiBaC61vWrig7BtENpJ7xFWsPlNzEEvi0VdtKW1JbSJBJLc2JAqyAzI8/t4dbuHefPS45FuCS+sypXaCN+ParOYeH7t9kLnSfJgsI9LzqG3MCmQYdZnSJGwMCfaeNSVRABb8MG6y3cVc8y4jKyaBpVYP5Qd9+Zo5aw6qCFAAJJMdTzqSvajIL/jRj5CIONy9ZX/5gn9FNHlG1BM0t+bjMOmoRa1XmXr+VJ+Zb6UcBqENbrQCem9DMf4jsWrXmM4jtufaONS5tiLqAPaTzAD6kESR2muKfaH4wd77roFnyxp0AjVqO+oldp/rWHLBuMcnmU+KHwt/FLabzvNdnuKxFtFLGRpnfVFW8S9rEW799RNq7bGq2Tut1CAQf8pG9S/Z14FtXEZ8SA9wt8TAmdgdh2njTZk/gyzhUvbi4Lp2Q8ADtP0oMst5/ybWDkiXcR5S3iiLhRsEfYPyGy7mpMJmOAYs1xHDnTCKICkbEDtXU858NWnw+rQCi7BVI9O/QcD85rlmY4Wyr3l+7tGr0XA20nk1CsSaaawEXPRdx+RoUN7DmNPECRHQ9Zq3gcqutbBvYhxq3Cjj8/eoMjxBOHuKdrlkwSwgMh4Ke/eiGGzq1oEypgDSQSZ6Dqa5U/aR91c/qWUc4y5EQupcMOJJmTV/DY1SgaRwHE8O1aZjl+LxPpt4a4lvjLws+81Uu+A8UkHRqG0hSCR/xR64yjH3jE696Rcu53aXi0+29C8TmDXGtsFIRGDSeJg/0qOxgAt4rcUhk20kEH5jnRNrhIiNunChW3bXhIFtUHwHTj7dz1BgBy3j61lJ2YYUhhAMHtNZSP3OD5yMq4guDTfuAc4P9asOwA+XKo8t8PXb34k6QZIY8/ap8ZlN2zs0EE/EKcm4Z255Np5MyvBPiLwspwJ3PQczXavDHh5cPaVFGw5nn3pe+zfwuLSC449bbk9ByFOmUZrbxCs1qYR2tmQRuuxjtXR01KfvMDbPwiPxDmBw+Gu3lAYosgH3A/nVvBYjVaRzxZFY/MAn96FeOB/8Aj8Tz/DPD5VSt4lbpw2EYsJw63XAn1ABAFJ5CTPyropC4czK/YNqbxQ25XjBEzt85oRmWbNdunCIGUs2lnBIKpEsw6E7KPegGZWhbTF2FH4a37LKs8NWkkCeAneKP5JgwMwxtwmZNpRvw9Mn2kxVlEGUW7dvLrptlxbPmsPMOojfr0plwJ/CT/Sv7Cud3811YB8FaP4ym4LvS2qtuW9xsBzrouGHoX/Sv7CoQDZYuvH4q5t6Ft2h9Cxn5gVQy7Lbn/VLxYfgoPMtnq9yA300f/KinhnLnt+e9wQ9289zrt+X9KNVMkKuFwWh7jTPmEGOkCKtVk1DisWltS7sFUcSTFQhK7QDy/vjSZl3ivF3MfbteQDhbtsut0Bth+XUeEmmnBY+3iLeu2wdGkTv7EEcaDWMc2CAs3LTtZBIt3Lal4HJXVRqECBMRULGMVWzLMUs2y7mI4Dmx5Ko5k9qEN4s8whcPZu3SeLMptIvUlnAn5TUOGsIL3n4m6Lt4fAqAlbY6KomW/wAx3qFF7IMtYa8Re/xr0EgcEUD0oOw4+5NFriSImKoPniD8t35W3/pUmGzm1cMBwG/haVP0aDVZyXgDeK2e3hnb7y1tVBJICzHQE8DyrgBw1x7xAmXRrkN6m08QWJ5kCa7v4/yV8VhrqpM6du2++3Oue5xlps4y02hna5aXUFHJBuBHegz8hYMYMH4gfCpZvBlFnc3FYSzAgEaTyg8u1TeGfGH3y7cS3Z0aVlWc7EzMH60t+JsLcvBXvoLCAfhWplmJ5uF9/wBavWsouWMPca04R7YUE6SVniQR0G31rEctYZbwuimviC7hrlxMRbZbVy4XcrJAPDb/AC9q0zPF4e4bQtXF0W2DtHF99QWDx4c+tS+HsiLYO5buh8RbBNw3G1KAT+VZ3IjpV/JfDAw5KtbLGQyMyBtjusnqKHOPnJtPwhcwGDZvOuMpHnXDCx0+H3PKnPwz4ZWxF51DXmgqCJFuf010dyjw4wAa6wdzvJXSF9l696N4XL1TuetIzfvZRtNJcg9cvZt2JJPHp8pqzcyZSCDtPSiQqO7iAvvVqKxyZdsn0cw+0TK/LCXgSXRgjHqh4A+1LtnGW9M6qefFlnzri2jwdtR6Qm8dt6RM98PpbugCdJBJ5mR0P6Uvc4SmoPsuyGShjM6lvQuw7xXlT28CCOnasq8QXgHtiGvD+JBQWzsybR16EdaMfdBdu27J4lw0dhuaXruGBMrseIPT2pn8A2NeJLklmVY3PCaRrrjZcpII+OTo+BsaUUR0oL4HSLN2T/8AsXj+opgLgCSYA49Peuf+HM0v3EvWcGgIN+7OIJGhJI+ADd2H0r1sI7YpCjDnj/OLdnBXVZvXcUqiDcsSRyHLvWeU11LFlCLVw2VNxl3ZEgDSp6k8+xqtnnh+3h8BiHOq7d8uGusZcnbhyUTyAHCoMuzpcNfcXydT2LBtCCS8LuiwOM/vWiAh8vNq3jk1uwXE2QrOdRj0kCeJin7LsLF2+0EanBk89o261QyTw+NF1ryyb9wXWVt9J2gfKmCKvJQB8W2ETCX2ChS4AJUAEmQNzzop95S2i63VRAHqIHIUv/aAtx7VuyjBfOu20J3J476eX1qpkWUW7mNxq3gb4ttaCeaNemUBMA7AE78KhY5WroYSpBHUGf2r3zRMSJ6SJ+lKuXFMLisVbtKVspZW6yg+kOT+UflkTtUKZbot28c22IZlZ2k7q5jRxiBI+lTBRdu+IHxDvh8N6Lilg1xhIQCPUBzJnYUFbxCT91GKBuOpu6ktqW1ujaVIUctid6M+D7MXMa0fFiWj2AFCsBjUw123euyltmxCl4kK3mEgGBtIqEDvhpZa+4KrruA+WpB0GIIaNgx6dqPRS94UypLZv3baaEvvrCwRy+IzwmZpgZoG+1RlgbGW9WJ0tOlbcqOW5hjHMjb60NxGcWrJ0lgp3hVG5+Qor4iT8LzkMNb3B6g7FfYg0K8IYdWth49REk8zO+54mlL020Hq6bIrviSyvG44nseNR5Njrl/E/AzWNJk3Fjf8sE7700NbnlNbKecUvHMXnJqU01jBWxGR22HFhPRmFUL+V2/NN1wPSnlpJ4DmT7mruY5oEU8iKVXv3sU5FvZFIljwAPMxx7Ctyucnth2SFXG6XCMvi0rm5dZXYCF29KewPPvWmX+JbKKbdqXM+qBqJJ3JNKn2jYy1ZFqxYm7cY+pmG5jkAYEVL4SSNd1rRf06mYnaQNlEbQTyq1TN/Ey3OK5SDeYeOwgYeW+kDfhtPUDhvW+WeMi6i6qnR8JlTGwpG8Q52LqvZtWhaRjqYjckgbL2EzQ37PvE1yxd8uQbTGZJI0MRp1ex6HbahOhPOH0GblFe9HH4Hb8B4kS5G+5osuIE0mZtka6RctMF4EFTsfkNhPaocm8SlpDEyOPIj35fOlE0m0yKEbOVwPFy7VS+0SelDreZzz47VTzDOHUMSFAAPE/370TguNTRDjLv/iEneQR7ahsfrSp4qf8AGX/SeHvV7Ksza4TfuciQiKDt/mPc8qqY7L7jg3XEat1PEAck7GkLbI+0XyMSWW2Bxd7TWVYs5O7yVBbfiBWVrfEHsZLa2Mzwk01/ZmktdPUj/Y0HHhMDhcYA8opk8AWSjXUO+/7UPRWQlatryakuGNeYZQt/a4Sbe02+AYz+bmR2oR9n+GCYZ1VQgF+8Ao4ATy+VM80B8HR5NzSCB593j7j9K9UJlnxXP3O9HHT/ADFXMDbBt2zAkKsEjf4RwqPOcvN+xctA6SwiTvG4NWMNa0qq8SABPsAKshNFZXlYzQJmI51CATHp5mNsJytK10+/wrQNsTihi8auFtB2Zrf4lwwiwg223Y70c8PXmvNdxB+B202hz0LtJ/1ETW2Rn8fGbf8AnLv1/Dt/pVlAJCRh8VYuW2TEujOxJ1C7tuUYch/DyFFsVcV8FZWR+ILIWDx3UwvXYGrOawcRhhAJm58l0Gf6fOo8u8J27VwOGdgpJtoxlbU/wCP1M1ZZaybAvbFwPHquMwjptFXEwqKukKAskxAiSZJ371IXAgTueFQ376km2dyVJjqOBqiG1jFowOlgwHQ/pQHOs7CvcRTq/CJgmBsdzJ6VWOC1i2LSgkKQ6zA3JCkxzU7x2opg/Dahg1w+aQoVQVAAjcnuSahRHnjP90UoJkJqgT6dp2pa8I5ktu41mduK8xBPDtvXQQm0UmeJ8ELeKW6o0lrekkCAxBnfvFKX1599eBmmf9j8jK2JA4kCqeKzMAUstnJMbFv1FRWVv4ggIhPf4VA7mKRdkpPEUMqmMeZM3zK+99iierh9SYA/n8qs594gt5fhTbtB3eN2QAy3Akk9+dGso8Mi0VuXDqdeAGyqTxP+Y9zw5VyHxr4hOIxzrblbdkwY3kj+EcJJ5nhTdVbpi2+2Asn7SWF0gFl+CxWOxLMdRb4TEkqpO4B5e9P2YYy3g7C4ZeBYG6wO0DioPsN6r+F7eKXDMbFjZjuQdieepuLH9KCeMMpv2l14ohdUQA4LHmBp/Ko51JSci0lkCZrfQM7W2MkygPfn7CgGVsyOrlWaTuFMEjnUt++CNUgk8AOn8varOZXVtG0EMMts6iOvHf61qK2r6mpycn7z6OueFcal+wBb1BI/8w+rV0A/hFD84yJgwe3qDDptP9RQ37KcXeu2GUMoCsSSRJAPz3p9fmhEwfiJgnYbwBFcfVqMJuecFV56QlWUxYO2+3QiPpVlMsxV0/ixojcATP8AqJ34cqO4vGlAWBgMQpB3jlIHWrlq8FDGDqKlVkxH9wKXhqoN43d55wMTVm3noC4TJx5rqyvoG2xiOBB71ZxmZ27ai1BZIHKdp/UVf06Nh5jSUBkgxO7Fjt7VDj8Hbuj1LC6tLExwB4L865Wqjtt9/r5fzsqqUWuSfzQ6g2wQsbQNvlXtSC95QCAgqANNe1zHvzwv1MyfIMD7/wB8akyDFeXi+MBx+tDrmNEsoBJB/veo7ROoN+vGK6WlzVYpmcZR1Rd6EeGLLLbuBwR+NcInoSIIqzk+O8y2JENz/rV8V72uanFSQi1h4IMwxPl2neJ0qTHtSr4Sy3Hri7t2/e8zDXLasgJmGMGAOQAMU4XbYYFWEgiDQK3hsZYGi35d9B8Gsm2yj+EkAho4DaiFDBQTHYhsQ5sW/wDDEea/ER/6a9WPPoK0bBYu8R5rpZt/mS1JZv8A+9oHsJopgsOtuURQqr077yetZ3JcMhPbTSAAAAI26dqUMuz0JiMVbtK1+618HSvBRoQSzcANjTdiMOHENw94/atMJgLdoRbRUB3MCJ9+prZRRynKijPeutruvxPJF5IvQDrzok90AaiduM1XzYxYuf6TvQDGXnceWvqRktgkbhOvYkzVFmua5mb5TyAxidx+ZSYJXtVzL8sfzALhkG2wjnu0kE9d4+VTHFW8PcW3pAAT4ztsOAAA9R7CrGExGpy7ekMIQHYkDck9NzwqZS8kLmFwSW10ooUdKmiorWKViQpBIiY5Twrd3gTVbuM+Cjao7qAwCAZ5Heo72IAuKvMzUGMvxesr1LftQZ2pdeqRpIspg0H5VHyFSaQP9q817x2mgt7OVBcC8ineRcBBWOfcUVNE5YQxGbWkttcd1VBMljHDY1wIY61cuXbigaNRA2gsJkn57UV8e+N8ENa2wcTiN/Wwi2pP5gvBjQ77P8pDS974SZ9RgsTyUc6BfzENVHHLGBPG2JOGW3h08skwh4kgc1XgFHU7UBxXhO+9wPeKaCd7l9mGtjxG++n22ro+W5S2HtFmNu3q3e4wHCdlQHgo5D3oDnWLGIlMIhxV2QDcuAlE9gR6jVrOMEzlnPswwdq1ci263rg2D6dFtRwlF/MB1NLeYJ5jsbclEET16n5macM88IfdhqxVybhIlQIHso4sQPkKD+ENF7MMPbYTbNwDSw2iZE9SYq4trLZbxjCHXwZldzDHBjTDXUuawJ3U+pSe4p7x2IVipgj08vze46CruYtat3S5jUqFB/l67dx+1LgxcKfVuF0xzPMR0EH9K8x9o3+0bhH8fzC1NKSbAeY5VcuXQWlULCDJ4Hc8KZLloD82uQRuZiByA61HYul1QgAQwEHnP7GquMui3cB2QupJ4GDMRtw2rm5lY0peMjV1624R7fusxZJZjqEbRvHDoRUwxoYoisNWzMzxCaRv2JoNczKVeQeBPzjl/fOhmR3bd1wtwHRqIYOTtI5xx/2pyqpzlvl4f+jmys8IfsBnC2wQ+iZmTvI5EdAeNZS3kOBnzELKwtvpUnmvEca8oc9TOqWxSeF8kRyCWBtzcuAyolZ25EcasWkI+FSyzzHHkD7VS8P49773J0iFWRMatMiZ+fCiyahICkKBsDx+Xah6jNOHj9h2r3/Jcy3HNa9Kwwjifyk8u4oxlmcqRD3F1FiFBIFIaYrEC7AX0k7zAG8jj1o/btkaVIXSSAT0nie9H032hfRKKb3J9LP6m7tOksjh54hjyH8qhxOIm3qHTUPl/tStiM3+7WRbVTc1XWBBO4HM/wBKqYfxQEYJqa6snUCI2I+EHnFdx69OHPpz9TmbR0t4uWO/8P6itRd/FZQdyV+kGlW3ncbiQIAWdjsdp78qIpj/ADLpNu4qlkBk7gETIIoNX2grZKPz/coYMZihbRnO4UT/AH3obiPE1sLIkmJI4R7zStj8fcZSSWYDeSYBjjA6UFw+ftduqRbOkyN/5j3oV/2rZLKpS47z6nRq0SfMjoS5ol62EcFi6klVnkJitcvxHmLaW3aNpRu4P5QOCyOLcPpS9h1fWu/qmBpJABPWnLAJcCxcYFuo6d+9dD7N10tVD3l158Ct9KrfBSzvF6SumGbmoALQeDCeG9KWOz8Nd8lixuFhvG4HTamHO7Za6dKtISfT+b3PahH3EApcA08ZciZMDbfjvNcX7TsuldJYltXpnH1DUbFHMi/l+MC3TpBPUcGM7THYUcxOMGmTtDgHtvtNLxuaVUg/iMpDdhPI8dxUGIzI6XJ56WHT0wP2FTT6z7tWqZPL/T8fICzEnlBjH4kBmed1dR8gd/3NeeI72i5hrg4a4PzoDbxpuF+YaT334VV8Q5+zWrVsqQBB1dx/xWq9V7SNifya+qZnHQz5v5roz2Luh0uCAQSrQN0YATBnlXHfGvjvG3maywS0CdJCAEt7k7xTV4m8U3rVkmw51EMzb7AAfF/KuS4W6z3VD3NyWlm6HdmPUma7mls31KX4m1HDHHwT4Gt31e7fkLsFAElupnltT1kmW2FvKsoNCgDmew6UAtZi2Gwyxq9XAHb0jZSY3E8YFCsRfxFsh7YTS66iASzA8Q55jcVr5s0+ToPiPCzdAa0+IVRKqrjST1eeEUHxecYxLTEKmCsWxLG2hdj/AJQeEmlv/uTFFAWYWxJPqcif5/KajzDP8ZoCQh1AOyAltuTMJgD/AFdaLuYNRFbObN0/jYm6Xu3CdKMZaD15KI32qx9n2LsLjP8AxABRvSrttpcbgg/pQfNrraybjF7jcTx0ieAp2+zjJwbT276rcw148CN7bjgW5qGUmGrGosxTKXPXj/WTWMHQc1siDdUgwonmT3nhFLdpj5TXiwYsxBtkfCAdipHAwK2zK0cPZewl3UtsqVmSQp/ITzih2Gw9yGtgqACWE8wa8vXCME5Zzn1MN+8FbuZlf8MSreqW4yOExQjMszNwSVUSSQwB3E7AntWYjU5sqpIOozH6+9Z9ybSDyUEEjgCOE1qG2HpyU02irdtENO5leZ2nlU1gFNDIsFpUxz960x95SAoIlYMc5rb72ERQBHXmAedETlhYAshuZkwuMQQCY1TtuOdZVlVQyzrqJ/uKyr3Q8x5NZiU7WNuWk1ACbihf58O1OGAx+u0wd2kIABO5PXvvtQfMcqNsKhAYKZBHOOdaJi4JCekHYtG47DtQLWrooNGbgxvt+vSoWREsD+UDjPeajx+JtWMPdbRqYFQgJbbV07UtYnMXZbeGuHUpJhx6Syn8rxzBrLGQXEITUXRwYneI3j6VdddVMk4PL/x/2gk75TWC7g8Sbskn1OP05gd6vW8huW41AkzsOJA5H2irGUYRUlTuRAPCOxHUVasZiRcMEKY9R2M+1KTlGMpRl/jwSqmbRWu2PUpIEHb5jnVTDZdocgMQGM/6eR9xRm3pCXC4ZtRkHVsO46e1DrZDHswP9796Xx7NKUWmv5wwE4ODwT5hagvbDSF2O2524RVbE20UCAJ4z0C86hwWfWrl1rczdECT26dek17gM3S7iGRZ1kQBEyFmSeu5NM2V5m3FP1xj1H46v3UvIRwG4JuBwNipWD33HOixzglvNtsWUjZeTAe/A0NtYcBfjI34A8O3tS7jPEBQNaVTsY6SCeVVTq70vZ08YefT8wvsVa8sdrueuRAKqY9+NReLc9SzbCBla5swHDYHcx/KhlnEiQughiBEjb68zVHMfD4uGbkfCACNiDJJO/Mk03p/tSxxlC18vr/4ha6hLDiD7Pit2cLdRVW4fQw5CfhP0+VXrmLtspEy4J0jkeoNCLmWMyQeSkfTn78K2t4JzaVx8W2/9aUmq29wHD6CmWuPSxHqDLAmN95ntQ7H2V1XLXUecqgkgkmJBO+3MV5buBnAYGJ1RMSIkr9R+tL2f5re1BrQCeWSUsqCxZT8RPPTXY0de6lpdlRQSUA4e65I0eS6ODvtxkd5iuYZUxa+pjdWEE+8Danu5dNzDMN7YurI3mD0PbUopafAaMRbbYG8pkMI0Pw+kwRT+hajCUX3k2+zsuY5GNFu7cGrQo25THHuZilPG4dTbuOiup1EMZAG/wCWDuflttTblPiGVXzIZraqGT/OBAZffmOVJGdeIQHZtgW2A2iWO5HYDnTjw+jKz5E7GYZrrXXuXf8ACQsBuQSDBXtB2ox4duhMta6zuhu3m1MIJ0qvDfnJ2oBhsU7/AHvR6/MVpH+UNq1dqM4XBF8msGJUYpg3WCOH6DejYSjgj7AuYWNBtL5bILzBgX43Fn4p6e1dbS4gu+ci6DpFt1U7OoUBSe4POkHxpc83F4K1bBXy7du2JkbzPPl3p912w+hlay8Q2oFhPD4uh41ztfGfs/d5WOf9GW8sFY29ClPi1CTJ51CtxmHHeIkfQzNTZzYNsoJDMenQ8D3FTZXkOJdtLoQI+IcwedcRQbXXJj2b8lTBOEuayDCehR/fOrmIueXh7kxEgQO4kn3mrmN8K3GEBtOlQfSfi39Ud6A5j4WFtPU14KwMLEkkdK2qVJ7p8BF1hFbD4fX+JDFDEtpIG3KeG1HbuVAWVCxGgXFnrO471DlpxSYe3h2UXMMCJQehyDvpJ5RR8eGFv6HMppkBQxO3f5USyVXalkka/UDYDJjdXzHcJq2G2xjbaspnw+QkIFUiBPHf96ykfvPojaqR54j8LXXtMiEbSUO+x6Qu5pZv22sKlu8AHI3hTv8AM8663G1Q3cvR/iAO8g/tXWn9neIvj/YPfns5NfwLBoKalkbn9u1NljD21w6vqa3DQq8QSeTDpHOjeK8OIYESu878aGX8CbZYSQjRI5t/Tp865zrnQ83LjDX5m4xT+EqYiyugsz+rSRKcuyge/OguU+GXR1N1i4kkfPrvRK/l+jXbw7glyCNREjbeecAiqQu4nzC0wFGkSPSY9up596XWjvgmoNYfn+dDcdSorAYt4q0GkEHTI0zw6QDzmh2f4vVbdlJ1xzG4PeOHGqBy25BuOoLPMxwUk8e9XsRgdCK4LXSGGoiCdPMQfi3ihpRi4wz18xOf/IwR9wt2LdvT6rhhmbnJ6dqLWUtk2oOh1eVIG4AmZI5cKDYjEqSwtIUdCNipMzuW7DlFWso8Uqtwpab1x6i2wE8QAaYcJN7nn6rx6FRi08saLgRnAA4yx7+551HetIzCApKmTw+Q/Wg4zl7zsqL5i6SJ5Iec+9Cspx9xLsjiW0EE+kx+3vSj0TxujJ5x59fmNRuxwOOJuSjbEEAxI58oNXcTg0Uqm7Fxw+KY4ntW+Dvsttrd1fUQWmOM8PnS1Yw11SrJe03EDAFllWBJPq+fOugtJp9PXtnLl8v1WO0gcrJTD73bVkB7kaRqBEcztvQ3G4+0lt/LhtgVA3mNmjqK2xNpygG1xtWpieBn4tuEVE2VMxSfUNwABEDp7Uu9RSq/ZJZ54/n6GNrzkVcXmp87zEtxAkb+25HMV7meEu6bmIw/5lUPESnWB0mmy5kKqC7CAingJPyqlhsJbKr93uhjc4KN+W4YdI/Wm9NbJQ+B7fJppLo4/hfNtMGZpDH/AA995O4HIHvRTOsnvJ5Ju2AguMIJuhiQOgG4XrXQMV4Is3XXUrIFOqVMQee9R5r4Ns3ApOtnXZG1RpHOBTv9U0+5PBHBsXM1FlLKFLjC6Qfh31gc2ngByNLmIyK5duJru2Rr/L5gZoPAGOBNOtv7OEQsGuyHSOuiJIjseYr0fZdq0hmHqA0sJExv8jApqGurazDn6Iy0UPCeHwiW8SqgNddCu5Cwpnh7EQaFeCcSbdm7hrw/DNwsh4jUvxAd439qPP4JuYW7qGGS8jAiJ4bcW7/vVSz4QVbgZSdWrUFBIWeG08NpFDs1kY7lNtZS+qJhdoDeLyty5bvW7pLIAu+xkGRHt+tdE8N5taxyrrBW4qy+/pflMcjO/wBaq28qs3rZFyxoa3IOoRP8JB5z2qzluAS2SMLcQOfiIHDhOx70P79/xuNi/Hgy1zwGMLluGusCELMNieS9OI/Sr3lbaPUdIAjVA5/pxqC0WRAhOoniwH1q1gsHqkz71x5apTntoj+RvGOwdjreqFVym8grv8t+NXsPbW4FLAkrIGrf39pqcZUCYJ27UQsYFU2EmtVV6q1v2nCK3JA5cOBsFAG21bLhjykdqJHCjpWxtiif05t8sv2gNS0w5TWUUNoHlWVX9M+ZPaE+msArysmvVOUVwLYNjQjMMO0zxFFtVaukiudrtOtTDaEhLY8iNmeVtPmWoW8QArkfCOdbZfqPx6XOqG2I5cuZFNtzA9KiOA9q4Co1lK2RGN8JctANLAb0orKJPxHaO3arCZKGUqTx6bUXtYCKtJYolH2bZY8zWAcpxXQv4jIVVC0mYilTMvBdi42orpYAAFdiO/c1025hwRBoTey3jt9ams0l2mkp0+ng3XYpfEL3hnw1dw1lk85dBk8Jbc/StMbkzi8j2yioFKshSQejf6hR9cvMb1a8gREzQ1ddP3ora1/l+WR7V3yUbjF1UcQFA+fWtMJlqkwTtwq95EiBtVixYAoSosuu32c+pW/CwiJMEg4b1LbQA7L86nW1W2muvXo4xeVFIE5NkdxlYFWAg8aqZdkeHtNNtApPaKIG3NatYp5RnHnCZgr4uxBkRB5ESPpStneKFlWfgACdPToPmabSpCwN/ehGb5YrTIlW4g8Aa42uSxuxxnlfsFhJoHNdw74MXBcBuOoXiJloBgDjE/pUOHyu75em9eZwgKqsaeUap4kwfaswWS2bBlLYniO3tPCrVm48kE7ctqWt+0t3FS2pLBMGYCVs8SRtJMkk9zG9bjFpEeWD3PWoZYCJ58OXyFS2cKNpNc2Wok5bs5fHZa5NMXcDDgNtv9qrWMOAYAAB32okmF233rdcApYEgGspzsfJroy1YPACiakBQqiP51rbt8hVm1YiuxotLKHw+e2ZbXkxEniKlAr1UqULXoaaALZpFeaKmis0U57EzkiC1lTCsrXsSZK/WtWrKylJ9miQca3FZWUSHZTNH41lusrKj7IjY8a3WsrKZq+IxI8qC9xrKyk9T8JuHZFc41EvA1lZXDs7YY1w/E/Kp0415WUTT9oyyQV6eXvWVldMySCtm41lZTEejJBeqtjfhNZWVw9b/wCOQRdgjGcV/vlW1v4TXtZXlv7jfko3/i+Yq3e4r/qFZWVnyXEucqlHCsrK6Gn7Zpl2x8NTcz8qysr02k+EA+zdq3rKyuxUDZleCsrKOZNqysrKsh//2Q=="/>
          <p:cNvSpPr>
            <a:spLocks noChangeAspect="1" noChangeArrowheads="1"/>
          </p:cNvSpPr>
          <p:nvPr/>
        </p:nvSpPr>
        <p:spPr bwMode="auto">
          <a:xfrm>
            <a:off x="63500" y="-885825"/>
            <a:ext cx="2486025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8534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438" y="407842"/>
            <a:ext cx="40445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Century Gothic" pitchFamily="34" charset="0"/>
              </a:rPr>
              <a:t>They came to a hedge </a:t>
            </a:r>
          </a:p>
          <a:p>
            <a:r>
              <a:rPr lang="en-NZ" sz="2400" dirty="0" smtClean="0">
                <a:latin typeface="Century Gothic" pitchFamily="34" charset="0"/>
              </a:rPr>
              <a:t>Along Waterloo Way. </a:t>
            </a:r>
          </a:p>
          <a:p>
            <a:r>
              <a:rPr lang="en-NZ" sz="2400" dirty="0" smtClean="0">
                <a:latin typeface="Century Gothic" pitchFamily="34" charset="0"/>
              </a:rPr>
              <a:t>Under they went -</a:t>
            </a:r>
            <a:endParaRPr lang="en-NZ" sz="2400" dirty="0">
              <a:latin typeface="Century Gothic" pitchFamily="34" charset="0"/>
            </a:endParaRPr>
          </a:p>
        </p:txBody>
      </p:sp>
      <p:sp>
        <p:nvSpPr>
          <p:cNvPr id="3" name="AutoShape 2" descr="data:image/jpeg;base64,/9j/4AAQSkZJRgABAQAAAQABAAD/2wCEAAkGBhQSERQUEhQWFRUVFx4XFxgYGR8cFxUUFxgXFxgYGBcYHCYeGBwkHBgXHy8gIycpLCwsFR4xNTAqNSYrLCkBCQoKDgwOGg8PGikkHBwpLCksLSwsLCksKSwsKSksKSkpKSwsKSwsKSwsLCkpKSwsKSwsLCwsKSkpKSwpKTUpKf/AABEIAQgAvwMBIgACEQEDEQH/xAAcAAAABwEBAAAAAAAAAAAAAAAAAQIEBQYHAwj/xABAEAABAwIEBAMFBgQEBgMAAAABAgMRACEEBRIxBkFR8BMiYQcycYGRFEJSodHxYrHB4SMzgpIVJENTcqIWY7L/xAAZAQADAQEBAAAAAAAAAAAAAAAAAQIDBAX/xAAkEQACAgICAgMAAwEAAAAAAAAAAQIRITEDEhNBBFFhIjKBcf/aAAwDAQACEQMRAD8A1RI8o/tSI7tXUe7RCrEhJ72ogO7UsijFAzke9qIp7tXSiUKAAB3agR3alCjigBEd2ox3tS9NCKYCQO7UrvlVW9o/EBweBW4heh2Uhu+6goEiDuNIVaj4G47azFmbIeQB4jc7H8SeqT+WxpATua5ujDoK1n0AG6lcgP1pi1mqWUqdfcMqQXNInShtCSuyYsrTvO5FqrOfLK0fa9ZA8QBsTdsAkKO1ribVnvtA4necSEpXCXgA4BuvwoCdR3IuTHOo7ZoGbfw3xG1jcOl9owlW4JEoI3Co2NdMw4hYYALjgGowI81/9IMVgfC+dYlpgMocU00FqWspJBWHEhMHcEQLW3NTjWbMsFQwOGViHSIX4wBARy/yyk703LNISNwQ4CJBkdRRz32KzXIszzRhKknBjRMoSlKtLYt5Uyqw3Pzq85HniMS3rQbiyk80mSL/AENNSTAkZ77FH33ahR986oBM99ikqPfYpZ73pB73oA5KV32K4Yg237+lOF9702xBt+/6Uhj5ItSaWnakxTEgEUKM0KBhUk0ukxQAYHd6Ao65uvJTGogSYE8ydgL3pAdTSZ7vTTFMIfQRMibEE2Wk2NjyPKqLx9jncMzpViS6V/c0pSeRB8t6TlQDf2stt4tLbQXBZUVKPISNMG1jWXZa99lxKF4daw42b6jAVyKQUiSDI3pWMxigFKUolxfxtz+m96GX4B/TrbEJiTA1KVtcBQrK3sCewWdfadTavKoggJvAWo2UOdp/Paktp1YY6wCQrSN/xKB5elV55wh5ClatSVAK8ulZvPuD0FXdeVKdY8RMeWJ5TO3zFDApmJxpBCG9xbnaB8KkMu4uxeEQUtrETqMCTcASZTtapLKeG/CKlrEqNxYkXmKY53kZUpK1iJtAG4AkC21SmtAXjL/augNpWpS1qNlJUkBCTvZQMk/rUvlvGeDdcLmGCEPGxLqilJ2sNKjew5Vh4ytSnFISDCSdgTG3508aUphYStJAmyiIi/P1q22I9M4BKggalaybzyveBG46GnBrOeEcU7hoW6Zw6tKSQdYSpU6YXzG+q/li9aGlQIBEEESCIgirjK0NiqQulAUhYqgOaqaYrb+xpyod2ppiu7CgCVG3f60Ud9mljb9qIUyEEaHfd6MijoHYjvu9Ajvs0rvlQI7tQAQ77mm2PwYcbUmwkWMbHkRfeu2IxCW0KWr3UiTAkx8BvUC3xzh9MuFSFX8ulRNjHJN+tS69jRAIwuaYdKkMobUgEkFTjY3JJJ1T6VlnEGcv4jELViCnW35YSUwN0mFJsf6xV94l9qylamsM3G4KlCQQZBMECLVlasQkkhceZaiuwvuR8prNV6GBlsPLHRKY2uoDn6VpvCmDQUpS5pQAJ5eYSBvyqicP4NKluKBjoBFvlV3w/FacCtbYZLiQ2HFrC0AobCymYKZXBMwOtTVyDRPZtwQw7oUkJHmCiq07mFauYjlXXFMt4dsNtBJ1gSbEW9ORMmnOPxqEIWExpcSkpEgRrK5IBEgWFus8yahThVBsORCNpt68oqpfgDjK8tcWFKbDfl8oC+Z0A7aSALi5/pURmrBKxrQAUqVqEAAHTFgRcdD0qDzLPltPAsl/XrQRDqfAKRp1BbOm5Inn06VYMfiVYgrWYGqwFrAARJAvapk1WAKG/i3GXS42hMafNIBBvv8AHa9ccVi1Oqh5IlfMRBMxaNjFWt7LU+GSqPIfN0UIFlCLiSDHpVYZQVO6YjQrWDa6RAPLeTSsC4+zF9OJYdwjijB2lVkEa4AB3mRtV3ynGu4NZw7kuISBoWB1BhPM8gOlZn7NUpOLVJSnUlQFvdcmGyIFuvxrasqx6lFTS0qCmwmSTOqZvtzib9apLID1lZKQVDSYuJBj0nnXDFY5tsedaU/EgT8J3plnuehkaUwXCJ9Ejqbflzqg4zGlRJklR3UTJPzo5OVQwXGDkXJzixifv/7P1G1NX+KmSPv/AOyqQsye/wBKIME9/wBqxXyH9GviRtKdqKlJNqKu040CaFHNHQMKkmlUKABNNcRgW1qStaUqUj3Sd087HlTsVA8ZrWMMQ3qKlEJ0p3VIPlHxpMEZV7S88ShfhslsKJOotggnV1nc3P1NUOQFNpPm53P3lD4dau3FnC68O/gSs/4jypUL6UBK0RymwN/hVfzfAKRinFGfKoQU/eBJuJ5Resbosd5XhtD/AN0ak6VH+ISSdqmM8y5lQ1OpC1chbr8Kb4NcpUpXlTJVzmLbVF5rjji1lLajp6/w2t8b1GWwGeOz5TjkCFwN1EkJAjbnAt/Srxwfnn2lo4Z4gJBT4axzUZsZB5kAQBVEwOXhSVGCAq6QZgAHTq+IM+l6n8DnqcA6wp3xPDKF6g372okaLmORJqvdIBOfcMvMLKipSUqJi/lUB/p2M/nTLK+JSzqSsADpeDtdPra9HguP8Q7iFIW4XWFqMIcjyo1Sm6bg6QBzp7nvD7a7oIGoa0xMAKE6ASLkdL2pS/i6YLInF8QB5IDYUoGygmL2nmPhUelIBgIKTBClL/zFX9BEbfQU3w+VqWkrKSsotpTMKVAkEgAzBm3SpBGNwyUqDbZBB8wWSIHXc+lS9YAsHAuBPjoKUySoKMbwlRubchWoZ7noZGlF3CJ9Ej8R/oKz7hrMtLaH2wUrhSNJHkEqIBH3ibc4HxpTq1qUSdRKjJmZm9yYqJcnRUtmsYdticViSskkkzeSbk9TbekN4Yn0HfpT/CZbPvVLs4GB0/nXDPkUcyOlJvESBYysnf5dxUgct8u3f0qV8MDYVwfNckvlNv8Aia+L7LwVQJJgAXJ2HzqKc4iQDCEqcH4kwE/LUoT8retI4gc/y0n3TKiPVOkD/wDU/ECoDGukC3z+Fe7zc/SXVHmxhasl3s/cmYbQOQVKj8yFAT8BXB3PHFCPESn1QIJ9JUpUfSq2ccOp/Pr8aCcUmJv9Pj61z+eb9mnjJ7/iCv8Avr/3U5Zzp4JspC45qBk/EpVE+un5VVXMaBsCf2+NNzj1gWUU/COnrSXLJex+KzQ2OIkf9RJbH4jBR9UmR8wKeYvCB4IM2SpKwRcGJi87etVTLnlKbSpViZ3sd7Wm07xXT7Gj8Kfp6mt4/I+zJwOXFnDKVYlD4BSVCHFXgkABIAJgKgEACJNUH2k4NKFsIQEJWbrAWouaAAUlxBPkkTtznpV0xGF1XSnSBtfTJE3N+XKoRzJPtGJC13bQkXO5XBnzTJAIFuludD5Y5Y1FvBAM8OtLjxniElOoIaGpRn7ihqBSRvaajM0ShK/CZSUpBhYvcdJJJCtrCr/meCgBKEJBMkqgDcRtUVguHUtSYk/xeYna8lRvakuWNB1ZB4bLFJSAfeXaIulBMFUcogfWpbMMiecYJaShUx7xiyQQYEG9d28HJUtRgnyptsgkSCJ6jephnH6UiCIEDb5bVlPka0WoFJyzhPFLUJbQyB7y+ZTGwSUgH473p/neTqw5biVNjnH3iNJneOVTrnELf3nEiPUfr+VNMZnLKkx4iFfFQjYcianvJu2V0SITNuFFB6G3FAOp30QCqZjexgfGKjnMgxDLoU+2pSjcLaQXAi8SUpEKP8J3q3HMkOwUkEoOpMKBgxHI+tOv+Jnofr60eVofiEZHlKXFFaELQRAOsFIvzCDb6VYm8nSIO5+FN8Bmggev6n6VJJxQNeb8ifNeNfh1cUYVnYSGABYUS66zXFyvPbbeTqpLQ3dWBvao/H44AWua6ZktE+aSegqFfI5CBXo/H+OpZdnLyclYRoHEDP8Alq5CU/NWkp+umPmKq2dn/Dm++3XlH51oDjQUkpUAQRBB2iqLxDgVMrgnUhRBSZEiFJ8qh1HXnXsfI4bfdHDxzrBF4fLUmNRVJN40gb8rGKk05Qz+AH47/maPBNg36U+Sjvs1wSTbwbXjJFu5C0q4lH/ibbdDIpTOStpuZX01RAMdBFSJT32aGjv5fGpfbRXZCko77NL7/M+tFMDv9a5O4jSJPdzVxajj2Q05ZFPLEGe9/WmCsWlIhIAHyjnymuOKxk7mB+/rXHL8vdxayhqAhJ86z7ottb3lXmPrVKDmx4ijnisyE3ub9OQnrXN1h3wVvuDwmEJ1FxQ5W2QPMr5WvvVyyzIMKwuFELdSnVK48oNvKIgbfG29Zx7V+Pg7/wAuytQRP+JBjxBcQfSYPyrshwRX9jOXL9FUS485LzrxGqSlN4UkECQAryXHOrKwjxcOpTbRKhCDeCkqmFSTfaapTbzzqEkTCRyIkCdxfaYtVu4c4te+zuzpPhpIO8qBBN77iCBWvjxeDHv6GeJyKCE6QZSDcpPmiVfnVezdlCCUwnygaoABk2gfA1KP8TOOA+GgiQAom8QLaYiozFsrLJUsxqJMqM3n+dqOjjlv/B53WPsn/Zf9nK3gsJU6pENpWPKbpM8gLatzWuq4Xwj7YUyAjoUdf4kmx7vXmrD4ktrCkm4mPpFbZ7M85XiLIISAvW5vKotH0I+lW0rytkptaCznIXsL5iNTfNxMWk21CZH5j1rlg80sL/33rUHWwoEKAIIgg7EHkRzrNuKOGThVeI1JZJuObZJ2PMpvY8tjyrn5Pjr0bx5G9jxGYW3jr9KJeZCCCagsPjbXuP7V2fGoWPf0ri8MX6NuzQ5exKSTaT8qaYh0EWEfSmi0KBJ/OuDqzEVolQnk2lbgSkk7AEn5XNZpneOK1KWVSpVxf3UghSUj0B/Oa0nEtFTakjcpIHxIIFZrmGXqSYWlSVAQAR70R7p2V8prs+TdKjm4qvI8y/FSBBEKg/XpUq2e/rVUwGI8MhM2m2/lvJ+VWhtdga83kw7OpL7OpX38qSpy3fSuRfHUU0expuB9b9KFKTwT1ih6t2I9bVG4jEkzJtPyFzROOk7nrUdjsWLibC5N+tVGNbK2OMty9eLeDYOlO6lD7qASLD8RMRyrScFgUMtpbbTpSnYfzJPMnrzqF4PywMYfxFwFODWo3EIAlIM3sL/6jUTxDx4ttKi0x4iD5Uk6vPE6tOk3AFelxxXHHO2cvJJydLRy4w4wwSC4NKXXkDTzsQbpIkXF6xTNM2+0uBxQgITBEm9/j/EKdcQ5q9iSSW/CQCfINWr/ANr/AJ8qbZflS3ClJSb7ITJUo23G/wBKd+2T+Ehw0644vnBNugRKZ+U1d8zwngtpCwB4g2JO0x/Wl5HlgwTfiu3WTKEbXBETzi1QmZ50rxfEXKiiFkGfukEDfoKzbTv9HoiMS34SilY07KG90lIIio7F/fWTpBSADe8Tf4Gakn8cFS4fvHVFzE3AF/lUVj1l1swCPiCNr1MY/wArOmfyJS41x+kQaXIMxI2i/StB4L4hfw9mNWknVoI8ihMSo+9HKqKMGdIIglSZAvqB9BzqX4cz4suoQ4jWhK50kkR6SL10Szo5Fg9G5JmKn2EOKGkqmQJ5EjmfSnTrYUCCJBEEHYg8qqXDmcKxq2yoNoaSCpLaVnWVJMBSk7iL2mDNW899zVp2hlLzbgSPNhlR/wDWonT/AKVXI+B+tVbFYZxonWhaI5qB0/JXun61rZ77mmuIbBBBAIO4ImflN6ynwxlk0jyNGVDHGOR+dcn8WY5D51o7uVtf9pv/AGCmmJy9of8ATR/tFR4P0ryr6LckWrk/hUrGlaQodCJ/b412G1DTXUcpmfEmUjD4gJR7pGtIv5QTGne9wd66MYy1j8asPF/Dq3il1rzKSNJRa4kmU+ok25/EQaUWykkEFJFiCIIudwa83mg1LWDtg1KOyT1WnvnXBzGATEk/D0PrTbDYZx1QQ2lSzGwEgfEzA5b1MYHgjEOHzgNJHM6ST1hKT/MipUJS0hvrHbIrFYubbXMbybdKmOHeEnHlJcdSpDQ82kiFOGTYg7J2J67Vbco4VYYgpTqXc61QTJ308k/KpbTXTD46WZGMubFROL+HC0lKhZQII9DblWKcfZzof0NlAQgaTpIUAEjSIM3UYuN5rUuMuJ0YLDLWVhLhSQ0ICiXCDp8m5GqJO1ecQ4t50F6YUpSyNpUTqNuk/wA62mrMYj/DoW6mR5EfiV94QOpt/erjw9iG2Ep0NggXK1czAtJmOs1XWWi5pSlMCwSkR0Fyf16Vc18AulpEOAk7pEACyeeqFVjXbRpois24h1FRnUqd/uja8zEbVUH8SXFD8E7ndSpEbnb051bnuDmxq8VyNIgAGEnY3M6TVMxOJClq0AFCLAwIGxJI+9BBqkiQsWoWRysSRyi4FjzpD78JASJJTsTBjTzk01ZxoGqRO2nYkm956A8uU0SElSgTdRIO9kp3veLibVSjWwskMQ14bDahElsK2FptvNcMwxSUEeUEzPT0medPeJ8eCjSgJCNUJgAeQXEelQOYYgLII6X9LmiCvI26Nq9lXELHgJbWtIdE+8gI0jUTHiE+eZFXNrPkukBpKlGYunSmAbnVt+tZT7J8tw2J1IeUrxk3SkGPIDcmxG5TzrZsPhktpCUAADlb62rSNiAe+5rg8O7frTlfe1N3O9qoBk58P5frTLFDvs0+d72plidv2poC1JowKJJowe+xQZCqOi77tRg99ikAKEd9ijmhPfYpAGKBoE99iqzmPHTOFS4MSoBxu+kT5/8AwkfK9DdDI/j/AIa8ZQfKUrS0w63pMakqXBS6CoQNGmevSsZTpW+SCCGwEg2uoghU26irbxv7XFYlotYRC20kf4iyRJSZBCSk7EG8jlVMyR/yWCjeTJ3Mmazl9lxLJlKktwom5Hp0EipzM/aE22yltsyvQIA3ULe6dhtz6VTnEuLjSLEXVySAkGP0/OloyVbqT9nbcLaD5lp/zHV2Bv7pEaTsOfpWSLZH5txA66NLzhSiJDaT67HdPWohWMmUgBCN4HvGOUjrer+xwApAP2l5vDsKEf4RUNa5ETrQZsDt+GmycUyyo+Hh2hFwpOrVINlXVE89qvskTRXMDwxiHUpWlrQzv4p0yAPeMgz15cqU62holppQWtZMr5QBPQHaak854tecb0LcVpUbIB94zY/Kq89mYQNKRJi8zuQZ+dCuQaOWcPJ8qAZ0DeR02qNNO8Hh5OpXujeZjbb8xU7wdk5xWYNIbSooSqVlEnSjbWfmQPnWqxgnZcmct+xt4DGtkJlfhPaLLdCnFG52PlTFzWvMPa0pULakhX1ANU7EYQjAsYdXkcUsgBUg3UsA7eo+tXDDNFKEJO6UgHfcACiJQpVcHe+4ruT3em7p7vVAM3e70yxQt3+lPXCfX86Z4pVv3poC0J2oxRCjTQZCwKVHd6RSqQAqNzRh+5ZWLjZU2i8pgGSdr11xGcNIdS0pYC1TAtyHO9R+cZC446HW8QpkpF4QFDY/iMczUsY2D+LfUiWkt+GdYKtYBMRG3r+VV/OnsA0nxMc6l5aiZQk/evBF0k2EVFcU8Yv4XUEY4uESmzTfvDcWm3rWR5lj1vLKlqKvWI59BaoWSqosHFvFreKDbDDQZYQq28mVTJknqedJ4bYtCrQdzO14+tQ+DydWpCiDEiQQdtX6VaMuwnhiEoJkg3mJmdzSm1oaRK4hlSkoQ2g6VRJMwAkJVuOu1TuExT8FGHSptsWTpSTEaeoMiOdFl7aUJCnFMKJSDd0JKfKCITN6j814wKWy20kDVusfeVCZjkBbl1qEvZdjh7L9JLj7+parrUm6UiU3vAm0RFVvNeIWzpTgwVq/6jixEnVYQkqAtA5bUvD5NisWQhWtKOpQRNxbcSPWeVWvLfZ822NTkBIuqfLEHcqnaKG0/QjLHMkxCiXFFInqSJmfdEXtSV5MlA8yrkTzmQCVACb1fuLM6wTKFttjx3PLoCD5U2MnxEkzFjHpFZpjHyZKjKj02QINrHci0RWivROAsVmGoaUjSgbb7cudbN7EcvR9mcd0+cr06r+6UpMb9RWINMFSglIudvofWtl9kOchhC8M6hSCVagopITslO5tV4QlbNJTlg8YuqOoxCARZCeYF73vJvTpVKNINUCEEdxXB3u1dl03c72oKGrg77NMsVt/anbo7gUyxQt+1NAWpIoxRI2oCgzFgUdChSEUzjLK0YpKXG3A260TEwlRAIncgna1ZdxHxVj1f4anCUtkwQNBIIi4F1bC5rWOMMXhEIU47coIB0kAq1SN9J1RHLaawjP878d5akHSgEhHUpvpmwm0cqzayWhi8pThuZUZ36xUrw/kPiq/8Tcxbl8lb0xwDQM9flKfUGPlarjlCkNEJEJESduottUzlWENL2S7mXYdIKUbmLqG0fHelMMDUkeUi1oAn51B5rm6Qi4gTE2Krk7QJFMcDnyVrB1QqACdvRPKs+v2NGmK4eb0BTaG5IvrSlX3QQAT0veqqMYhla/FwyVrkp5BAA0kEJ0kTM7Vw/8AlqkAJJUYAFlW2AJ6ctqGI4lbKQNBWrckxJVpTMSLJttRWRnPFcUYtTakJKEAgiQlKSLg2Mgj41CYouhKi7inVp0kaUrVck8wFGR6RVgwmPbW4FOtNEHduEwBIuOQPKkcQ47B6Up8NLB1A6gEklIJBHlSTel2aeAKGxgDuJFj5zaxm2kwR8a5FtJBQItdSzEzBJ9TJHXnUpnWda0BDYUJt5lA+ILgG3QbTtNQ2IZ8NuDdS46QIn09a1jbyxf8EYFwJeSZgBW8Tb4V6iy5vDPNIdbbQULEpOhIkfCK8zcN4Vl3EoRiVltpUgqTuDpOn7p+9pG3Or5nnDma5cgFvEuuYdtMnQtQShMxp0kg9NhzrUlG30hXe1RXCmMS7hGloWtwEHzLVqWfMRcwOh+UVKq77imM5rPdqbO97U5PfcU2ePfYoGNHe9qZYnb9qerPfYpliz32KEBaUm1BDgOxB+BmuWJaKm1pBupJHPmCKpeCyZzCMoaexKMKgbKYKtbjkQdetJGw5RtQ3RCVl91U2zBagg6UqUTbykBQnmCbWquZZn60LbQp1D7K3PBQ4CrxdZ8wLsgJiAfd9KsuPKvCXonVpOmN5i0etJOwqjFeLXPFcWkFRQ2DAUQSkkHXNokkcul6zhSRMjb87AxyrcMTwt/y2LQYDiUhzVJtIcWobetYo8yUK0k8ptPMH0rONplMf5Q4lPnXEGRHUx8Ks7bKUpKlkFSuXS49KruRsDUkqBJ5D0ix2qyZvhFq8wlQJ5ck29OtZzeSlor2OxJWsqnaw/hn7qbWJ36WqLXhNUAAyCOkifxW+kVYMTg1JBKJ1HyzfyFX3BbnE1I5dlnhtghErHSeZudqFIKK1h8rxCANC4BvY2NgelPncI/ZanFJKeaTAFh1Hqa64jMXkbsqB5KWCAYA6d3qu4vMHXVQomYjSN7D4VVNi0TeX5Tq1rKrblajz8trJ/pTbDYBTyioe6LJUNt99pmZpliFrVCQVDVaFWJO8kRtVixMtMoaSNUAlIMhY8xOpQAsATy9Kl2h4IZ1lLIKolW08zJPpUO6+pZEmenSTO1S68vW4ZcVYGwExzncen86RkqQvGNAiwWBF/umB/KtIuiWSfD3DP2oDwyEvtn3FTKymJAhJvEm5G1b3keeDEApUCh1BhaDuk2n+YqicX8NvYLFHHYYmFKJXYwCokGfKYHmt61YVYhS3cBiR5FYg+E4kCxRC1wZ9QPWmm7GPuE8oThlYhttRKA4NIOyQUyQmALSSfnU+queFwCGp0JjUZO5k/OupHd60WBHJXe/6U3d73/SnKx3em7g7vQMZud7/pTLFbfvT10d3pnihb96aAsWJWQ2ojcJJHxANZ4zkq30oWplp0uGdT7jjalLIvoDZgpjn8elaPpkR1HSqdmWdIwiVKbQVuAlKlLlKNVvd3SD6CKiaJiQ3CHD+jM3EvM6NCS42AVlIIUkBSSq6hvvPOtPisHzfirEl1OJ1jxGxCdMbAkiQBBF+c1qHBPHLWPa5IeT77Z3+KdtQ2JIFiYpcegkgvaTjVs4FxTRhRKUmBulWoEc99vnXnB8kqMiJ5XtY16P9pOWKfwDiUCSghwiY8rYKjf+lYe/w6XMD9rQpJKFlLrdtaEyEoMTJkk3ge7T9gtHTJWwpTN9hf08laQ1lhXhyW1BMtlJI8x1agYAPOIrKsFq0JVHumRy1CBYn+tangM5ToRiGklGr/MaIJ6E6ZvyAsK52slrRWMXg1JSC1qX4QIUdJhMq1alRMR60xb1LMuEqtaAQkzylMXq+5zjGmsO4lCQJGkxedQJn+KKpWZORoAAAIt5Y6SYqdMohMyXobUdO0blVpgUxyxaPCeOn/LQkzedSlBJo80xMtqEWkCeZI94R6daZ5ZidDb/AJdWpCR/7A1rFYJexGRta8Q0k7FUc9oqyZ5iC0pa1CSfKi33OYPTzDe9Vzh0ximrT5v6GpXiRBcxZTyG/IRbb61Uv7f4StCV5a6WS8UuaIMLKCE/elM7Emn3suy5t7MmUuCRClRcXShShceoFWPMczR/8fU0mSpt1IXaw8RbhTc726VSeB81Vhsa06n7sgmPuqBB/ImnHX4DPQ3GLAXhVt7qWUhIA8xIUCYAuYF/lUhl2WJaabbsrwxAUR8bjpvS8JiG3kocRpUN0mASJH/qYNdPtaSsoFyBJtYXiJ6+lWt2IWRSFDuKWaQrvaqBCSnuKbPCOX5U4Pe1Nnj3akUNHB6flTPFC1O3O9qaYo2/amgLMnaqbxvkYUA6TDY98AWBuNRTPnkwPTerkNqjc2wRdLaYlEnWDEEaTEjmJilJWiEZB/wZWYPBtKUYdlAmZTIRPvLWCnXc7G9L4Ydw+U5m54zwU2G1JC0jVJUUECEk+t/SpfP8lcwLKwCnS8stSRPkI1Sn8N01nGNwsrWEQQk2JjUTYwTWKfXBbyejMp4hw2MbBacStK5GkwFECQqUKvHyqk8aZJhcLh328OD4+KIOhN50q1+6keUXMT0rKMBj3cK6lxpWlaCDYxImSkxuDsRV3Z9qLi2/FGFbOMmA+AnSEdIJ1bSN+dW2miUVHAM+C4EPhQlIsREW/tU0zmimnQoXH4TGkiRtyR8KiX8wfxWJU5iLrVeFXCUmSEoudIBJt0p0tlKpQTpCR5iCJ3FwY3rGSyaLRMYjHoPvXCrHYC5FwOVVbM8xiyVSdhN4Gx+FMsW2sKhK1KPIargSLztvXN3KnrFTYSJFxpgzzMEzVKK2xNjXEYjUAIsB6XMXJ+NSvDeTuPlQbTqKgRECISnVcmwpAwMJCQReNRPOL9K2P2Y5M2nCuOtua1LBbKUyEo0gHRBSPMCeUiqu8IVVlmI5CIxLXK/p0NX/ANoHD5RiisI0hQC0xEFIABFha/KqRmGHcwuKVrTpWhR8pI6ReK3jhTibBY9ltnX4iwCstu3WnSoiSQAk7iIOxFNrtlCToyTOWnEYF0ISPCUtsuElOoLBX4YHxk8jTf2Z4ZLuN8JSQvW2uAYjUGlxuN5iPWtZ494OQcFiPARdZQspEQPCSoA7etYcw89gcShba9LiIOoEiQoSUmwMEWNEVS6sG7yarkuTYpp5OHW/9nG6UyfNb8SDpBgc+ladhcKltMJ+JJiVHqoxc+tZfk3tLYx4QzjUhDhXKVp91MQRY6jJIKduYrVppxVaBsImuZNLUaQqtARzUabuq7tThVNne7n9KQxo4qmmKVanTne/6U1xO3f6U0BZ0m1FNGnagKDMY51kreKbLbgtyI3SeqfWsxzX2fFDjnmWPExCGmVKIhSVouowOShWv0Cnu9RKKY0zzZmOULYxfhugjTsD8jPz3rTG8uT9i1YNkvqfbQlYHuIW2BqUbg6pUTuRIrRiyDuB9Kj8Lw3h23fFQ3pXJMyrdW9iqOfSl0KUirYHg4t4VoIbUMU4BLp3YOkagSNhAI2N1Vl/EOXON49WEY1ElZQmPfWN/hyr0cKgc+4QbxLrbwUWn2jKXEiSN7aSdPOdqHFCUjEcpytTWYpYdC0eI4lCo95KlFFj8r1fuJfZUotKXhn3VLEK8JUaVBNyE6UzqPK8Saued8KIxBaXqKHWiClxIk2vsTpN4NxyqabRAAJmALkb+tCiDkeasXwRmSyP+TeEeh/OtO9kfD2Mwzbv2gKbbV7jSpkLtqXEbEQN/u1pMUIqkqFZgHtcyB1jEKeUJQ8sqSoTAJHukkbwCaqPDuapw+LYeXJS04FqA96EqmBNeqXWEq95IV8RP865/wDDWv8AtN/7BSoGwYd3WhKhspII+BE1nHG/slOJe8XDaElYOsLKgAoDylMAzJJJn5Vp2mgadCMLwPsSxqFoUpxjyqBMKXsCCfuVtxHd66kUSqEh2cT3vSFju9dSK5qHfZqho4nvem73e9OVDvs02d7t/ekUNF9701xRt+9O1juP700xW3f600BZU7UYoJ2oqCBVKFJo6BCqBop7tRk0AKTR0QNCaQg6FFq7tQmgA6I0J7tQJ7tQMMUKKaOgAzSYo5oTQAVJNKmkqoAQquau9q6GkE0ykcXO9qauju1PFd7U1ePdqRQycHdqa4kW/ana+7imuKNv2poCzoQY2NFoPQ0KFKyEL0noaASehoUKLAPSeh7+VFpPrR0KLELCT0NAJPQ0KFIAFJ6GgEnoaFCgAaD60Wk9D38qOhQAWk+tK0n1oUKABpPrQ0n17+VChQAQSfWiKT0NHQoA5lB6GkKbPQ/nQoU7KRzLSuh/P9KbvMK6K+h/ShQpMoarw6/wq+h/SmmJwi491X0P6UKFCYH/2Q=="/>
          <p:cNvSpPr>
            <a:spLocks noChangeAspect="1" noChangeArrowheads="1"/>
          </p:cNvSpPr>
          <p:nvPr/>
        </p:nvSpPr>
        <p:spPr bwMode="auto">
          <a:xfrm>
            <a:off x="63500" y="-1214438"/>
            <a:ext cx="1819275" cy="251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4" name="AutoShape 4" descr="data:image/jpeg;base64,/9j/4AAQSkZJRgABAQAAAQABAAD/2wCEAAkGBhQSERQUEhQWFRUVFx4XFxgYGR8cFxUUFxgXFxgYGBcYHCYeGBwkHBgXHy8gIycpLCwsFR4xNTAqNSYrLCkBCQoKDgwOGg8PGikkHBwpLCksLSwsLCksKSwsKSksKSkpKSwsKSwsKSwsLCkpKSwsKSwsLCwsKSkpKSwpKTUpKf/AABEIAQgAvwMBIgACEQEDEQH/xAAcAAAABwEBAAAAAAAAAAAAAAAAAQIEBQYHAwj/xABAEAABAwIEBAMFBgQEBgMAAAABAgMRACEEBRIxBkFR8BMiYQcycYGRFEJSodHxYrHB4SMzgpIVJENTcqIWY7L/xAAZAQADAQEBAAAAAAAAAAAAAAAAAQIDBAX/xAAkEQACAgICAgMAAwEAAAAAAAAAAQIRITEDEhNBBFFhIjKBcf/aAAwDAQACEQMRAD8A1RI8o/tSI7tXUe7RCrEhJ72ogO7UsijFAzke9qIp7tXSiUKAAB3agR3alCjigBEd2ox3tS9NCKYCQO7UrvlVW9o/EBweBW4heh2Uhu+6goEiDuNIVaj4G47azFmbIeQB4jc7H8SeqT+WxpATua5ujDoK1n0AG6lcgP1pi1mqWUqdfcMqQXNInShtCSuyYsrTvO5FqrOfLK0fa9ZA8QBsTdsAkKO1ribVnvtA4necSEpXCXgA4BuvwoCdR3IuTHOo7ZoGbfw3xG1jcOl9owlW4JEoI3Co2NdMw4hYYALjgGowI81/9IMVgfC+dYlpgMocU00FqWspJBWHEhMHcEQLW3NTjWbMsFQwOGViHSIX4wBARy/yyk703LNISNwQ4CJBkdRRz32KzXIszzRhKknBjRMoSlKtLYt5Uyqw3Pzq85HniMS3rQbiyk80mSL/AENNSTAkZ77FH33ahR986oBM99ikqPfYpZ73pB73oA5KV32K4Yg237+lOF9702xBt+/6Uhj5ItSaWnakxTEgEUKM0KBhUk0ukxQAYHd6Ao65uvJTGogSYE8ydgL3pAdTSZ7vTTFMIfQRMibEE2Wk2NjyPKqLx9jncMzpViS6V/c0pSeRB8t6TlQDf2stt4tLbQXBZUVKPISNMG1jWXZa99lxKF4daw42b6jAVyKQUiSDI3pWMxigFKUolxfxtz+m96GX4B/TrbEJiTA1KVtcBQrK3sCewWdfadTavKoggJvAWo2UOdp/Paktp1YY6wCQrSN/xKB5elV55wh5ClatSVAK8ulZvPuD0FXdeVKdY8RMeWJ5TO3zFDApmJxpBCG9xbnaB8KkMu4uxeEQUtrETqMCTcASZTtapLKeG/CKlrEqNxYkXmKY53kZUpK1iJtAG4AkC21SmtAXjL/augNpWpS1qNlJUkBCTvZQMk/rUvlvGeDdcLmGCEPGxLqilJ2sNKjew5Vh4ytSnFISDCSdgTG3508aUphYStJAmyiIi/P1q22I9M4BKggalaybzyveBG46GnBrOeEcU7hoW6Zw6tKSQdYSpU6YXzG+q/li9aGlQIBEEESCIgirjK0NiqQulAUhYqgOaqaYrb+xpyod2ppiu7CgCVG3f60Ud9mljb9qIUyEEaHfd6MijoHYjvu9Ajvs0rvlQI7tQAQ77mm2PwYcbUmwkWMbHkRfeu2IxCW0KWr3UiTAkx8BvUC3xzh9MuFSFX8ulRNjHJN+tS69jRAIwuaYdKkMobUgEkFTjY3JJJ1T6VlnEGcv4jELViCnW35YSUwN0mFJsf6xV94l9qylamsM3G4KlCQQZBMECLVlasQkkhceZaiuwvuR8prNV6GBlsPLHRKY2uoDn6VpvCmDQUpS5pQAJ5eYSBvyqicP4NKluKBjoBFvlV3w/FacCtbYZLiQ2HFrC0AobCymYKZXBMwOtTVyDRPZtwQw7oUkJHmCiq07mFauYjlXXFMt4dsNtBJ1gSbEW9ORMmnOPxqEIWExpcSkpEgRrK5IBEgWFus8yahThVBsORCNpt68oqpfgDjK8tcWFKbDfl8oC+Z0A7aSALi5/pURmrBKxrQAUqVqEAAHTFgRcdD0qDzLPltPAsl/XrQRDqfAKRp1BbOm5Inn06VYMfiVYgrWYGqwFrAARJAvapk1WAKG/i3GXS42hMafNIBBvv8AHa9ccVi1Oqh5IlfMRBMxaNjFWt7LU+GSqPIfN0UIFlCLiSDHpVYZQVO6YjQrWDa6RAPLeTSsC4+zF9OJYdwjijB2lVkEa4AB3mRtV3ynGu4NZw7kuISBoWB1BhPM8gOlZn7NUpOLVJSnUlQFvdcmGyIFuvxrasqx6lFTS0qCmwmSTOqZvtzib9apLID1lZKQVDSYuJBj0nnXDFY5tsedaU/EgT8J3plnuehkaUwXCJ9Ejqbflzqg4zGlRJklR3UTJPzo5OVQwXGDkXJzixifv/7P1G1NX+KmSPv/AOyqQsye/wBKIME9/wBqxXyH9GviRtKdqKlJNqKu040CaFHNHQMKkmlUKABNNcRgW1qStaUqUj3Sd087HlTsVA8ZrWMMQ3qKlEJ0p3VIPlHxpMEZV7S88ShfhslsKJOotggnV1nc3P1NUOQFNpPm53P3lD4dau3FnC68O/gSs/4jypUL6UBK0RymwN/hVfzfAKRinFGfKoQU/eBJuJ5Resbosd5XhtD/AN0ak6VH+ISSdqmM8y5lQ1OpC1chbr8Kb4NcpUpXlTJVzmLbVF5rjji1lLajp6/w2t8b1GWwGeOz5TjkCFwN1EkJAjbnAt/Srxwfnn2lo4Z4gJBT4axzUZsZB5kAQBVEwOXhSVGCAq6QZgAHTq+IM+l6n8DnqcA6wp3xPDKF6g372okaLmORJqvdIBOfcMvMLKipSUqJi/lUB/p2M/nTLK+JSzqSsADpeDtdPra9HguP8Q7iFIW4XWFqMIcjyo1Sm6bg6QBzp7nvD7a7oIGoa0xMAKE6ASLkdL2pS/i6YLInF8QB5IDYUoGygmL2nmPhUelIBgIKTBClL/zFX9BEbfQU3w+VqWkrKSsotpTMKVAkEgAzBm3SpBGNwyUqDbZBB8wWSIHXc+lS9YAsHAuBPjoKUySoKMbwlRubchWoZ7noZGlF3CJ9Ej8R/oKz7hrMtLaH2wUrhSNJHkEqIBH3ibc4HxpTq1qUSdRKjJmZm9yYqJcnRUtmsYdticViSskkkzeSbk9TbekN4Yn0HfpT/CZbPvVLs4GB0/nXDPkUcyOlJvESBYysnf5dxUgct8u3f0qV8MDYVwfNckvlNv8Aia+L7LwVQJJgAXJ2HzqKc4iQDCEqcH4kwE/LUoT8retI4gc/y0n3TKiPVOkD/wDU/ECoDGukC3z+Fe7zc/SXVHmxhasl3s/cmYbQOQVKj8yFAT8BXB3PHFCPESn1QIJ9JUpUfSq2ccOp/Pr8aCcUmJv9Pj61z+eb9mnjJ7/iCv8Avr/3U5Zzp4JspC45qBk/EpVE+un5VVXMaBsCf2+NNzj1gWUU/COnrSXLJex+KzQ2OIkf9RJbH4jBR9UmR8wKeYvCB4IM2SpKwRcGJi87etVTLnlKbSpViZ3sd7Wm07xXT7Gj8Kfp6mt4/I+zJwOXFnDKVYlD4BSVCHFXgkABIAJgKgEACJNUH2k4NKFsIQEJWbrAWouaAAUlxBPkkTtznpV0xGF1XSnSBtfTJE3N+XKoRzJPtGJC13bQkXO5XBnzTJAIFuludD5Y5Y1FvBAM8OtLjxniElOoIaGpRn7ihqBSRvaajM0ShK/CZSUpBhYvcdJJJCtrCr/meCgBKEJBMkqgDcRtUVguHUtSYk/xeYna8lRvakuWNB1ZB4bLFJSAfeXaIulBMFUcogfWpbMMiecYJaShUx7xiyQQYEG9d28HJUtRgnyptsgkSCJ6jephnH6UiCIEDb5bVlPka0WoFJyzhPFLUJbQyB7y+ZTGwSUgH473p/neTqw5biVNjnH3iNJneOVTrnELf3nEiPUfr+VNMZnLKkx4iFfFQjYcianvJu2V0SITNuFFB6G3FAOp30QCqZjexgfGKjnMgxDLoU+2pSjcLaQXAi8SUpEKP8J3q3HMkOwUkEoOpMKBgxHI+tOv+Jnofr60eVofiEZHlKXFFaELQRAOsFIvzCDb6VYm8nSIO5+FN8Bmggev6n6VJJxQNeb8ifNeNfh1cUYVnYSGABYUS66zXFyvPbbeTqpLQ3dWBvao/H44AWua6ZktE+aSegqFfI5CBXo/H+OpZdnLyclYRoHEDP8Alq5CU/NWkp+umPmKq2dn/Dm++3XlH51oDjQUkpUAQRBB2iqLxDgVMrgnUhRBSZEiFJ8qh1HXnXsfI4bfdHDxzrBF4fLUmNRVJN40gb8rGKk05Qz+AH47/maPBNg36U+Sjvs1wSTbwbXjJFu5C0q4lH/ibbdDIpTOStpuZX01RAMdBFSJT32aGjv5fGpfbRXZCko77NL7/M+tFMDv9a5O4jSJPdzVxajj2Q05ZFPLEGe9/WmCsWlIhIAHyjnymuOKxk7mB+/rXHL8vdxayhqAhJ86z7ottb3lXmPrVKDmx4ijnisyE3ub9OQnrXN1h3wVvuDwmEJ1FxQ5W2QPMr5WvvVyyzIMKwuFELdSnVK48oNvKIgbfG29Zx7V+Pg7/wAuytQRP+JBjxBcQfSYPyrshwRX9jOXL9FUS485LzrxGqSlN4UkECQAryXHOrKwjxcOpTbRKhCDeCkqmFSTfaapTbzzqEkTCRyIkCdxfaYtVu4c4te+zuzpPhpIO8qBBN77iCBWvjxeDHv6GeJyKCE6QZSDcpPmiVfnVezdlCCUwnygaoABk2gfA1KP8TOOA+GgiQAom8QLaYiozFsrLJUsxqJMqM3n+dqOjjlv/B53WPsn/Zf9nK3gsJU6pENpWPKbpM8gLatzWuq4Xwj7YUyAjoUdf4kmx7vXmrD4ktrCkm4mPpFbZ7M85XiLIISAvW5vKotH0I+lW0rytkptaCznIXsL5iNTfNxMWk21CZH5j1rlg80sL/33rUHWwoEKAIIgg7EHkRzrNuKOGThVeI1JZJuObZJ2PMpvY8tjyrn5Pjr0bx5G9jxGYW3jr9KJeZCCCagsPjbXuP7V2fGoWPf0ri8MX6NuzQ5exKSTaT8qaYh0EWEfSmi0KBJ/OuDqzEVolQnk2lbgSkk7AEn5XNZpneOK1KWVSpVxf3UghSUj0B/Oa0nEtFTakjcpIHxIIFZrmGXqSYWlSVAQAR70R7p2V8prs+TdKjm4qvI8y/FSBBEKg/XpUq2e/rVUwGI8MhM2m2/lvJ+VWhtdga83kw7OpL7OpX38qSpy3fSuRfHUU0expuB9b9KFKTwT1ih6t2I9bVG4jEkzJtPyFzROOk7nrUdjsWLibC5N+tVGNbK2OMty9eLeDYOlO6lD7qASLD8RMRyrScFgUMtpbbTpSnYfzJPMnrzqF4PywMYfxFwFODWo3EIAlIM3sL/6jUTxDx4ttKi0x4iD5Uk6vPE6tOk3AFelxxXHHO2cvJJydLRy4w4wwSC4NKXXkDTzsQbpIkXF6xTNM2+0uBxQgITBEm9/j/EKdcQ5q9iSSW/CQCfINWr/ANr/AJ8qbZflS3ClJSb7ITJUo23G/wBKd+2T+Ehw0644vnBNugRKZ+U1d8zwngtpCwB4g2JO0x/Wl5HlgwTfiu3WTKEbXBETzi1QmZ50rxfEXKiiFkGfukEDfoKzbTv9HoiMS34SilY07KG90lIIio7F/fWTpBSADe8Tf4Gakn8cFS4fvHVFzE3AF/lUVj1l1swCPiCNr1MY/wArOmfyJS41x+kQaXIMxI2i/StB4L4hfw9mNWknVoI8ihMSo+9HKqKMGdIIglSZAvqB9BzqX4cz4suoQ4jWhK50kkR6SL10Szo5Fg9G5JmKn2EOKGkqmQJ5EjmfSnTrYUCCJBEEHYg8qqXDmcKxq2yoNoaSCpLaVnWVJMBSk7iL2mDNW899zVp2hlLzbgSPNhlR/wDWonT/AKVXI+B+tVbFYZxonWhaI5qB0/JXun61rZ77mmuIbBBBAIO4ImflN6ynwxlk0jyNGVDHGOR+dcn8WY5D51o7uVtf9pv/AGCmmJy9of8ATR/tFR4P0ryr6LckWrk/hUrGlaQodCJ/b412G1DTXUcpmfEmUjD4gJR7pGtIv5QTGne9wd66MYy1j8asPF/Dq3il1rzKSNJRa4kmU+ok25/EQaUWykkEFJFiCIIudwa83mg1LWDtg1KOyT1WnvnXBzGATEk/D0PrTbDYZx1QQ2lSzGwEgfEzA5b1MYHgjEOHzgNJHM6ST1hKT/MipUJS0hvrHbIrFYubbXMbybdKmOHeEnHlJcdSpDQ82kiFOGTYg7J2J67Vbco4VYYgpTqXc61QTJ308k/KpbTXTD46WZGMubFROL+HC0lKhZQII9DblWKcfZzof0NlAQgaTpIUAEjSIM3UYuN5rUuMuJ0YLDLWVhLhSQ0ICiXCDp8m5GqJO1ecQ4t50F6YUpSyNpUTqNuk/wA62mrMYj/DoW6mR5EfiV94QOpt/erjw9iG2Ep0NggXK1czAtJmOs1XWWi5pSlMCwSkR0Fyf16Vc18AulpEOAk7pEACyeeqFVjXbRpois24h1FRnUqd/uja8zEbVUH8SXFD8E7ndSpEbnb051bnuDmxq8VyNIgAGEnY3M6TVMxOJClq0AFCLAwIGxJI+9BBqkiQsWoWRysSRyi4FjzpD78JASJJTsTBjTzk01ZxoGqRO2nYkm956A8uU0SElSgTdRIO9kp3veLibVSjWwskMQ14bDahElsK2FptvNcMwxSUEeUEzPT0medPeJ8eCjSgJCNUJgAeQXEelQOYYgLII6X9LmiCvI26Nq9lXELHgJbWtIdE+8gI0jUTHiE+eZFXNrPkukBpKlGYunSmAbnVt+tZT7J8tw2J1IeUrxk3SkGPIDcmxG5TzrZsPhktpCUAADlb62rSNiAe+5rg8O7frTlfe1N3O9qoBk58P5frTLFDvs0+d72plidv2poC1JowKJJowe+xQZCqOi77tRg99ikAKEd9ijmhPfYpAGKBoE99iqzmPHTOFS4MSoBxu+kT5/8AwkfK9DdDI/j/AIa8ZQfKUrS0w63pMakqXBS6CoQNGmevSsZTpW+SCCGwEg2uoghU26irbxv7XFYlotYRC20kf4iyRJSZBCSk7EG8jlVMyR/yWCjeTJ3Mmazl9lxLJlKktwom5Hp0EipzM/aE22yltsyvQIA3ULe6dhtz6VTnEuLjSLEXVySAkGP0/OloyVbqT9nbcLaD5lp/zHV2Bv7pEaTsOfpWSLZH5txA66NLzhSiJDaT67HdPWohWMmUgBCN4HvGOUjrer+xwApAP2l5vDsKEf4RUNa5ETrQZsDt+GmycUyyo+Hh2hFwpOrVINlXVE89qvskTRXMDwxiHUpWlrQzv4p0yAPeMgz15cqU62holppQWtZMr5QBPQHaak854tecb0LcVpUbIB94zY/Kq89mYQNKRJi8zuQZ+dCuQaOWcPJ8qAZ0DeR02qNNO8Hh5OpXujeZjbb8xU7wdk5xWYNIbSooSqVlEnSjbWfmQPnWqxgnZcmct+xt4DGtkJlfhPaLLdCnFG52PlTFzWvMPa0pULakhX1ANU7EYQjAsYdXkcUsgBUg3UsA7eo+tXDDNFKEJO6UgHfcACiJQpVcHe+4ruT3em7p7vVAM3e70yxQt3+lPXCfX86Z4pVv3poC0J2oxRCjTQZCwKVHd6RSqQAqNzRh+5ZWLjZU2i8pgGSdr11xGcNIdS0pYC1TAtyHO9R+cZC446HW8QpkpF4QFDY/iMczUsY2D+LfUiWkt+GdYKtYBMRG3r+VV/OnsA0nxMc6l5aiZQk/evBF0k2EVFcU8Yv4XUEY4uESmzTfvDcWm3rWR5lj1vLKlqKvWI59BaoWSqosHFvFreKDbDDQZYQq28mVTJknqedJ4bYtCrQdzO14+tQ+DydWpCiDEiQQdtX6VaMuwnhiEoJkg3mJmdzSm1oaRK4hlSkoQ2g6VRJMwAkJVuOu1TuExT8FGHSptsWTpSTEaeoMiOdFl7aUJCnFMKJSDd0JKfKCITN6j814wKWy20kDVusfeVCZjkBbl1qEvZdjh7L9JLj7+parrUm6UiU3vAm0RFVvNeIWzpTgwVq/6jixEnVYQkqAtA5bUvD5NisWQhWtKOpQRNxbcSPWeVWvLfZ822NTkBIuqfLEHcqnaKG0/QjLHMkxCiXFFInqSJmfdEXtSV5MlA8yrkTzmQCVACb1fuLM6wTKFttjx3PLoCD5U2MnxEkzFjHpFZpjHyZKjKj02QINrHci0RWivROAsVmGoaUjSgbb7cudbN7EcvR9mcd0+cr06r+6UpMb9RWINMFSglIudvofWtl9kOchhC8M6hSCVagopITslO5tV4QlbNJTlg8YuqOoxCARZCeYF73vJvTpVKNINUCEEdxXB3u1dl03c72oKGrg77NMsVt/anbo7gUyxQt+1NAWpIoxRI2oCgzFgUdChSEUzjLK0YpKXG3A260TEwlRAIncgna1ZdxHxVj1f4anCUtkwQNBIIi4F1bC5rWOMMXhEIU47coIB0kAq1SN9J1RHLaawjP878d5akHSgEhHUpvpmwm0cqzayWhi8pThuZUZ36xUrw/kPiq/8Tcxbl8lb0xwDQM9flKfUGPlarjlCkNEJEJESduottUzlWENL2S7mXYdIKUbmLqG0fHelMMDUkeUi1oAn51B5rm6Qi4gTE2Krk7QJFMcDnyVrB1QqACdvRPKs+v2NGmK4eb0BTaG5IvrSlX3QQAT0veqqMYhla/FwyVrkp5BAA0kEJ0kTM7Vw/8AlqkAJJUYAFlW2AJ6ctqGI4lbKQNBWrckxJVpTMSLJttRWRnPFcUYtTakJKEAgiQlKSLg2Mgj41CYouhKi7inVp0kaUrVck8wFGR6RVgwmPbW4FOtNEHduEwBIuOQPKkcQ47B6Up8NLB1A6gEklIJBHlSTel2aeAKGxgDuJFj5zaxm2kwR8a5FtJBQItdSzEzBJ9TJHXnUpnWda0BDYUJt5lA+ILgG3QbTtNQ2IZ8NuDdS46QIn09a1jbyxf8EYFwJeSZgBW8Tb4V6iy5vDPNIdbbQULEpOhIkfCK8zcN4Vl3EoRiVltpUgqTuDpOn7p+9pG3Or5nnDma5cgFvEuuYdtMnQtQShMxp0kg9NhzrUlG30hXe1RXCmMS7hGloWtwEHzLVqWfMRcwOh+UVKq77imM5rPdqbO97U5PfcU2ePfYoGNHe9qZYnb9qerPfYpliz32KEBaUm1BDgOxB+BmuWJaKm1pBupJHPmCKpeCyZzCMoaexKMKgbKYKtbjkQdetJGw5RtQ3RCVl91U2zBagg6UqUTbykBQnmCbWquZZn60LbQp1D7K3PBQ4CrxdZ8wLsgJiAfd9KsuPKvCXonVpOmN5i0etJOwqjFeLXPFcWkFRQ2DAUQSkkHXNokkcul6zhSRMjb87AxyrcMTwt/y2LQYDiUhzVJtIcWobetYo8yUK0k8ptPMH0rONplMf5Q4lPnXEGRHUx8Ks7bKUpKlkFSuXS49KruRsDUkqBJ5D0ix2qyZvhFq8wlQJ5ck29OtZzeSlor2OxJWsqnaw/hn7qbWJ36WqLXhNUAAyCOkifxW+kVYMTg1JBKJ1HyzfyFX3BbnE1I5dlnhtghErHSeZudqFIKK1h8rxCANC4BvY2NgelPncI/ZanFJKeaTAFh1Hqa64jMXkbsqB5KWCAYA6d3qu4vMHXVQomYjSN7D4VVNi0TeX5Tq1rKrblajz8trJ/pTbDYBTyioe6LJUNt99pmZpliFrVCQVDVaFWJO8kRtVixMtMoaSNUAlIMhY8xOpQAsATy9Kl2h4IZ1lLIKolW08zJPpUO6+pZEmenSTO1S68vW4ZcVYGwExzncen86RkqQvGNAiwWBF/umB/KtIuiWSfD3DP2oDwyEvtn3FTKymJAhJvEm5G1b3keeDEApUCh1BhaDuk2n+YqicX8NvYLFHHYYmFKJXYwCokGfKYHmt61YVYhS3cBiR5FYg+E4kCxRC1wZ9QPWmm7GPuE8oThlYhttRKA4NIOyQUyQmALSSfnU+queFwCGp0JjUZO5k/OupHd60WBHJXe/6U3d73/SnKx3em7g7vQMZud7/pTLFbfvT10d3pnihb96aAsWJWQ2ojcJJHxANZ4zkq30oWplp0uGdT7jjalLIvoDZgpjn8elaPpkR1HSqdmWdIwiVKbQVuAlKlLlKNVvd3SD6CKiaJiQ3CHD+jM3EvM6NCS42AVlIIUkBSSq6hvvPOtPisHzfirEl1OJ1jxGxCdMbAkiQBBF+c1qHBPHLWPa5IeT77Z3+KdtQ2JIFiYpcegkgvaTjVs4FxTRhRKUmBulWoEc99vnXnB8kqMiJ5XtY16P9pOWKfwDiUCSghwiY8rYKjf+lYe/w6XMD9rQpJKFlLrdtaEyEoMTJkk3ge7T9gtHTJWwpTN9hf08laQ1lhXhyW1BMtlJI8x1agYAPOIrKsFq0JVHumRy1CBYn+tangM5ToRiGklGr/MaIJ6E6ZvyAsK52slrRWMXg1JSC1qX4QIUdJhMq1alRMR60xb1LMuEqtaAQkzylMXq+5zjGmsO4lCQJGkxedQJn+KKpWZORoAAAIt5Y6SYqdMohMyXobUdO0blVpgUxyxaPCeOn/LQkzedSlBJo80xMtqEWkCeZI94R6daZ5ZidDb/AJdWpCR/7A1rFYJexGRta8Q0k7FUc9oqyZ5iC0pa1CSfKi33OYPTzDe9Vzh0ximrT5v6GpXiRBcxZTyG/IRbb61Uv7f4StCV5a6WS8UuaIMLKCE/elM7Emn3suy5t7MmUuCRClRcXShShceoFWPMczR/8fU0mSpt1IXaw8RbhTc726VSeB81Vhsa06n7sgmPuqBB/ImnHX4DPQ3GLAXhVt7qWUhIA8xIUCYAuYF/lUhl2WJaabbsrwxAUR8bjpvS8JiG3kocRpUN0mASJH/qYNdPtaSsoFyBJtYXiJ6+lWt2IWRSFDuKWaQrvaqBCSnuKbPCOX5U4Pe1Nnj3akUNHB6flTPFC1O3O9qaYo2/amgLMnaqbxvkYUA6TDY98AWBuNRTPnkwPTerkNqjc2wRdLaYlEnWDEEaTEjmJilJWiEZB/wZWYPBtKUYdlAmZTIRPvLWCnXc7G9L4Ydw+U5m54zwU2G1JC0jVJUUECEk+t/SpfP8lcwLKwCnS8stSRPkI1Sn8N01nGNwsrWEQQk2JjUTYwTWKfXBbyejMp4hw2MbBacStK5GkwFECQqUKvHyqk8aZJhcLh328OD4+KIOhN50q1+6keUXMT0rKMBj3cK6lxpWlaCDYxImSkxuDsRV3Z9qLi2/FGFbOMmA+AnSEdIJ1bSN+dW2miUVHAM+C4EPhQlIsREW/tU0zmimnQoXH4TGkiRtyR8KiX8wfxWJU5iLrVeFXCUmSEoudIBJt0p0tlKpQTpCR5iCJ3FwY3rGSyaLRMYjHoPvXCrHYC5FwOVVbM8xiyVSdhN4Gx+FMsW2sKhK1KPIargSLztvXN3KnrFTYSJFxpgzzMEzVKK2xNjXEYjUAIsB6XMXJ+NSvDeTuPlQbTqKgRECISnVcmwpAwMJCQReNRPOL9K2P2Y5M2nCuOtua1LBbKUyEo0gHRBSPMCeUiqu8IVVlmI5CIxLXK/p0NX/ANoHD5RiisI0hQC0xEFIABFha/KqRmGHcwuKVrTpWhR8pI6ReK3jhTibBY9ltnX4iwCstu3WnSoiSQAk7iIOxFNrtlCToyTOWnEYF0ISPCUtsuElOoLBX4YHxk8jTf2Z4ZLuN8JSQvW2uAYjUGlxuN5iPWtZ494OQcFiPARdZQspEQPCSoA7etYcw89gcShba9LiIOoEiQoSUmwMEWNEVS6sG7yarkuTYpp5OHW/9nG6UyfNb8SDpBgc+ladhcKltMJ+JJiVHqoxc+tZfk3tLYx4QzjUhDhXKVp91MQRY6jJIKduYrVppxVaBsImuZNLUaQqtARzUabuq7tThVNne7n9KQxo4qmmKVanTne/6U1xO3f6U0BZ0m1FNGnagKDMY51kreKbLbgtyI3SeqfWsxzX2fFDjnmWPExCGmVKIhSVouowOShWv0Cnu9RKKY0zzZmOULYxfhugjTsD8jPz3rTG8uT9i1YNkvqfbQlYHuIW2BqUbg6pUTuRIrRiyDuB9Kj8Lw3h23fFQ3pXJMyrdW9iqOfSl0KUirYHg4t4VoIbUMU4BLp3YOkagSNhAI2N1Vl/EOXON49WEY1ElZQmPfWN/hyr0cKgc+4QbxLrbwUWn2jKXEiSN7aSdPOdqHFCUjEcpytTWYpYdC0eI4lCo95KlFFj8r1fuJfZUotKXhn3VLEK8JUaVBNyE6UzqPK8Saued8KIxBaXqKHWiClxIk2vsTpN4NxyqabRAAJmALkb+tCiDkeasXwRmSyP+TeEeh/OtO9kfD2Mwzbv2gKbbV7jSpkLtqXEbEQN/u1pMUIqkqFZgHtcyB1jEKeUJQ8sqSoTAJHukkbwCaqPDuapw+LYeXJS04FqA96EqmBNeqXWEq95IV8RP865/wDDWv8AtN/7BSoGwYd3WhKhspII+BE1nHG/slOJe8XDaElYOsLKgAoDylMAzJJJn5Vp2mgadCMLwPsSxqFoUpxjyqBMKXsCCfuVtxHd66kUSqEh2cT3vSFju9dSK5qHfZqho4nvem73e9OVDvs02d7t/ekUNF9701xRt+9O1juP700xW3f600BZU7UYoJ2oqCBVKFJo6BCqBop7tRk0AKTR0QNCaQg6FFq7tQmgA6I0J7tQJ7tQMMUKKaOgAzSYo5oTQAVJNKmkqoAQquau9q6GkE0ykcXO9qauju1PFd7U1ePdqRQycHdqa4kW/ana+7imuKNv2poCzoQY2NFoPQ0KFKyEL0noaASehoUKLAPSeh7+VFpPrR0KLELCT0NAJPQ0KFIAFJ6GgEnoaFCgAaD60Wk9D38qOhQAWk+tK0n1oUKABpPrQ0n17+VChQAQSfWiKT0NHQoA5lB6GkKbPQ/nQoU7KRzLSuh/P9KbvMK6K+h/ShQpMoarw6/wq+h/SmmJwi491X0P6UKFCYH/2Q=="/>
          <p:cNvSpPr>
            <a:spLocks noChangeAspect="1" noChangeArrowheads="1"/>
          </p:cNvSpPr>
          <p:nvPr/>
        </p:nvSpPr>
        <p:spPr bwMode="auto">
          <a:xfrm>
            <a:off x="215900" y="-1062038"/>
            <a:ext cx="1819275" cy="251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5" name="AutoShape 6" descr="data:image/jpeg;base64,/9j/4AAQSkZJRgABAQAAAQABAAD/2wCEAAkGBhQSERQUEhQWFRUVFx4XFxgYGR8cFxUUFxgXFxgYGBcYHCYeGBwkHBgXHy8gIycpLCwsFR4xNTAqNSYrLCkBCQoKDgwOGg8PGikkHBwpLCksLSwsLCksKSwsKSksKSkpKSwsKSwsKSwsLCkpKSwsKSwsLCwsKSkpKSwpKTUpKf/AABEIAQgAvwMBIgACEQEDEQH/xAAcAAAABwEBAAAAAAAAAAAAAAAAAQIEBQYHAwj/xABAEAABAwIEBAMFBgQEBgMAAAABAgMRACEEBRIxBkFR8BMiYQcycYGRFEJSodHxYrHB4SMzgpIVJENTcqIWY7L/xAAZAQADAQEBAAAAAAAAAAAAAAAAAQIDBAX/xAAkEQACAgICAgMAAwEAAAAAAAAAAQIRITEDEhNBBFFhIjKBcf/aAAwDAQACEQMRAD8A1RI8o/tSI7tXUe7RCrEhJ72ogO7UsijFAzke9qIp7tXSiUKAAB3agR3alCjigBEd2ox3tS9NCKYCQO7UrvlVW9o/EBweBW4heh2Uhu+6goEiDuNIVaj4G47azFmbIeQB4jc7H8SeqT+WxpATua5ujDoK1n0AG6lcgP1pi1mqWUqdfcMqQXNInShtCSuyYsrTvO5FqrOfLK0fa9ZA8QBsTdsAkKO1ribVnvtA4necSEpXCXgA4BuvwoCdR3IuTHOo7ZoGbfw3xG1jcOl9owlW4JEoI3Co2NdMw4hYYALjgGowI81/9IMVgfC+dYlpgMocU00FqWspJBWHEhMHcEQLW3NTjWbMsFQwOGViHSIX4wBARy/yyk703LNISNwQ4CJBkdRRz32KzXIszzRhKknBjRMoSlKtLYt5Uyqw3Pzq85HniMS3rQbiyk80mSL/AENNSTAkZ77FH33ahR986oBM99ikqPfYpZ73pB73oA5KV32K4Yg237+lOF9702xBt+/6Uhj5ItSaWnakxTEgEUKM0KBhUk0ukxQAYHd6Ao65uvJTGogSYE8ydgL3pAdTSZ7vTTFMIfQRMibEE2Wk2NjyPKqLx9jncMzpViS6V/c0pSeRB8t6TlQDf2stt4tLbQXBZUVKPISNMG1jWXZa99lxKF4daw42b6jAVyKQUiSDI3pWMxigFKUolxfxtz+m96GX4B/TrbEJiTA1KVtcBQrK3sCewWdfadTavKoggJvAWo2UOdp/Paktp1YY6wCQrSN/xKB5elV55wh5ClatSVAK8ulZvPuD0FXdeVKdY8RMeWJ5TO3zFDApmJxpBCG9xbnaB8KkMu4uxeEQUtrETqMCTcASZTtapLKeG/CKlrEqNxYkXmKY53kZUpK1iJtAG4AkC21SmtAXjL/augNpWpS1qNlJUkBCTvZQMk/rUvlvGeDdcLmGCEPGxLqilJ2sNKjew5Vh4ytSnFISDCSdgTG3508aUphYStJAmyiIi/P1q22I9M4BKggalaybzyveBG46GnBrOeEcU7hoW6Zw6tKSQdYSpU6YXzG+q/li9aGlQIBEEESCIgirjK0NiqQulAUhYqgOaqaYrb+xpyod2ppiu7CgCVG3f60Ud9mljb9qIUyEEaHfd6MijoHYjvu9Ajvs0rvlQI7tQAQ77mm2PwYcbUmwkWMbHkRfeu2IxCW0KWr3UiTAkx8BvUC3xzh9MuFSFX8ulRNjHJN+tS69jRAIwuaYdKkMobUgEkFTjY3JJJ1T6VlnEGcv4jELViCnW35YSUwN0mFJsf6xV94l9qylamsM3G4KlCQQZBMECLVlasQkkhceZaiuwvuR8prNV6GBlsPLHRKY2uoDn6VpvCmDQUpS5pQAJ5eYSBvyqicP4NKluKBjoBFvlV3w/FacCtbYZLiQ2HFrC0AobCymYKZXBMwOtTVyDRPZtwQw7oUkJHmCiq07mFauYjlXXFMt4dsNtBJ1gSbEW9ORMmnOPxqEIWExpcSkpEgRrK5IBEgWFus8yahThVBsORCNpt68oqpfgDjK8tcWFKbDfl8oC+Z0A7aSALi5/pURmrBKxrQAUqVqEAAHTFgRcdD0qDzLPltPAsl/XrQRDqfAKRp1BbOm5Inn06VYMfiVYgrWYGqwFrAARJAvapk1WAKG/i3GXS42hMafNIBBvv8AHa9ccVi1Oqh5IlfMRBMxaNjFWt7LU+GSqPIfN0UIFlCLiSDHpVYZQVO6YjQrWDa6RAPLeTSsC4+zF9OJYdwjijB2lVkEa4AB3mRtV3ynGu4NZw7kuISBoWB1BhPM8gOlZn7NUpOLVJSnUlQFvdcmGyIFuvxrasqx6lFTS0qCmwmSTOqZvtzib9apLID1lZKQVDSYuJBj0nnXDFY5tsedaU/EgT8J3plnuehkaUwXCJ9Ejqbflzqg4zGlRJklR3UTJPzo5OVQwXGDkXJzixifv/7P1G1NX+KmSPv/AOyqQsye/wBKIME9/wBqxXyH9GviRtKdqKlJNqKu040CaFHNHQMKkmlUKABNNcRgW1qStaUqUj3Sd087HlTsVA8ZrWMMQ3qKlEJ0p3VIPlHxpMEZV7S88ShfhslsKJOotggnV1nc3P1NUOQFNpPm53P3lD4dau3FnC68O/gSs/4jypUL6UBK0RymwN/hVfzfAKRinFGfKoQU/eBJuJ5Resbosd5XhtD/AN0ak6VH+ISSdqmM8y5lQ1OpC1chbr8Kb4NcpUpXlTJVzmLbVF5rjji1lLajp6/w2t8b1GWwGeOz5TjkCFwN1EkJAjbnAt/Srxwfnn2lo4Z4gJBT4axzUZsZB5kAQBVEwOXhSVGCAq6QZgAHTq+IM+l6n8DnqcA6wp3xPDKF6g372okaLmORJqvdIBOfcMvMLKipSUqJi/lUB/p2M/nTLK+JSzqSsADpeDtdPra9HguP8Q7iFIW4XWFqMIcjyo1Sm6bg6QBzp7nvD7a7oIGoa0xMAKE6ASLkdL2pS/i6YLInF8QB5IDYUoGygmL2nmPhUelIBgIKTBClL/zFX9BEbfQU3w+VqWkrKSsotpTMKVAkEgAzBm3SpBGNwyUqDbZBB8wWSIHXc+lS9YAsHAuBPjoKUySoKMbwlRubchWoZ7noZGlF3CJ9Ej8R/oKz7hrMtLaH2wUrhSNJHkEqIBH3ibc4HxpTq1qUSdRKjJmZm9yYqJcnRUtmsYdticViSskkkzeSbk9TbekN4Yn0HfpT/CZbPvVLs4GB0/nXDPkUcyOlJvESBYysnf5dxUgct8u3f0qV8MDYVwfNckvlNv8Aia+L7LwVQJJgAXJ2HzqKc4iQDCEqcH4kwE/LUoT8retI4gc/y0n3TKiPVOkD/wDU/ECoDGukC3z+Fe7zc/SXVHmxhasl3s/cmYbQOQVKj8yFAT8BXB3PHFCPESn1QIJ9JUpUfSq2ccOp/Pr8aCcUmJv9Pj61z+eb9mnjJ7/iCv8Avr/3U5Zzp4JspC45qBk/EpVE+un5VVXMaBsCf2+NNzj1gWUU/COnrSXLJex+KzQ2OIkf9RJbH4jBR9UmR8wKeYvCB4IM2SpKwRcGJi87etVTLnlKbSpViZ3sd7Wm07xXT7Gj8Kfp6mt4/I+zJwOXFnDKVYlD4BSVCHFXgkABIAJgKgEACJNUH2k4NKFsIQEJWbrAWouaAAUlxBPkkTtznpV0xGF1XSnSBtfTJE3N+XKoRzJPtGJC13bQkXO5XBnzTJAIFuludD5Y5Y1FvBAM8OtLjxniElOoIaGpRn7ihqBSRvaajM0ShK/CZSUpBhYvcdJJJCtrCr/meCgBKEJBMkqgDcRtUVguHUtSYk/xeYna8lRvakuWNB1ZB4bLFJSAfeXaIulBMFUcogfWpbMMiecYJaShUx7xiyQQYEG9d28HJUtRgnyptsgkSCJ6jephnH6UiCIEDb5bVlPka0WoFJyzhPFLUJbQyB7y+ZTGwSUgH473p/neTqw5biVNjnH3iNJneOVTrnELf3nEiPUfr+VNMZnLKkx4iFfFQjYcianvJu2V0SITNuFFB6G3FAOp30QCqZjexgfGKjnMgxDLoU+2pSjcLaQXAi8SUpEKP8J3q3HMkOwUkEoOpMKBgxHI+tOv+Jnofr60eVofiEZHlKXFFaELQRAOsFIvzCDb6VYm8nSIO5+FN8Bmggev6n6VJJxQNeb8ifNeNfh1cUYVnYSGABYUS66zXFyvPbbeTqpLQ3dWBvao/H44AWua6ZktE+aSegqFfI5CBXo/H+OpZdnLyclYRoHEDP8Alq5CU/NWkp+umPmKq2dn/Dm++3XlH51oDjQUkpUAQRBB2iqLxDgVMrgnUhRBSZEiFJ8qh1HXnXsfI4bfdHDxzrBF4fLUmNRVJN40gb8rGKk05Qz+AH47/maPBNg36U+Sjvs1wSTbwbXjJFu5C0q4lH/ibbdDIpTOStpuZX01RAMdBFSJT32aGjv5fGpfbRXZCko77NL7/M+tFMDv9a5O4jSJPdzVxajj2Q05ZFPLEGe9/WmCsWlIhIAHyjnymuOKxk7mB+/rXHL8vdxayhqAhJ86z7ottb3lXmPrVKDmx4ijnisyE3ub9OQnrXN1h3wVvuDwmEJ1FxQ5W2QPMr5WvvVyyzIMKwuFELdSnVK48oNvKIgbfG29Zx7V+Pg7/wAuytQRP+JBjxBcQfSYPyrshwRX9jOXL9FUS485LzrxGqSlN4UkECQAryXHOrKwjxcOpTbRKhCDeCkqmFSTfaapTbzzqEkTCRyIkCdxfaYtVu4c4te+zuzpPhpIO8qBBN77iCBWvjxeDHv6GeJyKCE6QZSDcpPmiVfnVezdlCCUwnygaoABk2gfA1KP8TOOA+GgiQAom8QLaYiozFsrLJUsxqJMqM3n+dqOjjlv/B53WPsn/Zf9nK3gsJU6pENpWPKbpM8gLatzWuq4Xwj7YUyAjoUdf4kmx7vXmrD4ktrCkm4mPpFbZ7M85XiLIISAvW5vKotH0I+lW0rytkptaCznIXsL5iNTfNxMWk21CZH5j1rlg80sL/33rUHWwoEKAIIgg7EHkRzrNuKOGThVeI1JZJuObZJ2PMpvY8tjyrn5Pjr0bx5G9jxGYW3jr9KJeZCCCagsPjbXuP7V2fGoWPf0ri8MX6NuzQ5exKSTaT8qaYh0EWEfSmi0KBJ/OuDqzEVolQnk2lbgSkk7AEn5XNZpneOK1KWVSpVxf3UghSUj0B/Oa0nEtFTakjcpIHxIIFZrmGXqSYWlSVAQAR70R7p2V8prs+TdKjm4qvI8y/FSBBEKg/XpUq2e/rVUwGI8MhM2m2/lvJ+VWhtdga83kw7OpL7OpX38qSpy3fSuRfHUU0expuB9b9KFKTwT1ih6t2I9bVG4jEkzJtPyFzROOk7nrUdjsWLibC5N+tVGNbK2OMty9eLeDYOlO6lD7qASLD8RMRyrScFgUMtpbbTpSnYfzJPMnrzqF4PywMYfxFwFODWo3EIAlIM3sL/6jUTxDx4ttKi0x4iD5Uk6vPE6tOk3AFelxxXHHO2cvJJydLRy4w4wwSC4NKXXkDTzsQbpIkXF6xTNM2+0uBxQgITBEm9/j/EKdcQ5q9iSSW/CQCfINWr/ANr/AJ8qbZflS3ClJSb7ITJUo23G/wBKd+2T+Ehw0644vnBNugRKZ+U1d8zwngtpCwB4g2JO0x/Wl5HlgwTfiu3WTKEbXBETzi1QmZ50rxfEXKiiFkGfukEDfoKzbTv9HoiMS34SilY07KG90lIIio7F/fWTpBSADe8Tf4Gakn8cFS4fvHVFzE3AF/lUVj1l1swCPiCNr1MY/wArOmfyJS41x+kQaXIMxI2i/StB4L4hfw9mNWknVoI8ihMSo+9HKqKMGdIIglSZAvqB9BzqX4cz4suoQ4jWhK50kkR6SL10Szo5Fg9G5JmKn2EOKGkqmQJ5EjmfSnTrYUCCJBEEHYg8qqXDmcKxq2yoNoaSCpLaVnWVJMBSk7iL2mDNW899zVp2hlLzbgSPNhlR/wDWonT/AKVXI+B+tVbFYZxonWhaI5qB0/JXun61rZ77mmuIbBBBAIO4ImflN6ynwxlk0jyNGVDHGOR+dcn8WY5D51o7uVtf9pv/AGCmmJy9of8ATR/tFR4P0ryr6LckWrk/hUrGlaQodCJ/b412G1DTXUcpmfEmUjD4gJR7pGtIv5QTGne9wd66MYy1j8asPF/Dq3il1rzKSNJRa4kmU+ok25/EQaUWykkEFJFiCIIudwa83mg1LWDtg1KOyT1WnvnXBzGATEk/D0PrTbDYZx1QQ2lSzGwEgfEzA5b1MYHgjEOHzgNJHM6ST1hKT/MipUJS0hvrHbIrFYubbXMbybdKmOHeEnHlJcdSpDQ82kiFOGTYg7J2J67Vbco4VYYgpTqXc61QTJ308k/KpbTXTD46WZGMubFROL+HC0lKhZQII9DblWKcfZzof0NlAQgaTpIUAEjSIM3UYuN5rUuMuJ0YLDLWVhLhSQ0ICiXCDp8m5GqJO1ecQ4t50F6YUpSyNpUTqNuk/wA62mrMYj/DoW6mR5EfiV94QOpt/erjw9iG2Ep0NggXK1czAtJmOs1XWWi5pSlMCwSkR0Fyf16Vc18AulpEOAk7pEACyeeqFVjXbRpois24h1FRnUqd/uja8zEbVUH8SXFD8E7ndSpEbnb051bnuDmxq8VyNIgAGEnY3M6TVMxOJClq0AFCLAwIGxJI+9BBqkiQsWoWRysSRyi4FjzpD78JASJJTsTBjTzk01ZxoGqRO2nYkm956A8uU0SElSgTdRIO9kp3veLibVSjWwskMQ14bDahElsK2FptvNcMwxSUEeUEzPT0medPeJ8eCjSgJCNUJgAeQXEelQOYYgLII6X9LmiCvI26Nq9lXELHgJbWtIdE+8gI0jUTHiE+eZFXNrPkukBpKlGYunSmAbnVt+tZT7J8tw2J1IeUrxk3SkGPIDcmxG5TzrZsPhktpCUAADlb62rSNiAe+5rg8O7frTlfe1N3O9qoBk58P5frTLFDvs0+d72plidv2poC1JowKJJowe+xQZCqOi77tRg99ikAKEd9ijmhPfYpAGKBoE99iqzmPHTOFS4MSoBxu+kT5/8AwkfK9DdDI/j/AIa8ZQfKUrS0w63pMakqXBS6CoQNGmevSsZTpW+SCCGwEg2uoghU26irbxv7XFYlotYRC20kf4iyRJSZBCSk7EG8jlVMyR/yWCjeTJ3Mmazl9lxLJlKktwom5Hp0EipzM/aE22yltsyvQIA3ULe6dhtz6VTnEuLjSLEXVySAkGP0/OloyVbqT9nbcLaD5lp/zHV2Bv7pEaTsOfpWSLZH5txA66NLzhSiJDaT67HdPWohWMmUgBCN4HvGOUjrer+xwApAP2l5vDsKEf4RUNa5ETrQZsDt+GmycUyyo+Hh2hFwpOrVINlXVE89qvskTRXMDwxiHUpWlrQzv4p0yAPeMgz15cqU62holppQWtZMr5QBPQHaak854tecb0LcVpUbIB94zY/Kq89mYQNKRJi8zuQZ+dCuQaOWcPJ8qAZ0DeR02qNNO8Hh5OpXujeZjbb8xU7wdk5xWYNIbSooSqVlEnSjbWfmQPnWqxgnZcmct+xt4DGtkJlfhPaLLdCnFG52PlTFzWvMPa0pULakhX1ANU7EYQjAsYdXkcUsgBUg3UsA7eo+tXDDNFKEJO6UgHfcACiJQpVcHe+4ruT3em7p7vVAM3e70yxQt3+lPXCfX86Z4pVv3poC0J2oxRCjTQZCwKVHd6RSqQAqNzRh+5ZWLjZU2i8pgGSdr11xGcNIdS0pYC1TAtyHO9R+cZC446HW8QpkpF4QFDY/iMczUsY2D+LfUiWkt+GdYKtYBMRG3r+VV/OnsA0nxMc6l5aiZQk/evBF0k2EVFcU8Yv4XUEY4uESmzTfvDcWm3rWR5lj1vLKlqKvWI59BaoWSqosHFvFreKDbDDQZYQq28mVTJknqedJ4bYtCrQdzO14+tQ+DydWpCiDEiQQdtX6VaMuwnhiEoJkg3mJmdzSm1oaRK4hlSkoQ2g6VRJMwAkJVuOu1TuExT8FGHSptsWTpSTEaeoMiOdFl7aUJCnFMKJSDd0JKfKCITN6j814wKWy20kDVusfeVCZjkBbl1qEvZdjh7L9JLj7+parrUm6UiU3vAm0RFVvNeIWzpTgwVq/6jixEnVYQkqAtA5bUvD5NisWQhWtKOpQRNxbcSPWeVWvLfZ822NTkBIuqfLEHcqnaKG0/QjLHMkxCiXFFInqSJmfdEXtSV5MlA8yrkTzmQCVACb1fuLM6wTKFttjx3PLoCD5U2MnxEkzFjHpFZpjHyZKjKj02QINrHci0RWivROAsVmGoaUjSgbb7cudbN7EcvR9mcd0+cr06r+6UpMb9RWINMFSglIudvofWtl9kOchhC8M6hSCVagopITslO5tV4QlbNJTlg8YuqOoxCARZCeYF73vJvTpVKNINUCEEdxXB3u1dl03c72oKGrg77NMsVt/anbo7gUyxQt+1NAWpIoxRI2oCgzFgUdChSEUzjLK0YpKXG3A260TEwlRAIncgna1ZdxHxVj1f4anCUtkwQNBIIi4F1bC5rWOMMXhEIU47coIB0kAq1SN9J1RHLaawjP878d5akHSgEhHUpvpmwm0cqzayWhi8pThuZUZ36xUrw/kPiq/8Tcxbl8lb0xwDQM9flKfUGPlarjlCkNEJEJESduottUzlWENL2S7mXYdIKUbmLqG0fHelMMDUkeUi1oAn51B5rm6Qi4gTE2Krk7QJFMcDnyVrB1QqACdvRPKs+v2NGmK4eb0BTaG5IvrSlX3QQAT0veqqMYhla/FwyVrkp5BAA0kEJ0kTM7Vw/8AlqkAJJUYAFlW2AJ6ctqGI4lbKQNBWrckxJVpTMSLJttRWRnPFcUYtTakJKEAgiQlKSLg2Mgj41CYouhKi7inVp0kaUrVck8wFGR6RVgwmPbW4FOtNEHduEwBIuOQPKkcQ47B6Up8NLB1A6gEklIJBHlSTel2aeAKGxgDuJFj5zaxm2kwR8a5FtJBQItdSzEzBJ9TJHXnUpnWda0BDYUJt5lA+ILgG3QbTtNQ2IZ8NuDdS46QIn09a1jbyxf8EYFwJeSZgBW8Tb4V6iy5vDPNIdbbQULEpOhIkfCK8zcN4Vl3EoRiVltpUgqTuDpOn7p+9pG3Or5nnDma5cgFvEuuYdtMnQtQShMxp0kg9NhzrUlG30hXe1RXCmMS7hGloWtwEHzLVqWfMRcwOh+UVKq77imM5rPdqbO97U5PfcU2ePfYoGNHe9qZYnb9qerPfYpliz32KEBaUm1BDgOxB+BmuWJaKm1pBupJHPmCKpeCyZzCMoaexKMKgbKYKtbjkQdetJGw5RtQ3RCVl91U2zBagg6UqUTbykBQnmCbWquZZn60LbQp1D7K3PBQ4CrxdZ8wLsgJiAfd9KsuPKvCXonVpOmN5i0etJOwqjFeLXPFcWkFRQ2DAUQSkkHXNokkcul6zhSRMjb87AxyrcMTwt/y2LQYDiUhzVJtIcWobetYo8yUK0k8ptPMH0rONplMf5Q4lPnXEGRHUx8Ks7bKUpKlkFSuXS49KruRsDUkqBJ5D0ix2qyZvhFq8wlQJ5ck29OtZzeSlor2OxJWsqnaw/hn7qbWJ36WqLXhNUAAyCOkifxW+kVYMTg1JBKJ1HyzfyFX3BbnE1I5dlnhtghErHSeZudqFIKK1h8rxCANC4BvY2NgelPncI/ZanFJKeaTAFh1Hqa64jMXkbsqB5KWCAYA6d3qu4vMHXVQomYjSN7D4VVNi0TeX5Tq1rKrblajz8trJ/pTbDYBTyioe6LJUNt99pmZpliFrVCQVDVaFWJO8kRtVixMtMoaSNUAlIMhY8xOpQAsATy9Kl2h4IZ1lLIKolW08zJPpUO6+pZEmenSTO1S68vW4ZcVYGwExzncen86RkqQvGNAiwWBF/umB/KtIuiWSfD3DP2oDwyEvtn3FTKymJAhJvEm5G1b3keeDEApUCh1BhaDuk2n+YqicX8NvYLFHHYYmFKJXYwCokGfKYHmt61YVYhS3cBiR5FYg+E4kCxRC1wZ9QPWmm7GPuE8oThlYhttRKA4NIOyQUyQmALSSfnU+queFwCGp0JjUZO5k/OupHd60WBHJXe/6U3d73/SnKx3em7g7vQMZud7/pTLFbfvT10d3pnihb96aAsWJWQ2ojcJJHxANZ4zkq30oWplp0uGdT7jjalLIvoDZgpjn8elaPpkR1HSqdmWdIwiVKbQVuAlKlLlKNVvd3SD6CKiaJiQ3CHD+jM3EvM6NCS42AVlIIUkBSSq6hvvPOtPisHzfirEl1OJ1jxGxCdMbAkiQBBF+c1qHBPHLWPa5IeT77Z3+KdtQ2JIFiYpcegkgvaTjVs4FxTRhRKUmBulWoEc99vnXnB8kqMiJ5XtY16P9pOWKfwDiUCSghwiY8rYKjf+lYe/w6XMD9rQpJKFlLrdtaEyEoMTJkk3ge7T9gtHTJWwpTN9hf08laQ1lhXhyW1BMtlJI8x1agYAPOIrKsFq0JVHumRy1CBYn+tangM5ToRiGklGr/MaIJ6E6ZvyAsK52slrRWMXg1JSC1qX4QIUdJhMq1alRMR60xb1LMuEqtaAQkzylMXq+5zjGmsO4lCQJGkxedQJn+KKpWZORoAAAIt5Y6SYqdMohMyXobUdO0blVpgUxyxaPCeOn/LQkzedSlBJo80xMtqEWkCeZI94R6daZ5ZidDb/AJdWpCR/7A1rFYJexGRta8Q0k7FUc9oqyZ5iC0pa1CSfKi33OYPTzDe9Vzh0ximrT5v6GpXiRBcxZTyG/IRbb61Uv7f4StCV5a6WS8UuaIMLKCE/elM7Emn3suy5t7MmUuCRClRcXShShceoFWPMczR/8fU0mSpt1IXaw8RbhTc726VSeB81Vhsa06n7sgmPuqBB/ImnHX4DPQ3GLAXhVt7qWUhIA8xIUCYAuYF/lUhl2WJaabbsrwxAUR8bjpvS8JiG3kocRpUN0mASJH/qYNdPtaSsoFyBJtYXiJ6+lWt2IWRSFDuKWaQrvaqBCSnuKbPCOX5U4Pe1Nnj3akUNHB6flTPFC1O3O9qaYo2/amgLMnaqbxvkYUA6TDY98AWBuNRTPnkwPTerkNqjc2wRdLaYlEnWDEEaTEjmJilJWiEZB/wZWYPBtKUYdlAmZTIRPvLWCnXc7G9L4Ydw+U5m54zwU2G1JC0jVJUUECEk+t/SpfP8lcwLKwCnS8stSRPkI1Sn8N01nGNwsrWEQQk2JjUTYwTWKfXBbyejMp4hw2MbBacStK5GkwFECQqUKvHyqk8aZJhcLh328OD4+KIOhN50q1+6keUXMT0rKMBj3cK6lxpWlaCDYxImSkxuDsRV3Z9qLi2/FGFbOMmA+AnSEdIJ1bSN+dW2miUVHAM+C4EPhQlIsREW/tU0zmimnQoXH4TGkiRtyR8KiX8wfxWJU5iLrVeFXCUmSEoudIBJt0p0tlKpQTpCR5iCJ3FwY3rGSyaLRMYjHoPvXCrHYC5FwOVVbM8xiyVSdhN4Gx+FMsW2sKhK1KPIargSLztvXN3KnrFTYSJFxpgzzMEzVKK2xNjXEYjUAIsB6XMXJ+NSvDeTuPlQbTqKgRECISnVcmwpAwMJCQReNRPOL9K2P2Y5M2nCuOtua1LBbKUyEo0gHRBSPMCeUiqu8IVVlmI5CIxLXK/p0NX/ANoHD5RiisI0hQC0xEFIABFha/KqRmGHcwuKVrTpWhR8pI6ReK3jhTibBY9ltnX4iwCstu3WnSoiSQAk7iIOxFNrtlCToyTOWnEYF0ISPCUtsuElOoLBX4YHxk8jTf2Z4ZLuN8JSQvW2uAYjUGlxuN5iPWtZ494OQcFiPARdZQspEQPCSoA7etYcw89gcShba9LiIOoEiQoSUmwMEWNEVS6sG7yarkuTYpp5OHW/9nG6UyfNb8SDpBgc+ladhcKltMJ+JJiVHqoxc+tZfk3tLYx4QzjUhDhXKVp91MQRY6jJIKduYrVppxVaBsImuZNLUaQqtARzUabuq7tThVNne7n9KQxo4qmmKVanTne/6U1xO3f6U0BZ0m1FNGnagKDMY51kreKbLbgtyI3SeqfWsxzX2fFDjnmWPExCGmVKIhSVouowOShWv0Cnu9RKKY0zzZmOULYxfhugjTsD8jPz3rTG8uT9i1YNkvqfbQlYHuIW2BqUbg6pUTuRIrRiyDuB9Kj8Lw3h23fFQ3pXJMyrdW9iqOfSl0KUirYHg4t4VoIbUMU4BLp3YOkagSNhAI2N1Vl/EOXON49WEY1ElZQmPfWN/hyr0cKgc+4QbxLrbwUWn2jKXEiSN7aSdPOdqHFCUjEcpytTWYpYdC0eI4lCo95KlFFj8r1fuJfZUotKXhn3VLEK8JUaVBNyE6UzqPK8Saued8KIxBaXqKHWiClxIk2vsTpN4NxyqabRAAJmALkb+tCiDkeasXwRmSyP+TeEeh/OtO9kfD2Mwzbv2gKbbV7jSpkLtqXEbEQN/u1pMUIqkqFZgHtcyB1jEKeUJQ8sqSoTAJHukkbwCaqPDuapw+LYeXJS04FqA96EqmBNeqXWEq95IV8RP865/wDDWv8AtN/7BSoGwYd3WhKhspII+BE1nHG/slOJe8XDaElYOsLKgAoDylMAzJJJn5Vp2mgadCMLwPsSxqFoUpxjyqBMKXsCCfuVtxHd66kUSqEh2cT3vSFju9dSK5qHfZqho4nvem73e9OVDvs02d7t/ekUNF9701xRt+9O1juP700xW3f600BZU7UYoJ2oqCBVKFJo6BCqBop7tRk0AKTR0QNCaQg6FFq7tQmgA6I0J7tQJ7tQMMUKKaOgAzSYo5oTQAVJNKmkqoAQquau9q6GkE0ykcXO9qauju1PFd7U1ePdqRQycHdqa4kW/ana+7imuKNv2poCzoQY2NFoPQ0KFKyEL0noaASehoUKLAPSeh7+VFpPrR0KLELCT0NAJPQ0KFIAFJ6GgEnoaFCgAaD60Wk9D38qOhQAWk+tK0n1oUKABpPrQ0n17+VChQAQSfWiKT0NHQoA5lB6GkKbPQ/nQoU7KRzLSuh/P9KbvMK6K+h/ShQpMoarw6/wq+h/SmmJwi491X0P6UKFCYH/2Q=="/>
          <p:cNvSpPr>
            <a:spLocks noChangeAspect="1" noChangeArrowheads="1"/>
          </p:cNvSpPr>
          <p:nvPr/>
        </p:nvSpPr>
        <p:spPr bwMode="auto">
          <a:xfrm>
            <a:off x="368300" y="-909638"/>
            <a:ext cx="1819275" cy="251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9224" name="Picture 8" descr="http://www.stitchinstuff.co.nz/images/HairyMB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2862"/>
            <a:ext cx="3960440" cy="5025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227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5589240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latin typeface="Century Gothic" pitchFamily="34" charset="0"/>
              </a:rPr>
              <a:t>Except Muffin </a:t>
            </a:r>
            <a:r>
              <a:rPr lang="en-NZ" sz="2800" dirty="0" err="1" smtClean="0">
                <a:latin typeface="Century Gothic" pitchFamily="34" charset="0"/>
              </a:rPr>
              <a:t>McLay</a:t>
            </a:r>
            <a:r>
              <a:rPr lang="en-NZ" sz="2800" dirty="0" smtClean="0">
                <a:latin typeface="Century Gothic" pitchFamily="34" charset="0"/>
              </a:rPr>
              <a:t>.</a:t>
            </a:r>
            <a:endParaRPr lang="en-NZ" sz="2800" dirty="0">
              <a:latin typeface="Century Gothic" pitchFamily="34" charset="0"/>
            </a:endParaRPr>
          </a:p>
        </p:txBody>
      </p:sp>
      <p:pic>
        <p:nvPicPr>
          <p:cNvPr id="10242" name="Picture 2" descr="http://t3.gstatic.com/images?q=tbn:ANd9GcQmmzSSSR7xUQXC9-GJYJA_ywuKlQ-yHZez-Bm1r-Wv5rButYy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8" y="9663"/>
            <a:ext cx="5925623" cy="5023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722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2385" y="3726243"/>
            <a:ext cx="3240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000" dirty="0" smtClean="0">
                <a:latin typeface="Century Gothic" pitchFamily="34" charset="0"/>
              </a:rPr>
              <a:t>They came to a yard </a:t>
            </a:r>
          </a:p>
          <a:p>
            <a:pPr algn="ctr"/>
            <a:r>
              <a:rPr lang="en-NZ" sz="2000" dirty="0" smtClean="0">
                <a:latin typeface="Century Gothic" pitchFamily="34" charset="0"/>
              </a:rPr>
              <a:t>Full of dinghies and yachts. </a:t>
            </a:r>
          </a:p>
          <a:p>
            <a:pPr algn="ctr"/>
            <a:r>
              <a:rPr lang="en-NZ" sz="2000" dirty="0" smtClean="0">
                <a:latin typeface="Century Gothic" pitchFamily="34" charset="0"/>
              </a:rPr>
              <a:t>Round they all went -</a:t>
            </a:r>
            <a:endParaRPr lang="en-NZ" sz="2000" dirty="0">
              <a:latin typeface="Century Gothic" pitchFamily="34" charset="0"/>
            </a:endParaRPr>
          </a:p>
        </p:txBody>
      </p:sp>
      <p:pic>
        <p:nvPicPr>
          <p:cNvPr id="12292" name="Picture 4" descr="http://t1.gstatic.com/images?q=tbn:ANd9GcT74Q_CUh9XZOdjN700rD_nRaMuC76Q_7Ud6EQx_ooj6aUWdGv0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3494"/>
            <a:ext cx="4680520" cy="3537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498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5343159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Century Gothic" pitchFamily="34" charset="0"/>
              </a:rPr>
              <a:t>Except </a:t>
            </a:r>
            <a:r>
              <a:rPr lang="en-NZ" sz="2400" dirty="0" err="1" smtClean="0">
                <a:latin typeface="Century Gothic" pitchFamily="34" charset="0"/>
              </a:rPr>
              <a:t>Bottomley</a:t>
            </a:r>
            <a:r>
              <a:rPr lang="en-NZ" sz="2400" dirty="0" smtClean="0">
                <a:latin typeface="Century Gothic" pitchFamily="34" charset="0"/>
              </a:rPr>
              <a:t> Potts.</a:t>
            </a:r>
            <a:endParaRPr lang="en-NZ" sz="2400" dirty="0">
              <a:latin typeface="Century Gothic" pitchFamily="34" charset="0"/>
            </a:endParaRPr>
          </a:p>
        </p:txBody>
      </p:sp>
      <p:pic>
        <p:nvPicPr>
          <p:cNvPr id="11266" name="Picture 2" descr="http://t0.gstatic.com/images?q=tbn:ANd9GcROOlwZrF6BlHtr616Xx25gM7tutgeZ1OWzpVHD16W7Mk8Dx_dPj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567" y="476672"/>
            <a:ext cx="6408712" cy="432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7345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5157192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Century Gothic" pitchFamily="34" charset="0"/>
              </a:rPr>
              <a:t>They came to a building site, </a:t>
            </a:r>
          </a:p>
          <a:p>
            <a:r>
              <a:rPr lang="en-NZ" sz="2400" dirty="0" smtClean="0">
                <a:latin typeface="Century Gothic" pitchFamily="34" charset="0"/>
              </a:rPr>
              <a:t>Cluttered and stony. </a:t>
            </a:r>
          </a:p>
          <a:p>
            <a:r>
              <a:rPr lang="en-NZ" sz="2400" dirty="0" smtClean="0">
                <a:latin typeface="Century Gothic" pitchFamily="34" charset="0"/>
              </a:rPr>
              <a:t>Over they went -</a:t>
            </a:r>
            <a:endParaRPr lang="en-NZ" sz="2400" dirty="0">
              <a:latin typeface="Century Gothic" pitchFamily="34" charset="0"/>
            </a:endParaRPr>
          </a:p>
        </p:txBody>
      </p:sp>
      <p:pic>
        <p:nvPicPr>
          <p:cNvPr id="14338" name="Picture 2" descr="http://t1.gstatic.com/images?q=tbn:ANd9GcTNg4sVLZvqSeZFQixeSYDUFbN9h9QytgnYIOk7m-0RT1O8-XY2O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4662"/>
            <a:ext cx="6371964" cy="433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1061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58908" y="341988"/>
            <a:ext cx="3177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 smtClean="0">
                <a:latin typeface="Century Gothic" pitchFamily="34" charset="0"/>
              </a:rPr>
              <a:t>Except </a:t>
            </a:r>
            <a:r>
              <a:rPr lang="en-NZ" sz="2000" dirty="0" err="1" smtClean="0">
                <a:latin typeface="Century Gothic" pitchFamily="34" charset="0"/>
              </a:rPr>
              <a:t>Bitzer</a:t>
            </a:r>
            <a:r>
              <a:rPr lang="en-NZ" sz="2000" dirty="0" smtClean="0">
                <a:latin typeface="Century Gothic" pitchFamily="34" charset="0"/>
              </a:rPr>
              <a:t> Maloney</a:t>
            </a:r>
            <a:r>
              <a:rPr lang="en-NZ" dirty="0" smtClean="0"/>
              <a:t>.</a:t>
            </a:r>
            <a:endParaRPr lang="en-NZ" dirty="0"/>
          </a:p>
        </p:txBody>
      </p:sp>
      <p:pic>
        <p:nvPicPr>
          <p:cNvPr id="13314" name="Picture 2" descr="http://t1.gstatic.com/images?q=tbn:ANd9GcTVPUYqHbNBfeIyFWlc1M9oMs02Gj6Pwgy_kbUFKk26rQ3pTTSy9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08" y="445314"/>
            <a:ext cx="5400600" cy="4050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282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16016" y="5057822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Century Gothic" pitchFamily="34" charset="0"/>
              </a:rPr>
              <a:t>They came to a wall </a:t>
            </a:r>
          </a:p>
          <a:p>
            <a:r>
              <a:rPr lang="en-NZ" sz="2400" dirty="0" smtClean="0">
                <a:latin typeface="Century Gothic" pitchFamily="34" charset="0"/>
              </a:rPr>
              <a:t>By the house of Miss Plum. </a:t>
            </a:r>
          </a:p>
          <a:p>
            <a:r>
              <a:rPr lang="en-NZ" sz="2400" dirty="0" smtClean="0">
                <a:latin typeface="Century Gothic" pitchFamily="34" charset="0"/>
              </a:rPr>
              <a:t>One of them jumped </a:t>
            </a:r>
            <a:r>
              <a:rPr lang="en-NZ" dirty="0" smtClean="0"/>
              <a:t>-</a:t>
            </a:r>
            <a:endParaRPr lang="en-NZ" dirty="0"/>
          </a:p>
        </p:txBody>
      </p:sp>
      <p:sp>
        <p:nvSpPr>
          <p:cNvPr id="2" name="AutoShape 2" descr="data:image/jpeg;base64,/9j/4AAQSkZJRgABAQAAAQABAAD/2wCEAAkGBhMSEBESExQTFRUSFxoYFRYVGRcVEhUWGBUVGhgaFhgXHSgeGBojGRUYHy8iIycpLC0tFR4yQTEqNTI3LykBCQoKDgwOGg8PGCklHxwsKSkpLCwsKSkpKSkpKSwpKSkpLCkpKSwpLCkpKSkpLCkpLCwsLCwsLCwsKSksLCwpLP/AABEIAM4A9QMBIgACEQEDEQH/xAAbAAEAAwEBAQEAAAAAAAAAAAAABAUGAwIBB//EADoQAAICAQMDAwIEBAUCBwEAAAECAxEABBIhBSIxBhNBMlEUI2FxQlKBkQczQ1OhcoI0YpKxwdHhFf/EABcBAQEBAQAAAAAAAAAAAAAAAAABAgP/xAAcEQEBAQACAwEAAAAAAAAAAAAAAREhQQISMXH/2gAMAwEAAhEDEQA/AP3HGMYDGMYDGMYDGMYDGMYDGMYDGMYDGMYDGMYDGMYDGMYDGMYDGMYDGMYDGMYDGMYDGMYDGMYDGMYDGMYDGMYDGMYDGfNwzi2sX3BHdsV3UBdLdWT8WeB96P2wO+MYwGMYwGMYvAYzwkoJNHxnq8D7jF4wGMYwGMYwGMYwGMYwGMYwGMYwGMYwGMYwGMYwPJcZXdT6zHEdjsFJFgbkD191Uncf7ZR+qepOm9AxdyC+1CEEOnHDO2407kgqNwIs8KaO7HabSGCQfiN2mL1RABKrXDSrt2zoONzh9wJoqOMlWRvItbHPYglkSZRYEnui/NB0fhlNEGuQLog530moD6iGVQa1EHI47QjKy8ef9Zgf+nMe/UmLqgQfi45go29wZVO7cLIv6dvnkMLPzmy6B0Z4wrym3EaxqoNrGgokA/xMzAFm+aA+MQsXeMYyoYxjA8TTqilmIVV5JJoAfqT4ym6h6ki9tvbYu1HbsVn5+L2gmv1r++dfUPWNPp0DTckG40A3OzKP4V+aHyeB5JGZXUetNVtZhAYIyexmiaQNfgm2QC/0Bu/OFk1Z9A1Pv6ZRDOiOSxfgNKQO1SA3jsCHdtPxlZ1zRSwq0nvafUhO725V2T0KJEcsRsNyKscZl5oHovC8Ut900QRlC837uzduBG7l4wCAfDCxmq6X0yHVR+5JBpyQK375TtPwNrRp8knapqzklazFt6X9SLIq25McilomkI9xSle7HIfkr9Qb5Wz8WZHpj1E2rbUSChCjBIuDuahbM372KHwCPnMvpP8ADx3Vl3tCDYJW2DKWa+CQ1bHK0a8fINCeuibTdOmj0UyzOHZndSpkCkndt2bu8Bdo/Y/Pis2NhouopKZAjbvafY1eA4AJF+DW4XXg2MlZnfSunGl0MIkIQkF23cEFyWo/JIHH34OX0eoVqo+fANg/2POEdMYxgMYxgMYxgMYxgMYxgMYxgMZzlnVRbEAD78eASf8AgE/0wsoIB/S/1HF84HTPhOROl6lpIxI1U5JSv5L7bPya5P75LJwMbpuktOvvrRMzq8jHuZ0E6skag8LtjVQfuVIr5yR670t6XuAemXYPDhywXg+DYYjx/wDnrrXrCDRh1VN7K1uEpURnaxvc8b2u9otj9q5zF9W9ZT66PZ7RCllICRSuVYHi5Awu/H0Edx85K1JWv9C9HbYdZN3S6gWCa7YzyKFcFrs/uM12YP0z65WOOKDVK0JVQgkcFY+3hdxPC2K5vz8Di91HIGAINg+COQR+n3xEr1jGMqGVPU/UUMQZd43gfSFaQ/HkL48jyR5FkZZyqSCAaP3q/wDg5WTRxJvVUDO3LDirIPLseFuzz5NmgcDBt6qjs6iUszSDke2CoAsqgIlF7W8KCfliCxBWE3q/U6olFcLHfix77Lx/lq1K7HzTEn9Lyw9e9Xkc+wzqIo2UzCMMwDE2qs54YgUSoH2NEXUvofp3STMzCIxgVcZcMU7TwQBUUlUSFaxf24OLW9k+vr+lg0IljnmdnIKMwUMxaqWtq7b8k1YHm/GWB1hEntxMhdCFmlqkjO2/Z068gEAbiTe0AnuJoQNd1YaeF4otT7m26dqVoY6IJUj6hxW8DzYW2NCn0msjPts6OIlDBY+PxGokbbYI8u8hYWBYG0WTty/ifWg12tSUK00rx6aRqgiXc0+qsA7igUvtN2B5og9oyXCY1k07CGeCmKAvtHayNS0rsVG4IaYAZJ6FoOW1ep2mdhXbRSCPmooiP+T8m8gaz1NvkQGB/YZxEZmO0B5AVACk8iztJqgTXnjNEdpepE6iQbXefkRxoAy6eLcVDtZ2q78uSeaKij86HpaDaTyWvu3Ahr883z8/t9qGQOl9NXvltgrszhQSASfLNVFjxQHIAA+csulxVGD3d3dTncVvnb/TxWEqXjGMIYxjAYxjAYxjAYxjAYxnw4FL16IM8SnxIssQJPaHkjG2/wD0sB+/65A6Z1RvaWYg2ski6qNQGeMlqBIXltoRB4sqS3OStZ0NpnYzJDIDwAxktR8FPIjPzYF385kurdFfTzmWGQiTgtFISHlVOPy50IJJU8qSCaUn4JC10PqoaRBG4aSJWqOROQEPKi2pHAugwazXixZi9X/xJLq8emikB5X3ZARGPgsKtuL/AHH2yyQR9k2ya/cQETxh+2RwlRsARYZgbsnjzkXWdIg99wIwqre4US1gISYyGBHEitR/23A8ipdamdvzpVZW4b3GFuXZlEcV0WO5rC2Tyx7jwKOXmk9KarUUzgiM33ysyRADncqNUhHii1WboVzmlh0XTtPIso5k+pWk3SKCVNAAHYjCjV81fPyPHV/WLSKxUnTxowDSurF2LchYoxzuIo7q+e0WbE/Wrb0hr6K08SjdqZEDDgflwq1+SkQVnYc0L+5+Dk/oEQ0JVI9RG8RPdHKTBIFs20YelNefA3A+eAcyes9UyEMIr06WQzxkHVTmzzJKzFlFg/x/91Z40HStQ5PthtzgFVDuZGUkjdf8p/mKhT8Mfmfh62zl+zaXWpIodGV1PhlIZf7g1nfPy3pGlaB3Dah01D03tw7dVLxwPdWNd33B5o0P0GbF/VSKwLrJGoUl/cQqfAKleSSOCK/XNaxZi/kBo1V1xfi/1zF+puriFV0qMPdlBM0lAJ3KPcZgwIJog88KpBNgUdRpesRSAbXXcQCVDKzLfwdpNc8f0ytm0yfi5ZSFIigr7kmViWLX+kSqP3YZUfnvVvTgi1EemjcE8GQ7L2u25goaQnaNqO12CCFJvmu/TfS2snjUxz0jLuEbP7KlSzbSyQhr3VuN15rwBnXr3p59PqR7TsA6AClaVdxtHBDWRw9jz5IAPjPXT550ikEmqmQr2LGkQRye4qC23eOCT4Uc1d2Bjt0jh1f02dKivqpoxtsxhd0jltoBMcbbVB4+uRm4HOWHp6FbVyJETZtkdm92dCT4Ztq/h0ZRW5F2kXbA0chdG6Hvdp54X9pDbtNe+XZf1bnCIikDg2OPqbyLiD1cJ9SRFDUcS8SPFKWWyP8AaQlAeQASB2sfis1xDatusRI2jkjhZVtCE2lAvilC0QPPH9/3yq0XU1jlhRmb2xp0rRrH7k0coIbfIETtUVYZmUc/Gedb1mMhmMk0x4Ht6WCWHcTxzKRYu/5v0AJIuk6h1gophiVIO65JCF/KP2AS7lN0AWaU3dJjB+jaL1DEwpj7TA1slaIP4u6Vz8C/6ZaIQRY8H7fOfkHTNG1hkXfMzERlgDNuBFsW+lAtdwWtvywY+02o0Muuk1KRxn249O5WV3k90SqXJG4EWHKVxxW4EbRxiM2Y3OM+AZ9ysmMYwGMYwGMYwGMYwGcNazBDsALcAX4FkCz+gu/6Z3z4TgUcvpDTOCZIldj5cja5P33JRGYn1AUhLww6j3oZBtKtL7r6aW9qEOzFgpJ2m/Ab+95659YKqvpIdzSv2MyclLq1WvMhBoD43WfscpovROtH5nt7EYkFLVpNpsHchU0CDR4J5+k5i+XPDfj491rOg9XWfTtp3YiVQSrDktsIp1U8kqQpINkEf1yx1EckpSRQ0cg8rQdQ4BG5G+kgrakErYr6SMyHTfTcxdV3ttWgY9RGS4A8MHR1bcBYDLzQ2kkeO8/p/WzqsyrGeeEd7XbZ49iWPYpPBPeTY5Lc5rVsmrLVenNRKwZ0ZqLWJHT2gLsFYo73tfw5/rdZH0fRB7jCaZJZFW4llZokXz2JEfpAYLyOaK+azxo/UGpidIpl9l2oKxRvaJ+NyBiqg8i0Irjn4yZ1qUahR2mOQb1dOGUyHbRUEENe0MGHJHbRZgBE5Vf/APLhiYO0sb6iQlrAWVNLGp7isSll9zu2jdagsTzR3Tnl7HRR+G06n82aSQB5WI5aST6mY+CFa2LVuUAg5vVdSmWNQzIU7WUtEyFgCGUBihR1uvj7gi/EPW9SRz7kwkkKV7SbmWMGrLMXVQxPIBRRVc885lr1T9X6gKoY9GTBExG99o/EzE8KFAHYSPpSgQOTt4vOspfuZ6BJ2ruPvPQ5LObIA5s+Bu2gbjx4k1rSbpHqMcgIlbVBoc39TkcUeTtXdS/Ve+jugHUyMCKji27ioB9w3awKb7hQcsfknnwMNZkW3Q+niKNXfhB3oCNwAq2KAm3W+dzsE5ra55yPrfW0qsdhKk9oYlGYjdyWACqi3dUgJtuQ3GSPVvWUBJK76tiFY0+0bUPyFj3E+CLo35NZ3o2gOpkXeUqR6SluNnrvdlPmGNARRoHx9ybqSTNrUaHWP1CLaof3oyHLBzGrKt0FMlvZBIsggFgT8jLm5tO7MVWNXW2YXIFKFge8lacqVsgN/l/PxD6ZtkBj0zlYAe+Q/wCdq2PBbdXC0CL4FEcADnV6HTxuqShb4GxpOW4sB6PCkjmwASDl4Yr896rr5JiAJHRC3EkhZog9ggJuNb1KcGlFjgj+OR07o2pWMpHMscakl5WVVA4Ass4J3UfN+FAAAzVa7QRs7E0xcAMER5C47aLAnZdAiyPFc8ZV9RIWhIGYxLuWHcpkq1Ub2Wo4VsqNsY3GxyQSMtxJd4ck9LCf/N1WunarUMwhBUN5CgcAn5bz+vxI03oZIWUIyxkghSaeWjuJRCQEQUebVrA8fOXPpXUxyJI6sWkLVKWoEUO1QBwIwD20TYJNk3krX6SRnXwUvkEDaAKNtdlm87aoC7NkC0svwuy5UPp/p/TugepCXADbpJLNWNkgVtp2mxtraKNAZdabTJGoRFVVXgKoAUD9AM+wQBFCqKA/r/cnknOmVkxjGAxjGAxjGAxjGB8JzxFOrKGVgVPgggg/sRnLqGgWaNke6PypIYH4KkeCDyMzK9B1yJIsU0SbmDbgDbEUGJG2k3gBiF/iLYGk6j1SOBN8rqi+LY+T9gPJP6CzmK6r6k1WsYw6NGQEC28SUflieIlI+1k2K+QJWn9BSyOZNTqGu6AiLXtu69yW3F8cKQOBmp6X0iLTp7cS7Vuz8lifJY+ST98lVTelfRUekAdqeavqrhL8hL55PljycttVoQz7nY7FApbIUGzbNX1H6QL488c5YZE6pA7xFUbaxIG6gSAWFkAgi6vzlGL9RdcijhZUgWMGxHJI8cTE3W+JN241XBIFkDzlPoPV8IaiZA44/M1EwZjd9xQlQQP5QR48Zs2gMbiDTRgkDc8jlqHkAyNy7uaNKCPpPKirpvWHvRRpE0mmcTkr7XsU8nKk7N7Ot82S9Vxzma1LPjnrdbFr4GhVwZY1LLEzK7tQ59qVT32LFMNwNEhSBkr09OXhVpAWLxRt4velshJX9tgIHIoefJwru0ZjkDMxU+4gdR3qrdw5LWwIblSQRuAINgayLpj6diIyTGVLRH/MiEUnO2RALK3QLqd3EZIa+JPpV11D037il4nlKsP9OUxswNnu52S+fLU33Y5mZvQTOzEpqba9xC6eIkUKBf3moWPIUnzkxPVEkdflMzse2pAwahztksNKBya2Owrnnx7k67qJZQtyopAJ3BYIQvyxlIEjE/yAoeCd1ZrhJKrZP8PkV1Emz5qJSxsLRPuSUHYCrKxRqORyODk+cqqfhoH73NMiAJKTtP0xuvaCFq24VY9o44N7pOnwut+1HIgXlwhQEgUVBLH3BXj+H9TlL1noUG1p4VUr5KcRvCU8MifS6KQbR1atxI/lMsPa1kupdLmDRuYZHViSBNIksTOG8/l2XQWFUt5LAcj6pmn6VJ/qDUcgDakDqWTdzHGhB2xcsTZBYqAQBZa90Hqp0mc6ldh2gGWMEpsomN1Qs2+Ii/pAo7j3Cyt1qvVQReBIT/DtQ0w5G5d1ErdWQCOfkY4b2/EDRen55aQg6fTeSpr35eTfuV9Ni+L+Rx8ZN6p62hgiPt7WVLjjUA1K61YjocxoAQzAVY2+RmX616llmJW1SI2NzvwbHikKgtxW0gkX8jKiPQ+443b5C4FKoAmmjFbUjSz+G03gFzXyOfGTZ0zi+1nryeZ9PGn5BmkD8UW9gybV32D5VHYkV2iwc4v1JXOpoXtjll2tusRl9NtQbSDdQGmA4Kg/fdmNVqNsjPKyb/DBaaMArtWNa4K7e2rPYCD3VV76PgcR67UMCTJG8Q3G+djM93+vtg3Q3OfnJq+uNX6U6jBDE0n5gDlQ8jAMoG20LFQAt7+TQAYsOB42SOCLGYH0GpHu6VmsCCNlagTtk3MthlrjeWAIPDAHkHL70ZM3tSRt/oyNGB8LtVSVXn6QxYL/AOULmvFPLbdrRYxjNMGMYwGMYwGMYwGMYwGMYwGMYwGMYwOawgFmAALeT8mhQv8Apn5d6xmOr6gIo13GPbGAeVJVmLDafI3Gjxzsz9H611IQQSS/yDgfdvCj+rEDMV/hr0ndJNqXAJBKgnljIfrb9OK/XuORqOqekaSRJ0DSK++KaiI33ItqfbH5YD8gUOaNHkZ16HrGjAgbh4GZY1lb23KtR2q53LIo3Di77VN/bYMzMWUWoX+L72P4f/vKL1D0aNSZRstgQ4kBk3kKSGFsNpVd9mwNpN8DGJqs6w2q1Dn29OSlUxfUIgBqvEBbcAL+q/JFVmc1fSdVpGMqrpzHZox7q3bqCBntgbuibHb5GaNujbYxN+H00RJAA2M/uFj23EQO8seO6wDyeCBb6fQtERLqZRLIe1ECBVUsDawoD5I8k2aB5AvJY17YqOheuGtPfv2n491hRjccESEALtJrmrUnnghs03UNACGkQAyV/R65UNQNj9aJHxn5v6q6c8E0jwcJ2tLEtlVk2naQW4Z/bJc0DQ3HnzjonqFo+xvxEMSqCojB2xKLY7w8T712hakQLYN1/EUM7i31fpsTMuxwgZGMQjXtEm8M8Y5BCqV3AcEbnrgFcpNNpoYifdjiVwQCk7BI2PNFWLFogQOAVdLHBF2Jmp60kp2J7kjysCEkZo2ZuamiAUsyALe8hB28c2M5dV08cjorO0rikkkffIVDMAzJEKBZ24RdviNnpuDmaqPJptMrgvLCgYkr7ThnUACgvsIpu+QO2r445MDXeoI40MWkQRI31vQMkh+SRuPwf9V6omwVOe+t6XTxSFDGiMndsBMsrE0QJZBe+UlgSFIVAr0xJGROmfh0lkM8dBL2xMGjfcGRqkF2vZZUbvJolgeTWxw6d6bk1IMhCrGrU5FtISOOKsNISNqrfnyK7s0vUVYex0uHaTt9uQqR2biHk7qJvcpYmrAWMeTR1Q0UjLGVKxIB+RFGF3IhFbrHZGdprcNwUXVsbzHdC6R788gEu2WIsUkUMWBjKAMoJ7vroAm683wctZ3Uh4NY+qnMG4fh1SJjA6oRsHCkHcJj5HI+Dwp4yx6Tr+paZmMmjMm4ksVAD2zFmNxllJNjwBe0fbL/ANM6WfTj25dP55MscgkUgABQwfa9heLAa6smzZ0qNYB55+4o/wBsuM+zJR/4kRKwWeDUacn5kUBBXnliDX61mk6d1aKdd0Tq4+aPI/6h5Hj5yU0YIo8j7Hx/bMR6n6X+BZNVo9sTO2yVTXsMCGILA8KNy+Vrz/fTLc4yJ0rXe9Cklbdw5XzRBoix5Fg8/OS8BjGMBjGMBjGMBjGMBjGMBnwtlf1nqwgjZuAQLtg4iAsWXdEbYK+SOMrpOpSagCONWBo+7TKY1+y+8huz5pRuogmvGBU+p9Q+qlXTwkEbio/lLAMJSa+EXt+1u3yBmt6X05IIkiQUEAH7n5J/UnIvRuhrCS3G5gB2gKkaDwkaj6Vvk/JJs/FWuAyt6t0wytCfhG7gfBXcjfbnmMCvkEj97LGBG1eiDmNv9t94/Xtdf/ZzlZN/4jUSmiYIQI1PNbg7MeORuKqv/Zl5nzaMDBNGsfUGSRiUSMswBZmd9wcllHgsGW7oUpA4u5mu0W/c86mKCACVYe1wWtzbBgU3AqKUcAv8mqvdf6fSSZJwSroADX0SAHcqyD5AbkeOa80MkdV0RkgkRaDEcX4sEEA/pYr9jgYbo2m/GyTM8gEMQpztjYuSLNb1KrGoRVBAshLsEtme6F0CGT8azByIj+UhLKGeRmSMyNYYnkcHk7jxfGb7pfQHiU7BZ3OsiS9qyRM7MBuFgsu9qbwdxBA/h8y+go2dn3uGIFOGYSCgtbqO2QWqnuWyRzfxLGpVJ1H0rFoZ9HJCrbVIWhz7kykMpY/BkBkH23bPF3mg6z6Zg18SyA9+2o5VvcB/K4NErfweRZqjlpp9IWtZlv5YGngc/dQ3K8gHbxR+/nLBYwPAxjOvzr031NtFKdDrK2kj22blRZ7QOP8AKJ8fykEUB4uepem5V1Y1WnJtq3ra2OeTTcOhBIK2pHBDcAC29R+m49XFtYAMLKPXKmvn7qfkf/OU/pTrLRSfgtQ3cvbEzcM1DmMk/WQO5WH1KRwGDAMXWi6fPM1iVNpHzShT+1SN4ydjGVDPLIDwc9YwOen06ou1FCqLoDgCzZ/5zpjGAxjGAxjGAxjGAxjGAxjGB5KA+QM+RQqopQAPsBQ5/QZ7xgMYxgMYxgMYxgMYxgfKz7jGArGMYDMx606api9/6TGRbCrA3Aqef5ZArfet4HnnT5V+ounmWGlXcyncikj2y1EAup4cLu37TwSgwO/R+prPEsikcimA52uOGX+jWMm5WdC6T7CuCb3NYPJO1USNNxPltqAk/cnLPAYxjAYxjAYxjAYxjAYxjAYxjAYxjAYxjAYxjAYxjAYxjAYxjAYxjAYxjAYxjAYxjAYxjAYxjAYxjAYxjAYxjAYxjAYxjAYxjAYxjAYxjAYxjAYxjAYxjAYxjAYxjAYxjAYxjAYxjAYxjAYxjAYxjAYxjAYxjAYxjAYxjAYxjAYxjAYxjAYxjAYxjAYxjAYxjAZ5Iz1jGaGMYwGMYwGMYwP/2Q=="/>
          <p:cNvSpPr>
            <a:spLocks noChangeAspect="1" noChangeArrowheads="1"/>
          </p:cNvSpPr>
          <p:nvPr/>
        </p:nvSpPr>
        <p:spPr bwMode="auto">
          <a:xfrm>
            <a:off x="63500" y="-947738"/>
            <a:ext cx="2333625" cy="1962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4" name="AutoShape 4" descr="data:image/jpeg;base64,/9j/4AAQSkZJRgABAQAAAQABAAD/2wCEAAkGBhMSEBESExQTFRUSFxoYFRYVGRcVEhUWGBUVGhgaFhgXHSgeGBojGRUYHy8iIycpLC0tFR4yQTEqNTI3LykBCQoKDgwOGg8PGCklHxwsKSkpLCwsKSkpKSkpKSwpKSkpLCkpKSwpLCkpKSkpLCkpLCwsLCwsLCwsKSksLCwpLP/AABEIAM4A9QMBIgACEQEDEQH/xAAbAAEAAwEBAQEAAAAAAAAAAAAABAUGAwIBB//EADoQAAICAQMDAwIEBAUCBwEAAAECAxEABBIhBSIxBhNBMlEUI2FxQlKBkQczQ1OhcoI0YpKxwdHhFf/EABcBAQEBAQAAAAAAAAAAAAAAAAABAgP/xAAcEQEBAQACAwEAAAAAAAAAAAAAAREhQQISMXH/2gAMAwEAAhEDEQA/AP3HGMYDGMYDGMYDGMYDGMYDGMYDGMYDGMYDGMYDGMYDGMYDGMYDGMYDGMYDGMYDGMYDGMYDGMYDGMYDGMYDGMYDGMYDGfNwzi2sX3BHdsV3UBdLdWT8WeB96P2wO+MYwGMYwGMYvAYzwkoJNHxnq8D7jF4wGMYwGMYwGMYwGMYwGMYwGMYwGMYwGMYwGMYwPJcZXdT6zHEdjsFJFgbkD191Uncf7ZR+qepOm9AxdyC+1CEEOnHDO2407kgqNwIs8KaO7HabSGCQfiN2mL1RABKrXDSrt2zoONzh9wJoqOMlWRvItbHPYglkSZRYEnui/NB0fhlNEGuQLog530moD6iGVQa1EHI47QjKy8ef9Zgf+nMe/UmLqgQfi45go29wZVO7cLIv6dvnkMLPzmy6B0Z4wrym3EaxqoNrGgokA/xMzAFm+aA+MQsXeMYyoYxjA8TTqilmIVV5JJoAfqT4ym6h6ki9tvbYu1HbsVn5+L2gmv1r++dfUPWNPp0DTckG40A3OzKP4V+aHyeB5JGZXUetNVtZhAYIyexmiaQNfgm2QC/0Bu/OFk1Z9A1Pv6ZRDOiOSxfgNKQO1SA3jsCHdtPxlZ1zRSwq0nvafUhO725V2T0KJEcsRsNyKscZl5oHovC8Ut900QRlC837uzduBG7l4wCAfDCxmq6X0yHVR+5JBpyQK375TtPwNrRp8knapqzklazFt6X9SLIq25McilomkI9xSle7HIfkr9Qb5Wz8WZHpj1E2rbUSChCjBIuDuahbM372KHwCPnMvpP8ADx3Vl3tCDYJW2DKWa+CQ1bHK0a8fINCeuibTdOmj0UyzOHZndSpkCkndt2bu8Bdo/Y/Pis2NhouopKZAjbvafY1eA4AJF+DW4XXg2MlZnfSunGl0MIkIQkF23cEFyWo/JIHH34OX0eoVqo+fANg/2POEdMYxgMYxgMYxgMYxgMYxgMYxgMZzlnVRbEAD78eASf8AgE/0wsoIB/S/1HF84HTPhOROl6lpIxI1U5JSv5L7bPya5P75LJwMbpuktOvvrRMzq8jHuZ0E6skag8LtjVQfuVIr5yR670t6XuAemXYPDhywXg+DYYjx/wDnrrXrCDRh1VN7K1uEpURnaxvc8b2u9otj9q5zF9W9ZT66PZ7RCllICRSuVYHi5Awu/H0Edx85K1JWv9C9HbYdZN3S6gWCa7YzyKFcFrs/uM12YP0z65WOOKDVK0JVQgkcFY+3hdxPC2K5vz8Di91HIGAINg+COQR+n3xEr1jGMqGVPU/UUMQZd43gfSFaQ/HkL48jyR5FkZZyqSCAaP3q/wDg5WTRxJvVUDO3LDirIPLseFuzz5NmgcDBt6qjs6iUszSDke2CoAsqgIlF7W8KCfliCxBWE3q/U6olFcLHfix77Lx/lq1K7HzTEn9Lyw9e9Xkc+wzqIo2UzCMMwDE2qs54YgUSoH2NEXUvofp3STMzCIxgVcZcMU7TwQBUUlUSFaxf24OLW9k+vr+lg0IljnmdnIKMwUMxaqWtq7b8k1YHm/GWB1hEntxMhdCFmlqkjO2/Z068gEAbiTe0AnuJoQNd1YaeF4otT7m26dqVoY6IJUj6hxW8DzYW2NCn0msjPts6OIlDBY+PxGokbbYI8u8hYWBYG0WTty/ifWg12tSUK00rx6aRqgiXc0+qsA7igUvtN2B5og9oyXCY1k07CGeCmKAvtHayNS0rsVG4IaYAZJ6FoOW1ep2mdhXbRSCPmooiP+T8m8gaz1NvkQGB/YZxEZmO0B5AVACk8iztJqgTXnjNEdpepE6iQbXefkRxoAy6eLcVDtZ2q78uSeaKij86HpaDaTyWvu3Ahr883z8/t9qGQOl9NXvltgrszhQSASfLNVFjxQHIAA+csulxVGD3d3dTncVvnb/TxWEqXjGMIYxjAYxjAYxjAYxjAYxnw4FL16IM8SnxIssQJPaHkjG2/wD0sB+/65A6Z1RvaWYg2ski6qNQGeMlqBIXltoRB4sqS3OStZ0NpnYzJDIDwAxktR8FPIjPzYF385kurdFfTzmWGQiTgtFISHlVOPy50IJJU8qSCaUn4JC10PqoaRBG4aSJWqOROQEPKi2pHAugwazXixZi9X/xJLq8emikB5X3ZARGPgsKtuL/AHH2yyQR9k2ya/cQETxh+2RwlRsARYZgbsnjzkXWdIg99wIwqre4US1gISYyGBHEitR/23A8ipdamdvzpVZW4b3GFuXZlEcV0WO5rC2Tyx7jwKOXmk9KarUUzgiM33ysyRADncqNUhHii1WboVzmlh0XTtPIso5k+pWk3SKCVNAAHYjCjV81fPyPHV/WLSKxUnTxowDSurF2LchYoxzuIo7q+e0WbE/Wrb0hr6K08SjdqZEDDgflwq1+SkQVnYc0L+5+Dk/oEQ0JVI9RG8RPdHKTBIFs20YelNefA3A+eAcyes9UyEMIr06WQzxkHVTmzzJKzFlFg/x/91Z40HStQ5PthtzgFVDuZGUkjdf8p/mKhT8Mfmfh62zl+zaXWpIodGV1PhlIZf7g1nfPy3pGlaB3Dah01D03tw7dVLxwPdWNd33B5o0P0GbF/VSKwLrJGoUl/cQqfAKleSSOCK/XNaxZi/kBo1V1xfi/1zF+puriFV0qMPdlBM0lAJ3KPcZgwIJog88KpBNgUdRpesRSAbXXcQCVDKzLfwdpNc8f0ytm0yfi5ZSFIigr7kmViWLX+kSqP3YZUfnvVvTgi1EemjcE8GQ7L2u25goaQnaNqO12CCFJvmu/TfS2snjUxz0jLuEbP7KlSzbSyQhr3VuN15rwBnXr3p59PqR7TsA6AClaVdxtHBDWRw9jz5IAPjPXT550ikEmqmQr2LGkQRye4qC23eOCT4Uc1d2Bjt0jh1f02dKivqpoxtsxhd0jltoBMcbbVB4+uRm4HOWHp6FbVyJETZtkdm92dCT4Ztq/h0ZRW5F2kXbA0chdG6Hvdp54X9pDbtNe+XZf1bnCIikDg2OPqbyLiD1cJ9SRFDUcS8SPFKWWyP8AaQlAeQASB2sfis1xDatusRI2jkjhZVtCE2lAvilC0QPPH9/3yq0XU1jlhRmb2xp0rRrH7k0coIbfIETtUVYZmUc/Gedb1mMhmMk0x4Ht6WCWHcTxzKRYu/5v0AJIuk6h1gophiVIO65JCF/KP2AS7lN0AWaU3dJjB+jaL1DEwpj7TA1slaIP4u6Vz8C/6ZaIQRY8H7fOfkHTNG1hkXfMzERlgDNuBFsW+lAtdwWtvywY+02o0Muuk1KRxn249O5WV3k90SqXJG4EWHKVxxW4EbRxiM2Y3OM+AZ9ysmMYwGMYwGMYwGMYwGcNazBDsALcAX4FkCz+gu/6Z3z4TgUcvpDTOCZIldj5cja5P33JRGYn1AUhLww6j3oZBtKtL7r6aW9qEOzFgpJ2m/Ab+95659YKqvpIdzSv2MyclLq1WvMhBoD43WfscpovROtH5nt7EYkFLVpNpsHchU0CDR4J5+k5i+XPDfj491rOg9XWfTtp3YiVQSrDktsIp1U8kqQpINkEf1yx1EckpSRQ0cg8rQdQ4BG5G+kgrakErYr6SMyHTfTcxdV3ttWgY9RGS4A8MHR1bcBYDLzQ2kkeO8/p/WzqsyrGeeEd7XbZ49iWPYpPBPeTY5Lc5rVsmrLVenNRKwZ0ZqLWJHT2gLsFYo73tfw5/rdZH0fRB7jCaZJZFW4llZokXz2JEfpAYLyOaK+azxo/UGpidIpl9l2oKxRvaJ+NyBiqg8i0Irjn4yZ1qUahR2mOQb1dOGUyHbRUEENe0MGHJHbRZgBE5Vf/APLhiYO0sb6iQlrAWVNLGp7isSll9zu2jdagsTzR3Tnl7HRR+G06n82aSQB5WI5aST6mY+CFa2LVuUAg5vVdSmWNQzIU7WUtEyFgCGUBihR1uvj7gi/EPW9SRz7kwkkKV7SbmWMGrLMXVQxPIBRRVc885lr1T9X6gKoY9GTBExG99o/EzE8KFAHYSPpSgQOTt4vOspfuZ6BJ2ruPvPQ5LObIA5s+Bu2gbjx4k1rSbpHqMcgIlbVBoc39TkcUeTtXdS/Ve+jugHUyMCKji27ioB9w3awKb7hQcsfknnwMNZkW3Q+niKNXfhB3oCNwAq2KAm3W+dzsE5ra55yPrfW0qsdhKk9oYlGYjdyWACqi3dUgJtuQ3GSPVvWUBJK76tiFY0+0bUPyFj3E+CLo35NZ3o2gOpkXeUqR6SluNnrvdlPmGNARRoHx9ybqSTNrUaHWP1CLaof3oyHLBzGrKt0FMlvZBIsggFgT8jLm5tO7MVWNXW2YXIFKFge8lacqVsgN/l/PxD6ZtkBj0zlYAe+Q/wCdq2PBbdXC0CL4FEcADnV6HTxuqShb4GxpOW4sB6PCkjmwASDl4Yr896rr5JiAJHRC3EkhZog9ggJuNb1KcGlFjgj+OR07o2pWMpHMscakl5WVVA4Ass4J3UfN+FAAAzVa7QRs7E0xcAMER5C47aLAnZdAiyPFc8ZV9RIWhIGYxLuWHcpkq1Ub2Wo4VsqNsY3GxyQSMtxJd4ck9LCf/N1WunarUMwhBUN5CgcAn5bz+vxI03oZIWUIyxkghSaeWjuJRCQEQUebVrA8fOXPpXUxyJI6sWkLVKWoEUO1QBwIwD20TYJNk3krX6SRnXwUvkEDaAKNtdlm87aoC7NkC0svwuy5UPp/p/TugepCXADbpJLNWNkgVtp2mxtraKNAZdabTJGoRFVVXgKoAUD9AM+wQBFCqKA/r/cnknOmVkxjGAxjGAxjGAxjGB8JzxFOrKGVgVPgggg/sRnLqGgWaNke6PypIYH4KkeCDyMzK9B1yJIsU0SbmDbgDbEUGJG2k3gBiF/iLYGk6j1SOBN8rqi+LY+T9gPJP6CzmK6r6k1WsYw6NGQEC28SUflieIlI+1k2K+QJWn9BSyOZNTqGu6AiLXtu69yW3F8cKQOBmp6X0iLTp7cS7Vuz8lifJY+ST98lVTelfRUekAdqeavqrhL8hL55PljycttVoQz7nY7FApbIUGzbNX1H6QL488c5YZE6pA7xFUbaxIG6gSAWFkAgi6vzlGL9RdcijhZUgWMGxHJI8cTE3W+JN241XBIFkDzlPoPV8IaiZA44/M1EwZjd9xQlQQP5QR48Zs2gMbiDTRgkDc8jlqHkAyNy7uaNKCPpPKirpvWHvRRpE0mmcTkr7XsU8nKk7N7Ot82S9Vxzma1LPjnrdbFr4GhVwZY1LLEzK7tQ59qVT32LFMNwNEhSBkr09OXhVpAWLxRt4velshJX9tgIHIoefJwru0ZjkDMxU+4gdR3qrdw5LWwIblSQRuAINgayLpj6diIyTGVLRH/MiEUnO2RALK3QLqd3EZIa+JPpV11D037il4nlKsP9OUxswNnu52S+fLU33Y5mZvQTOzEpqba9xC6eIkUKBf3moWPIUnzkxPVEkdflMzse2pAwahztksNKBya2Owrnnx7k67qJZQtyopAJ3BYIQvyxlIEjE/yAoeCd1ZrhJKrZP8PkV1Emz5qJSxsLRPuSUHYCrKxRqORyODk+cqqfhoH73NMiAJKTtP0xuvaCFq24VY9o44N7pOnwut+1HIgXlwhQEgUVBLH3BXj+H9TlL1noUG1p4VUr5KcRvCU8MifS6KQbR1atxI/lMsPa1kupdLmDRuYZHViSBNIksTOG8/l2XQWFUt5LAcj6pmn6VJ/qDUcgDakDqWTdzHGhB2xcsTZBYqAQBZa90Hqp0mc6ldh2gGWMEpsomN1Qs2+Ii/pAo7j3Cyt1qvVQReBIT/DtQ0w5G5d1ErdWQCOfkY4b2/EDRen55aQg6fTeSpr35eTfuV9Ni+L+Rx8ZN6p62hgiPt7WVLjjUA1K61YjocxoAQzAVY2+RmX616llmJW1SI2NzvwbHikKgtxW0gkX8jKiPQ+443b5C4FKoAmmjFbUjSz+G03gFzXyOfGTZ0zi+1nryeZ9PGn5BmkD8UW9gybV32D5VHYkV2iwc4v1JXOpoXtjll2tusRl9NtQbSDdQGmA4Kg/fdmNVqNsjPKyb/DBaaMArtWNa4K7e2rPYCD3VV76PgcR67UMCTJG8Q3G+djM93+vtg3Q3OfnJq+uNX6U6jBDE0n5gDlQ8jAMoG20LFQAt7+TQAYsOB42SOCLGYH0GpHu6VmsCCNlagTtk3MthlrjeWAIPDAHkHL70ZM3tSRt/oyNGB8LtVSVXn6QxYL/AOULmvFPLbdrRYxjNMGMYwGMYwGMYwGMYwGMYwGMYwGMYwOawgFmAALeT8mhQv8Apn5d6xmOr6gIo13GPbGAeVJVmLDafI3Gjxzsz9H611IQQSS/yDgfdvCj+rEDMV/hr0ndJNqXAJBKgnljIfrb9OK/XuORqOqekaSRJ0DSK++KaiI33ItqfbH5YD8gUOaNHkZ16HrGjAgbh4GZY1lb23KtR2q53LIo3Di77VN/bYMzMWUWoX+L72P4f/vKL1D0aNSZRstgQ4kBk3kKSGFsNpVd9mwNpN8DGJqs6w2q1Dn29OSlUxfUIgBqvEBbcAL+q/JFVmc1fSdVpGMqrpzHZox7q3bqCBntgbuibHb5GaNujbYxN+H00RJAA2M/uFj23EQO8seO6wDyeCBb6fQtERLqZRLIe1ECBVUsDawoD5I8k2aB5AvJY17YqOheuGtPfv2n491hRjccESEALtJrmrUnnghs03UNACGkQAyV/R65UNQNj9aJHxn5v6q6c8E0jwcJ2tLEtlVk2naQW4Z/bJc0DQ3HnzjonqFo+xvxEMSqCojB2xKLY7w8T712hakQLYN1/EUM7i31fpsTMuxwgZGMQjXtEm8M8Y5BCqV3AcEbnrgFcpNNpoYifdjiVwQCk7BI2PNFWLFogQOAVdLHBF2Jmp60kp2J7kjysCEkZo2ZuamiAUsyALe8hB28c2M5dV08cjorO0rikkkffIVDMAzJEKBZ24RdviNnpuDmaqPJptMrgvLCgYkr7ThnUACgvsIpu+QO2r445MDXeoI40MWkQRI31vQMkh+SRuPwf9V6omwVOe+t6XTxSFDGiMndsBMsrE0QJZBe+UlgSFIVAr0xJGROmfh0lkM8dBL2xMGjfcGRqkF2vZZUbvJolgeTWxw6d6bk1IMhCrGrU5FtISOOKsNISNqrfnyK7s0vUVYex0uHaTt9uQqR2biHk7qJvcpYmrAWMeTR1Q0UjLGVKxIB+RFGF3IhFbrHZGdprcNwUXVsbzHdC6R788gEu2WIsUkUMWBjKAMoJ7vroAm683wctZ3Uh4NY+qnMG4fh1SJjA6oRsHCkHcJj5HI+Dwp4yx6Tr+paZmMmjMm4ksVAD2zFmNxllJNjwBe0fbL/ANM6WfTj25dP55MscgkUgABQwfa9heLAa6smzZ0qNYB55+4o/wBsuM+zJR/4kRKwWeDUacn5kUBBXnliDX61mk6d1aKdd0Tq4+aPI/6h5Hj5yU0YIo8j7Hx/bMR6n6X+BZNVo9sTO2yVTXsMCGILA8KNy+Vrz/fTLc4yJ0rXe9Cklbdw5XzRBoix5Fg8/OS8BjGMBjGMBjGMBjGMBjGMBnwtlf1nqwgjZuAQLtg4iAsWXdEbYK+SOMrpOpSagCONWBo+7TKY1+y+8huz5pRuogmvGBU+p9Q+qlXTwkEbio/lLAMJSa+EXt+1u3yBmt6X05IIkiQUEAH7n5J/UnIvRuhrCS3G5gB2gKkaDwkaj6Vvk/JJs/FWuAyt6t0wytCfhG7gfBXcjfbnmMCvkEj97LGBG1eiDmNv9t94/Xtdf/ZzlZN/4jUSmiYIQI1PNbg7MeORuKqv/Zl5nzaMDBNGsfUGSRiUSMswBZmd9wcllHgsGW7oUpA4u5mu0W/c86mKCACVYe1wWtzbBgU3AqKUcAv8mqvdf6fSSZJwSroADX0SAHcqyD5AbkeOa80MkdV0RkgkRaDEcX4sEEA/pYr9jgYbo2m/GyTM8gEMQpztjYuSLNb1KrGoRVBAshLsEtme6F0CGT8azByIj+UhLKGeRmSMyNYYnkcHk7jxfGb7pfQHiU7BZ3OsiS9qyRM7MBuFgsu9qbwdxBA/h8y+go2dn3uGIFOGYSCgtbqO2QWqnuWyRzfxLGpVJ1H0rFoZ9HJCrbVIWhz7kykMpY/BkBkH23bPF3mg6z6Zg18SyA9+2o5VvcB/K4NErfweRZqjlpp9IWtZlv5YGngc/dQ3K8gHbxR+/nLBYwPAxjOvzr031NtFKdDrK2kj22blRZ7QOP8AKJ8fykEUB4uepem5V1Y1WnJtq3ra2OeTTcOhBIK2pHBDcAC29R+m49XFtYAMLKPXKmvn7qfkf/OU/pTrLRSfgtQ3cvbEzcM1DmMk/WQO5WH1KRwGDAMXWi6fPM1iVNpHzShT+1SN4ydjGVDPLIDwc9YwOen06ou1FCqLoDgCzZ/5zpjGAxjGAxjGAxjGAxjGAxjGB5KA+QM+RQqopQAPsBQ5/QZ7xgMYxgMYxgMYxgMYxgfKz7jGArGMYDMx606api9/6TGRbCrA3Aqef5ZArfet4HnnT5V+ounmWGlXcyncikj2y1EAup4cLu37TwSgwO/R+prPEsikcimA52uOGX+jWMm5WdC6T7CuCb3NYPJO1USNNxPltqAk/cnLPAYxjAYxjAYxjAYxjAYxjAYxjAYxjAYxjAYxjAYxjAYxjAYxjAYxjAYxjAYxjAYxjAYxjAYxjAYxjAYxjAYxjAYxjAYxjAYxjAYxjAYxjAYxjAYxjAYxjAYxjAYxjAYxjAYxjAYxjAYxjAYxjAYxjAYxjAYxjAYxjAYxjAYxjAYxjAYxjAYxjAYxjAYxjAYxjAZ5Iz1jGaGMYwGMYwGMYwP/2Q=="/>
          <p:cNvSpPr>
            <a:spLocks noChangeAspect="1" noChangeArrowheads="1"/>
          </p:cNvSpPr>
          <p:nvPr/>
        </p:nvSpPr>
        <p:spPr bwMode="auto">
          <a:xfrm>
            <a:off x="215900" y="-795338"/>
            <a:ext cx="2333625" cy="1962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5" name="AutoShape 6" descr="http://4.bp.blogspot.com/_oYWWBxuA2MU/TH1D_3G1fAI/AAAAAAAAh30/scbzimDsDyc/s1600/Hairy+no+no+background.JPG"/>
          <p:cNvSpPr>
            <a:spLocks noChangeAspect="1" noChangeArrowheads="1"/>
          </p:cNvSpPr>
          <p:nvPr/>
        </p:nvSpPr>
        <p:spPr bwMode="auto">
          <a:xfrm>
            <a:off x="155575" y="-1965325"/>
            <a:ext cx="4867275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15368" name="Picture 8" descr="http://4.bp.blogspot.com/_oYWWBxuA2MU/TH1D_3G1fAI/AAAAAAAAh30/scbzimDsDyc/s1600/Hairy+no+no+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311" y="159093"/>
            <a:ext cx="5803379" cy="488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440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34055" y="5229200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latin typeface="Century Gothic" pitchFamily="34" charset="0"/>
              </a:rPr>
              <a:t>But not </a:t>
            </a:r>
            <a:r>
              <a:rPr lang="en-NZ" sz="2800" dirty="0" err="1" smtClean="0">
                <a:latin typeface="Century Gothic" pitchFamily="34" charset="0"/>
              </a:rPr>
              <a:t>Schntizel</a:t>
            </a:r>
            <a:r>
              <a:rPr lang="en-NZ" sz="2800" dirty="0" smtClean="0">
                <a:latin typeface="Century Gothic" pitchFamily="34" charset="0"/>
              </a:rPr>
              <a:t> von </a:t>
            </a:r>
            <a:r>
              <a:rPr lang="en-NZ" sz="2800" dirty="0" err="1" smtClean="0">
                <a:latin typeface="Century Gothic" pitchFamily="34" charset="0"/>
              </a:rPr>
              <a:t>Kurmm</a:t>
            </a:r>
            <a:r>
              <a:rPr lang="en-NZ" sz="2800" dirty="0" smtClean="0">
                <a:latin typeface="Century Gothic" pitchFamily="34" charset="0"/>
              </a:rPr>
              <a:t>.</a:t>
            </a:r>
            <a:endParaRPr lang="en-NZ" sz="2800" dirty="0">
              <a:latin typeface="Century Gothic" pitchFamily="34" charset="0"/>
            </a:endParaRPr>
          </a:p>
        </p:txBody>
      </p:sp>
      <p:sp>
        <p:nvSpPr>
          <p:cNvPr id="3" name="AutoShape 2" descr="data:image/jpeg;base64,/9j/4AAQSkZJRgABAQAAAQABAAD/2wCEAAkGBhMSERUUExQVFBUVGB8YFxcUGBwZHhgaFhoWGhgYFxgYHCYfHBwkHBcYHy8gIycpLSwsGB8xNTAqNSYrLCkBCQoKDgwOGg8PGikkHx8sKSksLCwpKSwsKSwsKSkpLCwsLCksKSksKSksLCwsKSksLCwpLCkpKSkpKSwsLCwpKf/AABEIALQA5gMBIgACEQEDEQH/xAAbAAABBQEBAAAAAAAAAAAAAAAEAAIDBQYBB//EAEEQAAIBAgQEBAMGAggGAwEAAAECEQADBBIhMQUiQVEGE2FxMoGRFCNCobHBUmIHM0NygqLR8BUkc5Lh8VNjshb/xAAaAQACAwEBAAAAAAAAAAAAAAABAgADBAUG/8QAMBEAAgICAQIEBAUEAwAAAAAAAAECEQMhMQQSBUFRYRMicaEUMoGR4TOxwdEjQlL/2gAMAwEAAhEDEQA/AL/gHhq5hcOtpMTCWwYJtL1JOvN3NWtjDXGgfbTm0lRbtgjNsCCTEwfpTmBZCo6iN6xvHbty1cW6GIZUNt1JBPIcyEzEgyfaK1NtM5uTJ2bNbjZtMguYy6MxictsZRsCeTbNA+dE4fh7uD/zOIBVirCU0KnuLexEH515+3iPzh5b5ZkxdHMCrKJUrEtMAH69KJ4Jx5g6Q2bOeYqWkAFV5idiAB8oqWzOs+9rRb8ZxNy1e8vz766EguQcwAJLLCgEeg1EHpVZiuOny0K3LwaYabmh5QSVAGmp2o61aZbRzOLlsgvctMTntOpKsbJ99Sv7Gs22IyW/LyjKpLeYV1AaFAIOy7bdQKHc/Urm5cpluljEXH8u3du5tD942UxAJEA7QffaoHweJ8x7edy1s8wzkSNxGupiqbGXvxZiD0bUz6h9Z7RpsKNwvie+XGzMxhmYRoQBzk9YUa+p96jlLyYqqvmskx90WyQWuAg8oZzMfzCeoPSo7eGn4rkKT1diT6ADX5R86AaySFfVlLEKxMtprDD2I1o7h/CL1yWAbKBqAynSdRq0+oHXao5P1Kd2XNvh9gBC4zMw5bayZ1OrZWJO34oAoDGYZFuC2ttVOaZP3mkzEHse240FXmCw1uyGDNlDIc1xdTDbC1yyWPVdQIiaz6YiwhEFnAPIzFeaIIyouqkRSW35lzukCG/bygkKqG5BPlgtbAadZEtA/DvpBqFrIYPlylZzBgAAQo/BpoTPwdaIYi/c82S10RACwY2LFp5o9iahxF9S7opUlBOvftB2I6GpticisqoyqTleTLOQVEEZQQokgcxPcxWh4T4lZHZbSeYQuRZGUBEGjvpMnePU96zqo2ZmvAAR5n3f84kMAJA9ulXGKxdtbdsYcKCxUNm8xnYkDlJ9/XrS8FkW48G14VxPyhcGIfmRBcuMxJCg7SZyqSBIQCfrVhhfElq4UW3mdn1AA2U/jaTovvrpXmljO164GAvXWcwmrKLmn3gBEMRBXm0A2r0bw1wRcNay6Z2g3CO52GnQfnUNmPJKWkXYqRVpttakAoNm1KxpEVyac5qKiR6HkVyuFqbmqUCxxrkVyadNSgoaaB4j8JoxnoLHtymnjyLI84w3xv8A3j+tKmWW+8uf3j+tdrSzMjb4SpcRwm1c1dAxjr2FNsJRo2qqWxmtbPO/EXhmwl0kZlYkEiyFAj+7n/SOtR4bhiA/1T2kIykodGI2guZQnSQJB1q749xG6oPxhDuT5altY5dBcPvpE71XcG4HcvAtchbTa7nKqgPJAJOkiSes1WzC9zpIExuOzIAiEt3mGIE/ECNIGgIO1Z++VOY8vNooVyNd4KwTP0rW2ODWcVhrmIEO6aeWTC24AIzTrGUZoG/SsnjOCOOa6VBaMqwUJWQM2WMyrueYAwPWhB3FNhnicJENuSpCE7glXmGA6e8zUousDAhicxka6LJaT1GhrceHPDS3RdZgyWnLKiocpyEgxm3jSPUGKreN8MsJjGtImQZFEjoOUmZ6nb50yB8GU1szuDxiow0U5vhNwaLMcxHU6R71b4LFIwBZsgBKsfR4GvdevpW4wPh/Dm0VKKRcDawMwDEtCmJEEmPevOeLcJW1jHWw02rb6hpyrAkoOrAlcs9dfepQJYXFWXvE74yFrbZ/LyjqFcCAUQHZYiqbEOt60q5Myq7NkIMqDlkm4RtrAnWuWMVCEgi28zkAJMfymMsA9T2otMBcxLW89xz5gYKM4zEqpYSo2VoC6D50tFcfmdBeAwrGzdvBFtrhwURBBEq0ODOpiSc/pUXBfDdjGZmvA54BBEqVIEEDuJEwa1l3AovDnFoci2W0J1kAyG/mmQapvDWINtQVXzHfRVkLmzyRLems06SN8MdRoquMWLCkYSyyIQ/3l59PLTTk3Gb1NCnhslrdu411bZnOqMwPYhUU6gk6yem1bT/g7vcFy9asXD0CmMnTUspNwxOp+nfLNwDG2br+XYbI0gMj5uUkdVKkHQa6UkkUSxmq8EcNFpGzKA57keYV6F0B5B2G+/ysOFsft2J1OoAI7C2LYtn5i42vr1pnCOGWuHYRnZQGC5rpGpLfwhj6wAO8ms9Y4wFxZxObncR5WZspGUQouZokEMVBWNT0isuXNCFdzo6OHG4xPR7bU8vQGAxyXkDIQRAmCCVJAaDHUAiiyav52izgc1Rk003aje5TpCWPJprXKhL1R8U8X4ewSpbzHH4LfNB/mb4V+ZoultjQhKbqKNEtymvd0k6DueleaY7+kHEvpbVLI7/1jfUwo+QNVC8RuXbim7duXOddHaVkERyfD+VUSzwXB08fhuSSt6PQ8d42wdqZvq5G62puEe+XQfWs9xP+km2QRbs3D63CqD6DMay3FLMXLg6B202AAYigLsE6ST2UE/kKr/ES8kbF4ZjUbky04VjzdzOQAWJMCYGvrXaF4GpVSCCpnZhB+lKupHaTZ52cUpNI9awrQKJ8zSqmzemgn8Z4VSVNzUZgeVolTGXbcnaNKRxp2yiU1RZ3eDWWmV1JBY6knKZALNJiq7xBxVcPatqjhVYkEoQxCDeOwJMTWb4l45vO/wBywW2J0KAlh65p6dIFAYdEuOpKkB3VWVOVVLqygiDMG4u0wJrNlfcnGPmJhyY+/wBzR8G48lu8tq2yqrA587AKQqRm1MjLlUSIkGNxUQ8IjEXExC30vhnDPEhVAIlYJLFjrq3Qetc4d4fteWDdFwtkuvcXzGAPl2xyjWIkr/vStbwbAizh7dvQFVGaABLEAuxju07dqr6fE4RqTb+pozJS2w2zbCqFUQqiB7DavP8AxW8Y58u/lqT9FGmm+1b0vP0rz7xUQMex35LensGIP1UVsSoq5NbgOKWktIr3FDZfhmW6/hEn8qfjOF28SrSmRWBhoh2LLlzEbgQBvqQI2p3BraLaBWJaWYjqSTqT1/8AFGXLvej22LJqjDWfAzBgGAKkCYeChB1jQhlO8GK1XBOCJhVIQsxO5Y77xoNBvRFzFAGujEGnWMzxUYsp/FCtZtXbtswlwFL9s7c4yi6vZl0nuKqvB9hQ9sH8JI+QVtvmf0rRcYg4W/m0BtPv/dJ/Lesx4SuhmtmdZn3lRmA761W0kzXGVo3+YTptUqAUNbFEKIoSJExPijhWIDFDfuPZKm6paWKlWhkhSuaA6kGQYHUiqFeEzbe4WPLJuErbjlUliFyEHU9ZOgr0Pj4Xyhcbay4djvyNyXNuyuW/wCsy2IUWGsx97dZrW2ig3Tbn51ncE/I0WWPg3wwbLM1y4XjIQFzIC7WwxLLmIJUMAAdIO1a67c0qt4QBkZh/aXXce2Yon0REFAeIfFNrDSGbPciVtJ8R7ZuiD1P50UkixQlLSWy3zzWY4548s2ZW39840OUwgPq/WP5QazR49exl5BcIW1nX7pfgPMNHnVzr1065RVEnCLzDMQLSfxXTlGk/CPiI9hVUuo/8nUweHJP/AJn+hPxjxPiMTmV7hCH8FuVUDsYMt/iNT3mLC2oEk2EgATssaAe1MvcPs2GhgcQ0BtTkt8wBGg523/lpl3jV4gIrZEiAtoeWoA6DLqfrWScu7lnXx4oxr4cdD04BcAl8iQMx8wgFVG5y6t1A26003cOupuXLp3i0uRdNuZ9fotLD2R5d3ubT/PKUb3Pwmq/DcKvuMy22K9WYZV/7ngVI7VjubupMPxnHEZ2dcPbBY5iXLXNTvoSF/KiOEcauuzrnyr5NwgW1VACFJBAQDagn4A1sxfvWbJiYLF2g7cqA7j1qXC4nC2CW8y7eJVlhbYQHOpU8zGdj2qxWmVZOxwairK/gVwlTJkkzJ6/OlXeE3EObIpVZgBjmPTc6V2urFaR5HNrI/qaXjfihMuXD3UJPxOpBidgs9TOumlZp1B7f+yTOvv0q4tcCDHULcE6ryOIJ95qI8CtgsMrprErmUj2B5Y07VzZ9Re2HN4VPJ+SSKr4W3Eb6fSjcHjbaZs7hVKmSZ3HOjadMyj/upt/gjKrFbguZRPMpUxIESm+/UVUXLl1XgqETbNJ1B9csL7mjCcW7TMcPDOpxzT7fvo39/wAUYbESllyTcQIOVgADcVrpOmkLbG8TIqnxnHrzHMX5p5W6rlMgCqJuJXBAWArEhgQ5B0O7lpnTpHtV3aVrma0wH3UAkGdCOUqdJ7ainlK+B+u6XPj21pe5cL49uBSDbVn/AAsDlGs/Ep7eh1qixeMN1/Mua3NNZiMumkVKnBiNZn/TrQflkkxsO/SPel+I35nJeXI9Nm18O8Ym2qMDIWMwg5iOpUfD+dWOM4xaSM7xpIgEj6javP7eIKfC3wmQRprv9aGvsHYmWGoJBMie+XodelWrqJJFqz6pmq4j4lNwquHJUdWYQxPZRrtofWYoDzzlIJYud2LEak76HSgMHgoIYGSNRGnr+talLRZZKrqKplmlJ8gtzZSLh3aSAW06/iO/X1qXh7/Z7i3AuojMnSZAYr2OWPTlFWb8kDadBppPag8VbubsANIIDCT0J+lLGbTsKcocGy4dxO3dBZDPodCO0j1o8vXl2F4W4LZXddoA6wTGaPQmrPA8SuYdTD7N/VtzAg7kayD13rSsyfJpx9Qv+xrPEPFreHwzvdQ3Vb7sosc3mSoUyQADqJNeW3ThTc8z7IMuUhrNwnJuGJN1rmfNp8QEelbHj/Gkv4FmylsrISu2ouKDBBkbzWM4hhle1a8uyF8y6VZyzZeQSJLmANZM9qXJNp/Kd/o8WPLDufqXmK/pFuPYS3h7P2ZcoGfMGyqpy/ciBA0+JhPYdarvsLNYtMzqg8y5LXCSTn8vmC/E8nNrT+FNh81pMovPqDcacinnYZFIBcjTVtOwPWduHO83H263LhyrPaT+grHkyts7WHHjx1269wbE3lsBDZGZioYXnAzAt/AmyR8z60PaxT3G5pcneQzMf3onEX8NFsc94ogUxNtCQTqCeY79hUXE8UyvctofLtqYy29JH8zfEfmaSWzTH6bCeKYQZlLXLdv7tFIJJYZVA1RQSD6GKge1ZtItzLcvZmZQGi0AUy7qssQc38QoDD2ASABr6CSfl1q5v8GuHDICFtxccnznFswyoJAbUiRRTt6QJfLSbKxvEN1f6rJZ0/s1E/N2lvzoK/dZzLln/vksT9assNweyzhHxVsMxCgWka5qTAltF61G74a2xUJevEGJZxbBIJ/CoJj50aZZGUE/lQ3xNb++SNJsWjJ/uD/SqY2mOwJ9hP6CtA/iQsQUw9hSqhQShuEKohRLkj8qK4fxzEtcUG4cpDaKFUfA2kKBsYprTdFT7ow449zP8GssmYMCpk6MIPToaVQcGuElySSSdSTM/WlXXx/lR5DP/Ul9S6u4m3cjmTToZUn2OWrngWDuWroBuAASCvmiBod1nUzWbNgqYynr+IE6H+5pVnbi/dlluobjxqocAuQN5U7ma4zS8j0cVqvL6A93ieMQFbttmBEHPb9j8SjuBrQ3EeIZrGmZScwILAgFQpQrmEj4u/Sr3BYmwjH7wzlZQTbZdSCOkjeg+LYe9ctnI63EAIgmYOWYhxO0fSlTV7RfKu0Zxi9dN1SMShEoABfGj5IbQaDXNr60fgmurcufaFIYovNy80NAll30YfI1RYzAWlW0Q91g5U/AogEuu2cknl71b4XFIbzMCxBtAEMsEEG2O5BGk1fdnP8AEVXTy/0GWOJiGDACIj1ncVU/YJJIPXb/AM1NjL5Lk6a1IXEaVKPByd6CLWEsi3J5mJ29KkThiAHRWBGk9xqPnUfDrokkgHtNWXFLQZUNsxI1nofbrSssgk1ZU4HBEsB8BnUTt7E70biVdTlU/wCI/uBQeRrJAzBg76k7+v7USmK8+4BbUnLlkkwMswwPYihQ0a4BruJctEgg9F2NH4N+jAT0/wBK7ifjKqmQq8cwgHYltOhH6VW4qUY6idxGsjprT0K24u2WF7HMCAqmSCPn6GosPg88kzOxn9aiTEEjmJP7eoo7D4xMuug2PegtIdNSeyo4lhmVCUcSI0Bghg6wZ/eqfH4a/lVrtw5PMAl7mcTqDyqxJiRoB1q/47ZtNhbgDaoGjMNSIDEaa6RI9RVDiksiwqG4WIv5zlQ/C3liAWyidOulHlWem8J1jkvdBmHCWVS6hLPLZXcfAUgSiDSeb8U+1FBbuIw7mGuOLiGTrAyuJJOgGvpQ2C4ys2bQs2ymfe4c7feEBtBCjYdOlC38RiLxiblwA7IpKr6AAZRFVNHfi9+/uT/8GyKGvXEQNMeX96xjQwFOUESN2ovF8Uss5IsyTHNeYnXSSEQgaxOpNdPDz5FpWKW3V7nK7qDlbJlJUSdYOkVC+EtWlBuXs2aSFt2i2xI1LlQNQelK7XBYpd/L2d4rxS6tuyFbyw6MT5IFvMVuMuuUT8IHWqG4dddZ1zHU/U1c4ridhhbXy7jC2GEm4FzZ2zGQinr61Ngblo2rzrhrQNoKVLF3+JspnM0Hp0p/1LIrsj+UquH3gLtqTs6n/MKOPCbjXLgRLjfeODkRiYDMImIHvSbjV0aK3l/9O2i/Qqs/nUF/F3Lh5nuNP8dxj07GkbVFlTcrVBieGcQACUFsf/YyINPc07h+Gt2rivdvWFCzmi55jagjlCiOtDcTH/KWNI+8uj/LaP71TXEkTt6U6UU06KJ984tN+q4JMHato7i3cNxRGuXL9BXaD4WOZx7fpSrsY3cUeP6lNZZItbOOMybad/iYfoaPxvFxavlVtA+WwIm4+sZWEwaFxVt0uXAgChWIAFtTA6axT8NeuO4LoHkiSbCydQNwvauRST2ekjT2uCTh4t3rmUoynK7yl2fgUtHMtPTiyeS1sLeWSWDZkOuSB0GlOuC5bd/JSCGZZFgbSyx8HUaU7C4V2s3JsqWDIARZAkHPmjQTsKTRc7rfBTXuNi4LSeVZABQCMxMTMSX6kn61d5EtshFoDzLOYwzamVPUmNj2oK/hsR9kwzAFQPigokferkJgg7RHtUl6zeBQ3WLAhom6H6HUDMdNIn3q58nM6593TTZc2rtlwNlOxBH71WLYuMxCkATp7d6HtuJ12np+1WFvFIkQd96h4htMJt2Cu/T8461LZx4uLl+EjbpOtBW+IjMZOkaT+8UJiFUyFB95iI6zQaGUq4JuIMGLCRyEFSOxgEfX9DRfCMeIIy5IBJbvlGpP61Vfa1UqUg5dyROp3GvQ9qdZu5yVZ8oMjWcsn0HSmQvdTssMXjmMHQgmVPp0odFLHmPtUFmyZKt06jUHtBFF+XB3kR/7p7piPe2d8wa77QP9agS4Z16VHdxBciBEDpTcZis/pFLIZSG8WsTbuENJKtp/hOlCXrts4fzPLYzcC5S4A/C8kgA/nRDEBW1Oqkd9SDtVecQfs5QW1ygB4ynQhQCdTvFDVHpvBW3Ga+hacOHmFDaRLcElvLTOwVfLhgXLNPMdtSYA3o7jK3Uzqz3rwZ8qsxJk2icxRZM75dJ29DWbucSvWzKZUOYRyx3YREc2YLBoizxC61kMbg2zAIgQhgyAkZdesb0jiuzu8zozyyj1FBWB4VfLBhauRO4tkfrVhxXhFxltcoGjA52RSJctrJ9TQbuz4NCczRecSZP4LZG+/Wqu1b1+E/SqmqO3Gbbu1oPbgzIM7ZApMT5ibxJHKT6fWiuH3LaW7yM6g3EAEByJDq2sL2BqBj/y69ct49D1RdNPaobjE6AQPn+h2pXryH7nNU35hNtLEEm6Y/ltn8sxFSYr7JaYqXuuQB8NsD4gGG79iKr7Vo9Tp1kGDr7Vzilos4IB5rds7H/41Hb0oxp8odK5JWF4ri2Ga2tsi+crl5BRJzBVI/F/CKGbH4bQfZ3Owlr3y/CgoA4ZwYyn5KT+1NvYcgSQ2n8pHXaT3NWIGTFCMW2/uce4nn3VS3kCmIzFiYJEmfalUd3DuuJvi4uU5jI6TJkAxrHf/wAUq7WK+1HiM9PIw63hsa25xH+Jyv8A+nq7xWELBC15A3loCGvjdVAMw57VUY027lwsHSCANmJnKoJ+HuDUx4bbWOeSyhhltk6NI1kgTIrkTdno8aqn/gucJhfKuoblwKyOMwDs0dDoAe9BWeE7sLtsBYJ0djqQu2XaSPrU+Je1fvGDdHmOOixqQJPMdqhHElXMnllgTllrsfCRsEUQeXvWdcmnf6lVc4baOHFw3TI3At7lShIkv6ijruItzbUC4TbtuvMFUHVmmFJ/i2qO4f8AlSqW5nMwi2xkhoMkzOigT1j1qXitkpYsvkW2STnEBWMswEg83wgVojvg5/W/0JX6HLNxeqzHr19RTfM9IoM40dASeg9f3irfC8HxGTS2OcEyxgr0Ig996eqPB9jfAHJLRE9PY95qO9iRkIMB5EGScw2MjpHerVOAXViAd40UT9O0GpcL4OXKxzEtvt0Htt12qWh44pPhGdt323ChgBJ7b1Lb4oFMhQx6gzGu4HrW1wvhYKsIpYt3EfI707EeHlyxcRQe8hYqX7Fn4efoYq7xBcxK5suhAIM+tHvfYCNDBE9ZHodj61b3uHYRSA1+yOytcX2n9aKscSwVlTlxFotsAsmNfhzbQOsdBRpvyGXSzZl1xXMYE+gH6VGoLGFX13/atHjPFHDd/NGYalktssnqZ037UIvivBAn42O8+WdgIgyJjSo4yQ34OVlJfwjHTQga7xM6R6U1jcOCdWuRyoQDdWSApDRzT20q+s+K8N+CzC/zgCZ2OxMTB+VZL7En2ctmOiieQa5g0a5tpHal4Wz0HhOBxU7H+ILdxUXzCWXNIIcOBo07E5dxvFQcJuiAEbnyO0LoQc1s6a+lH28BpnS5BgCWJtmW6AgkESD1ovidm/bYOJy5V5kyuJyqWGdZ/FPWkbfb2o6mXo5SyqaaA14tc63rk/8AUb/WjH4reFq397ciXnLcIn4DBM+tTJxi+bBJuFit1RLw5AZXkSwOmgNQf8VcgKy2bgkmGtLoTueULvApNHRUJei0Rji94f212P8AqN/rVjwXil7M33l2PKuaM7HXKSuhPT0qNHtG0XOHt5g4WFLpowY/xHWVptnidpGL+S+oKkeaSDmEHdSQQNqW/cLjartHnjOIInzLu8fGQPp3ruH4veJ5nukf32/1p9vF2T/Z3lBP4WVtf+0VPibli2LbF74zhiIRJGU5SDza1VUnwW/Ktdv2LLAcQf7Oxzv/AFo3YyAVcxNA8Xxzm2CWaPMtzqTtcX17gVyxxzDqrrnvcxVgTaXQqCNg/WaHxWJw9xHU3rwkaHyohhqD8WsQKsSdox5YPtloz3E2+/JMyVkk95/Wu0ziuIBu6yLgEXF15WBEgGdQd/nSrt4U1BWeUzpObC/s9pMv9Y0oHnlUazpuYom5xRWRR5ZARcuYuTIBLakKO/Sq69xWy2ULauHIgXmcLIBJnlU9+/SrG81vybLC0o8xXzZmLQUfKIzGNRFcqUT1MfK7O8RxgsXSqZFACkZpYyyo88xiQSI0ruBxGIcXSBEoSHKpbGaV2cga6nY0RhcZirhlCegGS2JgQBLhdgB3p3FeHs2KvGbRGZ3GZwTkGpMLJ0HSgq8hmvJletpvstxblxcxdmILsejg6gQTtGutFYDw/ad7eZg4uOyqtsNOZUJ1YgdxtNMW3aNm4c7sVYiVAjmVyDzGRAXY1Hh+KrFm2FyzcHOXOYF1AbKFgAaD11p422UZor4Ul7GtweFtYdALrW7YUcucjTfbciSZoC/41w6mLaXL5GsKIEdIJmRuNutUI8JoWBMsSOu/c6t1q2wnAAsZQZ7KYmPbbp86f5UeXWKvIa3i7EPpaw62zrrc1jTb/Ypr43iFzRboUfyJrPuZHerzC8AI3GSdwxnpudaucPg7axIzHp/6odz8kXLEYgcMxTg+Zib7A9A2WR6qIrh8FKx5lZ4j4mLfqa9BuFeltfeJ+tQYq8xADAD00B9NBrE0Ll6lvw0ZK14DsjXy1jSRvHv8/lUb8BsfaLaZFVRauHl/iU2p9Jgnb1rWjh2Y695/Ye9Yjxd4oRbiWcIOfC3M3nTorgFWtqPxCDBJMdqaNsZY7dJFw/huwBC2jJ0mD11ExH+zTL3Cuw02MaHSdJ29K54c8fm5dW1iLaKWIUXLYIAYxAZSTAJ0lTW5t4MRoO+3qfSlcWM8bjpowWI4GD06jQDbvMiszZz+QUXDZlIKklLhnJmgkg/pXquLw4PwAMJ3BBEjdTqPmK8xw2IKrfVlujMCFlG1PmSADttJoOLRu6KUYSl3NcHbWLtPbyEG0Wywyy66a6qdR8jRHDOGXFuKyjOCCQ1o65crwSNG1jYiq3gl5bqt5gLZEXmU5XUyFhjGvsw7VZfYy+XyH8xlWMvwPoWOikwdD+EmqpadHbjKLja/jgiPEmIhsjajMHUTKg7nQzqRTbxteULhtkE3Cn3bkRC5pAcN+tE4fGlku+agum3lP3oOYZmynUQ31NMdsM6+W3m2ebOCIuiYiIaGj5mlXoxn7L9iTAY/C5GRnuLmZTz2wQMoYGSjHfNvHSprOBt3CFtXrVxjsuYo30cCq0+G2YFrV21cVYkkm2RJgSHAGp9al4Rwm9bxNkvacLnUZgMy6mJzLI60XBMXupNqX7lk/Abh+FWYfyZW+fKag4/gXW3h5RxlDg8rac89vWqiYEDQiPQ0VheMXV/tbqnpDH9CYquKUS3tm6dor8x6t8jU08hgiY79tetX1ni1/wAq6xctFvMpYK2odAdx2JHzqou+IrsGRZb3sp+wp6WhZTm01X3KnxAsYu53Ov1g/vXKH4txdr12XVAY3VYJ23ilXYwyXYjyHUwksr19y3Szhrdq2/kZy+b+suNAyNl2TL01qe14iu8q2xatqs5RbtKcubUwWBOvUzUt3wveZUUk5UB2AWMzZjtJPb0qS34LzGCPm0mB10Oh+lYX9TqLrcUV+Vtg/iLjLMtktda4zWhKoc+oZpzKuinbeN6r+H37qscltRmRlm4ds6sJyjsD1I6VrMP4UVABGg7abnWQND9KsMPwUAQFgd9tKVOKKJ9blku2OkYvh/A8RlKecyq5l/hgsJGgyzse/WtBwrwalsZoJbu2/rDakfWtFa4XqDt/vWjbXDiQNZmJnpR7mzLcny2VVnhh0EHTYT0161aYbAMvKAfSNNPUVa4RUt/hk+/7CpjL7iPQaUpFErrXCiNWKg+mp0HppTwANNZ7/KrMWu0TTnsaGOuk7GaIaK6wcpDGYn2J+Xy3rhsiS5XU7Dc/X96PGE0ga967fwoyn2/3FQZFWrsQzKNVUsA3U5Tln5javHsMkPAKkF3YnuWadR0+L9K9mugrbJ1mD0nbv29K8ru3Aq3bN+LQQrctHcMxGVwpGsMFXfYr0qcpouwzjCVyAvs6F4YkZY5QNWJO09FHU79KsbPEWe3BYopfIFViomSQvlgwQQrE6bjWq+bhZbgUEZSuZjEFgpGb0A1070Jhsc1sqrzJeAsDmzHUq0iB11FV02jXOUbsvuGccuYVnFokoGzMjSQwOoXMdm+IaelegYC3hschuWYc/CSylSDExroSO4mqrwVhLuW8xtoLFw22SWV88Bg3eIBX4us6VsbKRoug6ACPyFXRVLZhySjN8cHn/GPBJJJtTbc6Eg/FH8Q2YTB16gRFZzDWHsX0N5SFVuZlUkAQRLASRrOo0r2i4maMw+dV2P4KjiCJHT09qVq+Q4s88WovXoeQ4TxFcCBSVvJAEOM2g1ADDm36A0avk3Lecq9nmCwIcaidDow9ta0XFP6PUYlrcqx6rofmNj8xWexXAMTZtlGUXFDhwyaGAuX4dvXf5UjhZ08XX420pfL/AGDbGHV8NeW2c7EJoDzHK4OinXQSaobVy5ablZ7bfNDUa31O0SOhkMPcHWrnhGNd7tu27eZbbQq/N36nUfI1TVaOjGWnJO0yH/8AoLp0uXA47XVV9PmJ+hqTFY+0tq25w1om4XBKM6fAQBADEbHXTpQI4jZaM9jKeptOV/ysGFEYl8PdtW0F1rZQuZu2zrnIO9snaN4pl7hlFapV9P4O2+N2cjL5d1QyleV1cCSpkBgD+HaetBGzh+l5h/1LRH5qWqe34edz91cs3dJhbgBgbmGg03EeHcSoM2Xj+UZh/lmm/QDUFdSM/wAc4d5V340YxspOxAYbgdDSojxdZAuAkwxVBB9LVsHToZmlXTxpKKPJdRPuyN7/AGPYrFkdqLTCiuW7Joq1aasbGSIPs4rgw8n2/wB7UeuDO9Sph6rLFEDtYepxYopbEU7KKA1AvldhU64fanKdanS3UAMWyBSe3qNKlikEk0xCPIKY9uaIKx864q1LIB3MNp1E/i9eoqk4h4dDPmyKTHXvr+vWtOwpPZBHrU5FPK/EHhIBXBui4b06Xm8vI265G1U5dssAxt2oPGcHtWVe2ljD3POtZdiLnmfxIz6iG5htXrF3BqwhlBHrqD8qEveHrVwQyLoe0/TtRTa4Gk21Rg/BFriFpltm2PJY5nz5ZWQFzKyk6mAY1r0S1b0p2F4LbtiEEAbADb2or7PG1OIwY2ppptRrRYkV1tRtQoBXulDXsNIg7e0zVjcs9qiNg1KIZzifgvD3/jtq3aR89D0qlP8AR61t1uWbrKVaQrjMpgjQzr+dbvyj1pODESf0qfUMXKL+V0eO8S8EYq1qFW4J1y6adNG+fWqS7YuW4z23Sf4lMfXb8694ZJrgwIPQUrijo4vEM0OdnjHAXBuNBE+Vd2108tu1CB3WMhIY6DKSJJ0A06yRXrnFuFYe2Qz2lZ2kAKgzQeViSBIWGgn1AiqRuAWjcXybSI9vSULMtskRmdjAZwNkAmTJmNIsdsul4nGm3HZ5V4jxbC4VktGhJ1kqILT6tmPzpVa+MvCq2nGS4+p2YAwPy7etcrXGLSONPLiv+D3W2B2FEonamWbFGW7VUNBRCRFdiihbHaum3VTiP3AxsmuJbHaivKFOC1O1k7yFbFPyfSpYpRTdolkRWuqlPilUoNkTW5+W1RuIohaRFRolkUCkFp7JSWaFEs5S8unV0CiQiM12nMKbFMQRWm+XTorkVCUN8qnhK5TqgDhSmNaFPJppaoEjOFHrXGw3apM1dzVAlBxnw8brB9SyjL8RUFZJKmNRrrIIJigMRiXQBPKyACMo+EexFatrlV+Ogjaik70K6PJ/GAzZT0nY9NKVH+McMJHv+xpVtUNHOnTZ6taohKVKsjOgiQV2lSpAirtKlUAKlSpVCHKVKlUCKkaVKoA5NKaVKgE5XCa7SqEOTTTSpUQjSa4DSpUSMWauF65SooU4WphelSpgDS5rhuGlSogIrlw0Di7hiu0qeK2I2YDxY2o9/wBjSpUq3Lgwy5P/2Q=="/>
          <p:cNvSpPr>
            <a:spLocks noChangeAspect="1" noChangeArrowheads="1"/>
          </p:cNvSpPr>
          <p:nvPr/>
        </p:nvSpPr>
        <p:spPr bwMode="auto">
          <a:xfrm>
            <a:off x="63500" y="-833438"/>
            <a:ext cx="2190750" cy="171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16388" name="Picture 4" descr="http://4.bp.blogspot.com/-J9NPCVq_Ors/TVnHMJm6LiI/AAAAAAAAASU/DpHg3__eIt8/s320/hairy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0541"/>
            <a:ext cx="5896233" cy="4606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01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3816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Century Gothic" pitchFamily="34" charset="0"/>
              </a:rPr>
              <a:t>So at last he was free </a:t>
            </a:r>
          </a:p>
          <a:p>
            <a:r>
              <a:rPr lang="en-NZ" sz="2400" dirty="0" smtClean="0">
                <a:latin typeface="Century Gothic" pitchFamily="34" charset="0"/>
              </a:rPr>
              <a:t>To go home on his own, </a:t>
            </a:r>
          </a:p>
          <a:p>
            <a:r>
              <a:rPr lang="en-NZ" sz="2400" dirty="0" smtClean="0">
                <a:latin typeface="Century Gothic" pitchFamily="34" charset="0"/>
              </a:rPr>
              <a:t>Hairy Maclary </a:t>
            </a:r>
          </a:p>
          <a:p>
            <a:r>
              <a:rPr lang="en-NZ" sz="2400" dirty="0" smtClean="0">
                <a:latin typeface="Century Gothic" pitchFamily="34" charset="0"/>
              </a:rPr>
              <a:t>With ALL of his bone.</a:t>
            </a:r>
            <a:endParaRPr lang="en-NZ" sz="2400" dirty="0">
              <a:latin typeface="Century Gothic" pitchFamily="34" charset="0"/>
            </a:endParaRPr>
          </a:p>
        </p:txBody>
      </p:sp>
      <p:pic>
        <p:nvPicPr>
          <p:cNvPr id="17410" name="Picture 2" descr="http://t1.gstatic.com/images?q=tbn:ANd9GcQEHDUoh_ILEF0USGMWfnf0O7ysznQub9_Y_Wk5HiroWxe-5Is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60648"/>
            <a:ext cx="4625305" cy="4771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loud Callout 3"/>
          <p:cNvSpPr/>
          <p:nvPr/>
        </p:nvSpPr>
        <p:spPr>
          <a:xfrm>
            <a:off x="6804248" y="1628800"/>
            <a:ext cx="1944216" cy="1017753"/>
          </a:xfrm>
          <a:prstGeom prst="cloudCallout">
            <a:avLst>
              <a:gd name="adj1" fmla="val -75941"/>
              <a:gd name="adj2" fmla="val 7702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w</a:t>
            </a:r>
            <a:r>
              <a:rPr lang="en-US" dirty="0" smtClean="0"/>
              <a:t>oof </a:t>
            </a:r>
            <a:r>
              <a:rPr lang="en-US" dirty="0" err="1" smtClean="0"/>
              <a:t>woof</a:t>
            </a:r>
            <a:r>
              <a:rPr lang="en-US" dirty="0" smtClean="0"/>
              <a:t>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7363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f/fe/Frangipani_flow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7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259632" y="1340768"/>
            <a:ext cx="612068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By Shaya Helem</a:t>
            </a:r>
            <a:endParaRPr lang="en-US" sz="9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259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1052736"/>
            <a:ext cx="71287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This power point Presentation was made by </a:t>
            </a:r>
          </a:p>
          <a:p>
            <a:pPr algn="ctr"/>
            <a:r>
              <a:rPr lang="en-US" sz="4000" dirty="0" smtClean="0"/>
              <a:t> </a:t>
            </a:r>
          </a:p>
          <a:p>
            <a:pPr algn="ctr"/>
            <a:r>
              <a:rPr lang="en-US" sz="4000" dirty="0" smtClean="0"/>
              <a:t>Shaya Helem</a:t>
            </a:r>
            <a:endParaRPr lang="en-NZ" sz="40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627784" y="3501008"/>
            <a:ext cx="122413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067944" y="3501008"/>
            <a:ext cx="24482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Heart 13"/>
          <p:cNvSpPr/>
          <p:nvPr/>
        </p:nvSpPr>
        <p:spPr>
          <a:xfrm>
            <a:off x="323528" y="260648"/>
            <a:ext cx="1152128" cy="864096"/>
          </a:xfrm>
          <a:prstGeom prst="hear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5" name="Heart 14"/>
          <p:cNvSpPr/>
          <p:nvPr/>
        </p:nvSpPr>
        <p:spPr>
          <a:xfrm>
            <a:off x="7668344" y="260648"/>
            <a:ext cx="1152128" cy="864096"/>
          </a:xfrm>
          <a:prstGeom prst="hear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7" name="Picture 4" descr="http://images.whitcoulls.co.nz/images/ar/97801405/9780140505580/0/0/plain/hairy-maclarys-b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717032"/>
            <a:ext cx="3846830" cy="2846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08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6597" y="157262"/>
            <a:ext cx="63670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Hairy Maclary’s Bone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05340" y="5151257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entury Gothic" pitchFamily="34" charset="0"/>
              </a:rPr>
              <a:t>Down in the town </a:t>
            </a:r>
          </a:p>
          <a:p>
            <a:pPr algn="ctr"/>
            <a:r>
              <a:rPr lang="en-US" sz="2400" dirty="0" smtClean="0">
                <a:latin typeface="Century Gothic" pitchFamily="34" charset="0"/>
              </a:rPr>
              <a:t>by the butcher’s shop door, </a:t>
            </a:r>
          </a:p>
          <a:p>
            <a:pPr algn="ctr"/>
            <a:r>
              <a:rPr lang="en-US" sz="2400" dirty="0" smtClean="0">
                <a:latin typeface="Century Gothic" pitchFamily="34" charset="0"/>
              </a:rPr>
              <a:t>sat Hairy Maclary </a:t>
            </a:r>
          </a:p>
          <a:p>
            <a:pPr algn="ctr"/>
            <a:r>
              <a:rPr lang="en-US" sz="2400" dirty="0" smtClean="0">
                <a:latin typeface="Century Gothic" pitchFamily="34" charset="0"/>
              </a:rPr>
              <a:t>from </a:t>
            </a:r>
            <a:r>
              <a:rPr lang="en-US" sz="2400" dirty="0">
                <a:latin typeface="Century Gothic" pitchFamily="34" charset="0"/>
              </a:rPr>
              <a:t>D</a:t>
            </a:r>
            <a:r>
              <a:rPr lang="en-US" sz="2400" dirty="0" smtClean="0">
                <a:latin typeface="Century Gothic" pitchFamily="34" charset="0"/>
              </a:rPr>
              <a:t>onaldson’s Diary</a:t>
            </a:r>
            <a:endParaRPr lang="en-NZ" sz="2400" dirty="0">
              <a:latin typeface="Century Gothic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08336"/>
            <a:ext cx="4259769" cy="322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011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3816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entury Gothic" pitchFamily="34" charset="0"/>
              </a:rPr>
              <a:t>Out of the door</a:t>
            </a:r>
          </a:p>
          <a:p>
            <a:r>
              <a:rPr lang="en-US" sz="2400" dirty="0" smtClean="0">
                <a:latin typeface="Century Gothic" pitchFamily="34" charset="0"/>
              </a:rPr>
              <a:t>Came Samuel Stone. </a:t>
            </a:r>
          </a:p>
          <a:p>
            <a:r>
              <a:rPr lang="en-US" sz="2400" dirty="0" smtClean="0">
                <a:latin typeface="Century Gothic" pitchFamily="34" charset="0"/>
              </a:rPr>
              <a:t>He gave Hairy Maclary </a:t>
            </a:r>
          </a:p>
          <a:p>
            <a:r>
              <a:rPr lang="en-US" sz="2400" dirty="0" smtClean="0">
                <a:latin typeface="Century Gothic" pitchFamily="34" charset="0"/>
              </a:rPr>
              <a:t>His tastiest Bone.</a:t>
            </a:r>
            <a:endParaRPr lang="en-NZ" sz="2400" dirty="0">
              <a:latin typeface="Century Gothic" pitchFamily="34" charset="0"/>
            </a:endParaRPr>
          </a:p>
        </p:txBody>
      </p:sp>
      <p:pic>
        <p:nvPicPr>
          <p:cNvPr id="5" name="Picture 2" descr="http://t3.gstatic.com/images?q=tbn:ANd9GcQm2PfYRDG05suNQfGSwc7tQDHg4L2tocInbQmwROi_aX2Nrcj8g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13188"/>
            <a:ext cx="4635816" cy="4698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61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t3.gstatic.com/images?q=tbn:ANd9GcTFNfB0-B-AYa-p7T0SxC_aTKcNm61J1COMEO06VoptTuL9kC6r8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332656"/>
            <a:ext cx="6119031" cy="445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5157192"/>
            <a:ext cx="45389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entury Gothic" pitchFamily="34" charset="0"/>
              </a:rPr>
              <a:t>Then off up the street </a:t>
            </a:r>
          </a:p>
          <a:p>
            <a:pPr algn="ctr"/>
            <a:r>
              <a:rPr lang="en-US" sz="2400" dirty="0">
                <a:latin typeface="Century Gothic" pitchFamily="34" charset="0"/>
              </a:rPr>
              <a:t>o</a:t>
            </a:r>
            <a:r>
              <a:rPr lang="en-US" sz="2400" dirty="0" smtClean="0">
                <a:latin typeface="Century Gothic" pitchFamily="34" charset="0"/>
              </a:rPr>
              <a:t>n scurrying feet,</a:t>
            </a:r>
          </a:p>
          <a:p>
            <a:pPr algn="ctr"/>
            <a:r>
              <a:rPr lang="en-US" sz="2400" dirty="0">
                <a:latin typeface="Century Gothic" pitchFamily="34" charset="0"/>
              </a:rPr>
              <a:t>o</a:t>
            </a:r>
            <a:r>
              <a:rPr lang="en-US" sz="2400" dirty="0" smtClean="0">
                <a:latin typeface="Century Gothic" pitchFamily="34" charset="0"/>
              </a:rPr>
              <a:t>n his way to the dairy </a:t>
            </a:r>
          </a:p>
          <a:p>
            <a:pPr algn="ctr"/>
            <a:r>
              <a:rPr lang="en-US" sz="2400" dirty="0">
                <a:latin typeface="Century Gothic" pitchFamily="34" charset="0"/>
              </a:rPr>
              <a:t>w</a:t>
            </a:r>
            <a:r>
              <a:rPr lang="en-US" sz="2400" dirty="0" smtClean="0">
                <a:latin typeface="Century Gothic" pitchFamily="34" charset="0"/>
              </a:rPr>
              <a:t>ent Hairy Maclary.</a:t>
            </a:r>
            <a:endParaRPr lang="en-NZ" sz="24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944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98403" y="188640"/>
            <a:ext cx="32403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latin typeface="Century Gothic" pitchFamily="34" charset="0"/>
              </a:rPr>
              <a:t>And chasing him home,</a:t>
            </a:r>
          </a:p>
          <a:p>
            <a:r>
              <a:rPr lang="en-NZ" dirty="0" smtClean="0">
                <a:latin typeface="Century Gothic" pitchFamily="34" charset="0"/>
              </a:rPr>
              <a:t>With their eyes on the bone, </a:t>
            </a:r>
          </a:p>
          <a:p>
            <a:r>
              <a:rPr lang="en-NZ" dirty="0" smtClean="0">
                <a:latin typeface="Century Gothic" pitchFamily="34" charset="0"/>
              </a:rPr>
              <a:t>Went Hercules Morse</a:t>
            </a:r>
          </a:p>
          <a:p>
            <a:r>
              <a:rPr lang="en-NZ" dirty="0" smtClean="0">
                <a:latin typeface="Century Gothic" pitchFamily="34" charset="0"/>
              </a:rPr>
              <a:t>Bottomley  Potts, </a:t>
            </a:r>
          </a:p>
          <a:p>
            <a:r>
              <a:rPr lang="en-NZ" dirty="0" smtClean="0">
                <a:latin typeface="Century Gothic" pitchFamily="34" charset="0"/>
              </a:rPr>
              <a:t>Bitzer Maloney </a:t>
            </a:r>
          </a:p>
          <a:p>
            <a:r>
              <a:rPr lang="en-NZ" dirty="0" smtClean="0">
                <a:latin typeface="Century Gothic" pitchFamily="34" charset="0"/>
              </a:rPr>
              <a:t>And Schnitizel von Krumm </a:t>
            </a:r>
          </a:p>
          <a:p>
            <a:r>
              <a:rPr lang="en-NZ" dirty="0" smtClean="0">
                <a:latin typeface="Century Gothic" pitchFamily="34" charset="0"/>
              </a:rPr>
              <a:t>With the very slow tum</a:t>
            </a:r>
            <a:endParaRPr lang="en-NZ" dirty="0">
              <a:latin typeface="Century Gothic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759" y="2636912"/>
            <a:ext cx="2954461" cy="2348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8" y="188104"/>
            <a:ext cx="2527833" cy="2142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654" y="2318637"/>
            <a:ext cx="2873732" cy="1941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851" y="234160"/>
            <a:ext cx="2736303" cy="2050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93" y="2319672"/>
            <a:ext cx="2397175" cy="1872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905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39952" y="5157192"/>
            <a:ext cx="46805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Century Gothic" pitchFamily="34" charset="0"/>
              </a:rPr>
              <a:t>Hungrily sniffing </a:t>
            </a:r>
          </a:p>
          <a:p>
            <a:r>
              <a:rPr lang="en-NZ" sz="2400" dirty="0" smtClean="0">
                <a:latin typeface="Century Gothic" pitchFamily="34" charset="0"/>
              </a:rPr>
              <a:t> and licking their chops, </a:t>
            </a:r>
          </a:p>
          <a:p>
            <a:r>
              <a:rPr lang="en-NZ" sz="2400" dirty="0" smtClean="0">
                <a:latin typeface="Century Gothic" pitchFamily="34" charset="0"/>
              </a:rPr>
              <a:t>they followed him up</a:t>
            </a:r>
          </a:p>
          <a:p>
            <a:r>
              <a:rPr lang="en-NZ" sz="2400" dirty="0" smtClean="0">
                <a:latin typeface="Century Gothic" pitchFamily="34" charset="0"/>
              </a:rPr>
              <a:t>Past the school and the shops.</a:t>
            </a:r>
            <a:endParaRPr lang="en-NZ" sz="2400" dirty="0">
              <a:latin typeface="Century Gothic" pitchFamily="34" charset="0"/>
            </a:endParaRPr>
          </a:p>
        </p:txBody>
      </p:sp>
      <p:pic>
        <p:nvPicPr>
          <p:cNvPr id="2050" name="Picture 2" descr="http://t3.gstatic.com/images?q=tbn:ANd9GcTFNfB0-B-AYa-p7T0SxC_aTKcNm61J1COMEO06VoptTuL9kC6r8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-26392"/>
            <a:ext cx="6983056" cy="507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2633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301208"/>
            <a:ext cx="4211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Century Gothic" pitchFamily="34" charset="0"/>
              </a:rPr>
              <a:t>They came to the sign </a:t>
            </a:r>
          </a:p>
          <a:p>
            <a:r>
              <a:rPr lang="en-NZ" sz="2400" dirty="0" smtClean="0">
                <a:latin typeface="Century Gothic" pitchFamily="34" charset="0"/>
              </a:rPr>
              <a:t>Selling Sutherland’s Sauce </a:t>
            </a:r>
          </a:p>
          <a:p>
            <a:r>
              <a:rPr lang="en-NZ" sz="2400" dirty="0" smtClean="0">
                <a:latin typeface="Century Gothic" pitchFamily="34" charset="0"/>
              </a:rPr>
              <a:t>Through they all went -</a:t>
            </a:r>
            <a:endParaRPr lang="en-NZ" sz="2400" dirty="0">
              <a:latin typeface="Century Gothic" pitchFamily="34" charset="0"/>
            </a:endParaRPr>
          </a:p>
        </p:txBody>
      </p:sp>
      <p:pic>
        <p:nvPicPr>
          <p:cNvPr id="6146" name="Picture 2" descr="http://t1.gstatic.com/images?q=tbn:ANd9GcRZqAGtmQBKNvSlu5FebjSz3s9UHa-3XGwAZWHqQ3yxC7L36bxzT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612" y="363029"/>
            <a:ext cx="6264696" cy="4168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9778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88144" y="5157192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Century Gothic" pitchFamily="34" charset="0"/>
              </a:rPr>
              <a:t>Except Hercules Morse</a:t>
            </a:r>
            <a:r>
              <a:rPr lang="en-NZ" sz="2000" dirty="0" smtClean="0"/>
              <a:t>.</a:t>
            </a:r>
            <a:endParaRPr lang="en-NZ" sz="2000" dirty="0"/>
          </a:p>
        </p:txBody>
      </p:sp>
      <p:sp>
        <p:nvSpPr>
          <p:cNvPr id="3" name="AutoShape 2" descr="data:image/jpeg;base64,/9j/4AAQSkZJRgABAQAAAQABAAD/2wBDAAkGBwgHBgkIBwgKCgkLDRYPDQwMDRsUFRAWIB0iIiAdHx8kKDQsJCYxJx8fLT0tMTU3Ojo6Iys/RD84QzQ5Ojf/2wBDAQoKCg0MDRoPDxo3JR8lNzc3Nzc3Nzc3Nzc3Nzc3Nzc3Nzc3Nzc3Nzc3Nzc3Nzc3Nzc3Nzc3Nzc3Nzc3Nzc3Nzf/wAARCACQALUDASIAAhEBAxEB/8QAHAAAAgIDAQEAAAAAAAAAAAAABAUDBgABAgcI/8QAQhAAAgEDAgMGBAIGBwgDAAAAAQIDAAQREiEFMUEGEyJRYXEUMoGhI5EVQlKxwfAWYnKSk9HxJCUzQ1RzguFEorL/xAAaAQACAwEBAAAAAAAAAAAAAAACBAEDBQAG/8QAKxEAAwACAgICAQIFBQAAAAAAAAECAxESIQQxE0EiBSMUQlFxoRUyUmGB/9oADAMBAAIRAxEAPwC0Q2dv1toMf9taJTh1m25tYP8ACWo2uYLVFa4kVA3yjmW9hzP0qa34paNgus8SH/mSQsqj3PT6046SF9bJE4XZZybO3I/7S0SnCuHkZ+Btv8Jani0OoKsCDyIOc1Om3MYqHR2tAw4XY/8ARW3+EtdHhdksbO1tbKqjJJjUAD1o0jFKe0UwMNpYuxCXUwEmOqKRkfUlaF00TrZj2loGIFtCR6RrXQtrZcabeMefgFStjV71p+VML0UNnJt4AMrEgHlpFRmOAco0/uCttJjbNRu3lRzJW6JFEWf+En90VPHGjco0/uigAwJ3NEpNp5GuqDlYZ3KYzoQfStqidVBqESu4xRKRsFFVNaDT2b0LjlXJA61KkeedaZFU86BMIiZFK/LUYwh2yPaiUdVOCMg86hnCqx08qJPvRH/Zwzl23rWwqGSeOJGd2CqNyTUfxcLOyh/EuMgjz5fz60WkiNhLEY5Um7RAGyyP2h++j2uo++SINlm6Dp70q7R3luIzah9cwZdaIM9318R6e3OhppBwm30AxDwVlaiPgFZVI2B2Ba7u3mnP4jeuwHRR6CrTaSxIAMqDjcBedUnhMoifUxyCeYPOrHFdxhQQxwdx6Urt7BTGFpItpfLEoPcTsQF6K+CfpnB+vvTpTnnVatJhcXkAjJJEms56BQT+/A+tWINsMUxj25BroJQ5U56VX+1QcpayK2ko7x6v2SQCpP8A5KB9aco5yRQ95HHcJLDMCUkUg4OPrnzo3DaA56YHb3sdzDHMh+bmvVT1B9RWnudzvVfu4rzhV1rLKFc6Qx+SbHLP7LY/kiiIb+JxiXVC3k42/P8A0qzB5EP8bemVZcVrue0M++BPOiIojIu1L7dO9YMh1Keq7indghVcnypvJSS6KJTb7II7RiDkb9K7FqwI2pmmnqN6I0wmlXmZasSAba2IOSKNIAGMVjMEGByqBpTnrVbbplmlKJCQKGkIzzrUklA3V33Z2qyI36Aqkgktihbi5VCNTAA+ZpH2g4/JYwAxaRI4wNW+Pp/Iql3nGLlkkAkYPIAoLEnKkHJ9Dy/KorIoemVu+9Is/aHiRQPJazxnoQ5Das+Xl/6pEOMT6JzHK0YZQMrtn265zSd7ru5EKQhUUFSmkADJ3xj/AFqFpGlKBmKhenQCl6rbB7LPb8eu5DHI4UTSMEiOnwjG2rTnmOf0phNGkNnoUliGyWPMkncn1JzVV4fMkckbsMMj6zsDsds558s1YZZ2MREm5Zhhh1qqm9oa8b0w2I+AVlcQ/IKymBgUXQdpjNw6C4YsfHEUUb+Y8XryroScSI0iwnHr4Mf/AK/hREAMczBTp0sV296NOSGO536mlKvb9EcQzgt1BYqXlgvJJ3GGYRrhQOg8Xn160+gvUnjSRFIV1DAEYIBqtRLyznfpmj+FuRbQgcu7UD6Cm/F/c2n9FOd8R482nZTzrceX3NAwh5GNOLWE6D56aZvUlMbpgV38MLWU3YQwafHrAIx61WY7VDcO9qskdsQSkcxyefPJ3H9kk49OVH8bf4niMNkN44gJJB+0SfCPoMn3I8q7iRNJUKA2MYzWN52ZVXBGl42JytiqSyEbmSHXG/VoW0t9sZoi34pxKzxmT4qPO6S88Z/aAzn3zRLwhMjzGdulQGIurZXn5c6z5z5YfTGnjil2i18I4hZcUjPw7MsqY7yF9mTPmPL15UXKoRgEzjzqhBZrS5juLdgk6AmOTOwG2Qw6jG2OtXPht+vE7NZgO7kHgkiznu26j26itTxvJ+Xp+xTLh4+jq5usDGMY60KLrfflW7pCGIPOhu6YjatSEtGfW9hD3aHYLkUuv2HdO+DsOYokRN5VuW276N0IOGUjajTS9FdJs824l34CgtrAVjpY5bPqT/pUHCrBZp1adkTMeQjHOsEch9qsPEuBXjsqypr1MG0aM6Bkggb+W/rzp5Z2DIY5pbVRhtQdFyBtyI543xn0zSdadA44eypSdn2gkiaVAbYspJbf3+uAfsKgu+EmxLpPESqyMDOnoMgj03H3r0KDuXlaZAGWPIljUhufJ/XkQdqBSxtbq0T4ju2t+9lR5QRgcwuT5YI/IULlDCw7KHY2ytJJiIssbeIahjPTG9F3KFXgFpHOsGoBklKHuz/VOolh7gU3kjjR4ikSJm3TWq9GDOpyevKhLyPBU77MAN/59aXdPloYx4lC2GQjCCsrIvkFZTQYtm4pYpfXaFnVo55FP4bHcMR5elSJxzhiAmS4ZepJiYAfahuLcUh4ZxTiLyfHyLLfzqotYg+Cp3zsfP7UDP2psriF4JbPjpRhhtNuAT6cqUSbJHkXH+Fd4P8AacnkMIx/hTvhYzbxIFIwi5BGCNutV34lTBDDHbzsH7hxJKgUx6nXAfyO33FWmwRknPhYg7k4rQ8NJTTFPJfaQ0gAiQu7BEUEsx5AVJZ8Zs7iG4aN9KQqGd3GAF339tjSXtBeiOBbRWCiQa52zyj8vqfsDSe2ghmXvoY2RH+ZATpbyyOvQ70r5Plca0hjBg3O2GWUxnaa6kUpJcP3mGG6g8l+gwPpRyvoOdRA5A0C1wsSYzqblnOcVHM1y0C3OHWAHeXGFBPI884ztqxispTWR8kh7anpjGMguQBnbpXbDT4cbdfM0DaTMzBSFyDk70chUbMMkHO4qulsMHaPUjDQCSc5/h9q74Rffo+/M0p020vglwNl3OGPty9iakRQpwTsDtvzPrQ0sOvwlNSjntk/Shx04rkc1yRdXRZEBXBHPI3z9ahEY5HAqiWlzdWAC2l5LEm2EDhl9sHP2xU7doeMJIQJbZsftQc/yatOfOnWmK14xdhACdiPrU5hTGxFefXHb97SFobm2je605QRt4fcjOR6b70s4d2kuOOSlpp5/wBbBWUqBgjbSu33NW15CU8gFg70eoy21u7JIQpZBgZH8/yajht4LcBELE405A6Yx/CvPv0l3c/dx8QeKTTlSZW38jvtj3ql8aa9u+Km7l4lLd6ThJtRVot/lwMY36jniox5lfejngSPb7yDUwnh8U0XynHzDqpPr+/FLrIwJf3Pw4UQXf4mnTjTKNnBHQkaTj3NUzspace4rc28tzxO8WxgdXL94fxCDkKD1z15gD1q38ZRVnt7pFZZ4pV3XYOhBU58wM/SrKyKZ5MrpcXor3G47PhHGZR3sVtDcxLIsbnADZOoL03yCR60ouuJ2M+hIbyByWGkI2o+1WfjkFtxPhUMM473E6khuYODtVav7Gzt4l7u3hUh10sq4IOao5xVKl9hS9oNibw1lZCPAM1lOkC7js01n2hvfh5mizeSawpwHByd/tUcnF7tbWRVuz3ywsxYSDmBkY33FF9p7IS9ouIlZTHIlwWTwjAP5VFJw0tZMq3TyGRdAUog3Ox5DpWZapvaYZOokNuhkLOWlhZnbmxLrVjfiEcTMtt3bsGKlmbbbY7Dc4O3Sq3Fw63gjhEks2mKRG7x5mwMEeuKaWfD7q9kLWU0DxZ0vIGGFx6AAn60xGS1DUA8JdbZE8MnEbxbfXiWd8s7DkOpPkB/kKDtmi4bCttc/hXCeAxvsdttgeh5jFXOxsLThatI0476Xwl22yBvhR0FGy3dqj4mniDgbKxGcdMdaH+Hmp/N9h/M0+kUZ7G5nha5miaC2yojjlXBnY+Y5hRuTnc48q7ubiSWze2luZZYGHysF3PuBuBzxypnxq4e+utMKs3/AC4UcYLE439M7fQVJxLse8dijcNZ2uQPxlLnEp8xk4B9NgRVfF9rH0l/kNNe6EljLujgE61yMHOD1+4NNUuNBK6Nth50qgsuIWsJF7aTw92xaLWoHeg7lRv0O/19KkSYFUlGE25FudK3Ll9l8tMZlyWGN8g6scs10+GHjzvS2O4OT5HGxGcetNVjVo1xux5E0GthbAZ4iIyCdsYBC9Ov1qucf4jJY28QiQl5iUV/I9Sfz5VaLhTrAztk1We1VuH4eHAbVFIHUD6g/Y0WNLmkzm9roqsytJMYlOuR8AP1JPU1dEgteFWRY4DaAuOXh/zJqlwyKZTLA2dBDAnkcVbL6JuJs4mbECjZFODnA501mXpfRXJX75LsQQcRmvo4xezP3NuM6nQHBkYjbA2ABztinXYpuEwcShFzdKZXDYeV/DNnkunkMc8n0pBfWItB3aOXlIPdxZyEB646UplsUkQl4y7Y1MAcAKvWmYqfaKqTPoRrmGM913kccp5B9gPLak1/dd5LIkhCSRDLKuSD7UotL+74pZWr3DK7vErMCo5msaC4WUEK5I5qrZJHqPKsbyfN+anC9ISrezOMXnccP72NcNHNGShHMagD++lXE/iZGt3aExwBslWYF8nkSOldX3FrOJQs0jNi4jAZYmKFlcZUN5gZP0ru+vYbq2DW5aRS4GoKQOfr7U34kVMpUWxviERfLWVzCfAKytck77TRsnaniBXJYyjA5H5R/OaFSwkhuFu4n7yUZLx52YEYOn1pt2jg09rL52bVr06Qf1fCM4rhAEQsxAUeYrPquwgG8xc2EscToHnAjiLnbUTjfbapk4B2hsLl+Ip8GsiszrBHcyAN4cY0hdJwMkAnoOtRfAIZBebrN3qP7AMNvyq3XPc3kq6nfKk6UTI+u32FHNqJIt6KjJ2pvbeNhfRETHKjKFR7+R9siorXiUUqL3N8YwQGcqe8CsTvnGT/AD5U6traI3ly/Fr34aKE6WjmbaTO4IzTDiltwEqsNxaRqCoAMsndKwHpnf8AKo5TX+4nEnT6RvgJ4WvEfHxSG5vFJ0L8oU+YByScZ67ZqzG+tsaC4c9Vj3/dXns3C+zwUp+mO5QO0kaxSjEbEY2yOWw29KB/R1rbpIbLtLaxs0YTEYMevfckgnB9R1xRpxrSZc/HzPviz0y6is+IwtBMdm5atmU+Y9ao3G+CXdg7yFhJBnwyKNsf1v2T9vXpSuC7vreIIvHYDB3hYxLdFpNOOWpgB9KgHaTtBbBFN/bzMEXSY2BDHVuJCeXhzyzzHlUXM2tNhTgzT/KyR2MSpjPjkVcAZ5nGas0JUIRpIwdlPlVXsU4hf8TS5uYYIYGZmC2+8ZUEAFT55HpyNWMuyjUFd1XbSMUnccHpFm3/AEJ5I00ljsTyqv8AaK3LWbFTuh1jHUDc++1HG/kDCOeN4mJ8JfHi9MjbNDXk4HzqM6TgDyqH76Jl6exBDw1Lpo7zWiwkDvUUeIsBg+gzsfzo26uYpA8hLoSRqGdifOhLLhlzcRXc8MqpYWjBriQbsq8yAvU461fE7L8E4jwmKTh8CSLINpJJnUkDnuNwQauWN17YOS4VdHlvGLuOGFymAObOMA/nXfDeCTzIPiL+0topgGmUue+VAMhSuNieeM+/lV2m7BWSXOs3zO4GMyRmTumB+ZMFQTy55xiibrs/2es2JnmmunDiREuW1qzAYJxjf67UXzYYhrYteQSjjVvBGiWXD7o/hBoNSZ1LyzhSTttzx9KIkl47xIGLuVjhQOmTI0DyHHhY4BYAEj1OOXWu4Lvh1qzR21msBbwl1XxYHLJ549KJm/EQEMcn9YHest+XMP8AbjX9yh5F9CSfsxFBbobi9uLhkljfuBhYjKWClsDfkT16+dGX0Qjt8AYXIwMct6lurrurGVZtnjkiYt5jvFrfESpttWtTkjBB5074Wa8i3YcPaI4tlrK1ETprK1iQ7t+zfpq6igOJ2VCpPJduf2pZwAXFzbtLeyl2DlFQ4ATHXHnTrtzCv9I5JG3BiQ4G1IJriWzlimgQETOI2jbIB8iPI0k/bRyfYw4hOlraFmPzMsYPqWAp5a3Ekc+C4TJJyozn1qsX0T3MOuWQqsZ1LGo2JB5nPtTizumGoKQH1Es7bgDpSWau1oi+n2c9rYxd2EsxVe8iXUckZdPPHOoe30Y1WBwPkfHpyo2W1j4tw+a3kBmSRWXV1TPVd80L20ZJY7B0bUCrAZ5/q0UZE5Y/+l9eSinCPFdCIHy/KiFiY/NtUgjC77ULZ7BaA+735D6CudB+lGeEnYVwyg1GyS4cCsRc9mredJhFJEXXxfKw1Z+hzyO/M7b0BdC9tFMkoLJyEieJRnfmP40w4Q7p2HnMTYddR/8AtRVkkihXSUlipySMgelTmzRjS5HjvKtzmpL+oiW91owLh1fZlGGz6HoaguY+8UFJO7I3ZD+sPINzH5flVkk4Zb3Ds725iZwMmLC4Ptgj7VXuO2kdgytGRNCBht8GM5642wd+QG4oMOZZFuf8lSyS+mN+ynEbSxt7i0vQkcUzatb4KHIwVJG2NhufM08ikiht0tOHQdzarlsLyOTk7159DcbALlT/AFts/wAKaWPF5eHxvGB3tq/zqDvGfNT+8VZkyVc8fQN4vtD+54pDAAC6xjmueZ+lLJbq3uiWSUBz8zYwT6DyrpuFpdFJ3DOHUMrZ2IO+TQk9iEH4IEa5xr3OT5AVlua1+QhbvfaJlt4odRAUDOBnqBQ1zNDEPwovERueVTwgwDRcOAqL8znGTvQ89u13e6VnWWEAE6SPF+XSq0m336BfroUcQkkni7uMM4DJy6eIVtYVtYHjuIGiuAcqzgEMM9Dy+lHzvAiNBbhQWlQmUjGcMCQPbFD8bZmjiZ8HTKAMnzFbHhel/cuwL8WEQt4BWVHAfwxWVtFg/wC3LS/0hKpADmFDrZwATvt5/aqrN8dJfxh44SIjqGH2Oeuf/VXLt0v+/IyNv9mU/dqrLL3l24XB0hQemOZrPt6pk6I57tJI5o5MRyqpBRtsf5+4prF3caowkOWypKryP8aW8QjEkE4cZaKPWrcujEj28NNVlt1kS3HdkyDKsTsfalM2NtJoG02GWyqi5kJDDGNTfYdKF7Xxr8PYyx6cOzHH0FH2YlmgSE2kxwD4gR4fLB60wfhEF5AiXi94IzlVfods1OLE9Ma8PJ8ORW/o89X5d1x71GxbGMV6MnZ7hg5WUP1Ga7/o9ws//Agz/Yq34TdX6tjX8rPMDqDbHNbLNyxzr1JeznDcbWFuP/Ctjs5Yf9JBg/1a54Sf9Xx/8RT2QiWbsxNHKPAXYHO45g0Zav3SgakTO+w5n1piODxRwdxAzwx/sxtpHvt1oI9mLRZhNoZnUeEs5JX7+tUZ/EeVy9+jC8ivkyOl9kPELtrWzVI8CVyFTPPJNL7CzhnRlnXvY2Gkno3mD+ZNMLnsz39wZ5Lu5LE7KDhV9qFk7L3Sk/D8RuI9R1NkAgn/ACwKJeO5XsWWOm9lV4vwyThVyYnZngY5hlx83p7jH8ioEcuEQsqGTbTnkd+nUHB5enrVv/o3cujQ3d60sDA5TRjfoQeYIqs3vDpeG3ElrcZJQ4D9Cp5MP56UdR9jUN/+jbso7r8RaSNhQpYR7HSwO+/UEGjrxdEKEHBXcs229CW8vEriyX+j8FgkijTcAxY3zzB54I3GaEni47NeRvd2+qFBnQhDYb7D1oc+F3oVyQ6b0iSJIrnMkoklAO5Y4UV1FpSKXuEWPXjcDGM9f40Ley8YTCWsLpblssBACypyxz3J55+9C29xxMQXKXtvOCxxAFVcADkDj1OaTXh1veyr4qJLi0kVFkMfdhz+GXIHLGM52A/fmqnxC4uP0hawzDT+IuBpxqx7kny8qtzXctzYmzMkxluCIVWRATJ5AnG2TkVV24dHDdy5XxWs/dCTQgDMOenSM7EkfStfxMaiew5jiiw2/wDw6ystx+GKynuiS39u4nbidqV04aIKxbp4j/nVThsri3llWF5JpX5xMoyRn5h969F7RxRtdQF1B8BG/vQkSoAMCl/i32FsrcfCLi5naSWNhA0RjZVOnPzYyM/1qJ4T2bls00xXLKMBRGyalGPLB261Y1RSR4mGKIiZUOxNd8ZOxc1ndhV7tkOkbaQUqSKyvNBLkk5/VamglXO9SCVetQ4O5C9bGfGCXJ9TmupLeePGkZx086YCZQa33qnrUcCeQsiln/WjZSPNs0Sk8xPiwPYVMwiY5J39KwLFj5jXcGdswTf2QOuTv+6pg0eM6l/OoGihI3b7UO1lHuBKd/Wo4s7kHA+IeNNJ5EHesbSf1wenOlosVUYWZtvWt/BjG8hO/nXcGTsMeMltpItPkedBcU4Lb8TjUu2mRVKh1AOQfMe9ba0UgAykY8mNcPwyGT5rqYequRUcX60dsoVxZ8Q4RxIlC0bx5zJGflHnjqvp/EVZOC9onnvY7LiVmsckgwJVPhc9DjyPodqL4j2X4fxLSL28vZQucK07Y359aJ4dwLhVi0bIJZWiOUaWUvg8s79a6cdJ9egnkTXYy+DLAgogHkKGl4PG+7xhj/aximIuEFaNymOdWOAOZUuK2VnwiI3i8OeWSJtSd0uty5O2PrjfpVXm4a9lwW1ju7VhdIXlldGBUSSMWbryBY4r06edGXffaqr2paP4GXQoBxRzJFVsrMIGgVlcxONArKtA2f/Z"/>
          <p:cNvSpPr>
            <a:spLocks noChangeAspect="1" noChangeArrowheads="1"/>
          </p:cNvSpPr>
          <p:nvPr/>
        </p:nvSpPr>
        <p:spPr bwMode="auto">
          <a:xfrm>
            <a:off x="63500" y="-839788"/>
            <a:ext cx="2190750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4" name="AutoShape 4" descr="data:image/jpeg;base64,/9j/4AAQSkZJRgABAQAAAQABAAD/2wBDAAkGBwgHBgkIBwgKCgkLDRYPDQwMDRsUFRAWIB0iIiAdHx8kKDQsJCYxJx8fLT0tMTU3Ojo6Iys/RD84QzQ5Ojf/2wBDAQoKCg0MDRoPDxo3JR8lNzc3Nzc3Nzc3Nzc3Nzc3Nzc3Nzc3Nzc3Nzc3Nzc3Nzc3Nzc3Nzc3Nzc3Nzc3Nzc3Nzf/wAARCACQALUDASIAAhEBAxEB/8QAHAAAAgIDAQEAAAAAAAAAAAAABAUDBgABAgcI/8QAQhAAAgEDAgMGBAIGBwgDAAAAAQIDAAQREiEFMUEGEyJRYXEUMoGhI5EVQlKxwfAWYnKSk9HxJCUzQ1RzguFEorL/xAAaAQACAwEBAAAAAAAAAAAAAAACBAEDBQAG/8QAKxEAAwACAgICAQIFBQAAAAAAAAECAxESIQQxE0EiBSMUQlFxoRUyUmGB/9oADAMBAAIRAxEAPwC0Q2dv1toMf9taJTh1m25tYP8ACWo2uYLVFa4kVA3yjmW9hzP0qa34paNgus8SH/mSQsqj3PT6046SF9bJE4XZZybO3I/7S0SnCuHkZ+Btv8Jani0OoKsCDyIOc1Om3MYqHR2tAw4XY/8ARW3+EtdHhdksbO1tbKqjJJjUAD1o0jFKe0UwMNpYuxCXUwEmOqKRkfUlaF00TrZj2loGIFtCR6RrXQtrZcabeMefgFStjV71p+VML0UNnJt4AMrEgHlpFRmOAco0/uCttJjbNRu3lRzJW6JFEWf+En90VPHGjco0/uigAwJ3NEpNp5GuqDlYZ3KYzoQfStqidVBqESu4xRKRsFFVNaDT2b0LjlXJA61KkeedaZFU86BMIiZFK/LUYwh2yPaiUdVOCMg86hnCqx08qJPvRH/Zwzl23rWwqGSeOJGd2CqNyTUfxcLOyh/EuMgjz5fz60WkiNhLEY5Um7RAGyyP2h++j2uo++SINlm6Dp70q7R3luIzah9cwZdaIM9318R6e3OhppBwm30AxDwVlaiPgFZVI2B2Ba7u3mnP4jeuwHRR6CrTaSxIAMqDjcBedUnhMoifUxyCeYPOrHFdxhQQxwdx6Urt7BTGFpItpfLEoPcTsQF6K+CfpnB+vvTpTnnVatJhcXkAjJJEms56BQT+/A+tWINsMUxj25BroJQ5U56VX+1QcpayK2ko7x6v2SQCpP8A5KB9aco5yRQ95HHcJLDMCUkUg4OPrnzo3DaA56YHb3sdzDHMh+bmvVT1B9RWnudzvVfu4rzhV1rLKFc6Qx+SbHLP7LY/kiiIb+JxiXVC3k42/P8A0qzB5EP8bemVZcVrue0M++BPOiIojIu1L7dO9YMh1Keq7indghVcnypvJSS6KJTb7II7RiDkb9K7FqwI2pmmnqN6I0wmlXmZasSAba2IOSKNIAGMVjMEGByqBpTnrVbbplmlKJCQKGkIzzrUklA3V33Z2qyI36Aqkgktihbi5VCNTAA+ZpH2g4/JYwAxaRI4wNW+Pp/Iql3nGLlkkAkYPIAoLEnKkHJ9Dy/KorIoemVu+9Is/aHiRQPJazxnoQ5Das+Xl/6pEOMT6JzHK0YZQMrtn265zSd7ru5EKQhUUFSmkADJ3xj/AFqFpGlKBmKhenQCl6rbB7LPb8eu5DHI4UTSMEiOnwjG2rTnmOf0phNGkNnoUliGyWPMkncn1JzVV4fMkckbsMMj6zsDsds558s1YZZ2MREm5Zhhh1qqm9oa8b0w2I+AVlcQ/IKymBgUXQdpjNw6C4YsfHEUUb+Y8XryroScSI0iwnHr4Mf/AK/hREAMczBTp0sV296NOSGO536mlKvb9EcQzgt1BYqXlgvJJ3GGYRrhQOg8Xn160+gvUnjSRFIV1DAEYIBqtRLyznfpmj+FuRbQgcu7UD6Cm/F/c2n9FOd8R482nZTzrceX3NAwh5GNOLWE6D56aZvUlMbpgV38MLWU3YQwafHrAIx61WY7VDcO9qskdsQSkcxyefPJ3H9kk49OVH8bf4niMNkN44gJJB+0SfCPoMn3I8q7iRNJUKA2MYzWN52ZVXBGl42JytiqSyEbmSHXG/VoW0t9sZoi34pxKzxmT4qPO6S88Z/aAzn3zRLwhMjzGdulQGIurZXn5c6z5z5YfTGnjil2i18I4hZcUjPw7MsqY7yF9mTPmPL15UXKoRgEzjzqhBZrS5juLdgk6AmOTOwG2Qw6jG2OtXPht+vE7NZgO7kHgkiznu26j26itTxvJ+Xp+xTLh4+jq5usDGMY60KLrfflW7pCGIPOhu6YjatSEtGfW9hD3aHYLkUuv2HdO+DsOYokRN5VuW276N0IOGUjajTS9FdJs824l34CgtrAVjpY5bPqT/pUHCrBZp1adkTMeQjHOsEch9qsPEuBXjsqypr1MG0aM6Bkggb+W/rzp5Z2DIY5pbVRhtQdFyBtyI543xn0zSdadA44eypSdn2gkiaVAbYspJbf3+uAfsKgu+EmxLpPESqyMDOnoMgj03H3r0KDuXlaZAGWPIljUhufJ/XkQdqBSxtbq0T4ju2t+9lR5QRgcwuT5YI/IULlDCw7KHY2ytJJiIssbeIahjPTG9F3KFXgFpHOsGoBklKHuz/VOolh7gU3kjjR4ikSJm3TWq9GDOpyevKhLyPBU77MAN/59aXdPloYx4lC2GQjCCsrIvkFZTQYtm4pYpfXaFnVo55FP4bHcMR5elSJxzhiAmS4ZepJiYAfahuLcUh4ZxTiLyfHyLLfzqotYg+Cp3zsfP7UDP2psriF4JbPjpRhhtNuAT6cqUSbJHkXH+Fd4P8AacnkMIx/hTvhYzbxIFIwi5BGCNutV34lTBDDHbzsH7hxJKgUx6nXAfyO33FWmwRknPhYg7k4rQ8NJTTFPJfaQ0gAiQu7BEUEsx5AVJZ8Zs7iG4aN9KQqGd3GAF339tjSXtBeiOBbRWCiQa52zyj8vqfsDSe2ghmXvoY2RH+ZATpbyyOvQ70r5Plca0hjBg3O2GWUxnaa6kUpJcP3mGG6g8l+gwPpRyvoOdRA5A0C1wsSYzqblnOcVHM1y0C3OHWAHeXGFBPI884ztqxispTWR8kh7anpjGMguQBnbpXbDT4cbdfM0DaTMzBSFyDk70chUbMMkHO4qulsMHaPUjDQCSc5/h9q74Rffo+/M0p020vglwNl3OGPty9iakRQpwTsDtvzPrQ0sOvwlNSjntk/Shx04rkc1yRdXRZEBXBHPI3z9ahEY5HAqiWlzdWAC2l5LEm2EDhl9sHP2xU7doeMJIQJbZsftQc/yatOfOnWmK14xdhACdiPrU5hTGxFefXHb97SFobm2je605QRt4fcjOR6b70s4d2kuOOSlpp5/wBbBWUqBgjbSu33NW15CU8gFg70eoy21u7JIQpZBgZH8/yajht4LcBELE405A6Yx/CvPv0l3c/dx8QeKTTlSZW38jvtj3ql8aa9u+Km7l4lLd6ThJtRVot/lwMY36jniox5lfejngSPb7yDUwnh8U0XynHzDqpPr+/FLrIwJf3Pw4UQXf4mnTjTKNnBHQkaTj3NUzspace4rc28tzxO8WxgdXL94fxCDkKD1z15gD1q38ZRVnt7pFZZ4pV3XYOhBU58wM/SrKyKZ5MrpcXor3G47PhHGZR3sVtDcxLIsbnADZOoL03yCR60ouuJ2M+hIbyByWGkI2o+1WfjkFtxPhUMM473E6khuYODtVav7Gzt4l7u3hUh10sq4IOao5xVKl9hS9oNibw1lZCPAM1lOkC7js01n2hvfh5mizeSawpwHByd/tUcnF7tbWRVuz3ywsxYSDmBkY33FF9p7IS9ouIlZTHIlwWTwjAP5VFJw0tZMq3TyGRdAUog3Ox5DpWZapvaYZOokNuhkLOWlhZnbmxLrVjfiEcTMtt3bsGKlmbbbY7Dc4O3Sq3Fw63gjhEks2mKRG7x5mwMEeuKaWfD7q9kLWU0DxZ0vIGGFx6AAn60xGS1DUA8JdbZE8MnEbxbfXiWd8s7DkOpPkB/kKDtmi4bCttc/hXCeAxvsdttgeh5jFXOxsLThatI0476Xwl22yBvhR0FGy3dqj4mniDgbKxGcdMdaH+Hmp/N9h/M0+kUZ7G5nha5miaC2yojjlXBnY+Y5hRuTnc48q7ubiSWze2luZZYGHysF3PuBuBzxypnxq4e+utMKs3/AC4UcYLE439M7fQVJxLse8dijcNZ2uQPxlLnEp8xk4B9NgRVfF9rH0l/kNNe6EljLujgE61yMHOD1+4NNUuNBK6Nth50qgsuIWsJF7aTw92xaLWoHeg7lRv0O/19KkSYFUlGE25FudK3Ll9l8tMZlyWGN8g6scs10+GHjzvS2O4OT5HGxGcetNVjVo1xux5E0GthbAZ4iIyCdsYBC9Ov1qucf4jJY28QiQl5iUV/I9Sfz5VaLhTrAztk1We1VuH4eHAbVFIHUD6g/Y0WNLmkzm9roqsytJMYlOuR8AP1JPU1dEgteFWRY4DaAuOXh/zJqlwyKZTLA2dBDAnkcVbL6JuJs4mbECjZFODnA501mXpfRXJX75LsQQcRmvo4xezP3NuM6nQHBkYjbA2ABztinXYpuEwcShFzdKZXDYeV/DNnkunkMc8n0pBfWItB3aOXlIPdxZyEB646UplsUkQl4y7Y1MAcAKvWmYqfaKqTPoRrmGM913kccp5B9gPLak1/dd5LIkhCSRDLKuSD7UotL+74pZWr3DK7vErMCo5msaC4WUEK5I5qrZJHqPKsbyfN+anC9ISrezOMXnccP72NcNHNGShHMagD++lXE/iZGt3aExwBslWYF8nkSOldX3FrOJQs0jNi4jAZYmKFlcZUN5gZP0ru+vYbq2DW5aRS4GoKQOfr7U34kVMpUWxviERfLWVzCfAKytck77TRsnaniBXJYyjA5H5R/OaFSwkhuFu4n7yUZLx52YEYOn1pt2jg09rL52bVr06Qf1fCM4rhAEQsxAUeYrPquwgG8xc2EscToHnAjiLnbUTjfbapk4B2hsLl+Ip8GsiszrBHcyAN4cY0hdJwMkAnoOtRfAIZBebrN3qP7AMNvyq3XPc3kq6nfKk6UTI+u32FHNqJIt6KjJ2pvbeNhfRETHKjKFR7+R9siorXiUUqL3N8YwQGcqe8CsTvnGT/AD5U6traI3ly/Fr34aKE6WjmbaTO4IzTDiltwEqsNxaRqCoAMsndKwHpnf8AKo5TX+4nEnT6RvgJ4WvEfHxSG5vFJ0L8oU+YByScZ67ZqzG+tsaC4c9Vj3/dXns3C+zwUp+mO5QO0kaxSjEbEY2yOWw29KB/R1rbpIbLtLaxs0YTEYMevfckgnB9R1xRpxrSZc/HzPviz0y6is+IwtBMdm5atmU+Y9ao3G+CXdg7yFhJBnwyKNsf1v2T9vXpSuC7vreIIvHYDB3hYxLdFpNOOWpgB9KgHaTtBbBFN/bzMEXSY2BDHVuJCeXhzyzzHlUXM2tNhTgzT/KyR2MSpjPjkVcAZ5nGas0JUIRpIwdlPlVXsU4hf8TS5uYYIYGZmC2+8ZUEAFT55HpyNWMuyjUFd1XbSMUnccHpFm3/AEJ5I00ljsTyqv8AaK3LWbFTuh1jHUDc++1HG/kDCOeN4mJ8JfHi9MjbNDXk4HzqM6TgDyqH76Jl6exBDw1Lpo7zWiwkDvUUeIsBg+gzsfzo26uYpA8hLoSRqGdifOhLLhlzcRXc8MqpYWjBriQbsq8yAvU461fE7L8E4jwmKTh8CSLINpJJnUkDnuNwQauWN17YOS4VdHlvGLuOGFymAObOMA/nXfDeCTzIPiL+0topgGmUue+VAMhSuNieeM+/lV2m7BWSXOs3zO4GMyRmTumB+ZMFQTy55xiibrs/2es2JnmmunDiREuW1qzAYJxjf67UXzYYhrYteQSjjVvBGiWXD7o/hBoNSZ1LyzhSTttzx9KIkl47xIGLuVjhQOmTI0DyHHhY4BYAEj1OOXWu4Lvh1qzR21msBbwl1XxYHLJ549KJm/EQEMcn9YHest+XMP8AbjX9yh5F9CSfsxFBbobi9uLhkljfuBhYjKWClsDfkT16+dGX0Qjt8AYXIwMct6lurrurGVZtnjkiYt5jvFrfESpttWtTkjBB5074Wa8i3YcPaI4tlrK1ETprK1iQ7t+zfpq6igOJ2VCpPJduf2pZwAXFzbtLeyl2DlFQ4ATHXHnTrtzCv9I5JG3BiQ4G1IJriWzlimgQETOI2jbIB8iPI0k/bRyfYw4hOlraFmPzMsYPqWAp5a3Ekc+C4TJJyozn1qsX0T3MOuWQqsZ1LGo2JB5nPtTizumGoKQH1Es7bgDpSWau1oi+n2c9rYxd2EsxVe8iXUckZdPPHOoe30Y1WBwPkfHpyo2W1j4tw+a3kBmSRWXV1TPVd80L20ZJY7B0bUCrAZ5/q0UZE5Y/+l9eSinCPFdCIHy/KiFiY/NtUgjC77ULZ7BaA+735D6CudB+lGeEnYVwyg1GyS4cCsRc9mredJhFJEXXxfKw1Z+hzyO/M7b0BdC9tFMkoLJyEieJRnfmP40w4Q7p2HnMTYddR/8AtRVkkihXSUlipySMgelTmzRjS5HjvKtzmpL+oiW91owLh1fZlGGz6HoaguY+8UFJO7I3ZD+sPINzH5flVkk4Zb3Ds725iZwMmLC4Ptgj7VXuO2kdgytGRNCBht8GM5642wd+QG4oMOZZFuf8lSyS+mN+ynEbSxt7i0vQkcUzatb4KHIwVJG2NhufM08ikiht0tOHQdzarlsLyOTk7159DcbALlT/AFts/wAKaWPF5eHxvGB3tq/zqDvGfNT+8VZkyVc8fQN4vtD+54pDAAC6xjmueZ+lLJbq3uiWSUBz8zYwT6DyrpuFpdFJ3DOHUMrZ2IO+TQk9iEH4IEa5xr3OT5AVlua1+QhbvfaJlt4odRAUDOBnqBQ1zNDEPwovERueVTwgwDRcOAqL8znGTvQ89u13e6VnWWEAE6SPF+XSq0m336BfroUcQkkni7uMM4DJy6eIVtYVtYHjuIGiuAcqzgEMM9Dy+lHzvAiNBbhQWlQmUjGcMCQPbFD8bZmjiZ8HTKAMnzFbHhel/cuwL8WEQt4BWVHAfwxWVtFg/wC3LS/0hKpADmFDrZwATvt5/aqrN8dJfxh44SIjqGH2Oeuf/VXLt0v+/IyNv9mU/dqrLL3l24XB0hQemOZrPt6pk6I57tJI5o5MRyqpBRtsf5+4prF3caowkOWypKryP8aW8QjEkE4cZaKPWrcujEj28NNVlt1kS3HdkyDKsTsfalM2NtJoG02GWyqi5kJDDGNTfYdKF7Xxr8PYyx6cOzHH0FH2YlmgSE2kxwD4gR4fLB60wfhEF5AiXi94IzlVfods1OLE9Ma8PJ8ORW/o89X5d1x71GxbGMV6MnZ7hg5WUP1Ga7/o9ws//Agz/Yq34TdX6tjX8rPMDqDbHNbLNyxzr1JeznDcbWFuP/Ctjs5Yf9JBg/1a54Sf9Xx/8RT2QiWbsxNHKPAXYHO45g0Zav3SgakTO+w5n1piODxRwdxAzwx/sxtpHvt1oI9mLRZhNoZnUeEs5JX7+tUZ/EeVy9+jC8ivkyOl9kPELtrWzVI8CVyFTPPJNL7CzhnRlnXvY2Gkno3mD+ZNMLnsz39wZ5Lu5LE7KDhV9qFk7L3Sk/D8RuI9R1NkAgn/ACwKJeO5XsWWOm9lV4vwyThVyYnZngY5hlx83p7jH8ioEcuEQsqGTbTnkd+nUHB5enrVv/o3cujQ3d60sDA5TRjfoQeYIqs3vDpeG3ElrcZJQ4D9Cp5MP56UdR9jUN/+jbso7r8RaSNhQpYR7HSwO+/UEGjrxdEKEHBXcs229CW8vEriyX+j8FgkijTcAxY3zzB54I3GaEni47NeRvd2+qFBnQhDYb7D1oc+F3oVyQ6b0iSJIrnMkoklAO5Y4UV1FpSKXuEWPXjcDGM9f40Ley8YTCWsLpblssBACypyxz3J55+9C29xxMQXKXtvOCxxAFVcADkDj1OaTXh1veyr4qJLi0kVFkMfdhz+GXIHLGM52A/fmqnxC4uP0hawzDT+IuBpxqx7kny8qtzXctzYmzMkxluCIVWRATJ5AnG2TkVV24dHDdy5XxWs/dCTQgDMOenSM7EkfStfxMaiew5jiiw2/wDw6ystx+GKynuiS39u4nbidqV04aIKxbp4j/nVThsri3llWF5JpX5xMoyRn5h969F7RxRtdQF1B8BG/vQkSoAMCl/i32FsrcfCLi5naSWNhA0RjZVOnPzYyM/1qJ4T2bls00xXLKMBRGyalGPLB261Y1RSR4mGKIiZUOxNd8ZOxc1ndhV7tkOkbaQUqSKyvNBLkk5/VamglXO9SCVetQ4O5C9bGfGCXJ9TmupLeePGkZx086YCZQa33qnrUcCeQsiln/WjZSPNs0Sk8xPiwPYVMwiY5J39KwLFj5jXcGdswTf2QOuTv+6pg0eM6l/OoGihI3b7UO1lHuBKd/Wo4s7kHA+IeNNJ5EHesbSf1wenOlosVUYWZtvWt/BjG8hO/nXcGTsMeMltpItPkedBcU4Lb8TjUu2mRVKh1AOQfMe9ba0UgAykY8mNcPwyGT5rqYequRUcX60dsoVxZ8Q4RxIlC0bx5zJGflHnjqvp/EVZOC9onnvY7LiVmsckgwJVPhc9DjyPodqL4j2X4fxLSL28vZQucK07Y359aJ4dwLhVi0bIJZWiOUaWUvg8s79a6cdJ9egnkTXYy+DLAgogHkKGl4PG+7xhj/aximIuEFaNymOdWOAOZUuK2VnwiI3i8OeWSJtSd0uty5O2PrjfpVXm4a9lwW1ju7VhdIXlldGBUSSMWbryBY4r06edGXffaqr2paP4GXQoBxRzJFVsrMIGgVlcxONArKtA2f/Z"/>
          <p:cNvSpPr>
            <a:spLocks noChangeAspect="1" noChangeArrowheads="1"/>
          </p:cNvSpPr>
          <p:nvPr/>
        </p:nvSpPr>
        <p:spPr bwMode="auto">
          <a:xfrm>
            <a:off x="215900" y="-687388"/>
            <a:ext cx="2190750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5" name="AutoShape 6" descr="data:image/jpeg;base64,/9j/4AAQSkZJRgABAQAAAQABAAD/2wBDAAkGBwgHBgkIBwgKCgkLDRYPDQwMDRsUFRAWIB0iIiAdHx8kKDQsJCYxJx8fLT0tMTU3Ojo6Iys/RD84QzQ5Ojf/2wBDAQoKCg0MDRoPDxo3JR8lNzc3Nzc3Nzc3Nzc3Nzc3Nzc3Nzc3Nzc3Nzc3Nzc3Nzc3Nzc3Nzc3Nzc3Nzc3Nzc3Nzf/wAARCACQALUDASIAAhEBAxEB/8QAHAAAAgIDAQEAAAAAAAAAAAAABAUDBgABAgcI/8QAQhAAAgEDAgMGBAIGBwgDAAAAAQIDAAQREiEFMUEGEyJRYXEUMoGhI5EVQlKxwfAWYnKSk9HxJCUzQ1RzguFEorL/xAAaAQACAwEBAAAAAAAAAAAAAAACBAEDBQAG/8QAKxEAAwACAgICAQIFBQAAAAAAAAECAxESIQQxE0EiBSMUQlFxoRUyUmGB/9oADAMBAAIRAxEAPwC0Q2dv1toMf9taJTh1m25tYP8ACWo2uYLVFa4kVA3yjmW9hzP0qa34paNgus8SH/mSQsqj3PT6046SF9bJE4XZZybO3I/7S0SnCuHkZ+Btv8Jani0OoKsCDyIOc1Om3MYqHR2tAw4XY/8ARW3+EtdHhdksbO1tbKqjJJjUAD1o0jFKe0UwMNpYuxCXUwEmOqKRkfUlaF00TrZj2loGIFtCR6RrXQtrZcabeMefgFStjV71p+VML0UNnJt4AMrEgHlpFRmOAco0/uCttJjbNRu3lRzJW6JFEWf+En90VPHGjco0/uigAwJ3NEpNp5GuqDlYZ3KYzoQfStqidVBqESu4xRKRsFFVNaDT2b0LjlXJA61KkeedaZFU86BMIiZFK/LUYwh2yPaiUdVOCMg86hnCqx08qJPvRH/Zwzl23rWwqGSeOJGd2CqNyTUfxcLOyh/EuMgjz5fz60WkiNhLEY5Um7RAGyyP2h++j2uo++SINlm6Dp70q7R3luIzah9cwZdaIM9318R6e3OhppBwm30AxDwVlaiPgFZVI2B2Ba7u3mnP4jeuwHRR6CrTaSxIAMqDjcBedUnhMoifUxyCeYPOrHFdxhQQxwdx6Urt7BTGFpItpfLEoPcTsQF6K+CfpnB+vvTpTnnVatJhcXkAjJJEms56BQT+/A+tWINsMUxj25BroJQ5U56VX+1QcpayK2ko7x6v2SQCpP8A5KB9aco5yRQ95HHcJLDMCUkUg4OPrnzo3DaA56YHb3sdzDHMh+bmvVT1B9RWnudzvVfu4rzhV1rLKFc6Qx+SbHLP7LY/kiiIb+JxiXVC3k42/P8A0qzB5EP8bemVZcVrue0M++BPOiIojIu1L7dO9YMh1Keq7indghVcnypvJSS6KJTb7II7RiDkb9K7FqwI2pmmnqN6I0wmlXmZasSAba2IOSKNIAGMVjMEGByqBpTnrVbbplmlKJCQKGkIzzrUklA3V33Z2qyI36Aqkgktihbi5VCNTAA+ZpH2g4/JYwAxaRI4wNW+Pp/Iql3nGLlkkAkYPIAoLEnKkHJ9Dy/KorIoemVu+9Is/aHiRQPJazxnoQ5Das+Xl/6pEOMT6JzHK0YZQMrtn265zSd7ru5EKQhUUFSmkADJ3xj/AFqFpGlKBmKhenQCl6rbB7LPb8eu5DHI4UTSMEiOnwjG2rTnmOf0phNGkNnoUliGyWPMkncn1JzVV4fMkckbsMMj6zsDsds558s1YZZ2MREm5Zhhh1qqm9oa8b0w2I+AVlcQ/IKymBgUXQdpjNw6C4YsfHEUUb+Y8XryroScSI0iwnHr4Mf/AK/hREAMczBTp0sV296NOSGO536mlKvb9EcQzgt1BYqXlgvJJ3GGYRrhQOg8Xn160+gvUnjSRFIV1DAEYIBqtRLyznfpmj+FuRbQgcu7UD6Cm/F/c2n9FOd8R482nZTzrceX3NAwh5GNOLWE6D56aZvUlMbpgV38MLWU3YQwafHrAIx61WY7VDcO9qskdsQSkcxyefPJ3H9kk49OVH8bf4niMNkN44gJJB+0SfCPoMn3I8q7iRNJUKA2MYzWN52ZVXBGl42JytiqSyEbmSHXG/VoW0t9sZoi34pxKzxmT4qPO6S88Z/aAzn3zRLwhMjzGdulQGIurZXn5c6z5z5YfTGnjil2i18I4hZcUjPw7MsqY7yF9mTPmPL15UXKoRgEzjzqhBZrS5juLdgk6AmOTOwG2Qw6jG2OtXPht+vE7NZgO7kHgkiznu26j26itTxvJ+Xp+xTLh4+jq5usDGMY60KLrfflW7pCGIPOhu6YjatSEtGfW9hD3aHYLkUuv2HdO+DsOYokRN5VuW276N0IOGUjajTS9FdJs824l34CgtrAVjpY5bPqT/pUHCrBZp1adkTMeQjHOsEch9qsPEuBXjsqypr1MG0aM6Bkggb+W/rzp5Z2DIY5pbVRhtQdFyBtyI543xn0zSdadA44eypSdn2gkiaVAbYspJbf3+uAfsKgu+EmxLpPESqyMDOnoMgj03H3r0KDuXlaZAGWPIljUhufJ/XkQdqBSxtbq0T4ju2t+9lR5QRgcwuT5YI/IULlDCw7KHY2ytJJiIssbeIahjPTG9F3KFXgFpHOsGoBklKHuz/VOolh7gU3kjjR4ikSJm3TWq9GDOpyevKhLyPBU77MAN/59aXdPloYx4lC2GQjCCsrIvkFZTQYtm4pYpfXaFnVo55FP4bHcMR5elSJxzhiAmS4ZepJiYAfahuLcUh4ZxTiLyfHyLLfzqotYg+Cp3zsfP7UDP2psriF4JbPjpRhhtNuAT6cqUSbJHkXH+Fd4P8AacnkMIx/hTvhYzbxIFIwi5BGCNutV34lTBDDHbzsH7hxJKgUx6nXAfyO33FWmwRknPhYg7k4rQ8NJTTFPJfaQ0gAiQu7BEUEsx5AVJZ8Zs7iG4aN9KQqGd3GAF339tjSXtBeiOBbRWCiQa52zyj8vqfsDSe2ghmXvoY2RH+ZATpbyyOvQ70r5Plca0hjBg3O2GWUxnaa6kUpJcP3mGG6g8l+gwPpRyvoOdRA5A0C1wsSYzqblnOcVHM1y0C3OHWAHeXGFBPI884ztqxispTWR8kh7anpjGMguQBnbpXbDT4cbdfM0DaTMzBSFyDk70chUbMMkHO4qulsMHaPUjDQCSc5/h9q74Rffo+/M0p020vglwNl3OGPty9iakRQpwTsDtvzPrQ0sOvwlNSjntk/Shx04rkc1yRdXRZEBXBHPI3z9ahEY5HAqiWlzdWAC2l5LEm2EDhl9sHP2xU7doeMJIQJbZsftQc/yatOfOnWmK14xdhACdiPrU5hTGxFefXHb97SFobm2je605QRt4fcjOR6b70s4d2kuOOSlpp5/wBbBWUqBgjbSu33NW15CU8gFg70eoy21u7JIQpZBgZH8/yajht4LcBELE405A6Yx/CvPv0l3c/dx8QeKTTlSZW38jvtj3ql8aa9u+Km7l4lLd6ThJtRVot/lwMY36jniox5lfejngSPb7yDUwnh8U0XynHzDqpPr+/FLrIwJf3Pw4UQXf4mnTjTKNnBHQkaTj3NUzspace4rc28tzxO8WxgdXL94fxCDkKD1z15gD1q38ZRVnt7pFZZ4pV3XYOhBU58wM/SrKyKZ5MrpcXor3G47PhHGZR3sVtDcxLIsbnADZOoL03yCR60ouuJ2M+hIbyByWGkI2o+1WfjkFtxPhUMM473E6khuYODtVav7Gzt4l7u3hUh10sq4IOao5xVKl9hS9oNibw1lZCPAM1lOkC7js01n2hvfh5mizeSawpwHByd/tUcnF7tbWRVuz3ywsxYSDmBkY33FF9p7IS9ouIlZTHIlwWTwjAP5VFJw0tZMq3TyGRdAUog3Ox5DpWZapvaYZOokNuhkLOWlhZnbmxLrVjfiEcTMtt3bsGKlmbbbY7Dc4O3Sq3Fw63gjhEks2mKRG7x5mwMEeuKaWfD7q9kLWU0DxZ0vIGGFx6AAn60xGS1DUA8JdbZE8MnEbxbfXiWd8s7DkOpPkB/kKDtmi4bCttc/hXCeAxvsdttgeh5jFXOxsLThatI0476Xwl22yBvhR0FGy3dqj4mniDgbKxGcdMdaH+Hmp/N9h/M0+kUZ7G5nha5miaC2yojjlXBnY+Y5hRuTnc48q7ubiSWze2luZZYGHysF3PuBuBzxypnxq4e+utMKs3/AC4UcYLE439M7fQVJxLse8dijcNZ2uQPxlLnEp8xk4B9NgRVfF9rH0l/kNNe6EljLujgE61yMHOD1+4NNUuNBK6Nth50qgsuIWsJF7aTw92xaLWoHeg7lRv0O/19KkSYFUlGE25FudK3Ll9l8tMZlyWGN8g6scs10+GHjzvS2O4OT5HGxGcetNVjVo1xux5E0GthbAZ4iIyCdsYBC9Ov1qucf4jJY28QiQl5iUV/I9Sfz5VaLhTrAztk1We1VuH4eHAbVFIHUD6g/Y0WNLmkzm9roqsytJMYlOuR8AP1JPU1dEgteFWRY4DaAuOXh/zJqlwyKZTLA2dBDAnkcVbL6JuJs4mbECjZFODnA501mXpfRXJX75LsQQcRmvo4xezP3NuM6nQHBkYjbA2ABztinXYpuEwcShFzdKZXDYeV/DNnkunkMc8n0pBfWItB3aOXlIPdxZyEB646UplsUkQl4y7Y1MAcAKvWmYqfaKqTPoRrmGM913kccp5B9gPLak1/dd5LIkhCSRDLKuSD7UotL+74pZWr3DK7vErMCo5msaC4WUEK5I5qrZJHqPKsbyfN+anC9ISrezOMXnccP72NcNHNGShHMagD++lXE/iZGt3aExwBslWYF8nkSOldX3FrOJQs0jNi4jAZYmKFlcZUN5gZP0ru+vYbq2DW5aRS4GoKQOfr7U34kVMpUWxviERfLWVzCfAKytck77TRsnaniBXJYyjA5H5R/OaFSwkhuFu4n7yUZLx52YEYOn1pt2jg09rL52bVr06Qf1fCM4rhAEQsxAUeYrPquwgG8xc2EscToHnAjiLnbUTjfbapk4B2hsLl+Ip8GsiszrBHcyAN4cY0hdJwMkAnoOtRfAIZBebrN3qP7AMNvyq3XPc3kq6nfKk6UTI+u32FHNqJIt6KjJ2pvbeNhfRETHKjKFR7+R9siorXiUUqL3N8YwQGcqe8CsTvnGT/AD5U6traI3ly/Fr34aKE6WjmbaTO4IzTDiltwEqsNxaRqCoAMsndKwHpnf8AKo5TX+4nEnT6RvgJ4WvEfHxSG5vFJ0L8oU+YByScZ67ZqzG+tsaC4c9Vj3/dXns3C+zwUp+mO5QO0kaxSjEbEY2yOWw29KB/R1rbpIbLtLaxs0YTEYMevfckgnB9R1xRpxrSZc/HzPviz0y6is+IwtBMdm5atmU+Y9ao3G+CXdg7yFhJBnwyKNsf1v2T9vXpSuC7vreIIvHYDB3hYxLdFpNOOWpgB9KgHaTtBbBFN/bzMEXSY2BDHVuJCeXhzyzzHlUXM2tNhTgzT/KyR2MSpjPjkVcAZ5nGas0JUIRpIwdlPlVXsU4hf8TS5uYYIYGZmC2+8ZUEAFT55HpyNWMuyjUFd1XbSMUnccHpFm3/AEJ5I00ljsTyqv8AaK3LWbFTuh1jHUDc++1HG/kDCOeN4mJ8JfHi9MjbNDXk4HzqM6TgDyqH76Jl6exBDw1Lpo7zWiwkDvUUeIsBg+gzsfzo26uYpA8hLoSRqGdifOhLLhlzcRXc8MqpYWjBriQbsq8yAvU461fE7L8E4jwmKTh8CSLINpJJnUkDnuNwQauWN17YOS4VdHlvGLuOGFymAObOMA/nXfDeCTzIPiL+0topgGmUue+VAMhSuNieeM+/lV2m7BWSXOs3zO4GMyRmTumB+ZMFQTy55xiibrs/2es2JnmmunDiREuW1qzAYJxjf67UXzYYhrYteQSjjVvBGiWXD7o/hBoNSZ1LyzhSTttzx9KIkl47xIGLuVjhQOmTI0DyHHhY4BYAEj1OOXWu4Lvh1qzR21msBbwl1XxYHLJ549KJm/EQEMcn9YHest+XMP8AbjX9yh5F9CSfsxFBbobi9uLhkljfuBhYjKWClsDfkT16+dGX0Qjt8AYXIwMct6lurrurGVZtnjkiYt5jvFrfESpttWtTkjBB5074Wa8i3YcPaI4tlrK1ETprK1iQ7t+zfpq6igOJ2VCpPJduf2pZwAXFzbtLeyl2DlFQ4ATHXHnTrtzCv9I5JG3BiQ4G1IJriWzlimgQETOI2jbIB8iPI0k/bRyfYw4hOlraFmPzMsYPqWAp5a3Ekc+C4TJJyozn1qsX0T3MOuWQqsZ1LGo2JB5nPtTizumGoKQH1Es7bgDpSWau1oi+n2c9rYxd2EsxVe8iXUckZdPPHOoe30Y1WBwPkfHpyo2W1j4tw+a3kBmSRWXV1TPVd80L20ZJY7B0bUCrAZ5/q0UZE5Y/+l9eSinCPFdCIHy/KiFiY/NtUgjC77ULZ7BaA+735D6CudB+lGeEnYVwyg1GyS4cCsRc9mredJhFJEXXxfKw1Z+hzyO/M7b0BdC9tFMkoLJyEieJRnfmP40w4Q7p2HnMTYddR/8AtRVkkihXSUlipySMgelTmzRjS5HjvKtzmpL+oiW91owLh1fZlGGz6HoaguY+8UFJO7I3ZD+sPINzH5flVkk4Zb3Ds725iZwMmLC4Ptgj7VXuO2kdgytGRNCBht8GM5642wd+QG4oMOZZFuf8lSyS+mN+ynEbSxt7i0vQkcUzatb4KHIwVJG2NhufM08ikiht0tOHQdzarlsLyOTk7159DcbALlT/AFts/wAKaWPF5eHxvGB3tq/zqDvGfNT+8VZkyVc8fQN4vtD+54pDAAC6xjmueZ+lLJbq3uiWSUBz8zYwT6DyrpuFpdFJ3DOHUMrZ2IO+TQk9iEH4IEa5xr3OT5AVlua1+QhbvfaJlt4odRAUDOBnqBQ1zNDEPwovERueVTwgwDRcOAqL8znGTvQ89u13e6VnWWEAE6SPF+XSq0m336BfroUcQkkni7uMM4DJy6eIVtYVtYHjuIGiuAcqzgEMM9Dy+lHzvAiNBbhQWlQmUjGcMCQPbFD8bZmjiZ8HTKAMnzFbHhel/cuwL8WEQt4BWVHAfwxWVtFg/wC3LS/0hKpADmFDrZwATvt5/aqrN8dJfxh44SIjqGH2Oeuf/VXLt0v+/IyNv9mU/dqrLL3l24XB0hQemOZrPt6pk6I57tJI5o5MRyqpBRtsf5+4prF3caowkOWypKryP8aW8QjEkE4cZaKPWrcujEj28NNVlt1kS3HdkyDKsTsfalM2NtJoG02GWyqi5kJDDGNTfYdKF7Xxr8PYyx6cOzHH0FH2YlmgSE2kxwD4gR4fLB60wfhEF5AiXi94IzlVfods1OLE9Ma8PJ8ORW/o89X5d1x71GxbGMV6MnZ7hg5WUP1Ga7/o9ws//Agz/Yq34TdX6tjX8rPMDqDbHNbLNyxzr1JeznDcbWFuP/Ctjs5Yf9JBg/1a54Sf9Xx/8RT2QiWbsxNHKPAXYHO45g0Zav3SgakTO+w5n1piODxRwdxAzwx/sxtpHvt1oI9mLRZhNoZnUeEs5JX7+tUZ/EeVy9+jC8ivkyOl9kPELtrWzVI8CVyFTPPJNL7CzhnRlnXvY2Gkno3mD+ZNMLnsz39wZ5Lu5LE7KDhV9qFk7L3Sk/D8RuI9R1NkAgn/ACwKJeO5XsWWOm9lV4vwyThVyYnZngY5hlx83p7jH8ioEcuEQsqGTbTnkd+nUHB5enrVv/o3cujQ3d60sDA5TRjfoQeYIqs3vDpeG3ElrcZJQ4D9Cp5MP56UdR9jUN/+jbso7r8RaSNhQpYR7HSwO+/UEGjrxdEKEHBXcs229CW8vEriyX+j8FgkijTcAxY3zzB54I3GaEni47NeRvd2+qFBnQhDYb7D1oc+F3oVyQ6b0iSJIrnMkoklAO5Y4UV1FpSKXuEWPXjcDGM9f40Ley8YTCWsLpblssBACypyxz3J55+9C29xxMQXKXtvOCxxAFVcADkDj1OaTXh1veyr4qJLi0kVFkMfdhz+GXIHLGM52A/fmqnxC4uP0hawzDT+IuBpxqx7kny8qtzXctzYmzMkxluCIVWRATJ5AnG2TkVV24dHDdy5XxWs/dCTQgDMOenSM7EkfStfxMaiew5jiiw2/wDw6ystx+GKynuiS39u4nbidqV04aIKxbp4j/nVThsri3llWF5JpX5xMoyRn5h969F7RxRtdQF1B8BG/vQkSoAMCl/i32FsrcfCLi5naSWNhA0RjZVOnPzYyM/1qJ4T2bls00xXLKMBRGyalGPLB261Y1RSR4mGKIiZUOxNd8ZOxc1ndhV7tkOkbaQUqSKyvNBLkk5/VamglXO9SCVetQ4O5C9bGfGCXJ9TmupLeePGkZx086YCZQa33qnrUcCeQsiln/WjZSPNs0Sk8xPiwPYVMwiY5J39KwLFj5jXcGdswTf2QOuTv+6pg0eM6l/OoGihI3b7UO1lHuBKd/Wo4s7kHA+IeNNJ5EHesbSf1wenOlosVUYWZtvWt/BjG8hO/nXcGTsMeMltpItPkedBcU4Lb8TjUu2mRVKh1AOQfMe9ba0UgAykY8mNcPwyGT5rqYequRUcX60dsoVxZ8Q4RxIlC0bx5zJGflHnjqvp/EVZOC9onnvY7LiVmsckgwJVPhc9DjyPodqL4j2X4fxLSL28vZQucK07Y359aJ4dwLhVi0bIJZWiOUaWUvg8s79a6cdJ9egnkTXYy+DLAgogHkKGl4PG+7xhj/aximIuEFaNymOdWOAOZUuK2VnwiI3i8OeWSJtSd0uty5O2PrjfpVXm4a9lwW1ju7VhdIXlldGBUSSMWbryBY4r06edGXffaqr2paP4GXQoBxRzJFVsrMIGgVlcxONArKtA2f/Z"/>
          <p:cNvSpPr>
            <a:spLocks noChangeAspect="1" noChangeArrowheads="1"/>
          </p:cNvSpPr>
          <p:nvPr/>
        </p:nvSpPr>
        <p:spPr bwMode="auto">
          <a:xfrm>
            <a:off x="368300" y="-534988"/>
            <a:ext cx="2190750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" name="AutoShape 8" descr="http://4.bp.blogspot.com/-qlSFcz0PG-M/TVnGKSYkyBI/AAAAAAAAASE/ONn2wwo5TVU/s1600/hairy2.jpg"/>
          <p:cNvSpPr>
            <a:spLocks noChangeAspect="1" noChangeArrowheads="1"/>
          </p:cNvSpPr>
          <p:nvPr/>
        </p:nvSpPr>
        <p:spPr bwMode="auto">
          <a:xfrm>
            <a:off x="155575" y="-1042988"/>
            <a:ext cx="2743200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8202" name="Picture 10" descr="http://4.bp.blogspot.com/-qlSFcz0PG-M/TVnGKSYkyBI/AAAAAAAAASE/ONn2wwo5TVU/s1600/hairy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308" y="336550"/>
            <a:ext cx="5472608" cy="4351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20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175</TotalTime>
  <Words>241</Words>
  <Application>Microsoft Office PowerPoint</Application>
  <PresentationFormat>On-screen Show (4:3)</PresentationFormat>
  <Paragraphs>56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Angles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Waimea Intermediate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Shaya Helem</dc:creator>
  <cp:lastModifiedBy>lucyp</cp:lastModifiedBy>
  <cp:revision>19</cp:revision>
  <dcterms:created xsi:type="dcterms:W3CDTF">2012-04-22T21:52:11Z</dcterms:created>
  <dcterms:modified xsi:type="dcterms:W3CDTF">2012-05-05T04:59:24Z</dcterms:modified>
</cp:coreProperties>
</file>