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3EEBC6D-AB27-4171-B2E8-A21A1CFF13C1}" type="datetimeFigureOut">
              <a:rPr lang="en-NZ" smtClean="0"/>
              <a:t>4/05/2012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4A96415-25E5-4FED-8080-1191F21C501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media" Target="../media/media4.wav"/><Relationship Id="rId7" Type="http://schemas.openxmlformats.org/officeDocument/2006/relationships/image" Target="../media/image38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7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4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3" y="116632"/>
            <a:ext cx="6840760" cy="3456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393" y="4005064"/>
            <a:ext cx="6717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Animals Scare Me Stiff</a:t>
            </a:r>
            <a:endParaRPr lang="en-NZ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471295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Babette Cole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48307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They squeeze you to death,</a:t>
            </a:r>
          </a:p>
          <a:p>
            <a:r>
              <a:rPr lang="en-NZ" sz="2400" dirty="0" smtClean="0">
                <a:latin typeface="Arial Rounded MT Bold" pitchFamily="34" charset="0"/>
              </a:rPr>
              <a:t>Snakes do!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39"/>
            <a:ext cx="5472608" cy="375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ular Callout 1"/>
          <p:cNvSpPr/>
          <p:nvPr/>
        </p:nvSpPr>
        <p:spPr>
          <a:xfrm>
            <a:off x="6516216" y="1052736"/>
            <a:ext cx="2088232" cy="1440160"/>
          </a:xfrm>
          <a:prstGeom prst="wedgeRectCallout">
            <a:avLst>
              <a:gd name="adj1" fmla="val -47780"/>
              <a:gd name="adj2" fmla="val 83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dirty="0" smtClean="0">
                <a:latin typeface="Arial Rounded MT Bold" pitchFamily="34" charset="0"/>
              </a:rPr>
              <a:t>ROAR!!!!!</a:t>
            </a:r>
            <a:endParaRPr lang="en-NZ" sz="2400" dirty="0">
              <a:latin typeface="Arial Rounded MT Bold" pitchFamily="34" charset="0"/>
            </a:endParaRPr>
          </a:p>
        </p:txBody>
      </p:sp>
      <p:sp>
        <p:nvSpPr>
          <p:cNvPr id="3" name="Rectangular Callout 2"/>
          <p:cNvSpPr/>
          <p:nvPr/>
        </p:nvSpPr>
        <p:spPr>
          <a:xfrm>
            <a:off x="5508104" y="5301208"/>
            <a:ext cx="2592288" cy="1008112"/>
          </a:xfrm>
          <a:prstGeom prst="wedgeRectCallout">
            <a:avLst>
              <a:gd name="adj1" fmla="val -45796"/>
              <a:gd name="adj2" fmla="val -93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dirty="0" smtClean="0">
                <a:latin typeface="Arial Rounded MT Bold" pitchFamily="34" charset="0"/>
              </a:rPr>
              <a:t>Sorry about the traffic jam</a:t>
            </a:r>
            <a:endParaRPr lang="en-NZ" sz="24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41650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0260" y="408399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And as for those</a:t>
            </a:r>
          </a:p>
          <a:p>
            <a:r>
              <a:rPr lang="en-NZ" sz="2400" dirty="0" smtClean="0">
                <a:latin typeface="Arial Rounded MT Bold" pitchFamily="34" charset="0"/>
              </a:rPr>
              <a:t>Horrible birds…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111" y="2492896"/>
            <a:ext cx="3303810" cy="330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6588224" y="1844824"/>
            <a:ext cx="2232248" cy="1008112"/>
          </a:xfrm>
          <a:prstGeom prst="wedgeRoundRectCallout">
            <a:avLst>
              <a:gd name="adj1" fmla="val -65521"/>
              <a:gd name="adj2" fmla="val 1654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GRRRRR!!!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281727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83671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They peck off your ears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r="51063" b="50000"/>
          <a:stretch/>
        </p:blipFill>
        <p:spPr bwMode="auto">
          <a:xfrm>
            <a:off x="2123728" y="3212976"/>
            <a:ext cx="1681654" cy="111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0" t="5979" r="26410" b="5979"/>
          <a:stretch/>
        </p:blipFill>
        <p:spPr bwMode="auto">
          <a:xfrm>
            <a:off x="2123728" y="2540000"/>
            <a:ext cx="979690" cy="1937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27254" y="4350475"/>
            <a:ext cx="2952328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FAIL!!!!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8160342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92695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No, not spiders!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54" y="1539207"/>
            <a:ext cx="3231802" cy="3231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3491880" y="1268760"/>
            <a:ext cx="3528392" cy="1008112"/>
          </a:xfrm>
          <a:prstGeom prst="wedgeEllipseCallout">
            <a:avLst>
              <a:gd name="adj1" fmla="val -66643"/>
              <a:gd name="adj2" fmla="val 107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HAHAHA!!!</a:t>
            </a:r>
            <a:endParaRPr lang="en-NZ" dirty="0"/>
          </a:p>
        </p:txBody>
      </p:sp>
      <p:pic>
        <p:nvPicPr>
          <p:cNvPr id="5" name="MS900388475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15172" y="459018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5728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13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54868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He just knew they would crawl up his nose!</a:t>
            </a:r>
            <a:endParaRPr lang="en-NZ" sz="2400" dirty="0">
              <a:latin typeface="Arial Rounded MT Bold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65085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NO PICTURE!!!!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3107824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5.55556E-7 1.41536E-6 L -5.55556E-7 -0.0721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8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465313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EEEK, BATS!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00" y="126876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35743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219" y="980728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147" y="3572048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3329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95736" y="26064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I bet one of them is a vampire and will suck out my blood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71174"/>
            <a:ext cx="3006824" cy="300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4716016" y="1460977"/>
            <a:ext cx="2376264" cy="743887"/>
          </a:xfrm>
          <a:prstGeom prst="wedgeRoundRectCallout">
            <a:avLst>
              <a:gd name="adj1" fmla="val -101681"/>
              <a:gd name="adj2" fmla="val 1252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BLOOD!!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673625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404664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The animals come right up and sniff Tom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2160240" cy="177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28800"/>
            <a:ext cx="3048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42733"/>
            <a:ext cx="11049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557" y="3212976"/>
            <a:ext cx="23336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70122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20688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He is so frightened he sinks to the ground</a:t>
            </a:r>
            <a:endParaRPr lang="en-NZ" sz="2400" dirty="0" smtClean="0">
              <a:latin typeface="Arial Rounded MT Bold" pitchFamily="34" charset="0"/>
            </a:endParaRPr>
          </a:p>
          <a:p>
            <a:r>
              <a:rPr lang="en-US" sz="2400" dirty="0" smtClean="0">
                <a:latin typeface="Arial Rounded MT Bold" pitchFamily="34" charset="0"/>
              </a:rPr>
              <a:t>(he does not see the ants)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1" y="2594991"/>
            <a:ext cx="248455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458" y="62068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458" y="2420888"/>
            <a:ext cx="2431734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124" y="4083257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80" y="620687"/>
            <a:ext cx="2047483" cy="177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100" y="2348880"/>
            <a:ext cx="2351964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83257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1" y="4442841"/>
            <a:ext cx="2312947" cy="148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44750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20742863">
            <a:off x="611560" y="141829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AAAAAAGH!!!!</a:t>
            </a:r>
            <a:endParaRPr lang="en-NZ" sz="3600" dirty="0"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548680"/>
            <a:ext cx="1944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Tom gives a terrible scream and tears off his trousers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03447">
            <a:off x="1697587" y="3866957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73729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79 -0.08351 L 0.69722 -0.7027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22" y="-309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87824" y="3721046"/>
            <a:ext cx="30668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1430"/>
                <a:gradFill>
                  <a:gsLst>
                    <a:gs pos="0">
                      <a:srgbClr val="CC8E60">
                        <a:tint val="70000"/>
                        <a:satMod val="245000"/>
                      </a:srgbClr>
                    </a:gs>
                    <a:gs pos="75000">
                      <a:srgbClr val="CC8E6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8E6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!!HARRY!!</a:t>
            </a:r>
            <a:endParaRPr lang="en-US" sz="5400" b="1" dirty="0">
              <a:ln w="11430"/>
              <a:gradFill>
                <a:gsLst>
                  <a:gs pos="0">
                    <a:srgbClr val="CC8E60">
                      <a:tint val="70000"/>
                      <a:satMod val="245000"/>
                    </a:srgbClr>
                  </a:gs>
                  <a:gs pos="75000">
                    <a:srgbClr val="CC8E60">
                      <a:tint val="90000"/>
                      <a:shade val="60000"/>
                      <a:satMod val="240000"/>
                    </a:srgbClr>
                  </a:gs>
                  <a:gs pos="100000">
                    <a:srgbClr val="CC8E6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98884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rial Rounded MT Bold" pitchFamily="34" charset="0"/>
              </a:rPr>
              <a:t>Presented as a Power Point presentation </a:t>
            </a:r>
            <a:endParaRPr lang="en-NZ" sz="3200" dirty="0"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0308" y="2708920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dirty="0" smtClean="0">
                <a:latin typeface="Arial Rounded MT Bold" pitchFamily="34" charset="0"/>
              </a:rPr>
              <a:t>……..By……..</a:t>
            </a:r>
            <a:endParaRPr lang="en-NZ" sz="3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21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The animals fled in terror.</a:t>
            </a:r>
          </a:p>
          <a:p>
            <a:r>
              <a:rPr lang="en-US" sz="2400" dirty="0" smtClean="0">
                <a:latin typeface="Arial Rounded MT Bold" pitchFamily="34" charset="0"/>
              </a:rPr>
              <a:t>It was such a horrible sight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48680"/>
            <a:ext cx="2232248" cy="252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18340"/>
            <a:ext cx="3024336" cy="203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3645024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Now they were more frightened of Tom than he was of them</a:t>
            </a:r>
            <a:endParaRPr lang="en-NZ" sz="24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69324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76672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Even the ants ran for cover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90159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ular Callout 2"/>
          <p:cNvSpPr/>
          <p:nvPr/>
        </p:nvSpPr>
        <p:spPr>
          <a:xfrm>
            <a:off x="3707904" y="1124744"/>
            <a:ext cx="2520280" cy="792088"/>
          </a:xfrm>
          <a:prstGeom prst="wedgeRoundRectCallout">
            <a:avLst>
              <a:gd name="adj1" fmla="val -78737"/>
              <a:gd name="adj2" fmla="val 916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Lets get outta here!!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0881214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Now he know what to do,</a:t>
            </a:r>
          </a:p>
          <a:p>
            <a:r>
              <a:rPr lang="en-US" sz="2400" dirty="0" smtClean="0">
                <a:latin typeface="Arial Rounded MT Bold" pitchFamily="34" charset="0"/>
              </a:rPr>
              <a:t>He’s not scared anymore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20888"/>
            <a:ext cx="18573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28" y="2408134"/>
            <a:ext cx="2813357" cy="267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MS900069456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72200" y="33448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5391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2088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latin typeface="Arial Rounded MT Bold" pitchFamily="34" charset="0"/>
              </a:rPr>
              <a:t>THE END</a:t>
            </a:r>
            <a:endParaRPr lang="en-NZ" sz="16600" dirty="0">
              <a:latin typeface="Arial Rounded MT Bold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2487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793" y="4487486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71" y="4487486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MS900388493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31982" y="3124200"/>
            <a:ext cx="609600" cy="609600"/>
          </a:xfrm>
          <a:prstGeom prst="rect">
            <a:avLst/>
          </a:prstGeom>
        </p:spPr>
      </p:pic>
      <p:pic>
        <p:nvPicPr>
          <p:cNvPr id="6" name="MS900388488[1]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3546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3964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8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6967" y="4888001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Tom is followed by a dog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80452"/>
            <a:ext cx="5327278" cy="326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96352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3235" y="332655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He </a:t>
            </a:r>
            <a:r>
              <a:rPr lang="en-NZ" sz="2400" dirty="0" err="1" smtClean="0">
                <a:latin typeface="Arial Rounded MT Bold" pitchFamily="34" charset="0"/>
              </a:rPr>
              <a:t>tinks</a:t>
            </a:r>
            <a:r>
              <a:rPr lang="en-NZ" sz="2400" dirty="0" smtClean="0">
                <a:latin typeface="Arial Rounded MT Bold" pitchFamily="34" charset="0"/>
              </a:rPr>
              <a:t>,</a:t>
            </a:r>
          </a:p>
          <a:p>
            <a:r>
              <a:rPr lang="en-NZ" sz="2400" dirty="0" smtClean="0">
                <a:latin typeface="Arial Rounded MT Bold" pitchFamily="34" charset="0"/>
              </a:rPr>
              <a:t>‘It will eat me’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942" y="1163652"/>
            <a:ext cx="3668035" cy="466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40768"/>
            <a:ext cx="1872208" cy="141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6509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1720" y="68846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Then a horse joins in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624736" cy="4962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94969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2472" y="479023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Now Tom is frightened he will be smashed to pieces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37" y="2163657"/>
            <a:ext cx="4613850" cy="273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4980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01249E-7 C 0.0941 0.00578 0.18785 0.01411 0.28177 0.02012 C 0.31424 -0.00139 0.33403 -0.01272 0.37066 -0.01619 C 0.43038 -0.01434 0.48976 -0.01226 0.54948 -0.0081 C 0.55903 -0.00579 0.56459 -0.00671 0.57379 -0.00671 " pathEditMode="relative" ptsTypes="ffff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2068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The bull tucks in behind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1" y="1556792"/>
            <a:ext cx="6010519" cy="4365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43791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7667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He will toss me over a cliff,</a:t>
            </a:r>
          </a:p>
          <a:p>
            <a:r>
              <a:rPr lang="en-NZ" sz="2400" dirty="0" err="1">
                <a:latin typeface="Arial Rounded MT Bold" pitchFamily="34" charset="0"/>
              </a:rPr>
              <a:t>t</a:t>
            </a:r>
            <a:r>
              <a:rPr lang="en-NZ" sz="2400" dirty="0" err="1" smtClean="0">
                <a:latin typeface="Arial Rounded MT Bold" pitchFamily="34" charset="0"/>
              </a:rPr>
              <a:t>inks</a:t>
            </a:r>
            <a:r>
              <a:rPr lang="en-NZ" sz="2400" dirty="0" smtClean="0">
                <a:latin typeface="Arial Rounded MT Bold" pitchFamily="34" charset="0"/>
              </a:rPr>
              <a:t> Tom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2880320" cy="309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585" y="1416059"/>
            <a:ext cx="25336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8087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9.43571E-7 L -0.42986 0.015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93" y="7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60648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rial Rounded MT Bold" pitchFamily="34" charset="0"/>
              </a:rPr>
              <a:t>A snake slithers up.</a:t>
            </a:r>
          </a:p>
          <a:p>
            <a:r>
              <a:rPr lang="en-NZ" sz="2400" dirty="0" smtClean="0">
                <a:latin typeface="Arial Rounded MT Bold" pitchFamily="34" charset="0"/>
              </a:rPr>
              <a:t>Tom feels sick.</a:t>
            </a:r>
            <a:endParaRPr lang="en-NZ" sz="2400" dirty="0">
              <a:latin typeface="Arial Rounded MT Bol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07" y="1340768"/>
            <a:ext cx="6264696" cy="445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ular Callout 2"/>
          <p:cNvSpPr/>
          <p:nvPr/>
        </p:nvSpPr>
        <p:spPr>
          <a:xfrm>
            <a:off x="6084168" y="548680"/>
            <a:ext cx="2592288" cy="1872208"/>
          </a:xfrm>
          <a:prstGeom prst="wedgeRectCallout">
            <a:avLst>
              <a:gd name="adj1" fmla="val -24089"/>
              <a:gd name="adj2" fmla="val 970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800" dirty="0" err="1" smtClean="0">
                <a:latin typeface="Arial Rounded MT Bold" pitchFamily="34" charset="0"/>
              </a:rPr>
              <a:t>Hss</a:t>
            </a:r>
            <a:r>
              <a:rPr lang="en-NZ" sz="2800" dirty="0" smtClean="0">
                <a:latin typeface="Arial Rounded MT Bold" pitchFamily="34" charset="0"/>
              </a:rPr>
              <a:t> I think</a:t>
            </a:r>
            <a:endParaRPr lang="en-NZ" sz="28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82274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186</TotalTime>
  <Words>232</Words>
  <Application>Microsoft Office PowerPoint</Application>
  <PresentationFormat>On-screen Show (4:3)</PresentationFormat>
  <Paragraphs>45</Paragraphs>
  <Slides>23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Horizon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Waimea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Gardiner</dc:creator>
  <cp:lastModifiedBy>lucyp</cp:lastModifiedBy>
  <cp:revision>39</cp:revision>
  <dcterms:created xsi:type="dcterms:W3CDTF">2012-04-22T21:50:07Z</dcterms:created>
  <dcterms:modified xsi:type="dcterms:W3CDTF">2012-05-03T21:23:52Z</dcterms:modified>
</cp:coreProperties>
</file>