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6" r:id="rId4"/>
    <p:sldId id="260" r:id="rId5"/>
    <p:sldId id="257" r:id="rId6"/>
    <p:sldId id="262" r:id="rId7"/>
    <p:sldId id="261" r:id="rId8"/>
    <p:sldId id="263" r:id="rId9"/>
    <p:sldId id="268" r:id="rId10"/>
    <p:sldId id="271" r:id="rId11"/>
    <p:sldId id="259" r:id="rId12"/>
    <p:sldId id="274" r:id="rId13"/>
    <p:sldId id="265" r:id="rId14"/>
    <p:sldId id="270" r:id="rId15"/>
    <p:sldId id="264" r:id="rId16"/>
    <p:sldId id="272" r:id="rId17"/>
    <p:sldId id="267" r:id="rId18"/>
    <p:sldId id="269" r:id="rId19"/>
    <p:sldId id="273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83A50F6-223B-4416-94E3-469C47BB092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32FB032-AC97-450E-949D-5DE5CBE4C9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114800"/>
            <a:ext cx="7543800" cy="1524000"/>
          </a:xfrm>
        </p:spPr>
        <p:txBody>
          <a:bodyPr/>
          <a:lstStyle/>
          <a:p>
            <a:r>
              <a:rPr lang="ja-JP" altLang="en-US" sz="6000" b="1" dirty="0"/>
              <a:t>かるた　の　たんご</a:t>
            </a:r>
            <a:br>
              <a:rPr lang="ja-JP" altLang="en-US" sz="6000" b="1" dirty="0"/>
            </a:br>
            <a:r>
              <a:rPr lang="ja-JP" altLang="en-US" sz="6000" b="1" dirty="0"/>
              <a:t>　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4800600"/>
            <a:ext cx="56364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/>
              <a:t>Karuta</a:t>
            </a:r>
            <a:r>
              <a:rPr lang="en-US" sz="6600" dirty="0" smtClean="0"/>
              <a:t> no tango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13062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514350"/>
            <a:ext cx="3340100" cy="5010150"/>
          </a:xfrm>
        </p:spPr>
      </p:pic>
      <p:sp>
        <p:nvSpPr>
          <p:cNvPr id="3" name="TextBox 2"/>
          <p:cNvSpPr txBox="1"/>
          <p:nvPr/>
        </p:nvSpPr>
        <p:spPr>
          <a:xfrm>
            <a:off x="3276600" y="5638800"/>
            <a:ext cx="260520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せなか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17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698500"/>
            <a:ext cx="5410199" cy="4865977"/>
          </a:xfrm>
        </p:spPr>
      </p:pic>
      <p:sp>
        <p:nvSpPr>
          <p:cNvPr id="2" name="TextBox 1"/>
          <p:cNvSpPr txBox="1"/>
          <p:nvPr/>
        </p:nvSpPr>
        <p:spPr>
          <a:xfrm>
            <a:off x="3830062" y="5715000"/>
            <a:ext cx="1503938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うで</a:t>
            </a:r>
          </a:p>
          <a:p>
            <a:endParaRPr lang="ja-JP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43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685799"/>
            <a:ext cx="6197601" cy="4648201"/>
          </a:xfrm>
        </p:spPr>
      </p:pic>
      <p:sp>
        <p:nvSpPr>
          <p:cNvPr id="3" name="TextBox 2"/>
          <p:cNvSpPr txBox="1"/>
          <p:nvPr/>
        </p:nvSpPr>
        <p:spPr>
          <a:xfrm>
            <a:off x="1524000" y="5562600"/>
            <a:ext cx="630493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けいたい　でんわ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63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051" y="762000"/>
            <a:ext cx="6525949" cy="4648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94811" y="5486400"/>
            <a:ext cx="39869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かみの　け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15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287" y="762000"/>
            <a:ext cx="5745113" cy="4855849"/>
          </a:xfrm>
        </p:spPr>
      </p:pic>
      <p:sp>
        <p:nvSpPr>
          <p:cNvPr id="2" name="TextBox 1"/>
          <p:cNvSpPr txBox="1"/>
          <p:nvPr/>
        </p:nvSpPr>
        <p:spPr>
          <a:xfrm>
            <a:off x="3505200" y="5715000"/>
            <a:ext cx="167866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すも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1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0"/>
            <a:ext cx="4419600" cy="5892800"/>
          </a:xfrm>
        </p:spPr>
      </p:pic>
      <p:sp>
        <p:nvSpPr>
          <p:cNvPr id="2" name="TextBox 1"/>
          <p:cNvSpPr txBox="1"/>
          <p:nvPr/>
        </p:nvSpPr>
        <p:spPr>
          <a:xfrm>
            <a:off x="3200400" y="5638800"/>
            <a:ext cx="243528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からだ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2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685800"/>
            <a:ext cx="6592185" cy="4953000"/>
          </a:xfrm>
        </p:spPr>
      </p:pic>
      <p:sp>
        <p:nvSpPr>
          <p:cNvPr id="2" name="TextBox 1"/>
          <p:cNvSpPr txBox="1"/>
          <p:nvPr/>
        </p:nvSpPr>
        <p:spPr>
          <a:xfrm>
            <a:off x="3446086" y="5638800"/>
            <a:ext cx="18117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そば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52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28600"/>
            <a:ext cx="3733800" cy="5600700"/>
          </a:xfrm>
        </p:spPr>
      </p:pic>
      <p:sp>
        <p:nvSpPr>
          <p:cNvPr id="2" name="TextBox 1"/>
          <p:cNvSpPr txBox="1"/>
          <p:nvPr/>
        </p:nvSpPr>
        <p:spPr>
          <a:xfrm>
            <a:off x="3675316" y="5791200"/>
            <a:ext cx="15824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くび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06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85799"/>
            <a:ext cx="7543800" cy="5316794"/>
          </a:xfrm>
        </p:spPr>
      </p:pic>
      <p:sp>
        <p:nvSpPr>
          <p:cNvPr id="2" name="TextBox 1"/>
          <p:cNvSpPr txBox="1"/>
          <p:nvPr/>
        </p:nvSpPr>
        <p:spPr>
          <a:xfrm>
            <a:off x="3566196" y="5854005"/>
            <a:ext cx="153920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しま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14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001"/>
            <a:ext cx="5105400" cy="5112947"/>
          </a:xfrm>
        </p:spPr>
      </p:pic>
      <p:sp>
        <p:nvSpPr>
          <p:cNvPr id="2" name="TextBox 1"/>
          <p:cNvSpPr txBox="1"/>
          <p:nvPr/>
        </p:nvSpPr>
        <p:spPr>
          <a:xfrm>
            <a:off x="3459998" y="5715000"/>
            <a:ext cx="21788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こども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42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50" y="1185862"/>
            <a:ext cx="5981700" cy="44862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07000" y="5791200"/>
            <a:ext cx="175080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いえ</a:t>
            </a:r>
          </a:p>
          <a:p>
            <a:endParaRPr lang="ja-JP" altLang="en-US" b="1" dirty="0"/>
          </a:p>
          <a:p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423377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14400"/>
            <a:ext cx="6172200" cy="4114800"/>
          </a:xfrm>
        </p:spPr>
      </p:pic>
      <p:sp>
        <p:nvSpPr>
          <p:cNvPr id="5" name="TextBox 4"/>
          <p:cNvSpPr txBox="1"/>
          <p:nvPr/>
        </p:nvSpPr>
        <p:spPr>
          <a:xfrm>
            <a:off x="3276600" y="5257800"/>
            <a:ext cx="239360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たまご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19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685800"/>
            <a:ext cx="6743700" cy="4495800"/>
          </a:xfrm>
        </p:spPr>
      </p:pic>
      <p:sp>
        <p:nvSpPr>
          <p:cNvPr id="5" name="TextBox 4"/>
          <p:cNvSpPr txBox="1"/>
          <p:nvPr/>
        </p:nvSpPr>
        <p:spPr>
          <a:xfrm>
            <a:off x="2971800" y="5257800"/>
            <a:ext cx="32912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のみもの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73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906" y="838200"/>
            <a:ext cx="5872894" cy="43576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1400" y="5334000"/>
            <a:ext cx="16498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はこ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89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762000"/>
            <a:ext cx="4876800" cy="43281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5257800"/>
            <a:ext cx="18838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みみ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95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493" y="846677"/>
            <a:ext cx="5940907" cy="44111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349" y="5410200"/>
            <a:ext cx="209865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dirty="0"/>
              <a:t>く</a:t>
            </a:r>
            <a:r>
              <a:rPr lang="ja-JP" altLang="en-US" sz="6600" b="1" dirty="0"/>
              <a:t>る</a:t>
            </a:r>
            <a:r>
              <a:rPr lang="ja-JP" altLang="en-US" sz="6600" dirty="0"/>
              <a:t>ま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1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685799"/>
            <a:ext cx="6972300" cy="5229225"/>
          </a:xfrm>
        </p:spPr>
      </p:pic>
      <p:sp>
        <p:nvSpPr>
          <p:cNvPr id="2" name="TextBox 1"/>
          <p:cNvSpPr txBox="1"/>
          <p:nvPr/>
        </p:nvSpPr>
        <p:spPr>
          <a:xfrm>
            <a:off x="3886912" y="5791200"/>
            <a:ext cx="137088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くも</a:t>
            </a:r>
          </a:p>
          <a:p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6636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81000"/>
            <a:ext cx="6781800" cy="5322507"/>
          </a:xfrm>
        </p:spPr>
      </p:pic>
      <p:sp>
        <p:nvSpPr>
          <p:cNvPr id="2" name="TextBox 1"/>
          <p:cNvSpPr txBox="1"/>
          <p:nvPr/>
        </p:nvSpPr>
        <p:spPr>
          <a:xfrm>
            <a:off x="4084711" y="5777805"/>
            <a:ext cx="9444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え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64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" y="381000"/>
            <a:ext cx="8262938" cy="52882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52800" y="5791200"/>
            <a:ext cx="177805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あお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4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5715000"/>
            <a:ext cx="18309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かお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914400"/>
            <a:ext cx="4648200" cy="4648200"/>
          </a:xfrm>
        </p:spPr>
      </p:pic>
    </p:spTree>
    <p:extLst>
      <p:ext uri="{BB962C8B-B14F-4D97-AF65-F5344CB8AC3E}">
        <p14:creationId xmlns:p14="http://schemas.microsoft.com/office/powerpoint/2010/main" val="35364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762" y="644979"/>
            <a:ext cx="4301837" cy="50700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52800" y="5805607"/>
            <a:ext cx="259398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おんな</a:t>
            </a:r>
          </a:p>
          <a:p>
            <a:endParaRPr lang="ja-JP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41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609600"/>
            <a:ext cx="4123968" cy="5282070"/>
          </a:xfrm>
        </p:spPr>
      </p:pic>
      <p:sp>
        <p:nvSpPr>
          <p:cNvPr id="2" name="TextBox 1"/>
          <p:cNvSpPr txBox="1"/>
          <p:nvPr/>
        </p:nvSpPr>
        <p:spPr>
          <a:xfrm>
            <a:off x="3944275" y="5867400"/>
            <a:ext cx="856325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き</a:t>
            </a:r>
          </a:p>
          <a:p>
            <a:endParaRPr lang="ja-JP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4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880872"/>
            <a:ext cx="6477000" cy="49225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00400" y="5791200"/>
            <a:ext cx="239681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/>
              <a:t>さかな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31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135</TotalTime>
  <Words>62</Words>
  <Application>Microsoft Office PowerPoint</Application>
  <PresentationFormat>On-screen Show (4:3)</PresentationFormat>
  <Paragraphs>25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NewsPrint</vt:lpstr>
      <vt:lpstr>かるた　の　たんご 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1</dc:title>
  <dc:creator>Kimby</dc:creator>
  <cp:lastModifiedBy>Kimby</cp:lastModifiedBy>
  <cp:revision>10</cp:revision>
  <dcterms:created xsi:type="dcterms:W3CDTF">2011-10-14T01:40:41Z</dcterms:created>
  <dcterms:modified xsi:type="dcterms:W3CDTF">2011-10-14T21:20:05Z</dcterms:modified>
</cp:coreProperties>
</file>