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1" r:id="rId5"/>
    <p:sldId id="265" r:id="rId6"/>
    <p:sldId id="257" r:id="rId7"/>
    <p:sldId id="259" r:id="rId8"/>
    <p:sldId id="25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0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7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7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0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4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9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87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5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5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9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5D7B4-0423-984E-8A12-86F31AEF4485}" type="datetimeFigureOut">
              <a:rPr lang="en-US" smtClean="0"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5FC4B-617A-1946-B84E-B9E47590D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0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0667"/>
            <a:ext cx="9144000" cy="57573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002"/>
            <a:ext cx="3657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Website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62760" y="0"/>
            <a:ext cx="4381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Paper &amp; Pencil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709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415" y="425448"/>
            <a:ext cx="6778190" cy="10379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What “curiosity” questions do you have about this info graphic?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14" y="1979590"/>
            <a:ext cx="6778190" cy="430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30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8019"/>
            <a:ext cx="4126016" cy="2058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On a scale of 1 – 10     (1 bad….10 good) how would you rate this info graphic and why?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03537" y="261410"/>
            <a:ext cx="3936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Judging Time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655" y="2048586"/>
            <a:ext cx="4045563" cy="386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1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7042" y="325735"/>
            <a:ext cx="2809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Pop Cans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4148667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is the ratio of cans of pop per five days in 1822?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is the ratio of cans of pop per five days in 2012?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333" y="1600200"/>
            <a:ext cx="4035074" cy="419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6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2008" y="22009"/>
            <a:ext cx="6220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American Diet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53880" y="970419"/>
            <a:ext cx="4139821" cy="5206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What is the ratio of bacon to added calories due to our increased sugar consumption.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Solve using a proportion.  How many calories would be equal to 25 pieces of bacon?  </a:t>
            </a:r>
          </a:p>
          <a:p>
            <a:pPr marL="0" indent="0">
              <a:buNone/>
            </a:pPr>
            <a:r>
              <a:rPr lang="en-US" sz="2800" dirty="0" smtClean="0"/>
              <a:t>Bacon           </a:t>
            </a:r>
            <a:r>
              <a:rPr lang="en-US" sz="2800" u="sng" dirty="0" smtClean="0"/>
              <a:t>10</a:t>
            </a:r>
            <a:r>
              <a:rPr lang="en-US" sz="2800" dirty="0" smtClean="0"/>
              <a:t>            </a:t>
            </a:r>
            <a:r>
              <a:rPr lang="en-US" sz="2800" u="sng" dirty="0" smtClean="0"/>
              <a:t>25</a:t>
            </a:r>
          </a:p>
          <a:p>
            <a:pPr marL="0" indent="0">
              <a:buNone/>
            </a:pPr>
            <a:r>
              <a:rPr lang="en-US" sz="2800" dirty="0" smtClean="0"/>
              <a:t>Calories       500            x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150917" y="5452383"/>
            <a:ext cx="345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900" b="8078"/>
          <a:stretch/>
        </p:blipFill>
        <p:spPr>
          <a:xfrm>
            <a:off x="374273" y="1249066"/>
            <a:ext cx="4029480" cy="436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1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9392" y="20935"/>
            <a:ext cx="414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Wheelbarrow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74464"/>
            <a:ext cx="3928533" cy="51263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That is a lot of sugar.  That wheel barrow is 2in. in the picture.  If the scale factor is 1 in. = 1.5 ft., what is the actual size?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By using the real size of the wheelbarrow, guesstimate what the actual height of the sugar would be?</a:t>
            </a:r>
            <a:endParaRPr lang="en-US" dirty="0"/>
          </a:p>
        </p:txBody>
      </p:sp>
      <p:pic>
        <p:nvPicPr>
          <p:cNvPr id="5" name="Picture 4" descr="Screen Shot 2012-09-27 at 3.44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010" y="1249064"/>
            <a:ext cx="4334990" cy="560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0083" y="325735"/>
            <a:ext cx="2263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Skittles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1" y="2023274"/>
            <a:ext cx="3518602" cy="306613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 out how many lbs. of skittles an average American eats in a lifetime and convert it to ounces and tons.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867" y="2023274"/>
            <a:ext cx="4022176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1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456" b="1456"/>
          <a:stretch>
            <a:fillRect/>
          </a:stretch>
        </p:blipFill>
        <p:spPr>
          <a:xfrm>
            <a:off x="457200" y="1600200"/>
            <a:ext cx="3995738" cy="4525963"/>
          </a:xfrm>
        </p:spPr>
      </p:pic>
      <p:sp>
        <p:nvSpPr>
          <p:cNvPr id="4" name="Rectangle 3"/>
          <p:cNvSpPr/>
          <p:nvPr/>
        </p:nvSpPr>
        <p:spPr>
          <a:xfrm>
            <a:off x="609356" y="20935"/>
            <a:ext cx="7654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Refined Sugar is linked to: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1" y="1413934"/>
            <a:ext cx="4402666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Find the list of bad things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hat sugar does to you.  </a:t>
            </a:r>
          </a:p>
          <a:p>
            <a:endParaRPr lang="en-US" sz="3200" dirty="0"/>
          </a:p>
          <a:p>
            <a:r>
              <a:rPr lang="en-US" sz="3200" dirty="0" smtClean="0"/>
              <a:t>Find the % of words that start with h (fraction and %) </a:t>
            </a:r>
          </a:p>
          <a:p>
            <a:endParaRPr lang="en-US" sz="3200" dirty="0"/>
          </a:p>
          <a:p>
            <a:r>
              <a:rPr lang="en-US" sz="3200" dirty="0" smtClean="0"/>
              <a:t>Find the % of words that start with v (fraction and %) 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533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9558" y="20935"/>
            <a:ext cx="7104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U.S. Sugar Consumption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80533" y="1189799"/>
            <a:ext cx="7399867" cy="99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What is the % change from 1920 to 2012?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68" y="2180399"/>
            <a:ext cx="8500532" cy="428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7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261</Words>
  <Application>Microsoft Macintosh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Wabash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Joey Till</dc:creator>
  <cp:lastModifiedBy>Joey Till</cp:lastModifiedBy>
  <cp:revision>14</cp:revision>
  <dcterms:created xsi:type="dcterms:W3CDTF">2012-09-27T17:50:32Z</dcterms:created>
  <dcterms:modified xsi:type="dcterms:W3CDTF">2012-09-28T14:47:32Z</dcterms:modified>
</cp:coreProperties>
</file>