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37" r:id="rId2"/>
    <p:sldId id="379" r:id="rId3"/>
    <p:sldId id="372" r:id="rId4"/>
    <p:sldId id="374" r:id="rId5"/>
    <p:sldId id="378" r:id="rId6"/>
    <p:sldId id="381" r:id="rId7"/>
    <p:sldId id="349" r:id="rId8"/>
    <p:sldId id="338" r:id="rId9"/>
    <p:sldId id="332" r:id="rId10"/>
    <p:sldId id="355" r:id="rId11"/>
    <p:sldId id="339" r:id="rId12"/>
    <p:sldId id="350" r:id="rId13"/>
    <p:sldId id="284" r:id="rId14"/>
    <p:sldId id="340" r:id="rId15"/>
    <p:sldId id="342" r:id="rId16"/>
    <p:sldId id="343" r:id="rId17"/>
    <p:sldId id="345" r:id="rId18"/>
    <p:sldId id="366" r:id="rId19"/>
    <p:sldId id="347" r:id="rId20"/>
    <p:sldId id="348" r:id="rId21"/>
    <p:sldId id="352" r:id="rId22"/>
    <p:sldId id="353" r:id="rId23"/>
    <p:sldId id="382" r:id="rId24"/>
    <p:sldId id="359" r:id="rId25"/>
    <p:sldId id="371" r:id="rId26"/>
    <p:sldId id="365" r:id="rId27"/>
    <p:sldId id="377" r:id="rId28"/>
    <p:sldId id="363" r:id="rId29"/>
    <p:sldId id="367" r:id="rId30"/>
    <p:sldId id="368" r:id="rId31"/>
    <p:sldId id="369" r:id="rId32"/>
    <p:sldId id="370" r:id="rId33"/>
    <p:sldId id="373" r:id="rId34"/>
    <p:sldId id="383" r:id="rId35"/>
    <p:sldId id="380" r:id="rId3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BC0000"/>
    <a:srgbClr val="FF00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26" autoAdjust="0"/>
    <p:restoredTop sz="85524" autoAdjust="0"/>
  </p:normalViewPr>
  <p:slideViewPr>
    <p:cSldViewPr>
      <p:cViewPr>
        <p:scale>
          <a:sx n="50" d="100"/>
          <a:sy n="50" d="100"/>
        </p:scale>
        <p:origin x="-1860" y="-3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C021D844-3547-4B5E-94DC-DC2998747E16}" type="datetime1">
              <a:rPr lang="en-GB"/>
              <a:pPr>
                <a:defRPr/>
              </a:pPr>
              <a:t>21/11/2012</a:t>
            </a:fld>
            <a:endParaRPr lang="en-US" altLang="zh-CN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06BF4D6-1D39-49B3-9135-469D41AABF4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984410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14B53F3-C0FA-4EEB-BF12-36E07125F3EC}" type="datetime1">
              <a:rPr lang="en-GB"/>
              <a:pPr>
                <a:defRPr/>
              </a:pPr>
              <a:t>21/11/2012</a:t>
            </a:fld>
            <a:endParaRPr lang="en-US" altLang="zh-CN"/>
          </a:p>
        </p:txBody>
      </p:sp>
      <p:sp>
        <p:nvSpPr>
          <p:cNvPr id="378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CD41B0F-1012-4AF9-90D4-F15FCA4C74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41186491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8DDA0C-E804-4689-836F-F5C57788DF3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75701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446FB9-E096-4641-9E45-1F5089FFCE3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1267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86500" y="609600"/>
            <a:ext cx="1790700" cy="5516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5219700" cy="55165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6E50-A2CB-450F-A7CB-2C574D5328A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37661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A37F2-24D6-44FA-94CE-90BDBADE312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67779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E6A502-06EA-4C5B-B252-A8D35BBE12F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09220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505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600200"/>
            <a:ext cx="3505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D23BF2-C2BB-4103-AA09-2FAED666602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04302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E7EC8D-9932-42B6-B320-056789D666D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20063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4507E7-E978-4130-A99A-43A891B4F1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4037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6965E6-F043-4633-9401-DAC80362C1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24631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3FBB9-4303-4721-9122-D9392C7117A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01048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65B1AF-9E94-45BB-A4EE-5F02785725C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4680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71628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16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543800" y="62484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latin typeface="Calibri" pitchFamily="34" charset="0"/>
              </a:defRPr>
            </a:lvl1pPr>
          </a:lstStyle>
          <a:p>
            <a:pPr>
              <a:defRPr/>
            </a:pPr>
            <a:fld id="{D5D5EECE-7D68-4BAB-A255-26D4F0FA4F3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032" name="Text Box 8"/>
          <p:cNvSpPr txBox="1">
            <a:spLocks noChangeArrowheads="1"/>
          </p:cNvSpPr>
          <p:nvPr userDrawn="1"/>
        </p:nvSpPr>
        <p:spPr bwMode="auto">
          <a:xfrm>
            <a:off x="3810000" y="6629400"/>
            <a:ext cx="45720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en-GB" sz="1000" b="1" smtClean="0">
                <a:solidFill>
                  <a:schemeClr val="bg1"/>
                </a:solidFill>
              </a:rPr>
              <a:t>Integrated and Secure Cloud-based e-Health for Holistic Care</a:t>
            </a:r>
            <a:endParaRPr lang="en-US" altLang="zh-CN" sz="1000" b="1" smtClean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035" name="Text Box 11"/>
          <p:cNvSpPr txBox="1">
            <a:spLocks noChangeArrowheads="1"/>
          </p:cNvSpPr>
          <p:nvPr userDrawn="1"/>
        </p:nvSpPr>
        <p:spPr bwMode="auto">
          <a:xfrm rot="10800000">
            <a:off x="222250" y="2438400"/>
            <a:ext cx="36671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en-US" sz="1200" b="1" smtClean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031" name="Picture 17" descr="ENU_Logo_be0f34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6525" y="342900"/>
            <a:ext cx="22002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80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</p:sldLayoutIdLst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smtClean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91630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46A3B167-280D-46C0-BF90-84402CEED21A}" type="slidenum">
              <a:rPr lang="en-US" altLang="zh-CN" smtClean="0">
                <a:latin typeface="Calibri" pitchFamily="34" charset="0"/>
              </a:rPr>
              <a:pPr eaLnBrk="1" hangingPunct="1"/>
              <a:t>10</a:t>
            </a:fld>
            <a:endParaRPr lang="en-US" altLang="zh-CN" smtClean="0">
              <a:latin typeface="Calibri" pitchFamily="34" charset="0"/>
            </a:endParaRPr>
          </a:p>
        </p:txBody>
      </p:sp>
      <p:pic>
        <p:nvPicPr>
          <p:cNvPr id="717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819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smtClean="0"/>
          </a:p>
        </p:txBody>
      </p:sp>
      <p:pic>
        <p:nvPicPr>
          <p:cNvPr id="819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B3EC4577-C972-4519-9EEE-9FAB79EECAE8}" type="slidenum">
              <a:rPr lang="en-US" altLang="zh-CN" smtClean="0">
                <a:latin typeface="Calibri" pitchFamily="34" charset="0"/>
              </a:rPr>
              <a:pPr eaLnBrk="1" hangingPunct="1"/>
              <a:t>12</a:t>
            </a:fld>
            <a:endParaRPr lang="en-US" altLang="zh-CN" smtClean="0">
              <a:latin typeface="Calibri" pitchFamily="34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0"/>
            <a:ext cx="91249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mtClean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0"/>
            <a:ext cx="913196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mtClean="0"/>
          </a:p>
        </p:txBody>
      </p:sp>
      <p:pic>
        <p:nvPicPr>
          <p:cNvPr id="1126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mtClean="0"/>
          </a:p>
        </p:txBody>
      </p:sp>
      <p:pic>
        <p:nvPicPr>
          <p:cNvPr id="1229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mtClean="0"/>
          </a:p>
        </p:txBody>
      </p:sp>
      <p:pic>
        <p:nvPicPr>
          <p:cNvPr id="1331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mtClean="0"/>
          </a:p>
        </p:txBody>
      </p:sp>
      <p:pic>
        <p:nvPicPr>
          <p:cNvPr id="1536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55A37F2-24D6-44FA-94CE-90BDBADE3128}" type="slidenum">
              <a:rPr lang="en-US" altLang="zh-CN" smtClean="0"/>
              <a:pPr>
                <a:defRPr/>
              </a:pPr>
              <a:t>18</a:t>
            </a:fld>
            <a:endParaRPr lang="en-US" altLang="zh-CN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1110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CAA90B87-81E0-4004-9F11-2E874275BA95}" type="slidenum">
              <a:rPr lang="en-US" altLang="zh-CN" smtClean="0">
                <a:latin typeface="Calibri" pitchFamily="34" charset="0"/>
              </a:rPr>
              <a:pPr eaLnBrk="1" hangingPunct="1"/>
              <a:t>19</a:t>
            </a:fld>
            <a:endParaRPr lang="en-US" altLang="zh-CN" smtClean="0">
              <a:latin typeface="Calibri" pitchFamily="34" charset="0"/>
            </a:endParaRPr>
          </a:p>
        </p:txBody>
      </p:sp>
      <p:pic>
        <p:nvPicPr>
          <p:cNvPr id="1741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55A37F2-24D6-44FA-94CE-90BDBADE3128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13" y="185738"/>
            <a:ext cx="7724775" cy="648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5936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mtClean="0"/>
          </a:p>
        </p:txBody>
      </p:sp>
      <p:pic>
        <p:nvPicPr>
          <p:cNvPr id="1843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38E584E3-1425-4432-AA8F-F10F2817F64C}" type="slidenum">
              <a:rPr lang="en-US" altLang="zh-CN" smtClean="0">
                <a:latin typeface="Calibri" pitchFamily="34" charset="0"/>
              </a:rPr>
              <a:pPr eaLnBrk="1" hangingPunct="1"/>
              <a:t>21</a:t>
            </a:fld>
            <a:endParaRPr lang="en-US" altLang="zh-CN" smtClean="0">
              <a:latin typeface="Calibri" pitchFamily="34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3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EA56DBC6-5861-41C3-9325-D5F1B21451CF}" type="slidenum">
              <a:rPr lang="en-US" altLang="zh-CN" smtClean="0">
                <a:latin typeface="Calibri" pitchFamily="34" charset="0"/>
              </a:rPr>
              <a:pPr eaLnBrk="1" hangingPunct="1"/>
              <a:t>22</a:t>
            </a:fld>
            <a:endParaRPr lang="en-US" altLang="zh-CN" smtClean="0">
              <a:latin typeface="Calibri" pitchFamily="34" charset="0"/>
            </a:endParaRPr>
          </a:p>
        </p:txBody>
      </p:sp>
      <p:pic>
        <p:nvPicPr>
          <p:cNvPr id="3277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55A37F2-24D6-44FA-94CE-90BDBADE3128}" type="slidenum">
              <a:rPr lang="en-US" altLang="zh-CN" smtClean="0"/>
              <a:pPr>
                <a:defRPr/>
              </a:pPr>
              <a:t>23</a:t>
            </a:fld>
            <a:endParaRPr lang="en-US" altLang="zh-CN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42900"/>
            <a:ext cx="8229599" cy="6290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170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379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379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37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Application of </a:t>
            </a:r>
            <a:r>
              <a:rPr lang="en-GB" dirty="0" smtClean="0"/>
              <a:t>Governance Policy</a:t>
            </a:r>
            <a:endParaRPr lang="en-GB" dirty="0" smtClean="0"/>
          </a:p>
        </p:txBody>
      </p:sp>
      <p:pic>
        <p:nvPicPr>
          <p:cNvPr id="33798" name="Picture 4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63" y="1652588"/>
            <a:ext cx="8720137" cy="4824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55A37F2-24D6-44FA-94CE-90BDBADE3128}" type="slidenum">
              <a:rPr lang="en-US" altLang="zh-CN" smtClean="0"/>
              <a:pPr>
                <a:defRPr/>
              </a:pPr>
              <a:t>25</a:t>
            </a:fld>
            <a:endParaRPr lang="en-US" altLang="zh-CN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3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8984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55A37F2-24D6-44FA-94CE-90BDBADE3128}" type="slidenum">
              <a:rPr lang="en-US" altLang="zh-CN" smtClean="0"/>
              <a:pPr>
                <a:defRPr/>
              </a:pPr>
              <a:t>26</a:t>
            </a:fld>
            <a:endParaRPr lang="en-US" altLang="zh-CN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1641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55A37F2-24D6-44FA-94CE-90BDBADE3128}" type="slidenum">
              <a:rPr lang="en-US" altLang="zh-CN" smtClean="0"/>
              <a:pPr>
                <a:defRPr/>
              </a:pPr>
              <a:t>27</a:t>
            </a:fld>
            <a:endParaRPr lang="en-US" altLang="zh-CN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13" y="185738"/>
            <a:ext cx="7724775" cy="648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152400" y="762000"/>
            <a:ext cx="8281988" cy="5410200"/>
          </a:xfrm>
          <a:prstGeom prst="rect">
            <a:avLst/>
          </a:prstGeom>
          <a:solidFill>
            <a:schemeClr val="bg1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967" y="990600"/>
            <a:ext cx="7977833" cy="4222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5274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55A37F2-24D6-44FA-94CE-90BDBADE3128}" type="slidenum">
              <a:rPr lang="en-US" altLang="zh-CN" smtClean="0"/>
              <a:pPr>
                <a:defRPr/>
              </a:pPr>
              <a:t>28</a:t>
            </a:fld>
            <a:endParaRPr lang="en-US" altLang="zh-CN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0414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55A37F2-24D6-44FA-94CE-90BDBADE3128}" type="slidenum">
              <a:rPr lang="en-US" altLang="zh-CN" smtClean="0"/>
              <a:pPr>
                <a:defRPr/>
              </a:pPr>
              <a:t>29</a:t>
            </a:fld>
            <a:endParaRPr lang="en-US" altLang="zh-CN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898" y="304800"/>
            <a:ext cx="8385702" cy="621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6197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55A37F2-24D6-44FA-94CE-90BDBADE3128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13" y="185738"/>
            <a:ext cx="7724775" cy="648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52400" y="762000"/>
            <a:ext cx="8281988" cy="5410200"/>
          </a:xfrm>
          <a:prstGeom prst="rect">
            <a:avLst/>
          </a:prstGeom>
          <a:solidFill>
            <a:schemeClr val="bg1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838200"/>
            <a:ext cx="7910474" cy="5258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1112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90500"/>
            <a:ext cx="7806235" cy="647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9428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52400"/>
            <a:ext cx="7467600" cy="6612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666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55A37F2-24D6-44FA-94CE-90BDBADE3128}" type="slidenum">
              <a:rPr lang="en-US" altLang="zh-CN" smtClean="0"/>
              <a:pPr>
                <a:defRPr/>
              </a:pPr>
              <a:t>32</a:t>
            </a:fld>
            <a:endParaRPr lang="en-US" altLang="zh-CN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8321494" cy="617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2279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smtClean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91630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2249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55A37F2-24D6-44FA-94CE-90BDBADE3128}" type="slidenum">
              <a:rPr lang="en-US" altLang="zh-CN" smtClean="0"/>
              <a:pPr>
                <a:defRPr/>
              </a:pPr>
              <a:t>34</a:t>
            </a:fld>
            <a:endParaRPr lang="en-US" altLang="zh-CN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25"/>
            <a:ext cx="9144000" cy="6873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0563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2362200"/>
            <a:ext cx="7162800" cy="838200"/>
          </a:xfrm>
        </p:spPr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55A37F2-24D6-44FA-94CE-90BDBADE3128}" type="slidenum">
              <a:rPr lang="en-US" altLang="zh-CN" smtClean="0"/>
              <a:pPr>
                <a:defRPr/>
              </a:pPr>
              <a:t>35</a:t>
            </a:fld>
            <a:endParaRPr lang="en-US" altLang="zh-CN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13" y="185738"/>
            <a:ext cx="7724775" cy="648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9"/>
          <p:cNvSpPr/>
          <p:nvPr/>
        </p:nvSpPr>
        <p:spPr>
          <a:xfrm>
            <a:off x="381000" y="2514600"/>
            <a:ext cx="8281988" cy="3505200"/>
          </a:xfrm>
          <a:prstGeom prst="rect">
            <a:avLst/>
          </a:prstGeom>
          <a:solidFill>
            <a:schemeClr val="bg1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990850"/>
            <a:ext cx="7340379" cy="245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1304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55A37F2-24D6-44FA-94CE-90BDBADE3128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13" y="185738"/>
            <a:ext cx="7724775" cy="648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152400" y="762000"/>
            <a:ext cx="8281988" cy="5410200"/>
          </a:xfrm>
          <a:prstGeom prst="rect">
            <a:avLst/>
          </a:prstGeom>
          <a:solidFill>
            <a:schemeClr val="bg1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918" y="914400"/>
            <a:ext cx="8030791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4661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55A37F2-24D6-44FA-94CE-90BDBADE3128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13" y="185738"/>
            <a:ext cx="7724775" cy="648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152400" y="762000"/>
            <a:ext cx="8281988" cy="5410200"/>
          </a:xfrm>
          <a:prstGeom prst="rect">
            <a:avLst/>
          </a:prstGeom>
          <a:solidFill>
            <a:schemeClr val="bg1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066800"/>
            <a:ext cx="7846544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5724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55A37F2-24D6-44FA-94CE-90BDBADE3128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13" y="185738"/>
            <a:ext cx="7724775" cy="648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152400" y="762000"/>
            <a:ext cx="8281988" cy="5410200"/>
          </a:xfrm>
          <a:prstGeom prst="rect">
            <a:avLst/>
          </a:prstGeom>
          <a:solidFill>
            <a:schemeClr val="bg1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914400"/>
            <a:ext cx="7052996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9417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D51169A0-DBD0-4791-AF91-10A89423E126}" type="slidenum">
              <a:rPr lang="en-US" altLang="zh-CN" smtClean="0">
                <a:latin typeface="Calibri" pitchFamily="34" charset="0"/>
              </a:rPr>
              <a:pPr eaLnBrk="1" hangingPunct="1"/>
              <a:t>7</a:t>
            </a:fld>
            <a:endParaRPr lang="en-US" altLang="zh-CN" smtClean="0">
              <a:latin typeface="Calibri" pitchFamily="34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FEC1EFEC-856E-4813-BB3F-BCCA80AA0959}" type="slidenum">
              <a:rPr lang="en-US" altLang="zh-CN" smtClean="0">
                <a:latin typeface="Calibri" pitchFamily="34" charset="0"/>
              </a:rPr>
              <a:pPr eaLnBrk="1" hangingPunct="1"/>
              <a:t>8</a:t>
            </a:fld>
            <a:endParaRPr lang="en-US" altLang="zh-CN" smtClean="0">
              <a:latin typeface="Calibri" pitchFamily="34" charset="0"/>
            </a:endParaRP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91AE991A-C542-4833-BBE7-B0E508F96A60}" type="slidenum">
              <a:rPr lang="en-US" altLang="zh-CN" smtClean="0">
                <a:latin typeface="Calibri" pitchFamily="34" charset="0"/>
              </a:rPr>
              <a:pPr eaLnBrk="1" hangingPunct="1"/>
              <a:t>9</a:t>
            </a:fld>
            <a:endParaRPr lang="en-US" altLang="zh-CN" smtClean="0">
              <a:latin typeface="Calibri" pitchFamily="34" charset="0"/>
            </a:endParaRPr>
          </a:p>
        </p:txBody>
      </p:sp>
      <p:pic>
        <p:nvPicPr>
          <p:cNvPr id="6149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9322</TotalTime>
  <Words>27</Words>
  <Application>Microsoft Office PowerPoint</Application>
  <PresentationFormat>On-screen Show (4:3)</PresentationFormat>
  <Paragraphs>24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默认设计模板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Application of Governance Policy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</dc:creator>
  <cp:lastModifiedBy>edinsiaf</cp:lastModifiedBy>
  <cp:revision>347</cp:revision>
  <cp:lastPrinted>1601-01-01T00:00:00Z</cp:lastPrinted>
  <dcterms:created xsi:type="dcterms:W3CDTF">2011-06-08T08:41:35Z</dcterms:created>
  <dcterms:modified xsi:type="dcterms:W3CDTF">2012-11-21T20:49:47Z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