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7" r:id="rId3"/>
    <p:sldId id="258" r:id="rId4"/>
    <p:sldId id="270" r:id="rId5"/>
    <p:sldId id="259" r:id="rId6"/>
    <p:sldId id="260" r:id="rId7"/>
    <p:sldId id="261" r:id="rId8"/>
    <p:sldId id="269" r:id="rId9"/>
    <p:sldId id="271" r:id="rId10"/>
    <p:sldId id="263" r:id="rId11"/>
    <p:sldId id="262" r:id="rId12"/>
    <p:sldId id="264" r:id="rId13"/>
    <p:sldId id="265" r:id="rId14"/>
    <p:sldId id="268" r:id="rId15"/>
    <p:sldId id="267"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8DB"/>
    <a:srgbClr val="A0683A"/>
    <a:srgbClr val="D1A581"/>
    <a:srgbClr val="F1D8C5"/>
    <a:srgbClr val="F8EEE4"/>
    <a:srgbClr val="E6CBBC"/>
    <a:srgbClr val="ECD9CA"/>
    <a:srgbClr val="ECE2CA"/>
    <a:srgbClr val="EDE5DB"/>
    <a:srgbClr val="FBE4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0C292-ADE9-4E6F-AE52-B1699586532E}"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87BF20AD-82CB-4997-AB42-0E266542D0D9}">
      <dgm:prSet phldrT="[Text]"/>
      <dgm:spPr/>
      <dgm:t>
        <a:bodyPr/>
        <a:lstStyle/>
        <a:p>
          <a:r>
            <a:rPr lang="en-US" dirty="0" smtClean="0"/>
            <a:t>Sights</a:t>
          </a:r>
          <a:endParaRPr lang="en-US" dirty="0"/>
        </a:p>
      </dgm:t>
    </dgm:pt>
    <dgm:pt modelId="{41CD4DD9-6E4E-4AD5-A337-F023E5D99086}" type="parTrans" cxnId="{CCC4F77D-AF69-487E-A1CE-C51901AF3562}">
      <dgm:prSet/>
      <dgm:spPr/>
      <dgm:t>
        <a:bodyPr/>
        <a:lstStyle/>
        <a:p>
          <a:endParaRPr lang="en-US"/>
        </a:p>
      </dgm:t>
    </dgm:pt>
    <dgm:pt modelId="{591195EB-5408-420C-90AF-45BF7438AFC5}" type="sibTrans" cxnId="{CCC4F77D-AF69-487E-A1CE-C51901AF3562}">
      <dgm:prSet/>
      <dgm:spPr/>
      <dgm:t>
        <a:bodyPr/>
        <a:lstStyle/>
        <a:p>
          <a:endParaRPr lang="en-US"/>
        </a:p>
      </dgm:t>
    </dgm:pt>
    <dgm:pt modelId="{B6956762-22C5-40D2-BF93-6149171377F1}">
      <dgm:prSet phldrT="[Text]"/>
      <dgm:spPr/>
      <dgm:t>
        <a:bodyPr/>
        <a:lstStyle/>
        <a:p>
          <a:endParaRPr lang="en-US" dirty="0"/>
        </a:p>
      </dgm:t>
    </dgm:pt>
    <dgm:pt modelId="{CCC6264B-DC34-40F8-83A1-9AA3D65F4052}" type="parTrans" cxnId="{E007A878-89FE-49C9-A22B-7F3039DBB963}">
      <dgm:prSet/>
      <dgm:spPr/>
      <dgm:t>
        <a:bodyPr/>
        <a:lstStyle/>
        <a:p>
          <a:endParaRPr lang="en-US"/>
        </a:p>
      </dgm:t>
    </dgm:pt>
    <dgm:pt modelId="{B94A891C-07B0-4AEA-9939-960238D84C71}" type="sibTrans" cxnId="{E007A878-89FE-49C9-A22B-7F3039DBB963}">
      <dgm:prSet/>
      <dgm:spPr/>
      <dgm:t>
        <a:bodyPr/>
        <a:lstStyle/>
        <a:p>
          <a:endParaRPr lang="en-US"/>
        </a:p>
      </dgm:t>
    </dgm:pt>
    <dgm:pt modelId="{77F911B7-D477-4751-B25F-743159AFDF48}">
      <dgm:prSet phldrT="[Text]"/>
      <dgm:spPr/>
      <dgm:t>
        <a:bodyPr/>
        <a:lstStyle/>
        <a:p>
          <a:r>
            <a:rPr lang="en-US" dirty="0" smtClean="0"/>
            <a:t>Sounds</a:t>
          </a:r>
          <a:endParaRPr lang="en-US" dirty="0"/>
        </a:p>
      </dgm:t>
    </dgm:pt>
    <dgm:pt modelId="{AA4F264B-021E-4E17-BC78-634256F44CC1}" type="parTrans" cxnId="{C5D41879-164F-4E4D-987A-EA4378DEFF10}">
      <dgm:prSet/>
      <dgm:spPr/>
      <dgm:t>
        <a:bodyPr/>
        <a:lstStyle/>
        <a:p>
          <a:endParaRPr lang="en-US"/>
        </a:p>
      </dgm:t>
    </dgm:pt>
    <dgm:pt modelId="{0D632A21-CBBF-4E80-B099-247F69CC8C18}" type="sibTrans" cxnId="{C5D41879-164F-4E4D-987A-EA4378DEFF10}">
      <dgm:prSet/>
      <dgm:spPr/>
      <dgm:t>
        <a:bodyPr/>
        <a:lstStyle/>
        <a:p>
          <a:endParaRPr lang="en-US"/>
        </a:p>
      </dgm:t>
    </dgm:pt>
    <dgm:pt modelId="{23A3DCC4-F6D7-4726-8DD5-F6628A590E58}">
      <dgm:prSet phldrT="[Text]"/>
      <dgm:spPr/>
      <dgm:t>
        <a:bodyPr/>
        <a:lstStyle/>
        <a:p>
          <a:endParaRPr lang="en-US" dirty="0"/>
        </a:p>
      </dgm:t>
    </dgm:pt>
    <dgm:pt modelId="{9DDA5CCD-BA35-4AA4-B632-431D4E5106FC}" type="parTrans" cxnId="{6AF496C4-8CD1-4D71-8D84-AC13590C41C9}">
      <dgm:prSet/>
      <dgm:spPr/>
      <dgm:t>
        <a:bodyPr/>
        <a:lstStyle/>
        <a:p>
          <a:endParaRPr lang="en-US"/>
        </a:p>
      </dgm:t>
    </dgm:pt>
    <dgm:pt modelId="{1F183F58-8E1A-4010-B73C-B644B690E461}" type="sibTrans" cxnId="{6AF496C4-8CD1-4D71-8D84-AC13590C41C9}">
      <dgm:prSet/>
      <dgm:spPr/>
      <dgm:t>
        <a:bodyPr/>
        <a:lstStyle/>
        <a:p>
          <a:endParaRPr lang="en-US"/>
        </a:p>
      </dgm:t>
    </dgm:pt>
    <dgm:pt modelId="{65710015-8078-4900-A006-29B61557AD59}">
      <dgm:prSet phldrT="[Text]"/>
      <dgm:spPr/>
      <dgm:t>
        <a:bodyPr/>
        <a:lstStyle/>
        <a:p>
          <a:r>
            <a:rPr lang="en-US" dirty="0" smtClean="0"/>
            <a:t>Touch</a:t>
          </a:r>
        </a:p>
      </dgm:t>
    </dgm:pt>
    <dgm:pt modelId="{8803A653-8288-43A2-A3CF-DF9516B0080D}" type="parTrans" cxnId="{C9874E0F-4F9F-4D98-AB47-833FCA25847F}">
      <dgm:prSet/>
      <dgm:spPr/>
      <dgm:t>
        <a:bodyPr/>
        <a:lstStyle/>
        <a:p>
          <a:endParaRPr lang="en-US"/>
        </a:p>
      </dgm:t>
    </dgm:pt>
    <dgm:pt modelId="{9A9130F0-3604-48F0-91B6-EF5E41F55422}" type="sibTrans" cxnId="{C9874E0F-4F9F-4D98-AB47-833FCA25847F}">
      <dgm:prSet/>
      <dgm:spPr/>
      <dgm:t>
        <a:bodyPr/>
        <a:lstStyle/>
        <a:p>
          <a:endParaRPr lang="en-US"/>
        </a:p>
      </dgm:t>
    </dgm:pt>
    <dgm:pt modelId="{237CAC83-C860-40F1-B008-8DDEA090D957}">
      <dgm:prSet phldrT="[Text]"/>
      <dgm:spPr/>
      <dgm:t>
        <a:bodyPr/>
        <a:lstStyle/>
        <a:p>
          <a:endParaRPr lang="en-US" dirty="0"/>
        </a:p>
      </dgm:t>
    </dgm:pt>
    <dgm:pt modelId="{2AA8EA75-39E9-4F8B-9ADF-6DE900E9595E}" type="parTrans" cxnId="{904DE806-484C-4558-834F-16E4B1C0C227}">
      <dgm:prSet/>
      <dgm:spPr/>
      <dgm:t>
        <a:bodyPr/>
        <a:lstStyle/>
        <a:p>
          <a:endParaRPr lang="en-US"/>
        </a:p>
      </dgm:t>
    </dgm:pt>
    <dgm:pt modelId="{364C44D9-FEE3-4219-9BBD-2A77381EC262}" type="sibTrans" cxnId="{904DE806-484C-4558-834F-16E4B1C0C227}">
      <dgm:prSet/>
      <dgm:spPr/>
      <dgm:t>
        <a:bodyPr/>
        <a:lstStyle/>
        <a:p>
          <a:endParaRPr lang="en-US"/>
        </a:p>
      </dgm:t>
    </dgm:pt>
    <dgm:pt modelId="{1AD4B0F3-E3EA-4498-BF59-29F392164D83}" type="pres">
      <dgm:prSet presAssocID="{F0A0C292-ADE9-4E6F-AE52-B1699586532E}" presName="linearFlow" presStyleCnt="0">
        <dgm:presLayoutVars>
          <dgm:dir/>
          <dgm:animLvl val="lvl"/>
          <dgm:resizeHandles val="exact"/>
        </dgm:presLayoutVars>
      </dgm:prSet>
      <dgm:spPr/>
      <dgm:t>
        <a:bodyPr/>
        <a:lstStyle/>
        <a:p>
          <a:endParaRPr lang="en-US"/>
        </a:p>
      </dgm:t>
    </dgm:pt>
    <dgm:pt modelId="{E6C6C5D2-4D7E-42AC-B651-85AC9BB79B50}" type="pres">
      <dgm:prSet presAssocID="{87BF20AD-82CB-4997-AB42-0E266542D0D9}" presName="composite" presStyleCnt="0"/>
      <dgm:spPr/>
    </dgm:pt>
    <dgm:pt modelId="{BE3CF014-38DF-4F3C-A4B2-CEBE0716268E}" type="pres">
      <dgm:prSet presAssocID="{87BF20AD-82CB-4997-AB42-0E266542D0D9}" presName="parentText" presStyleLbl="alignNode1" presStyleIdx="0" presStyleCnt="3">
        <dgm:presLayoutVars>
          <dgm:chMax val="1"/>
          <dgm:bulletEnabled val="1"/>
        </dgm:presLayoutVars>
      </dgm:prSet>
      <dgm:spPr/>
      <dgm:t>
        <a:bodyPr/>
        <a:lstStyle/>
        <a:p>
          <a:endParaRPr lang="en-US"/>
        </a:p>
      </dgm:t>
    </dgm:pt>
    <dgm:pt modelId="{59E88B9E-D9CA-49B2-BB31-6DE8D2A15EBC}" type="pres">
      <dgm:prSet presAssocID="{87BF20AD-82CB-4997-AB42-0E266542D0D9}" presName="descendantText" presStyleLbl="alignAcc1" presStyleIdx="0" presStyleCnt="3" custLinFactNeighborX="-204" custLinFactNeighborY="-76">
        <dgm:presLayoutVars>
          <dgm:bulletEnabled val="1"/>
        </dgm:presLayoutVars>
      </dgm:prSet>
      <dgm:spPr/>
      <dgm:t>
        <a:bodyPr/>
        <a:lstStyle/>
        <a:p>
          <a:endParaRPr lang="en-US"/>
        </a:p>
      </dgm:t>
    </dgm:pt>
    <dgm:pt modelId="{FD007003-7CA0-43C7-9CC3-C14E8C8950A8}" type="pres">
      <dgm:prSet presAssocID="{591195EB-5408-420C-90AF-45BF7438AFC5}" presName="sp" presStyleCnt="0"/>
      <dgm:spPr/>
    </dgm:pt>
    <dgm:pt modelId="{892A8FBF-1F3E-44C5-B3D7-95628D7AC569}" type="pres">
      <dgm:prSet presAssocID="{77F911B7-D477-4751-B25F-743159AFDF48}" presName="composite" presStyleCnt="0"/>
      <dgm:spPr/>
    </dgm:pt>
    <dgm:pt modelId="{4DB3E2A4-049D-45EA-BC82-32DB8EF079B0}" type="pres">
      <dgm:prSet presAssocID="{77F911B7-D477-4751-B25F-743159AFDF48}" presName="parentText" presStyleLbl="alignNode1" presStyleIdx="1" presStyleCnt="3">
        <dgm:presLayoutVars>
          <dgm:chMax val="1"/>
          <dgm:bulletEnabled val="1"/>
        </dgm:presLayoutVars>
      </dgm:prSet>
      <dgm:spPr/>
      <dgm:t>
        <a:bodyPr/>
        <a:lstStyle/>
        <a:p>
          <a:endParaRPr lang="en-US"/>
        </a:p>
      </dgm:t>
    </dgm:pt>
    <dgm:pt modelId="{F3BBA353-052B-4C7F-BA5C-F4885295D0F8}" type="pres">
      <dgm:prSet presAssocID="{77F911B7-D477-4751-B25F-743159AFDF48}" presName="descendantText" presStyleLbl="alignAcc1" presStyleIdx="1" presStyleCnt="3">
        <dgm:presLayoutVars>
          <dgm:bulletEnabled val="1"/>
        </dgm:presLayoutVars>
      </dgm:prSet>
      <dgm:spPr/>
      <dgm:t>
        <a:bodyPr/>
        <a:lstStyle/>
        <a:p>
          <a:endParaRPr lang="en-US"/>
        </a:p>
      </dgm:t>
    </dgm:pt>
    <dgm:pt modelId="{A6EC22B5-2680-486D-9F88-9DEF57764F52}" type="pres">
      <dgm:prSet presAssocID="{0D632A21-CBBF-4E80-B099-247F69CC8C18}" presName="sp" presStyleCnt="0"/>
      <dgm:spPr/>
    </dgm:pt>
    <dgm:pt modelId="{AD19A54D-2505-48B0-BD38-F26F49635993}" type="pres">
      <dgm:prSet presAssocID="{65710015-8078-4900-A006-29B61557AD59}" presName="composite" presStyleCnt="0"/>
      <dgm:spPr/>
    </dgm:pt>
    <dgm:pt modelId="{7B2440EA-F6CF-405F-BCA3-455DEA3510E4}" type="pres">
      <dgm:prSet presAssocID="{65710015-8078-4900-A006-29B61557AD59}" presName="parentText" presStyleLbl="alignNode1" presStyleIdx="2" presStyleCnt="3">
        <dgm:presLayoutVars>
          <dgm:chMax val="1"/>
          <dgm:bulletEnabled val="1"/>
        </dgm:presLayoutVars>
      </dgm:prSet>
      <dgm:spPr/>
      <dgm:t>
        <a:bodyPr/>
        <a:lstStyle/>
        <a:p>
          <a:endParaRPr lang="en-US"/>
        </a:p>
      </dgm:t>
    </dgm:pt>
    <dgm:pt modelId="{AACB4ACD-8BA0-4B16-B82C-40B6EE84E45A}" type="pres">
      <dgm:prSet presAssocID="{65710015-8078-4900-A006-29B61557AD59}" presName="descendantText" presStyleLbl="alignAcc1" presStyleIdx="2" presStyleCnt="3" custLinFactNeighborX="948" custLinFactNeighborY="3574">
        <dgm:presLayoutVars>
          <dgm:bulletEnabled val="1"/>
        </dgm:presLayoutVars>
      </dgm:prSet>
      <dgm:spPr/>
      <dgm:t>
        <a:bodyPr/>
        <a:lstStyle/>
        <a:p>
          <a:endParaRPr lang="en-US"/>
        </a:p>
      </dgm:t>
    </dgm:pt>
  </dgm:ptLst>
  <dgm:cxnLst>
    <dgm:cxn modelId="{4C7DBF95-FD6F-43BA-BBBA-F331500180A9}" type="presOf" srcId="{23A3DCC4-F6D7-4726-8DD5-F6628A590E58}" destId="{F3BBA353-052B-4C7F-BA5C-F4885295D0F8}" srcOrd="0" destOrd="0" presId="urn:microsoft.com/office/officeart/2005/8/layout/chevron2"/>
    <dgm:cxn modelId="{CC3AF3A9-C7BD-4E94-A7CF-C61159DE1604}" type="presOf" srcId="{F0A0C292-ADE9-4E6F-AE52-B1699586532E}" destId="{1AD4B0F3-E3EA-4498-BF59-29F392164D83}" srcOrd="0" destOrd="0" presId="urn:microsoft.com/office/officeart/2005/8/layout/chevron2"/>
    <dgm:cxn modelId="{0620E3A4-DA45-4C9A-BEC9-358F0E625CA6}" type="presOf" srcId="{87BF20AD-82CB-4997-AB42-0E266542D0D9}" destId="{BE3CF014-38DF-4F3C-A4B2-CEBE0716268E}" srcOrd="0" destOrd="0" presId="urn:microsoft.com/office/officeart/2005/8/layout/chevron2"/>
    <dgm:cxn modelId="{5349AE7E-9A0E-4FA5-A435-C35A80528679}" type="presOf" srcId="{65710015-8078-4900-A006-29B61557AD59}" destId="{7B2440EA-F6CF-405F-BCA3-455DEA3510E4}" srcOrd="0" destOrd="0" presId="urn:microsoft.com/office/officeart/2005/8/layout/chevron2"/>
    <dgm:cxn modelId="{8F448828-8E81-4525-80FA-E4ED44CE5926}" type="presOf" srcId="{B6956762-22C5-40D2-BF93-6149171377F1}" destId="{59E88B9E-D9CA-49B2-BB31-6DE8D2A15EBC}" srcOrd="0" destOrd="0" presId="urn:microsoft.com/office/officeart/2005/8/layout/chevron2"/>
    <dgm:cxn modelId="{5E5296E3-C982-4F3A-BD3B-D36E4632CEB7}" type="presOf" srcId="{237CAC83-C860-40F1-B008-8DDEA090D957}" destId="{AACB4ACD-8BA0-4B16-B82C-40B6EE84E45A}" srcOrd="0" destOrd="0" presId="urn:microsoft.com/office/officeart/2005/8/layout/chevron2"/>
    <dgm:cxn modelId="{6AF496C4-8CD1-4D71-8D84-AC13590C41C9}" srcId="{77F911B7-D477-4751-B25F-743159AFDF48}" destId="{23A3DCC4-F6D7-4726-8DD5-F6628A590E58}" srcOrd="0" destOrd="0" parTransId="{9DDA5CCD-BA35-4AA4-B632-431D4E5106FC}" sibTransId="{1F183F58-8E1A-4010-B73C-B644B690E461}"/>
    <dgm:cxn modelId="{E6ED701B-7459-40CA-A382-C3CAEBBABE06}" type="presOf" srcId="{77F911B7-D477-4751-B25F-743159AFDF48}" destId="{4DB3E2A4-049D-45EA-BC82-32DB8EF079B0}" srcOrd="0" destOrd="0" presId="urn:microsoft.com/office/officeart/2005/8/layout/chevron2"/>
    <dgm:cxn modelId="{CCC4F77D-AF69-487E-A1CE-C51901AF3562}" srcId="{F0A0C292-ADE9-4E6F-AE52-B1699586532E}" destId="{87BF20AD-82CB-4997-AB42-0E266542D0D9}" srcOrd="0" destOrd="0" parTransId="{41CD4DD9-6E4E-4AD5-A337-F023E5D99086}" sibTransId="{591195EB-5408-420C-90AF-45BF7438AFC5}"/>
    <dgm:cxn modelId="{904DE806-484C-4558-834F-16E4B1C0C227}" srcId="{65710015-8078-4900-A006-29B61557AD59}" destId="{237CAC83-C860-40F1-B008-8DDEA090D957}" srcOrd="0" destOrd="0" parTransId="{2AA8EA75-39E9-4F8B-9ADF-6DE900E9595E}" sibTransId="{364C44D9-FEE3-4219-9BBD-2A77381EC262}"/>
    <dgm:cxn modelId="{C5D41879-164F-4E4D-987A-EA4378DEFF10}" srcId="{F0A0C292-ADE9-4E6F-AE52-B1699586532E}" destId="{77F911B7-D477-4751-B25F-743159AFDF48}" srcOrd="1" destOrd="0" parTransId="{AA4F264B-021E-4E17-BC78-634256F44CC1}" sibTransId="{0D632A21-CBBF-4E80-B099-247F69CC8C18}"/>
    <dgm:cxn modelId="{C9874E0F-4F9F-4D98-AB47-833FCA25847F}" srcId="{F0A0C292-ADE9-4E6F-AE52-B1699586532E}" destId="{65710015-8078-4900-A006-29B61557AD59}" srcOrd="2" destOrd="0" parTransId="{8803A653-8288-43A2-A3CF-DF9516B0080D}" sibTransId="{9A9130F0-3604-48F0-91B6-EF5E41F55422}"/>
    <dgm:cxn modelId="{E007A878-89FE-49C9-A22B-7F3039DBB963}" srcId="{87BF20AD-82CB-4997-AB42-0E266542D0D9}" destId="{B6956762-22C5-40D2-BF93-6149171377F1}" srcOrd="0" destOrd="0" parTransId="{CCC6264B-DC34-40F8-83A1-9AA3D65F4052}" sibTransId="{B94A891C-07B0-4AEA-9939-960238D84C71}"/>
    <dgm:cxn modelId="{55CA9CB0-AC7B-44FB-835F-7AC1B502AD9C}" type="presParOf" srcId="{1AD4B0F3-E3EA-4498-BF59-29F392164D83}" destId="{E6C6C5D2-4D7E-42AC-B651-85AC9BB79B50}" srcOrd="0" destOrd="0" presId="urn:microsoft.com/office/officeart/2005/8/layout/chevron2"/>
    <dgm:cxn modelId="{69D8C2FC-F07A-4F30-ADDD-6A6160603A4B}" type="presParOf" srcId="{E6C6C5D2-4D7E-42AC-B651-85AC9BB79B50}" destId="{BE3CF014-38DF-4F3C-A4B2-CEBE0716268E}" srcOrd="0" destOrd="0" presId="urn:microsoft.com/office/officeart/2005/8/layout/chevron2"/>
    <dgm:cxn modelId="{70DF4DAD-85FD-45E8-B81A-740FD24A9969}" type="presParOf" srcId="{E6C6C5D2-4D7E-42AC-B651-85AC9BB79B50}" destId="{59E88B9E-D9CA-49B2-BB31-6DE8D2A15EBC}" srcOrd="1" destOrd="0" presId="urn:microsoft.com/office/officeart/2005/8/layout/chevron2"/>
    <dgm:cxn modelId="{A5070948-2BE7-4C56-B146-AD9570C0F2BB}" type="presParOf" srcId="{1AD4B0F3-E3EA-4498-BF59-29F392164D83}" destId="{FD007003-7CA0-43C7-9CC3-C14E8C8950A8}" srcOrd="1" destOrd="0" presId="urn:microsoft.com/office/officeart/2005/8/layout/chevron2"/>
    <dgm:cxn modelId="{A00778EA-1803-4992-A2EA-2E5B58C898BE}" type="presParOf" srcId="{1AD4B0F3-E3EA-4498-BF59-29F392164D83}" destId="{892A8FBF-1F3E-44C5-B3D7-95628D7AC569}" srcOrd="2" destOrd="0" presId="urn:microsoft.com/office/officeart/2005/8/layout/chevron2"/>
    <dgm:cxn modelId="{3E790498-4066-4297-94C4-1426492DB2BF}" type="presParOf" srcId="{892A8FBF-1F3E-44C5-B3D7-95628D7AC569}" destId="{4DB3E2A4-049D-45EA-BC82-32DB8EF079B0}" srcOrd="0" destOrd="0" presId="urn:microsoft.com/office/officeart/2005/8/layout/chevron2"/>
    <dgm:cxn modelId="{5D6723C1-A7CD-421D-BBEC-8E5DE6BE40B0}" type="presParOf" srcId="{892A8FBF-1F3E-44C5-B3D7-95628D7AC569}" destId="{F3BBA353-052B-4C7F-BA5C-F4885295D0F8}" srcOrd="1" destOrd="0" presId="urn:microsoft.com/office/officeart/2005/8/layout/chevron2"/>
    <dgm:cxn modelId="{6533F68F-833A-41B4-91A2-70546D1A7A71}" type="presParOf" srcId="{1AD4B0F3-E3EA-4498-BF59-29F392164D83}" destId="{A6EC22B5-2680-486D-9F88-9DEF57764F52}" srcOrd="3" destOrd="0" presId="urn:microsoft.com/office/officeart/2005/8/layout/chevron2"/>
    <dgm:cxn modelId="{84849140-D205-495E-B15C-8D163808F883}" type="presParOf" srcId="{1AD4B0F3-E3EA-4498-BF59-29F392164D83}" destId="{AD19A54D-2505-48B0-BD38-F26F49635993}" srcOrd="4" destOrd="0" presId="urn:microsoft.com/office/officeart/2005/8/layout/chevron2"/>
    <dgm:cxn modelId="{933FA585-795C-43E0-B4E8-6E340CDF0821}" type="presParOf" srcId="{AD19A54D-2505-48B0-BD38-F26F49635993}" destId="{7B2440EA-F6CF-405F-BCA3-455DEA3510E4}" srcOrd="0" destOrd="0" presId="urn:microsoft.com/office/officeart/2005/8/layout/chevron2"/>
    <dgm:cxn modelId="{0569CAF3-245C-4386-A44A-055C905FAF09}" type="presParOf" srcId="{AD19A54D-2505-48B0-BD38-F26F49635993}" destId="{AACB4ACD-8BA0-4B16-B82C-40B6EE84E45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4B091F-9CD1-46B0-95C3-1FA1CDEA6B3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C2C309C2-9635-4523-8589-49E37DAF3EF7}">
      <dgm:prSet phldrT="[Text]"/>
      <dgm:spPr/>
      <dgm:t>
        <a:bodyPr/>
        <a:lstStyle/>
        <a:p>
          <a:r>
            <a:rPr lang="en-US" dirty="0" smtClean="0"/>
            <a:t>Smells</a:t>
          </a:r>
          <a:endParaRPr lang="en-US" dirty="0"/>
        </a:p>
      </dgm:t>
    </dgm:pt>
    <dgm:pt modelId="{7DF94BDF-6C85-4721-9368-53A8FB662B48}" type="parTrans" cxnId="{E6DBF284-C401-4DC6-BB70-AEFFA568DC42}">
      <dgm:prSet/>
      <dgm:spPr/>
      <dgm:t>
        <a:bodyPr/>
        <a:lstStyle/>
        <a:p>
          <a:endParaRPr lang="en-US"/>
        </a:p>
      </dgm:t>
    </dgm:pt>
    <dgm:pt modelId="{E38AFF60-923F-4509-B90B-87A5481F4224}" type="sibTrans" cxnId="{E6DBF284-C401-4DC6-BB70-AEFFA568DC42}">
      <dgm:prSet/>
      <dgm:spPr/>
      <dgm:t>
        <a:bodyPr/>
        <a:lstStyle/>
        <a:p>
          <a:endParaRPr lang="en-US"/>
        </a:p>
      </dgm:t>
    </dgm:pt>
    <dgm:pt modelId="{7A380B19-E976-4C97-BDF2-42F9A26D6B4F}">
      <dgm:prSet phldrT="[Text]" custT="1"/>
      <dgm:spPr/>
      <dgm:t>
        <a:bodyPr/>
        <a:lstStyle/>
        <a:p>
          <a:endParaRPr lang="en-US" sz="2000" dirty="0"/>
        </a:p>
      </dgm:t>
    </dgm:pt>
    <dgm:pt modelId="{A932C0AE-E77A-432D-8C15-ECE905286526}" type="parTrans" cxnId="{BB43A163-6592-4FC6-B276-26E001DA105E}">
      <dgm:prSet/>
      <dgm:spPr/>
      <dgm:t>
        <a:bodyPr/>
        <a:lstStyle/>
        <a:p>
          <a:endParaRPr lang="en-US"/>
        </a:p>
      </dgm:t>
    </dgm:pt>
    <dgm:pt modelId="{3C9F8C05-7395-4F49-9416-467B1D3D462E}" type="sibTrans" cxnId="{BB43A163-6592-4FC6-B276-26E001DA105E}">
      <dgm:prSet/>
      <dgm:spPr/>
      <dgm:t>
        <a:bodyPr/>
        <a:lstStyle/>
        <a:p>
          <a:endParaRPr lang="en-US"/>
        </a:p>
      </dgm:t>
    </dgm:pt>
    <dgm:pt modelId="{D87A3202-D48D-4026-BD57-B31A59CFCB67}">
      <dgm:prSet phldrT="[Text]"/>
      <dgm:spPr/>
      <dgm:t>
        <a:bodyPr/>
        <a:lstStyle/>
        <a:p>
          <a:r>
            <a:rPr lang="en-US" dirty="0" smtClean="0"/>
            <a:t>Tastes</a:t>
          </a:r>
          <a:endParaRPr lang="en-US" dirty="0"/>
        </a:p>
      </dgm:t>
    </dgm:pt>
    <dgm:pt modelId="{81C0E4E3-641A-4DEC-876F-F52860F2C419}" type="parTrans" cxnId="{A5CB9064-0F3A-4E5F-B5BD-D1A30DC18FDF}">
      <dgm:prSet/>
      <dgm:spPr/>
      <dgm:t>
        <a:bodyPr/>
        <a:lstStyle/>
        <a:p>
          <a:endParaRPr lang="en-US"/>
        </a:p>
      </dgm:t>
    </dgm:pt>
    <dgm:pt modelId="{891DEE32-E79E-40AE-B349-25C6E86D45F9}" type="sibTrans" cxnId="{A5CB9064-0F3A-4E5F-B5BD-D1A30DC18FDF}">
      <dgm:prSet/>
      <dgm:spPr/>
      <dgm:t>
        <a:bodyPr/>
        <a:lstStyle/>
        <a:p>
          <a:endParaRPr lang="en-US"/>
        </a:p>
      </dgm:t>
    </dgm:pt>
    <dgm:pt modelId="{27473008-98DB-4A7B-9A76-0075C3AFA5BE}">
      <dgm:prSet phldrT="[Text]" phldr="1"/>
      <dgm:spPr/>
      <dgm:t>
        <a:bodyPr/>
        <a:lstStyle/>
        <a:p>
          <a:endParaRPr lang="en-US" dirty="0"/>
        </a:p>
      </dgm:t>
    </dgm:pt>
    <dgm:pt modelId="{EABF453D-47D1-4B66-AAB7-DB040FFA6190}" type="parTrans" cxnId="{8BE37E00-16E6-43B1-B2A7-4E7557313A90}">
      <dgm:prSet/>
      <dgm:spPr/>
      <dgm:t>
        <a:bodyPr/>
        <a:lstStyle/>
        <a:p>
          <a:endParaRPr lang="en-US"/>
        </a:p>
      </dgm:t>
    </dgm:pt>
    <dgm:pt modelId="{CEF51403-FC21-427A-A0B3-EAC13218A3A9}" type="sibTrans" cxnId="{8BE37E00-16E6-43B1-B2A7-4E7557313A90}">
      <dgm:prSet/>
      <dgm:spPr/>
      <dgm:t>
        <a:bodyPr/>
        <a:lstStyle/>
        <a:p>
          <a:endParaRPr lang="en-US"/>
        </a:p>
      </dgm:t>
    </dgm:pt>
    <dgm:pt modelId="{7478F054-8B82-491B-9A08-3C714630B256}">
      <dgm:prSet phldrT="[Text]" phldr="1"/>
      <dgm:spPr/>
      <dgm:t>
        <a:bodyPr/>
        <a:lstStyle/>
        <a:p>
          <a:endParaRPr lang="en-US" dirty="0"/>
        </a:p>
      </dgm:t>
    </dgm:pt>
    <dgm:pt modelId="{1016586F-9250-4D39-B4F2-C75524368067}" type="parTrans" cxnId="{5F6D07CB-9BCA-4819-8B45-35C421B14BA9}">
      <dgm:prSet/>
      <dgm:spPr/>
      <dgm:t>
        <a:bodyPr/>
        <a:lstStyle/>
        <a:p>
          <a:endParaRPr lang="en-US"/>
        </a:p>
      </dgm:t>
    </dgm:pt>
    <dgm:pt modelId="{1E22231C-8CC0-40F8-8346-D2E4241E411D}" type="sibTrans" cxnId="{5F6D07CB-9BCA-4819-8B45-35C421B14BA9}">
      <dgm:prSet/>
      <dgm:spPr/>
      <dgm:t>
        <a:bodyPr/>
        <a:lstStyle/>
        <a:p>
          <a:endParaRPr lang="en-US"/>
        </a:p>
      </dgm:t>
    </dgm:pt>
    <dgm:pt modelId="{1EF2CD67-1D4E-4719-9846-ADCFBD2EDC14}">
      <dgm:prSet phldrT="[Text]" phldr="1"/>
      <dgm:spPr/>
      <dgm:t>
        <a:bodyPr/>
        <a:lstStyle/>
        <a:p>
          <a:endParaRPr lang="en-US" dirty="0"/>
        </a:p>
      </dgm:t>
    </dgm:pt>
    <dgm:pt modelId="{D82589C3-EF4E-4EFB-AAA1-C46A83EB750F}" type="parTrans" cxnId="{11B813A5-259D-4F31-B460-E5D56D8517C7}">
      <dgm:prSet/>
      <dgm:spPr/>
      <dgm:t>
        <a:bodyPr/>
        <a:lstStyle/>
        <a:p>
          <a:endParaRPr lang="en-US"/>
        </a:p>
      </dgm:t>
    </dgm:pt>
    <dgm:pt modelId="{C4C43283-C4F3-48F1-8F98-74C54616696A}" type="sibTrans" cxnId="{11B813A5-259D-4F31-B460-E5D56D8517C7}">
      <dgm:prSet/>
      <dgm:spPr/>
      <dgm:t>
        <a:bodyPr/>
        <a:lstStyle/>
        <a:p>
          <a:endParaRPr lang="en-US"/>
        </a:p>
      </dgm:t>
    </dgm:pt>
    <dgm:pt modelId="{BC5E7297-6191-4EAB-A4A7-855D90A0C427}">
      <dgm:prSet phldrT="[Text]" phldr="1"/>
      <dgm:spPr/>
      <dgm:t>
        <a:bodyPr/>
        <a:lstStyle/>
        <a:p>
          <a:endParaRPr lang="en-US" dirty="0"/>
        </a:p>
      </dgm:t>
    </dgm:pt>
    <dgm:pt modelId="{2B8030CA-986C-408F-90D1-D9C1BF6145E1}" type="parTrans" cxnId="{CF528405-A308-49ED-A7D3-AC5F5FFDCD68}">
      <dgm:prSet/>
      <dgm:spPr/>
      <dgm:t>
        <a:bodyPr/>
        <a:lstStyle/>
        <a:p>
          <a:endParaRPr lang="en-US"/>
        </a:p>
      </dgm:t>
    </dgm:pt>
    <dgm:pt modelId="{F00DCF3F-4988-40F1-BA68-D57A8EDB5C93}" type="sibTrans" cxnId="{CF528405-A308-49ED-A7D3-AC5F5FFDCD68}">
      <dgm:prSet/>
      <dgm:spPr/>
      <dgm:t>
        <a:bodyPr/>
        <a:lstStyle/>
        <a:p>
          <a:endParaRPr lang="en-US"/>
        </a:p>
      </dgm:t>
    </dgm:pt>
    <dgm:pt modelId="{5C93D9DB-7783-423D-B8DB-1B7C48FE990C}">
      <dgm:prSet phldrT="[Text]" phldr="1"/>
      <dgm:spPr/>
      <dgm:t>
        <a:bodyPr/>
        <a:lstStyle/>
        <a:p>
          <a:endParaRPr lang="en-US" dirty="0"/>
        </a:p>
      </dgm:t>
    </dgm:pt>
    <dgm:pt modelId="{A9FA319D-D03B-426A-AC34-C5DFAF2933F0}" type="parTrans" cxnId="{19E70B50-DAEC-43A9-A9CE-2F93D857A1E4}">
      <dgm:prSet/>
      <dgm:spPr/>
      <dgm:t>
        <a:bodyPr/>
        <a:lstStyle/>
        <a:p>
          <a:endParaRPr lang="en-US"/>
        </a:p>
      </dgm:t>
    </dgm:pt>
    <dgm:pt modelId="{27BD99B0-E282-48ED-A97C-CC536B934253}" type="sibTrans" cxnId="{19E70B50-DAEC-43A9-A9CE-2F93D857A1E4}">
      <dgm:prSet/>
      <dgm:spPr/>
      <dgm:t>
        <a:bodyPr/>
        <a:lstStyle/>
        <a:p>
          <a:endParaRPr lang="en-US"/>
        </a:p>
      </dgm:t>
    </dgm:pt>
    <dgm:pt modelId="{2BE23F0D-B58F-476F-BAAF-0602345CD0E8}" type="pres">
      <dgm:prSet presAssocID="{334B091F-9CD1-46B0-95C3-1FA1CDEA6B3C}" presName="linearFlow" presStyleCnt="0">
        <dgm:presLayoutVars>
          <dgm:dir/>
          <dgm:animLvl val="lvl"/>
          <dgm:resizeHandles val="exact"/>
        </dgm:presLayoutVars>
      </dgm:prSet>
      <dgm:spPr/>
      <dgm:t>
        <a:bodyPr/>
        <a:lstStyle/>
        <a:p>
          <a:endParaRPr lang="en-US"/>
        </a:p>
      </dgm:t>
    </dgm:pt>
    <dgm:pt modelId="{70340E54-9342-4A3D-8FCB-607B31F0EEF4}" type="pres">
      <dgm:prSet presAssocID="{C2C309C2-9635-4523-8589-49E37DAF3EF7}" presName="composite" presStyleCnt="0"/>
      <dgm:spPr/>
    </dgm:pt>
    <dgm:pt modelId="{479446CF-AD1E-4990-AC74-54BA19BE1918}" type="pres">
      <dgm:prSet presAssocID="{C2C309C2-9635-4523-8589-49E37DAF3EF7}" presName="parentText" presStyleLbl="alignNode1" presStyleIdx="0" presStyleCnt="3">
        <dgm:presLayoutVars>
          <dgm:chMax val="1"/>
          <dgm:bulletEnabled val="1"/>
        </dgm:presLayoutVars>
      </dgm:prSet>
      <dgm:spPr/>
      <dgm:t>
        <a:bodyPr/>
        <a:lstStyle/>
        <a:p>
          <a:endParaRPr lang="en-US"/>
        </a:p>
      </dgm:t>
    </dgm:pt>
    <dgm:pt modelId="{3FD19621-1059-4C9E-8B6E-713E0937E324}" type="pres">
      <dgm:prSet presAssocID="{C2C309C2-9635-4523-8589-49E37DAF3EF7}" presName="descendantText" presStyleLbl="alignAcc1" presStyleIdx="0" presStyleCnt="3" custLinFactNeighborX="549" custLinFactNeighborY="5143">
        <dgm:presLayoutVars>
          <dgm:bulletEnabled val="1"/>
        </dgm:presLayoutVars>
      </dgm:prSet>
      <dgm:spPr/>
      <dgm:t>
        <a:bodyPr/>
        <a:lstStyle/>
        <a:p>
          <a:endParaRPr lang="en-US"/>
        </a:p>
      </dgm:t>
    </dgm:pt>
    <dgm:pt modelId="{24692E61-AAC1-4606-B600-A8260CF3F02D}" type="pres">
      <dgm:prSet presAssocID="{E38AFF60-923F-4509-B90B-87A5481F4224}" presName="sp" presStyleCnt="0"/>
      <dgm:spPr/>
    </dgm:pt>
    <dgm:pt modelId="{ADEB99C9-5F6F-48F8-B494-BD74560FF34D}" type="pres">
      <dgm:prSet presAssocID="{D87A3202-D48D-4026-BD57-B31A59CFCB67}" presName="composite" presStyleCnt="0"/>
      <dgm:spPr/>
    </dgm:pt>
    <dgm:pt modelId="{87EC092E-25CD-40E1-8070-90A413AC324A}" type="pres">
      <dgm:prSet presAssocID="{D87A3202-D48D-4026-BD57-B31A59CFCB67}" presName="parentText" presStyleLbl="alignNode1" presStyleIdx="1" presStyleCnt="3">
        <dgm:presLayoutVars>
          <dgm:chMax val="1"/>
          <dgm:bulletEnabled val="1"/>
        </dgm:presLayoutVars>
      </dgm:prSet>
      <dgm:spPr/>
      <dgm:t>
        <a:bodyPr/>
        <a:lstStyle/>
        <a:p>
          <a:endParaRPr lang="en-US"/>
        </a:p>
      </dgm:t>
    </dgm:pt>
    <dgm:pt modelId="{C9BF36AD-777A-4B67-86B5-280AC9E78A34}" type="pres">
      <dgm:prSet presAssocID="{D87A3202-D48D-4026-BD57-B31A59CFCB67}" presName="descendantText" presStyleLbl="alignAcc1" presStyleIdx="1" presStyleCnt="3">
        <dgm:presLayoutVars>
          <dgm:bulletEnabled val="1"/>
        </dgm:presLayoutVars>
      </dgm:prSet>
      <dgm:spPr/>
      <dgm:t>
        <a:bodyPr/>
        <a:lstStyle/>
        <a:p>
          <a:endParaRPr lang="en-US"/>
        </a:p>
      </dgm:t>
    </dgm:pt>
    <dgm:pt modelId="{A0E7E36E-1A75-4701-A90C-79120196E6D8}" type="pres">
      <dgm:prSet presAssocID="{891DEE32-E79E-40AE-B349-25C6E86D45F9}" presName="sp" presStyleCnt="0"/>
      <dgm:spPr/>
    </dgm:pt>
    <dgm:pt modelId="{AE66C214-0C78-42B4-9DDA-F79B624F642D}" type="pres">
      <dgm:prSet presAssocID="{1EF2CD67-1D4E-4719-9846-ADCFBD2EDC14}" presName="composite" presStyleCnt="0"/>
      <dgm:spPr/>
    </dgm:pt>
    <dgm:pt modelId="{11334071-C200-4007-B667-91E9E3233349}" type="pres">
      <dgm:prSet presAssocID="{1EF2CD67-1D4E-4719-9846-ADCFBD2EDC14}" presName="parentText" presStyleLbl="alignNode1" presStyleIdx="2" presStyleCnt="3">
        <dgm:presLayoutVars>
          <dgm:chMax val="1"/>
          <dgm:bulletEnabled val="1"/>
        </dgm:presLayoutVars>
      </dgm:prSet>
      <dgm:spPr/>
      <dgm:t>
        <a:bodyPr/>
        <a:lstStyle/>
        <a:p>
          <a:endParaRPr lang="en-US"/>
        </a:p>
      </dgm:t>
    </dgm:pt>
    <dgm:pt modelId="{47F2F312-5CC0-412F-93C4-553C10261D86}" type="pres">
      <dgm:prSet presAssocID="{1EF2CD67-1D4E-4719-9846-ADCFBD2EDC14}" presName="descendantText" presStyleLbl="alignAcc1" presStyleIdx="2" presStyleCnt="3">
        <dgm:presLayoutVars>
          <dgm:bulletEnabled val="1"/>
        </dgm:presLayoutVars>
      </dgm:prSet>
      <dgm:spPr/>
      <dgm:t>
        <a:bodyPr/>
        <a:lstStyle/>
        <a:p>
          <a:endParaRPr lang="en-US"/>
        </a:p>
      </dgm:t>
    </dgm:pt>
  </dgm:ptLst>
  <dgm:cxnLst>
    <dgm:cxn modelId="{DE022919-2CA3-4149-9B5F-6451116ADA9D}" type="presOf" srcId="{C2C309C2-9635-4523-8589-49E37DAF3EF7}" destId="{479446CF-AD1E-4990-AC74-54BA19BE1918}" srcOrd="0" destOrd="0" presId="urn:microsoft.com/office/officeart/2005/8/layout/chevron2"/>
    <dgm:cxn modelId="{A5CB9064-0F3A-4E5F-B5BD-D1A30DC18FDF}" srcId="{334B091F-9CD1-46B0-95C3-1FA1CDEA6B3C}" destId="{D87A3202-D48D-4026-BD57-B31A59CFCB67}" srcOrd="1" destOrd="0" parTransId="{81C0E4E3-641A-4DEC-876F-F52860F2C419}" sibTransId="{891DEE32-E79E-40AE-B349-25C6E86D45F9}"/>
    <dgm:cxn modelId="{11B813A5-259D-4F31-B460-E5D56D8517C7}" srcId="{334B091F-9CD1-46B0-95C3-1FA1CDEA6B3C}" destId="{1EF2CD67-1D4E-4719-9846-ADCFBD2EDC14}" srcOrd="2" destOrd="0" parTransId="{D82589C3-EF4E-4EFB-AAA1-C46A83EB750F}" sibTransId="{C4C43283-C4F3-48F1-8F98-74C54616696A}"/>
    <dgm:cxn modelId="{462A0FF1-687A-4FE3-992E-FCA766DF8319}" type="presOf" srcId="{27473008-98DB-4A7B-9A76-0075C3AFA5BE}" destId="{C9BF36AD-777A-4B67-86B5-280AC9E78A34}" srcOrd="0" destOrd="0" presId="urn:microsoft.com/office/officeart/2005/8/layout/chevron2"/>
    <dgm:cxn modelId="{44A61F77-D686-498B-9B17-8B3D738AB0A2}" type="presOf" srcId="{5C93D9DB-7783-423D-B8DB-1B7C48FE990C}" destId="{47F2F312-5CC0-412F-93C4-553C10261D86}" srcOrd="0" destOrd="1" presId="urn:microsoft.com/office/officeart/2005/8/layout/chevron2"/>
    <dgm:cxn modelId="{87BC1411-F774-4269-A265-496889CFDF5C}" type="presOf" srcId="{BC5E7297-6191-4EAB-A4A7-855D90A0C427}" destId="{47F2F312-5CC0-412F-93C4-553C10261D86}" srcOrd="0" destOrd="0" presId="urn:microsoft.com/office/officeart/2005/8/layout/chevron2"/>
    <dgm:cxn modelId="{9EC62D29-45C0-4451-8009-2AB643CF87E6}" type="presOf" srcId="{1EF2CD67-1D4E-4719-9846-ADCFBD2EDC14}" destId="{11334071-C200-4007-B667-91E9E3233349}" srcOrd="0" destOrd="0" presId="urn:microsoft.com/office/officeart/2005/8/layout/chevron2"/>
    <dgm:cxn modelId="{E6DBF284-C401-4DC6-BB70-AEFFA568DC42}" srcId="{334B091F-9CD1-46B0-95C3-1FA1CDEA6B3C}" destId="{C2C309C2-9635-4523-8589-49E37DAF3EF7}" srcOrd="0" destOrd="0" parTransId="{7DF94BDF-6C85-4721-9368-53A8FB662B48}" sibTransId="{E38AFF60-923F-4509-B90B-87A5481F4224}"/>
    <dgm:cxn modelId="{095BDD5D-A078-496B-962B-423E09427E1C}" type="presOf" srcId="{D87A3202-D48D-4026-BD57-B31A59CFCB67}" destId="{87EC092E-25CD-40E1-8070-90A413AC324A}" srcOrd="0" destOrd="0" presId="urn:microsoft.com/office/officeart/2005/8/layout/chevron2"/>
    <dgm:cxn modelId="{5F6D07CB-9BCA-4819-8B45-35C421B14BA9}" srcId="{D87A3202-D48D-4026-BD57-B31A59CFCB67}" destId="{7478F054-8B82-491B-9A08-3C714630B256}" srcOrd="1" destOrd="0" parTransId="{1016586F-9250-4D39-B4F2-C75524368067}" sibTransId="{1E22231C-8CC0-40F8-8346-D2E4241E411D}"/>
    <dgm:cxn modelId="{8BE37E00-16E6-43B1-B2A7-4E7557313A90}" srcId="{D87A3202-D48D-4026-BD57-B31A59CFCB67}" destId="{27473008-98DB-4A7B-9A76-0075C3AFA5BE}" srcOrd="0" destOrd="0" parTransId="{EABF453D-47D1-4B66-AAB7-DB040FFA6190}" sibTransId="{CEF51403-FC21-427A-A0B3-EAC13218A3A9}"/>
    <dgm:cxn modelId="{42D854F5-7003-47ED-87AD-6D0174E3D11B}" type="presOf" srcId="{7478F054-8B82-491B-9A08-3C714630B256}" destId="{C9BF36AD-777A-4B67-86B5-280AC9E78A34}" srcOrd="0" destOrd="1" presId="urn:microsoft.com/office/officeart/2005/8/layout/chevron2"/>
    <dgm:cxn modelId="{CF528405-A308-49ED-A7D3-AC5F5FFDCD68}" srcId="{1EF2CD67-1D4E-4719-9846-ADCFBD2EDC14}" destId="{BC5E7297-6191-4EAB-A4A7-855D90A0C427}" srcOrd="0" destOrd="0" parTransId="{2B8030CA-986C-408F-90D1-D9C1BF6145E1}" sibTransId="{F00DCF3F-4988-40F1-BA68-D57A8EDB5C93}"/>
    <dgm:cxn modelId="{BB43A163-6592-4FC6-B276-26E001DA105E}" srcId="{C2C309C2-9635-4523-8589-49E37DAF3EF7}" destId="{7A380B19-E976-4C97-BDF2-42F9A26D6B4F}" srcOrd="0" destOrd="0" parTransId="{A932C0AE-E77A-432D-8C15-ECE905286526}" sibTransId="{3C9F8C05-7395-4F49-9416-467B1D3D462E}"/>
    <dgm:cxn modelId="{19E70B50-DAEC-43A9-A9CE-2F93D857A1E4}" srcId="{1EF2CD67-1D4E-4719-9846-ADCFBD2EDC14}" destId="{5C93D9DB-7783-423D-B8DB-1B7C48FE990C}" srcOrd="1" destOrd="0" parTransId="{A9FA319D-D03B-426A-AC34-C5DFAF2933F0}" sibTransId="{27BD99B0-E282-48ED-A97C-CC536B934253}"/>
    <dgm:cxn modelId="{BD06C842-1A8D-49E2-A9A5-3FF4F2C248B2}" type="presOf" srcId="{334B091F-9CD1-46B0-95C3-1FA1CDEA6B3C}" destId="{2BE23F0D-B58F-476F-BAAF-0602345CD0E8}" srcOrd="0" destOrd="0" presId="urn:microsoft.com/office/officeart/2005/8/layout/chevron2"/>
    <dgm:cxn modelId="{C6DD21E0-6E67-4E3B-BB76-17F1F29347E1}" type="presOf" srcId="{7A380B19-E976-4C97-BDF2-42F9A26D6B4F}" destId="{3FD19621-1059-4C9E-8B6E-713E0937E324}" srcOrd="0" destOrd="0" presId="urn:microsoft.com/office/officeart/2005/8/layout/chevron2"/>
    <dgm:cxn modelId="{CF153065-378B-459B-8479-2683FF9B23C1}" type="presParOf" srcId="{2BE23F0D-B58F-476F-BAAF-0602345CD0E8}" destId="{70340E54-9342-4A3D-8FCB-607B31F0EEF4}" srcOrd="0" destOrd="0" presId="urn:microsoft.com/office/officeart/2005/8/layout/chevron2"/>
    <dgm:cxn modelId="{AB984349-A2B8-425E-B6DD-CB20CF7A6BB1}" type="presParOf" srcId="{70340E54-9342-4A3D-8FCB-607B31F0EEF4}" destId="{479446CF-AD1E-4990-AC74-54BA19BE1918}" srcOrd="0" destOrd="0" presId="urn:microsoft.com/office/officeart/2005/8/layout/chevron2"/>
    <dgm:cxn modelId="{F50136F1-5068-4B08-841F-6101CA20901E}" type="presParOf" srcId="{70340E54-9342-4A3D-8FCB-607B31F0EEF4}" destId="{3FD19621-1059-4C9E-8B6E-713E0937E324}" srcOrd="1" destOrd="0" presId="urn:microsoft.com/office/officeart/2005/8/layout/chevron2"/>
    <dgm:cxn modelId="{602B70AE-872C-4A9D-8EE1-DACCA5986840}" type="presParOf" srcId="{2BE23F0D-B58F-476F-BAAF-0602345CD0E8}" destId="{24692E61-AAC1-4606-B600-A8260CF3F02D}" srcOrd="1" destOrd="0" presId="urn:microsoft.com/office/officeart/2005/8/layout/chevron2"/>
    <dgm:cxn modelId="{88EC17DB-F042-463E-886F-8A92AC7FE83A}" type="presParOf" srcId="{2BE23F0D-B58F-476F-BAAF-0602345CD0E8}" destId="{ADEB99C9-5F6F-48F8-B494-BD74560FF34D}" srcOrd="2" destOrd="0" presId="urn:microsoft.com/office/officeart/2005/8/layout/chevron2"/>
    <dgm:cxn modelId="{16749E36-AE5A-45EA-A2D3-4B365445F662}" type="presParOf" srcId="{ADEB99C9-5F6F-48F8-B494-BD74560FF34D}" destId="{87EC092E-25CD-40E1-8070-90A413AC324A}" srcOrd="0" destOrd="0" presId="urn:microsoft.com/office/officeart/2005/8/layout/chevron2"/>
    <dgm:cxn modelId="{39695606-A4FF-4C18-B213-3F3855046240}" type="presParOf" srcId="{ADEB99C9-5F6F-48F8-B494-BD74560FF34D}" destId="{C9BF36AD-777A-4B67-86B5-280AC9E78A34}" srcOrd="1" destOrd="0" presId="urn:microsoft.com/office/officeart/2005/8/layout/chevron2"/>
    <dgm:cxn modelId="{68BFF9E6-32B9-4569-A1BF-DF7BF1C3343B}" type="presParOf" srcId="{2BE23F0D-B58F-476F-BAAF-0602345CD0E8}" destId="{A0E7E36E-1A75-4701-A90C-79120196E6D8}" srcOrd="3" destOrd="0" presId="urn:microsoft.com/office/officeart/2005/8/layout/chevron2"/>
    <dgm:cxn modelId="{949A07B4-1E20-4CEB-9CB3-0F70A76F1FD3}" type="presParOf" srcId="{2BE23F0D-B58F-476F-BAAF-0602345CD0E8}" destId="{AE66C214-0C78-42B4-9DDA-F79B624F642D}" srcOrd="4" destOrd="0" presId="urn:microsoft.com/office/officeart/2005/8/layout/chevron2"/>
    <dgm:cxn modelId="{E0A8DC88-0A0B-45F2-A0E8-204368B705E9}" type="presParOf" srcId="{AE66C214-0C78-42B4-9DDA-F79B624F642D}" destId="{11334071-C200-4007-B667-91E9E3233349}" srcOrd="0" destOrd="0" presId="urn:microsoft.com/office/officeart/2005/8/layout/chevron2"/>
    <dgm:cxn modelId="{FF9C8050-49B4-4D24-B677-894676215D7E}" type="presParOf" srcId="{AE66C214-0C78-42B4-9DDA-F79B624F642D}" destId="{47F2F312-5CC0-412F-93C4-553C10261D86}"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A0C292-ADE9-4E6F-AE52-B1699586532E}"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87BF20AD-82CB-4997-AB42-0E266542D0D9}">
      <dgm:prSet phldrT="[Text]"/>
      <dgm:spPr/>
      <dgm:t>
        <a:bodyPr/>
        <a:lstStyle/>
        <a:p>
          <a:r>
            <a:rPr lang="en-US" dirty="0" smtClean="0"/>
            <a:t>Sights</a:t>
          </a:r>
          <a:endParaRPr lang="en-US" dirty="0"/>
        </a:p>
      </dgm:t>
    </dgm:pt>
    <dgm:pt modelId="{41CD4DD9-6E4E-4AD5-A337-F023E5D99086}" type="parTrans" cxnId="{CCC4F77D-AF69-487E-A1CE-C51901AF3562}">
      <dgm:prSet/>
      <dgm:spPr/>
      <dgm:t>
        <a:bodyPr/>
        <a:lstStyle/>
        <a:p>
          <a:endParaRPr lang="en-US"/>
        </a:p>
      </dgm:t>
    </dgm:pt>
    <dgm:pt modelId="{591195EB-5408-420C-90AF-45BF7438AFC5}" type="sibTrans" cxnId="{CCC4F77D-AF69-487E-A1CE-C51901AF3562}">
      <dgm:prSet/>
      <dgm:spPr/>
      <dgm:t>
        <a:bodyPr/>
        <a:lstStyle/>
        <a:p>
          <a:endParaRPr lang="en-US"/>
        </a:p>
      </dgm:t>
    </dgm:pt>
    <dgm:pt modelId="{B6956762-22C5-40D2-BF93-6149171377F1}">
      <dgm:prSet phldrT="[Text]"/>
      <dgm:spPr/>
      <dgm:t>
        <a:bodyPr/>
        <a:lstStyle/>
        <a:p>
          <a:r>
            <a:rPr lang="en-US" dirty="0" smtClean="0"/>
            <a:t>House </a:t>
          </a:r>
          <a:r>
            <a:rPr lang="en-US" dirty="0" smtClean="0"/>
            <a:t>– decrepit, Victorian, on a hill, surrounded by trees   </a:t>
          </a:r>
          <a:r>
            <a:rPr lang="en-US" dirty="0" smtClean="0"/>
            <a:t>Fountain </a:t>
          </a:r>
          <a:r>
            <a:rPr lang="en-US" dirty="0" smtClean="0"/>
            <a:t>– dried leave, has a statue, dried up     </a:t>
          </a:r>
          <a:r>
            <a:rPr lang="en-US" dirty="0" smtClean="0"/>
            <a:t>Statue -  </a:t>
          </a:r>
          <a:r>
            <a:rPr lang="en-US" dirty="0" smtClean="0"/>
            <a:t>     cracked, made of marble, getting ready to fall over </a:t>
          </a:r>
          <a:endParaRPr lang="en-US" dirty="0"/>
        </a:p>
      </dgm:t>
    </dgm:pt>
    <dgm:pt modelId="{CCC6264B-DC34-40F8-83A1-9AA3D65F4052}" type="parTrans" cxnId="{E007A878-89FE-49C9-A22B-7F3039DBB963}">
      <dgm:prSet/>
      <dgm:spPr/>
      <dgm:t>
        <a:bodyPr/>
        <a:lstStyle/>
        <a:p>
          <a:endParaRPr lang="en-US"/>
        </a:p>
      </dgm:t>
    </dgm:pt>
    <dgm:pt modelId="{B94A891C-07B0-4AEA-9939-960238D84C71}" type="sibTrans" cxnId="{E007A878-89FE-49C9-A22B-7F3039DBB963}">
      <dgm:prSet/>
      <dgm:spPr/>
      <dgm:t>
        <a:bodyPr/>
        <a:lstStyle/>
        <a:p>
          <a:endParaRPr lang="en-US"/>
        </a:p>
      </dgm:t>
    </dgm:pt>
    <dgm:pt modelId="{C1434FA8-C129-4CA2-A3C7-66E8968C2EC0}">
      <dgm:prSet phldrT="[Text]"/>
      <dgm:spPr/>
      <dgm:t>
        <a:bodyPr/>
        <a:lstStyle/>
        <a:p>
          <a:r>
            <a:rPr lang="en-US" dirty="0" smtClean="0"/>
            <a:t>Porch – </a:t>
          </a:r>
          <a:r>
            <a:rPr lang="en-US" dirty="0" smtClean="0"/>
            <a:t>gaping holes, sharp holes, holes lead to the basement, surrounds the house      </a:t>
          </a:r>
          <a:r>
            <a:rPr lang="en-US" dirty="0" smtClean="0"/>
            <a:t>Windows – </a:t>
          </a:r>
          <a:r>
            <a:rPr lang="en-US" dirty="0" smtClean="0"/>
            <a:t>dozen, grimy, cracked, have spider webs, moon reflecting on the spider webs</a:t>
          </a:r>
          <a:endParaRPr lang="en-US" dirty="0"/>
        </a:p>
      </dgm:t>
    </dgm:pt>
    <dgm:pt modelId="{7D126C9A-1135-4E76-8612-3D4574C5451B}" type="parTrans" cxnId="{BF7421D9-DD9E-4B0A-B762-B2841E34C339}">
      <dgm:prSet/>
      <dgm:spPr/>
      <dgm:t>
        <a:bodyPr/>
        <a:lstStyle/>
        <a:p>
          <a:endParaRPr lang="en-US"/>
        </a:p>
      </dgm:t>
    </dgm:pt>
    <dgm:pt modelId="{657DD83D-BC23-4DE5-93A9-B2C47FB82024}" type="sibTrans" cxnId="{BF7421D9-DD9E-4B0A-B762-B2841E34C339}">
      <dgm:prSet/>
      <dgm:spPr/>
      <dgm:t>
        <a:bodyPr/>
        <a:lstStyle/>
        <a:p>
          <a:endParaRPr lang="en-US"/>
        </a:p>
      </dgm:t>
    </dgm:pt>
    <dgm:pt modelId="{77F911B7-D477-4751-B25F-743159AFDF48}">
      <dgm:prSet phldrT="[Text]"/>
      <dgm:spPr/>
      <dgm:t>
        <a:bodyPr/>
        <a:lstStyle/>
        <a:p>
          <a:r>
            <a:rPr lang="en-US" dirty="0" smtClean="0"/>
            <a:t>Sounds</a:t>
          </a:r>
          <a:endParaRPr lang="en-US" dirty="0"/>
        </a:p>
      </dgm:t>
    </dgm:pt>
    <dgm:pt modelId="{AA4F264B-021E-4E17-BC78-634256F44CC1}" type="parTrans" cxnId="{C5D41879-164F-4E4D-987A-EA4378DEFF10}">
      <dgm:prSet/>
      <dgm:spPr/>
      <dgm:t>
        <a:bodyPr/>
        <a:lstStyle/>
        <a:p>
          <a:endParaRPr lang="en-US"/>
        </a:p>
      </dgm:t>
    </dgm:pt>
    <dgm:pt modelId="{0D632A21-CBBF-4E80-B099-247F69CC8C18}" type="sibTrans" cxnId="{C5D41879-164F-4E4D-987A-EA4378DEFF10}">
      <dgm:prSet/>
      <dgm:spPr/>
      <dgm:t>
        <a:bodyPr/>
        <a:lstStyle/>
        <a:p>
          <a:endParaRPr lang="en-US"/>
        </a:p>
      </dgm:t>
    </dgm:pt>
    <dgm:pt modelId="{23A3DCC4-F6D7-4726-8DD5-F6628A590E58}">
      <dgm:prSet phldrT="[Text]"/>
      <dgm:spPr/>
      <dgm:t>
        <a:bodyPr/>
        <a:lstStyle/>
        <a:p>
          <a:r>
            <a:rPr lang="en-US" dirty="0" smtClean="0"/>
            <a:t>Clouds </a:t>
          </a:r>
          <a:r>
            <a:rPr lang="en-US" dirty="0" smtClean="0"/>
            <a:t>- whispering</a:t>
          </a:r>
          <a:endParaRPr lang="en-US" dirty="0"/>
        </a:p>
      </dgm:t>
    </dgm:pt>
    <dgm:pt modelId="{9DDA5CCD-BA35-4AA4-B632-431D4E5106FC}" type="parTrans" cxnId="{6AF496C4-8CD1-4D71-8D84-AC13590C41C9}">
      <dgm:prSet/>
      <dgm:spPr/>
      <dgm:t>
        <a:bodyPr/>
        <a:lstStyle/>
        <a:p>
          <a:endParaRPr lang="en-US"/>
        </a:p>
      </dgm:t>
    </dgm:pt>
    <dgm:pt modelId="{1F183F58-8E1A-4010-B73C-B644B690E461}" type="sibTrans" cxnId="{6AF496C4-8CD1-4D71-8D84-AC13590C41C9}">
      <dgm:prSet/>
      <dgm:spPr/>
      <dgm:t>
        <a:bodyPr/>
        <a:lstStyle/>
        <a:p>
          <a:endParaRPr lang="en-US"/>
        </a:p>
      </dgm:t>
    </dgm:pt>
    <dgm:pt modelId="{B25DA456-C728-4346-A191-9CB1DC2EBFB1}">
      <dgm:prSet phldrT="[Text]"/>
      <dgm:spPr/>
      <dgm:t>
        <a:bodyPr/>
        <a:lstStyle/>
        <a:p>
          <a:r>
            <a:rPr lang="en-US" dirty="0" smtClean="0"/>
            <a:t>Wind </a:t>
          </a:r>
          <a:r>
            <a:rPr lang="en-US" dirty="0" smtClean="0"/>
            <a:t>– gently blew </a:t>
          </a:r>
          <a:endParaRPr lang="en-US" dirty="0"/>
        </a:p>
      </dgm:t>
    </dgm:pt>
    <dgm:pt modelId="{A1DBC4E5-B381-4D3B-8E0D-45306F816205}" type="parTrans" cxnId="{27B75C91-5879-44FD-A0DF-72BF39C1919D}">
      <dgm:prSet/>
      <dgm:spPr/>
      <dgm:t>
        <a:bodyPr/>
        <a:lstStyle/>
        <a:p>
          <a:endParaRPr lang="en-US"/>
        </a:p>
      </dgm:t>
    </dgm:pt>
    <dgm:pt modelId="{19643F92-4542-42F5-8E2F-86691636484E}" type="sibTrans" cxnId="{27B75C91-5879-44FD-A0DF-72BF39C1919D}">
      <dgm:prSet/>
      <dgm:spPr/>
      <dgm:t>
        <a:bodyPr/>
        <a:lstStyle/>
        <a:p>
          <a:endParaRPr lang="en-US"/>
        </a:p>
      </dgm:t>
    </dgm:pt>
    <dgm:pt modelId="{65710015-8078-4900-A006-29B61557AD59}">
      <dgm:prSet phldrT="[Text]"/>
      <dgm:spPr/>
      <dgm:t>
        <a:bodyPr/>
        <a:lstStyle/>
        <a:p>
          <a:r>
            <a:rPr lang="en-US" dirty="0" smtClean="0"/>
            <a:t>Touch</a:t>
          </a:r>
        </a:p>
      </dgm:t>
    </dgm:pt>
    <dgm:pt modelId="{8803A653-8288-43A2-A3CF-DF9516B0080D}" type="parTrans" cxnId="{C9874E0F-4F9F-4D98-AB47-833FCA25847F}">
      <dgm:prSet/>
      <dgm:spPr/>
      <dgm:t>
        <a:bodyPr/>
        <a:lstStyle/>
        <a:p>
          <a:endParaRPr lang="en-US"/>
        </a:p>
      </dgm:t>
    </dgm:pt>
    <dgm:pt modelId="{9A9130F0-3604-48F0-91B6-EF5E41F55422}" type="sibTrans" cxnId="{C9874E0F-4F9F-4D98-AB47-833FCA25847F}">
      <dgm:prSet/>
      <dgm:spPr/>
      <dgm:t>
        <a:bodyPr/>
        <a:lstStyle/>
        <a:p>
          <a:endParaRPr lang="en-US"/>
        </a:p>
      </dgm:t>
    </dgm:pt>
    <dgm:pt modelId="{237CAC83-C860-40F1-B008-8DDEA090D957}">
      <dgm:prSet phldrT="[Text]"/>
      <dgm:spPr/>
      <dgm:t>
        <a:bodyPr/>
        <a:lstStyle/>
        <a:p>
          <a:r>
            <a:rPr lang="en-US" dirty="0" smtClean="0"/>
            <a:t>Porch –                Wind -                                       </a:t>
          </a:r>
          <a:endParaRPr lang="en-US" dirty="0"/>
        </a:p>
      </dgm:t>
    </dgm:pt>
    <dgm:pt modelId="{2AA8EA75-39E9-4F8B-9ADF-6DE900E9595E}" type="parTrans" cxnId="{904DE806-484C-4558-834F-16E4B1C0C227}">
      <dgm:prSet/>
      <dgm:spPr/>
      <dgm:t>
        <a:bodyPr/>
        <a:lstStyle/>
        <a:p>
          <a:endParaRPr lang="en-US"/>
        </a:p>
      </dgm:t>
    </dgm:pt>
    <dgm:pt modelId="{364C44D9-FEE3-4219-9BBD-2A77381EC262}" type="sibTrans" cxnId="{904DE806-484C-4558-834F-16E4B1C0C227}">
      <dgm:prSet/>
      <dgm:spPr/>
      <dgm:t>
        <a:bodyPr/>
        <a:lstStyle/>
        <a:p>
          <a:endParaRPr lang="en-US"/>
        </a:p>
      </dgm:t>
    </dgm:pt>
    <dgm:pt modelId="{6CF31CE3-1D39-40E2-9DB7-AE8569F56043}">
      <dgm:prSet phldrT="[Text]"/>
      <dgm:spPr/>
      <dgm:t>
        <a:bodyPr/>
        <a:lstStyle/>
        <a:p>
          <a:r>
            <a:rPr lang="en-US" dirty="0" smtClean="0"/>
            <a:t>Windows –       Statue -</a:t>
          </a:r>
          <a:endParaRPr lang="en-US" dirty="0"/>
        </a:p>
      </dgm:t>
    </dgm:pt>
    <dgm:pt modelId="{EB9E6599-3F40-4AE0-BA92-083D08808D30}" type="parTrans" cxnId="{04BAB481-BA12-4751-9095-173DAC8A4785}">
      <dgm:prSet/>
      <dgm:spPr/>
      <dgm:t>
        <a:bodyPr/>
        <a:lstStyle/>
        <a:p>
          <a:endParaRPr lang="en-US"/>
        </a:p>
      </dgm:t>
    </dgm:pt>
    <dgm:pt modelId="{D7EC65B9-09F9-4186-AF1F-900D3FE40A0B}" type="sibTrans" cxnId="{04BAB481-BA12-4751-9095-173DAC8A4785}">
      <dgm:prSet/>
      <dgm:spPr/>
      <dgm:t>
        <a:bodyPr/>
        <a:lstStyle/>
        <a:p>
          <a:endParaRPr lang="en-US"/>
        </a:p>
      </dgm:t>
    </dgm:pt>
    <dgm:pt modelId="{0AB41734-5C8E-452A-9EA3-8A40938D673B}">
      <dgm:prSet phldrT="[Text]"/>
      <dgm:spPr/>
      <dgm:t>
        <a:bodyPr/>
        <a:lstStyle/>
        <a:p>
          <a:r>
            <a:rPr lang="en-US" dirty="0" smtClean="0"/>
            <a:t>Clouds –</a:t>
          </a:r>
          <a:endParaRPr lang="en-US" dirty="0"/>
        </a:p>
      </dgm:t>
    </dgm:pt>
    <dgm:pt modelId="{A530DCD7-0BC5-4556-81A3-4C3ADDAB8C36}" type="parTrans" cxnId="{51D63C92-6977-4BA8-B36E-83E8E3D5AEE4}">
      <dgm:prSet/>
      <dgm:spPr/>
      <dgm:t>
        <a:bodyPr/>
        <a:lstStyle/>
        <a:p>
          <a:endParaRPr lang="en-US"/>
        </a:p>
      </dgm:t>
    </dgm:pt>
    <dgm:pt modelId="{7C689FC5-7CB5-4CA5-AA78-6ADA4562020F}" type="sibTrans" cxnId="{51D63C92-6977-4BA8-B36E-83E8E3D5AEE4}">
      <dgm:prSet/>
      <dgm:spPr/>
      <dgm:t>
        <a:bodyPr/>
        <a:lstStyle/>
        <a:p>
          <a:endParaRPr lang="en-US"/>
        </a:p>
      </dgm:t>
    </dgm:pt>
    <dgm:pt modelId="{4E211DF8-E0DD-4C72-A15E-11FE5027198F}">
      <dgm:prSet phldrT="[Text]"/>
      <dgm:spPr/>
      <dgm:t>
        <a:bodyPr/>
        <a:lstStyle/>
        <a:p>
          <a:r>
            <a:rPr lang="en-US" dirty="0" smtClean="0"/>
            <a:t>House – </a:t>
          </a:r>
          <a:r>
            <a:rPr lang="en-US" dirty="0" smtClean="0"/>
            <a:t> creaking, squeaking</a:t>
          </a:r>
          <a:endParaRPr lang="en-US" dirty="0"/>
        </a:p>
      </dgm:t>
    </dgm:pt>
    <dgm:pt modelId="{C7725886-A951-4267-BF9D-304F5FA8A129}" type="parTrans" cxnId="{CB563204-865A-47DF-8CA8-7CEE0BA9C39F}">
      <dgm:prSet/>
      <dgm:spPr/>
      <dgm:t>
        <a:bodyPr/>
        <a:lstStyle/>
        <a:p>
          <a:endParaRPr lang="en-US"/>
        </a:p>
      </dgm:t>
    </dgm:pt>
    <dgm:pt modelId="{EE13A5A1-CD6F-4F94-B7D7-8C6500DD11E7}" type="sibTrans" cxnId="{CB563204-865A-47DF-8CA8-7CEE0BA9C39F}">
      <dgm:prSet/>
      <dgm:spPr/>
      <dgm:t>
        <a:bodyPr/>
        <a:lstStyle/>
        <a:p>
          <a:endParaRPr lang="en-US"/>
        </a:p>
      </dgm:t>
    </dgm:pt>
    <dgm:pt modelId="{1AD4B0F3-E3EA-4498-BF59-29F392164D83}" type="pres">
      <dgm:prSet presAssocID="{F0A0C292-ADE9-4E6F-AE52-B1699586532E}" presName="linearFlow" presStyleCnt="0">
        <dgm:presLayoutVars>
          <dgm:dir/>
          <dgm:animLvl val="lvl"/>
          <dgm:resizeHandles val="exact"/>
        </dgm:presLayoutVars>
      </dgm:prSet>
      <dgm:spPr/>
      <dgm:t>
        <a:bodyPr/>
        <a:lstStyle/>
        <a:p>
          <a:endParaRPr lang="en-US"/>
        </a:p>
      </dgm:t>
    </dgm:pt>
    <dgm:pt modelId="{E6C6C5D2-4D7E-42AC-B651-85AC9BB79B50}" type="pres">
      <dgm:prSet presAssocID="{87BF20AD-82CB-4997-AB42-0E266542D0D9}" presName="composite" presStyleCnt="0"/>
      <dgm:spPr/>
    </dgm:pt>
    <dgm:pt modelId="{BE3CF014-38DF-4F3C-A4B2-CEBE0716268E}" type="pres">
      <dgm:prSet presAssocID="{87BF20AD-82CB-4997-AB42-0E266542D0D9}" presName="parentText" presStyleLbl="alignNode1" presStyleIdx="0" presStyleCnt="3">
        <dgm:presLayoutVars>
          <dgm:chMax val="1"/>
          <dgm:bulletEnabled val="1"/>
        </dgm:presLayoutVars>
      </dgm:prSet>
      <dgm:spPr/>
      <dgm:t>
        <a:bodyPr/>
        <a:lstStyle/>
        <a:p>
          <a:endParaRPr lang="en-US"/>
        </a:p>
      </dgm:t>
    </dgm:pt>
    <dgm:pt modelId="{59E88B9E-D9CA-49B2-BB31-6DE8D2A15EBC}" type="pres">
      <dgm:prSet presAssocID="{87BF20AD-82CB-4997-AB42-0E266542D0D9}" presName="descendantText" presStyleLbl="alignAcc1" presStyleIdx="0" presStyleCnt="3" custLinFactNeighborX="-204" custLinFactNeighborY="-76">
        <dgm:presLayoutVars>
          <dgm:bulletEnabled val="1"/>
        </dgm:presLayoutVars>
      </dgm:prSet>
      <dgm:spPr/>
      <dgm:t>
        <a:bodyPr/>
        <a:lstStyle/>
        <a:p>
          <a:endParaRPr lang="en-US"/>
        </a:p>
      </dgm:t>
    </dgm:pt>
    <dgm:pt modelId="{FD007003-7CA0-43C7-9CC3-C14E8C8950A8}" type="pres">
      <dgm:prSet presAssocID="{591195EB-5408-420C-90AF-45BF7438AFC5}" presName="sp" presStyleCnt="0"/>
      <dgm:spPr/>
    </dgm:pt>
    <dgm:pt modelId="{892A8FBF-1F3E-44C5-B3D7-95628D7AC569}" type="pres">
      <dgm:prSet presAssocID="{77F911B7-D477-4751-B25F-743159AFDF48}" presName="composite" presStyleCnt="0"/>
      <dgm:spPr/>
    </dgm:pt>
    <dgm:pt modelId="{4DB3E2A4-049D-45EA-BC82-32DB8EF079B0}" type="pres">
      <dgm:prSet presAssocID="{77F911B7-D477-4751-B25F-743159AFDF48}" presName="parentText" presStyleLbl="alignNode1" presStyleIdx="1" presStyleCnt="3">
        <dgm:presLayoutVars>
          <dgm:chMax val="1"/>
          <dgm:bulletEnabled val="1"/>
        </dgm:presLayoutVars>
      </dgm:prSet>
      <dgm:spPr/>
      <dgm:t>
        <a:bodyPr/>
        <a:lstStyle/>
        <a:p>
          <a:endParaRPr lang="en-US"/>
        </a:p>
      </dgm:t>
    </dgm:pt>
    <dgm:pt modelId="{F3BBA353-052B-4C7F-BA5C-F4885295D0F8}" type="pres">
      <dgm:prSet presAssocID="{77F911B7-D477-4751-B25F-743159AFDF48}" presName="descendantText" presStyleLbl="alignAcc1" presStyleIdx="1" presStyleCnt="3">
        <dgm:presLayoutVars>
          <dgm:bulletEnabled val="1"/>
        </dgm:presLayoutVars>
      </dgm:prSet>
      <dgm:spPr/>
      <dgm:t>
        <a:bodyPr/>
        <a:lstStyle/>
        <a:p>
          <a:endParaRPr lang="en-US"/>
        </a:p>
      </dgm:t>
    </dgm:pt>
    <dgm:pt modelId="{A6EC22B5-2680-486D-9F88-9DEF57764F52}" type="pres">
      <dgm:prSet presAssocID="{0D632A21-CBBF-4E80-B099-247F69CC8C18}" presName="sp" presStyleCnt="0"/>
      <dgm:spPr/>
    </dgm:pt>
    <dgm:pt modelId="{AD19A54D-2505-48B0-BD38-F26F49635993}" type="pres">
      <dgm:prSet presAssocID="{65710015-8078-4900-A006-29B61557AD59}" presName="composite" presStyleCnt="0"/>
      <dgm:spPr/>
    </dgm:pt>
    <dgm:pt modelId="{7B2440EA-F6CF-405F-BCA3-455DEA3510E4}" type="pres">
      <dgm:prSet presAssocID="{65710015-8078-4900-A006-29B61557AD59}" presName="parentText" presStyleLbl="alignNode1" presStyleIdx="2" presStyleCnt="3">
        <dgm:presLayoutVars>
          <dgm:chMax val="1"/>
          <dgm:bulletEnabled val="1"/>
        </dgm:presLayoutVars>
      </dgm:prSet>
      <dgm:spPr/>
      <dgm:t>
        <a:bodyPr/>
        <a:lstStyle/>
        <a:p>
          <a:endParaRPr lang="en-US"/>
        </a:p>
      </dgm:t>
    </dgm:pt>
    <dgm:pt modelId="{AACB4ACD-8BA0-4B16-B82C-40B6EE84E45A}" type="pres">
      <dgm:prSet presAssocID="{65710015-8078-4900-A006-29B61557AD59}" presName="descendantText" presStyleLbl="alignAcc1" presStyleIdx="2" presStyleCnt="3" custLinFactNeighborX="948" custLinFactNeighborY="3574">
        <dgm:presLayoutVars>
          <dgm:bulletEnabled val="1"/>
        </dgm:presLayoutVars>
      </dgm:prSet>
      <dgm:spPr/>
      <dgm:t>
        <a:bodyPr/>
        <a:lstStyle/>
        <a:p>
          <a:endParaRPr lang="en-US"/>
        </a:p>
      </dgm:t>
    </dgm:pt>
  </dgm:ptLst>
  <dgm:cxnLst>
    <dgm:cxn modelId="{CB563204-865A-47DF-8CA8-7CEE0BA9C39F}" srcId="{77F911B7-D477-4751-B25F-743159AFDF48}" destId="{4E211DF8-E0DD-4C72-A15E-11FE5027198F}" srcOrd="2" destOrd="0" parTransId="{C7725886-A951-4267-BF9D-304F5FA8A129}" sibTransId="{EE13A5A1-CD6F-4F94-B7D7-8C6500DD11E7}"/>
    <dgm:cxn modelId="{D8F5CDD6-3195-4C0A-9C2A-3AACC91CB0A5}" type="presOf" srcId="{65710015-8078-4900-A006-29B61557AD59}" destId="{7B2440EA-F6CF-405F-BCA3-455DEA3510E4}" srcOrd="0" destOrd="0" presId="urn:microsoft.com/office/officeart/2005/8/layout/chevron2"/>
    <dgm:cxn modelId="{7B979FBC-2C45-4F72-8F80-0B7CC7F4E611}" type="presOf" srcId="{0AB41734-5C8E-452A-9EA3-8A40938D673B}" destId="{AACB4ACD-8BA0-4B16-B82C-40B6EE84E45A}" srcOrd="0" destOrd="2" presId="urn:microsoft.com/office/officeart/2005/8/layout/chevron2"/>
    <dgm:cxn modelId="{E687604F-C13E-42BD-84E8-73D6956FD770}" type="presOf" srcId="{237CAC83-C860-40F1-B008-8DDEA090D957}" destId="{AACB4ACD-8BA0-4B16-B82C-40B6EE84E45A}" srcOrd="0" destOrd="0" presId="urn:microsoft.com/office/officeart/2005/8/layout/chevron2"/>
    <dgm:cxn modelId="{59C00D14-2F3E-4ACB-BB52-78566BB9B60F}" type="presOf" srcId="{C1434FA8-C129-4CA2-A3C7-66E8968C2EC0}" destId="{59E88B9E-D9CA-49B2-BB31-6DE8D2A15EBC}" srcOrd="0" destOrd="1" presId="urn:microsoft.com/office/officeart/2005/8/layout/chevron2"/>
    <dgm:cxn modelId="{04BAB481-BA12-4751-9095-173DAC8A4785}" srcId="{65710015-8078-4900-A006-29B61557AD59}" destId="{6CF31CE3-1D39-40E2-9DB7-AE8569F56043}" srcOrd="1" destOrd="0" parTransId="{EB9E6599-3F40-4AE0-BA92-083D08808D30}" sibTransId="{D7EC65B9-09F9-4186-AF1F-900D3FE40A0B}"/>
    <dgm:cxn modelId="{80C846FA-D4B8-4A2D-B3C4-B0FA788F8114}" type="presOf" srcId="{4E211DF8-E0DD-4C72-A15E-11FE5027198F}" destId="{F3BBA353-052B-4C7F-BA5C-F4885295D0F8}" srcOrd="0" destOrd="2" presId="urn:microsoft.com/office/officeart/2005/8/layout/chevron2"/>
    <dgm:cxn modelId="{CB4E1651-A7DF-496F-959C-D16B5A7C010F}" type="presOf" srcId="{23A3DCC4-F6D7-4726-8DD5-F6628A590E58}" destId="{F3BBA353-052B-4C7F-BA5C-F4885295D0F8}" srcOrd="0" destOrd="0" presId="urn:microsoft.com/office/officeart/2005/8/layout/chevron2"/>
    <dgm:cxn modelId="{EB21287C-EDBB-40D6-AEC3-C31FE318F7FA}" type="presOf" srcId="{B6956762-22C5-40D2-BF93-6149171377F1}" destId="{59E88B9E-D9CA-49B2-BB31-6DE8D2A15EBC}" srcOrd="0" destOrd="0" presId="urn:microsoft.com/office/officeart/2005/8/layout/chevron2"/>
    <dgm:cxn modelId="{EBC19A0F-41CD-4E35-9C77-DDF7031D7EA2}" type="presOf" srcId="{87BF20AD-82CB-4997-AB42-0E266542D0D9}" destId="{BE3CF014-38DF-4F3C-A4B2-CEBE0716268E}" srcOrd="0" destOrd="0" presId="urn:microsoft.com/office/officeart/2005/8/layout/chevron2"/>
    <dgm:cxn modelId="{51D63C92-6977-4BA8-B36E-83E8E3D5AEE4}" srcId="{65710015-8078-4900-A006-29B61557AD59}" destId="{0AB41734-5C8E-452A-9EA3-8A40938D673B}" srcOrd="2" destOrd="0" parTransId="{A530DCD7-0BC5-4556-81A3-4C3ADDAB8C36}" sibTransId="{7C689FC5-7CB5-4CA5-AA78-6ADA4562020F}"/>
    <dgm:cxn modelId="{54290A75-4D7C-4F66-A670-936AA10B8E2D}" type="presOf" srcId="{F0A0C292-ADE9-4E6F-AE52-B1699586532E}" destId="{1AD4B0F3-E3EA-4498-BF59-29F392164D83}" srcOrd="0" destOrd="0" presId="urn:microsoft.com/office/officeart/2005/8/layout/chevron2"/>
    <dgm:cxn modelId="{6AF496C4-8CD1-4D71-8D84-AC13590C41C9}" srcId="{77F911B7-D477-4751-B25F-743159AFDF48}" destId="{23A3DCC4-F6D7-4726-8DD5-F6628A590E58}" srcOrd="0" destOrd="0" parTransId="{9DDA5CCD-BA35-4AA4-B632-431D4E5106FC}" sibTransId="{1F183F58-8E1A-4010-B73C-B644B690E461}"/>
    <dgm:cxn modelId="{4C85690D-4A8C-4FF4-ADD5-0C1A580CFF3D}" type="presOf" srcId="{77F911B7-D477-4751-B25F-743159AFDF48}" destId="{4DB3E2A4-049D-45EA-BC82-32DB8EF079B0}" srcOrd="0" destOrd="0" presId="urn:microsoft.com/office/officeart/2005/8/layout/chevron2"/>
    <dgm:cxn modelId="{CCC4F77D-AF69-487E-A1CE-C51901AF3562}" srcId="{F0A0C292-ADE9-4E6F-AE52-B1699586532E}" destId="{87BF20AD-82CB-4997-AB42-0E266542D0D9}" srcOrd="0" destOrd="0" parTransId="{41CD4DD9-6E4E-4AD5-A337-F023E5D99086}" sibTransId="{591195EB-5408-420C-90AF-45BF7438AFC5}"/>
    <dgm:cxn modelId="{904DE806-484C-4558-834F-16E4B1C0C227}" srcId="{65710015-8078-4900-A006-29B61557AD59}" destId="{237CAC83-C860-40F1-B008-8DDEA090D957}" srcOrd="0" destOrd="0" parTransId="{2AA8EA75-39E9-4F8B-9ADF-6DE900E9595E}" sibTransId="{364C44D9-FEE3-4219-9BBD-2A77381EC262}"/>
    <dgm:cxn modelId="{BF7421D9-DD9E-4B0A-B762-B2841E34C339}" srcId="{87BF20AD-82CB-4997-AB42-0E266542D0D9}" destId="{C1434FA8-C129-4CA2-A3C7-66E8968C2EC0}" srcOrd="1" destOrd="0" parTransId="{7D126C9A-1135-4E76-8612-3D4574C5451B}" sibTransId="{657DD83D-BC23-4DE5-93A9-B2C47FB82024}"/>
    <dgm:cxn modelId="{C5D41879-164F-4E4D-987A-EA4378DEFF10}" srcId="{F0A0C292-ADE9-4E6F-AE52-B1699586532E}" destId="{77F911B7-D477-4751-B25F-743159AFDF48}" srcOrd="1" destOrd="0" parTransId="{AA4F264B-021E-4E17-BC78-634256F44CC1}" sibTransId="{0D632A21-CBBF-4E80-B099-247F69CC8C18}"/>
    <dgm:cxn modelId="{27B75C91-5879-44FD-A0DF-72BF39C1919D}" srcId="{77F911B7-D477-4751-B25F-743159AFDF48}" destId="{B25DA456-C728-4346-A191-9CB1DC2EBFB1}" srcOrd="1" destOrd="0" parTransId="{A1DBC4E5-B381-4D3B-8E0D-45306F816205}" sibTransId="{19643F92-4542-42F5-8E2F-86691636484E}"/>
    <dgm:cxn modelId="{C9874E0F-4F9F-4D98-AB47-833FCA25847F}" srcId="{F0A0C292-ADE9-4E6F-AE52-B1699586532E}" destId="{65710015-8078-4900-A006-29B61557AD59}" srcOrd="2" destOrd="0" parTransId="{8803A653-8288-43A2-A3CF-DF9516B0080D}" sibTransId="{9A9130F0-3604-48F0-91B6-EF5E41F55422}"/>
    <dgm:cxn modelId="{8C880CD2-3E09-41BE-B590-A58415B21E9A}" type="presOf" srcId="{B25DA456-C728-4346-A191-9CB1DC2EBFB1}" destId="{F3BBA353-052B-4C7F-BA5C-F4885295D0F8}" srcOrd="0" destOrd="1" presId="urn:microsoft.com/office/officeart/2005/8/layout/chevron2"/>
    <dgm:cxn modelId="{E007A878-89FE-49C9-A22B-7F3039DBB963}" srcId="{87BF20AD-82CB-4997-AB42-0E266542D0D9}" destId="{B6956762-22C5-40D2-BF93-6149171377F1}" srcOrd="0" destOrd="0" parTransId="{CCC6264B-DC34-40F8-83A1-9AA3D65F4052}" sibTransId="{B94A891C-07B0-4AEA-9939-960238D84C71}"/>
    <dgm:cxn modelId="{5E6476C7-8107-4E0D-87AF-286135B5FD3F}" type="presOf" srcId="{6CF31CE3-1D39-40E2-9DB7-AE8569F56043}" destId="{AACB4ACD-8BA0-4B16-B82C-40B6EE84E45A}" srcOrd="0" destOrd="1" presId="urn:microsoft.com/office/officeart/2005/8/layout/chevron2"/>
    <dgm:cxn modelId="{76C8059D-E1D9-4F94-97D4-84CE9102BA3B}" type="presParOf" srcId="{1AD4B0F3-E3EA-4498-BF59-29F392164D83}" destId="{E6C6C5D2-4D7E-42AC-B651-85AC9BB79B50}" srcOrd="0" destOrd="0" presId="urn:microsoft.com/office/officeart/2005/8/layout/chevron2"/>
    <dgm:cxn modelId="{0CCBA30A-7B25-448E-A518-32BFFEC0D7BC}" type="presParOf" srcId="{E6C6C5D2-4D7E-42AC-B651-85AC9BB79B50}" destId="{BE3CF014-38DF-4F3C-A4B2-CEBE0716268E}" srcOrd="0" destOrd="0" presId="urn:microsoft.com/office/officeart/2005/8/layout/chevron2"/>
    <dgm:cxn modelId="{2491903D-46E0-4F1C-BE12-F31890CD428A}" type="presParOf" srcId="{E6C6C5D2-4D7E-42AC-B651-85AC9BB79B50}" destId="{59E88B9E-D9CA-49B2-BB31-6DE8D2A15EBC}" srcOrd="1" destOrd="0" presId="urn:microsoft.com/office/officeart/2005/8/layout/chevron2"/>
    <dgm:cxn modelId="{DD790741-F1A6-485A-A060-3688D461C1A5}" type="presParOf" srcId="{1AD4B0F3-E3EA-4498-BF59-29F392164D83}" destId="{FD007003-7CA0-43C7-9CC3-C14E8C8950A8}" srcOrd="1" destOrd="0" presId="urn:microsoft.com/office/officeart/2005/8/layout/chevron2"/>
    <dgm:cxn modelId="{5527360A-65BF-48F1-89A4-3B4966B7C4A2}" type="presParOf" srcId="{1AD4B0F3-E3EA-4498-BF59-29F392164D83}" destId="{892A8FBF-1F3E-44C5-B3D7-95628D7AC569}" srcOrd="2" destOrd="0" presId="urn:microsoft.com/office/officeart/2005/8/layout/chevron2"/>
    <dgm:cxn modelId="{5161B1BB-0C45-49EA-8457-6EDC60A8F029}" type="presParOf" srcId="{892A8FBF-1F3E-44C5-B3D7-95628D7AC569}" destId="{4DB3E2A4-049D-45EA-BC82-32DB8EF079B0}" srcOrd="0" destOrd="0" presId="urn:microsoft.com/office/officeart/2005/8/layout/chevron2"/>
    <dgm:cxn modelId="{BDC7CF90-CADC-4ACE-8987-AC3042B11607}" type="presParOf" srcId="{892A8FBF-1F3E-44C5-B3D7-95628D7AC569}" destId="{F3BBA353-052B-4C7F-BA5C-F4885295D0F8}" srcOrd="1" destOrd="0" presId="urn:microsoft.com/office/officeart/2005/8/layout/chevron2"/>
    <dgm:cxn modelId="{5F2D371F-41A8-408F-BAC7-0598AF5FA7D7}" type="presParOf" srcId="{1AD4B0F3-E3EA-4498-BF59-29F392164D83}" destId="{A6EC22B5-2680-486D-9F88-9DEF57764F52}" srcOrd="3" destOrd="0" presId="urn:microsoft.com/office/officeart/2005/8/layout/chevron2"/>
    <dgm:cxn modelId="{BD28599E-6DEB-4DD3-93D2-811DED7E9C30}" type="presParOf" srcId="{1AD4B0F3-E3EA-4498-BF59-29F392164D83}" destId="{AD19A54D-2505-48B0-BD38-F26F49635993}" srcOrd="4" destOrd="0" presId="urn:microsoft.com/office/officeart/2005/8/layout/chevron2"/>
    <dgm:cxn modelId="{B6262D6D-4325-4C61-B6AC-5385AF89FE0F}" type="presParOf" srcId="{AD19A54D-2505-48B0-BD38-F26F49635993}" destId="{7B2440EA-F6CF-405F-BCA3-455DEA3510E4}" srcOrd="0" destOrd="0" presId="urn:microsoft.com/office/officeart/2005/8/layout/chevron2"/>
    <dgm:cxn modelId="{E31BEFFE-035D-4946-B020-16D12D82A61A}" type="presParOf" srcId="{AD19A54D-2505-48B0-BD38-F26F49635993}" destId="{AACB4ACD-8BA0-4B16-B82C-40B6EE84E45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4B091F-9CD1-46B0-95C3-1FA1CDEA6B3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C2C309C2-9635-4523-8589-49E37DAF3EF7}">
      <dgm:prSet phldrT="[Text]"/>
      <dgm:spPr/>
      <dgm:t>
        <a:bodyPr/>
        <a:lstStyle/>
        <a:p>
          <a:r>
            <a:rPr lang="en-US" dirty="0" smtClean="0"/>
            <a:t>Smells</a:t>
          </a:r>
          <a:endParaRPr lang="en-US" dirty="0"/>
        </a:p>
      </dgm:t>
    </dgm:pt>
    <dgm:pt modelId="{7DF94BDF-6C85-4721-9368-53A8FB662B48}" type="parTrans" cxnId="{E6DBF284-C401-4DC6-BB70-AEFFA568DC42}">
      <dgm:prSet/>
      <dgm:spPr/>
      <dgm:t>
        <a:bodyPr/>
        <a:lstStyle/>
        <a:p>
          <a:endParaRPr lang="en-US"/>
        </a:p>
      </dgm:t>
    </dgm:pt>
    <dgm:pt modelId="{E38AFF60-923F-4509-B90B-87A5481F4224}" type="sibTrans" cxnId="{E6DBF284-C401-4DC6-BB70-AEFFA568DC42}">
      <dgm:prSet/>
      <dgm:spPr/>
      <dgm:t>
        <a:bodyPr/>
        <a:lstStyle/>
        <a:p>
          <a:endParaRPr lang="en-US"/>
        </a:p>
      </dgm:t>
    </dgm:pt>
    <dgm:pt modelId="{7A380B19-E976-4C97-BDF2-42F9A26D6B4F}">
      <dgm:prSet phldrT="[Text]" custT="1"/>
      <dgm:spPr/>
      <dgm:t>
        <a:bodyPr/>
        <a:lstStyle/>
        <a:p>
          <a:r>
            <a:rPr lang="en-US" sz="2000" dirty="0" smtClean="0"/>
            <a:t>House </a:t>
          </a:r>
          <a:r>
            <a:rPr lang="en-US" sz="2000" dirty="0" smtClean="0"/>
            <a:t>– mustiness </a:t>
          </a:r>
          <a:endParaRPr lang="en-US" sz="2000" dirty="0"/>
        </a:p>
      </dgm:t>
    </dgm:pt>
    <dgm:pt modelId="{A932C0AE-E77A-432D-8C15-ECE905286526}" type="parTrans" cxnId="{BB43A163-6592-4FC6-B276-26E001DA105E}">
      <dgm:prSet/>
      <dgm:spPr/>
      <dgm:t>
        <a:bodyPr/>
        <a:lstStyle/>
        <a:p>
          <a:endParaRPr lang="en-US"/>
        </a:p>
      </dgm:t>
    </dgm:pt>
    <dgm:pt modelId="{3C9F8C05-7395-4F49-9416-467B1D3D462E}" type="sibTrans" cxnId="{BB43A163-6592-4FC6-B276-26E001DA105E}">
      <dgm:prSet/>
      <dgm:spPr/>
      <dgm:t>
        <a:bodyPr/>
        <a:lstStyle/>
        <a:p>
          <a:endParaRPr lang="en-US"/>
        </a:p>
      </dgm:t>
    </dgm:pt>
    <dgm:pt modelId="{D87A3202-D48D-4026-BD57-B31A59CFCB67}">
      <dgm:prSet phldrT="[Text]"/>
      <dgm:spPr/>
      <dgm:t>
        <a:bodyPr/>
        <a:lstStyle/>
        <a:p>
          <a:r>
            <a:rPr lang="en-US" dirty="0" smtClean="0"/>
            <a:t>Tastes</a:t>
          </a:r>
          <a:endParaRPr lang="en-US" dirty="0"/>
        </a:p>
      </dgm:t>
    </dgm:pt>
    <dgm:pt modelId="{81C0E4E3-641A-4DEC-876F-F52860F2C419}" type="parTrans" cxnId="{A5CB9064-0F3A-4E5F-B5BD-D1A30DC18FDF}">
      <dgm:prSet/>
      <dgm:spPr/>
      <dgm:t>
        <a:bodyPr/>
        <a:lstStyle/>
        <a:p>
          <a:endParaRPr lang="en-US"/>
        </a:p>
      </dgm:t>
    </dgm:pt>
    <dgm:pt modelId="{891DEE32-E79E-40AE-B349-25C6E86D45F9}" type="sibTrans" cxnId="{A5CB9064-0F3A-4E5F-B5BD-D1A30DC18FDF}">
      <dgm:prSet/>
      <dgm:spPr/>
      <dgm:t>
        <a:bodyPr/>
        <a:lstStyle/>
        <a:p>
          <a:endParaRPr lang="en-US"/>
        </a:p>
      </dgm:t>
    </dgm:pt>
    <dgm:pt modelId="{27473008-98DB-4A7B-9A76-0075C3AFA5BE}">
      <dgm:prSet phldrT="[Text]" phldr="1"/>
      <dgm:spPr/>
      <dgm:t>
        <a:bodyPr/>
        <a:lstStyle/>
        <a:p>
          <a:endParaRPr lang="en-US" dirty="0"/>
        </a:p>
      </dgm:t>
    </dgm:pt>
    <dgm:pt modelId="{EABF453D-47D1-4B66-AAB7-DB040FFA6190}" type="parTrans" cxnId="{8BE37E00-16E6-43B1-B2A7-4E7557313A90}">
      <dgm:prSet/>
      <dgm:spPr/>
      <dgm:t>
        <a:bodyPr/>
        <a:lstStyle/>
        <a:p>
          <a:endParaRPr lang="en-US"/>
        </a:p>
      </dgm:t>
    </dgm:pt>
    <dgm:pt modelId="{CEF51403-FC21-427A-A0B3-EAC13218A3A9}" type="sibTrans" cxnId="{8BE37E00-16E6-43B1-B2A7-4E7557313A90}">
      <dgm:prSet/>
      <dgm:spPr/>
      <dgm:t>
        <a:bodyPr/>
        <a:lstStyle/>
        <a:p>
          <a:endParaRPr lang="en-US"/>
        </a:p>
      </dgm:t>
    </dgm:pt>
    <dgm:pt modelId="{7478F054-8B82-491B-9A08-3C714630B256}">
      <dgm:prSet phldrT="[Text]" phldr="1"/>
      <dgm:spPr/>
      <dgm:t>
        <a:bodyPr/>
        <a:lstStyle/>
        <a:p>
          <a:endParaRPr lang="en-US" dirty="0"/>
        </a:p>
      </dgm:t>
    </dgm:pt>
    <dgm:pt modelId="{1016586F-9250-4D39-B4F2-C75524368067}" type="parTrans" cxnId="{5F6D07CB-9BCA-4819-8B45-35C421B14BA9}">
      <dgm:prSet/>
      <dgm:spPr/>
      <dgm:t>
        <a:bodyPr/>
        <a:lstStyle/>
        <a:p>
          <a:endParaRPr lang="en-US"/>
        </a:p>
      </dgm:t>
    </dgm:pt>
    <dgm:pt modelId="{1E22231C-8CC0-40F8-8346-D2E4241E411D}" type="sibTrans" cxnId="{5F6D07CB-9BCA-4819-8B45-35C421B14BA9}">
      <dgm:prSet/>
      <dgm:spPr/>
      <dgm:t>
        <a:bodyPr/>
        <a:lstStyle/>
        <a:p>
          <a:endParaRPr lang="en-US"/>
        </a:p>
      </dgm:t>
    </dgm:pt>
    <dgm:pt modelId="{1EF2CD67-1D4E-4719-9846-ADCFBD2EDC14}">
      <dgm:prSet phldrT="[Text]" phldr="1"/>
      <dgm:spPr/>
      <dgm:t>
        <a:bodyPr/>
        <a:lstStyle/>
        <a:p>
          <a:endParaRPr lang="en-US" dirty="0"/>
        </a:p>
      </dgm:t>
    </dgm:pt>
    <dgm:pt modelId="{D82589C3-EF4E-4EFB-AAA1-C46A83EB750F}" type="parTrans" cxnId="{11B813A5-259D-4F31-B460-E5D56D8517C7}">
      <dgm:prSet/>
      <dgm:spPr/>
      <dgm:t>
        <a:bodyPr/>
        <a:lstStyle/>
        <a:p>
          <a:endParaRPr lang="en-US"/>
        </a:p>
      </dgm:t>
    </dgm:pt>
    <dgm:pt modelId="{C4C43283-C4F3-48F1-8F98-74C54616696A}" type="sibTrans" cxnId="{11B813A5-259D-4F31-B460-E5D56D8517C7}">
      <dgm:prSet/>
      <dgm:spPr/>
      <dgm:t>
        <a:bodyPr/>
        <a:lstStyle/>
        <a:p>
          <a:endParaRPr lang="en-US"/>
        </a:p>
      </dgm:t>
    </dgm:pt>
    <dgm:pt modelId="{BC5E7297-6191-4EAB-A4A7-855D90A0C427}">
      <dgm:prSet phldrT="[Text]" phldr="1"/>
      <dgm:spPr/>
      <dgm:t>
        <a:bodyPr/>
        <a:lstStyle/>
        <a:p>
          <a:endParaRPr lang="en-US" dirty="0"/>
        </a:p>
      </dgm:t>
    </dgm:pt>
    <dgm:pt modelId="{2B8030CA-986C-408F-90D1-D9C1BF6145E1}" type="parTrans" cxnId="{CF528405-A308-49ED-A7D3-AC5F5FFDCD68}">
      <dgm:prSet/>
      <dgm:spPr/>
      <dgm:t>
        <a:bodyPr/>
        <a:lstStyle/>
        <a:p>
          <a:endParaRPr lang="en-US"/>
        </a:p>
      </dgm:t>
    </dgm:pt>
    <dgm:pt modelId="{F00DCF3F-4988-40F1-BA68-D57A8EDB5C93}" type="sibTrans" cxnId="{CF528405-A308-49ED-A7D3-AC5F5FFDCD68}">
      <dgm:prSet/>
      <dgm:spPr/>
      <dgm:t>
        <a:bodyPr/>
        <a:lstStyle/>
        <a:p>
          <a:endParaRPr lang="en-US"/>
        </a:p>
      </dgm:t>
    </dgm:pt>
    <dgm:pt modelId="{5C93D9DB-7783-423D-B8DB-1B7C48FE990C}">
      <dgm:prSet phldrT="[Text]" phldr="1"/>
      <dgm:spPr/>
      <dgm:t>
        <a:bodyPr/>
        <a:lstStyle/>
        <a:p>
          <a:endParaRPr lang="en-US" dirty="0"/>
        </a:p>
      </dgm:t>
    </dgm:pt>
    <dgm:pt modelId="{A9FA319D-D03B-426A-AC34-C5DFAF2933F0}" type="parTrans" cxnId="{19E70B50-DAEC-43A9-A9CE-2F93D857A1E4}">
      <dgm:prSet/>
      <dgm:spPr/>
      <dgm:t>
        <a:bodyPr/>
        <a:lstStyle/>
        <a:p>
          <a:endParaRPr lang="en-US"/>
        </a:p>
      </dgm:t>
    </dgm:pt>
    <dgm:pt modelId="{27BD99B0-E282-48ED-A97C-CC536B934253}" type="sibTrans" cxnId="{19E70B50-DAEC-43A9-A9CE-2F93D857A1E4}">
      <dgm:prSet/>
      <dgm:spPr/>
      <dgm:t>
        <a:bodyPr/>
        <a:lstStyle/>
        <a:p>
          <a:endParaRPr lang="en-US"/>
        </a:p>
      </dgm:t>
    </dgm:pt>
    <dgm:pt modelId="{2BE23F0D-B58F-476F-BAAF-0602345CD0E8}" type="pres">
      <dgm:prSet presAssocID="{334B091F-9CD1-46B0-95C3-1FA1CDEA6B3C}" presName="linearFlow" presStyleCnt="0">
        <dgm:presLayoutVars>
          <dgm:dir/>
          <dgm:animLvl val="lvl"/>
          <dgm:resizeHandles val="exact"/>
        </dgm:presLayoutVars>
      </dgm:prSet>
      <dgm:spPr/>
      <dgm:t>
        <a:bodyPr/>
        <a:lstStyle/>
        <a:p>
          <a:endParaRPr lang="en-US"/>
        </a:p>
      </dgm:t>
    </dgm:pt>
    <dgm:pt modelId="{70340E54-9342-4A3D-8FCB-607B31F0EEF4}" type="pres">
      <dgm:prSet presAssocID="{C2C309C2-9635-4523-8589-49E37DAF3EF7}" presName="composite" presStyleCnt="0"/>
      <dgm:spPr/>
    </dgm:pt>
    <dgm:pt modelId="{479446CF-AD1E-4990-AC74-54BA19BE1918}" type="pres">
      <dgm:prSet presAssocID="{C2C309C2-9635-4523-8589-49E37DAF3EF7}" presName="parentText" presStyleLbl="alignNode1" presStyleIdx="0" presStyleCnt="3">
        <dgm:presLayoutVars>
          <dgm:chMax val="1"/>
          <dgm:bulletEnabled val="1"/>
        </dgm:presLayoutVars>
      </dgm:prSet>
      <dgm:spPr/>
      <dgm:t>
        <a:bodyPr/>
        <a:lstStyle/>
        <a:p>
          <a:endParaRPr lang="en-US"/>
        </a:p>
      </dgm:t>
    </dgm:pt>
    <dgm:pt modelId="{3FD19621-1059-4C9E-8B6E-713E0937E324}" type="pres">
      <dgm:prSet presAssocID="{C2C309C2-9635-4523-8589-49E37DAF3EF7}" presName="descendantText" presStyleLbl="alignAcc1" presStyleIdx="0" presStyleCnt="3" custLinFactNeighborX="549" custLinFactNeighborY="5143">
        <dgm:presLayoutVars>
          <dgm:bulletEnabled val="1"/>
        </dgm:presLayoutVars>
      </dgm:prSet>
      <dgm:spPr/>
      <dgm:t>
        <a:bodyPr/>
        <a:lstStyle/>
        <a:p>
          <a:endParaRPr lang="en-US"/>
        </a:p>
      </dgm:t>
    </dgm:pt>
    <dgm:pt modelId="{24692E61-AAC1-4606-B600-A8260CF3F02D}" type="pres">
      <dgm:prSet presAssocID="{E38AFF60-923F-4509-B90B-87A5481F4224}" presName="sp" presStyleCnt="0"/>
      <dgm:spPr/>
    </dgm:pt>
    <dgm:pt modelId="{ADEB99C9-5F6F-48F8-B494-BD74560FF34D}" type="pres">
      <dgm:prSet presAssocID="{D87A3202-D48D-4026-BD57-B31A59CFCB67}" presName="composite" presStyleCnt="0"/>
      <dgm:spPr/>
    </dgm:pt>
    <dgm:pt modelId="{87EC092E-25CD-40E1-8070-90A413AC324A}" type="pres">
      <dgm:prSet presAssocID="{D87A3202-D48D-4026-BD57-B31A59CFCB67}" presName="parentText" presStyleLbl="alignNode1" presStyleIdx="1" presStyleCnt="3">
        <dgm:presLayoutVars>
          <dgm:chMax val="1"/>
          <dgm:bulletEnabled val="1"/>
        </dgm:presLayoutVars>
      </dgm:prSet>
      <dgm:spPr/>
      <dgm:t>
        <a:bodyPr/>
        <a:lstStyle/>
        <a:p>
          <a:endParaRPr lang="en-US"/>
        </a:p>
      </dgm:t>
    </dgm:pt>
    <dgm:pt modelId="{C9BF36AD-777A-4B67-86B5-280AC9E78A34}" type="pres">
      <dgm:prSet presAssocID="{D87A3202-D48D-4026-BD57-B31A59CFCB67}" presName="descendantText" presStyleLbl="alignAcc1" presStyleIdx="1" presStyleCnt="3">
        <dgm:presLayoutVars>
          <dgm:bulletEnabled val="1"/>
        </dgm:presLayoutVars>
      </dgm:prSet>
      <dgm:spPr/>
      <dgm:t>
        <a:bodyPr/>
        <a:lstStyle/>
        <a:p>
          <a:endParaRPr lang="en-US"/>
        </a:p>
      </dgm:t>
    </dgm:pt>
    <dgm:pt modelId="{A0E7E36E-1A75-4701-A90C-79120196E6D8}" type="pres">
      <dgm:prSet presAssocID="{891DEE32-E79E-40AE-B349-25C6E86D45F9}" presName="sp" presStyleCnt="0"/>
      <dgm:spPr/>
    </dgm:pt>
    <dgm:pt modelId="{AE66C214-0C78-42B4-9DDA-F79B624F642D}" type="pres">
      <dgm:prSet presAssocID="{1EF2CD67-1D4E-4719-9846-ADCFBD2EDC14}" presName="composite" presStyleCnt="0"/>
      <dgm:spPr/>
    </dgm:pt>
    <dgm:pt modelId="{11334071-C200-4007-B667-91E9E3233349}" type="pres">
      <dgm:prSet presAssocID="{1EF2CD67-1D4E-4719-9846-ADCFBD2EDC14}" presName="parentText" presStyleLbl="alignNode1" presStyleIdx="2" presStyleCnt="3">
        <dgm:presLayoutVars>
          <dgm:chMax val="1"/>
          <dgm:bulletEnabled val="1"/>
        </dgm:presLayoutVars>
      </dgm:prSet>
      <dgm:spPr/>
      <dgm:t>
        <a:bodyPr/>
        <a:lstStyle/>
        <a:p>
          <a:endParaRPr lang="en-US"/>
        </a:p>
      </dgm:t>
    </dgm:pt>
    <dgm:pt modelId="{47F2F312-5CC0-412F-93C4-553C10261D86}" type="pres">
      <dgm:prSet presAssocID="{1EF2CD67-1D4E-4719-9846-ADCFBD2EDC14}" presName="descendantText" presStyleLbl="alignAcc1" presStyleIdx="2" presStyleCnt="3">
        <dgm:presLayoutVars>
          <dgm:bulletEnabled val="1"/>
        </dgm:presLayoutVars>
      </dgm:prSet>
      <dgm:spPr/>
      <dgm:t>
        <a:bodyPr/>
        <a:lstStyle/>
        <a:p>
          <a:endParaRPr lang="en-US"/>
        </a:p>
      </dgm:t>
    </dgm:pt>
  </dgm:ptLst>
  <dgm:cxnLst>
    <dgm:cxn modelId="{39EB7911-A125-4259-8003-D7E2DD0B2132}" type="presOf" srcId="{7478F054-8B82-491B-9A08-3C714630B256}" destId="{C9BF36AD-777A-4B67-86B5-280AC9E78A34}" srcOrd="0" destOrd="1" presId="urn:microsoft.com/office/officeart/2005/8/layout/chevron2"/>
    <dgm:cxn modelId="{FEF5C51E-93FF-4828-A02E-029A34077B31}" type="presOf" srcId="{7A380B19-E976-4C97-BDF2-42F9A26D6B4F}" destId="{3FD19621-1059-4C9E-8B6E-713E0937E324}" srcOrd="0" destOrd="0" presId="urn:microsoft.com/office/officeart/2005/8/layout/chevron2"/>
    <dgm:cxn modelId="{CF528405-A308-49ED-A7D3-AC5F5FFDCD68}" srcId="{1EF2CD67-1D4E-4719-9846-ADCFBD2EDC14}" destId="{BC5E7297-6191-4EAB-A4A7-855D90A0C427}" srcOrd="0" destOrd="0" parTransId="{2B8030CA-986C-408F-90D1-D9C1BF6145E1}" sibTransId="{F00DCF3F-4988-40F1-BA68-D57A8EDB5C93}"/>
    <dgm:cxn modelId="{19E70B50-DAEC-43A9-A9CE-2F93D857A1E4}" srcId="{1EF2CD67-1D4E-4719-9846-ADCFBD2EDC14}" destId="{5C93D9DB-7783-423D-B8DB-1B7C48FE990C}" srcOrd="1" destOrd="0" parTransId="{A9FA319D-D03B-426A-AC34-C5DFAF2933F0}" sibTransId="{27BD99B0-E282-48ED-A97C-CC536B934253}"/>
    <dgm:cxn modelId="{8F1D1CE9-B061-43CA-A4D5-807B2B51C373}" type="presOf" srcId="{27473008-98DB-4A7B-9A76-0075C3AFA5BE}" destId="{C9BF36AD-777A-4B67-86B5-280AC9E78A34}" srcOrd="0" destOrd="0" presId="urn:microsoft.com/office/officeart/2005/8/layout/chevron2"/>
    <dgm:cxn modelId="{BB43A163-6592-4FC6-B276-26E001DA105E}" srcId="{C2C309C2-9635-4523-8589-49E37DAF3EF7}" destId="{7A380B19-E976-4C97-BDF2-42F9A26D6B4F}" srcOrd="0" destOrd="0" parTransId="{A932C0AE-E77A-432D-8C15-ECE905286526}" sibTransId="{3C9F8C05-7395-4F49-9416-467B1D3D462E}"/>
    <dgm:cxn modelId="{E6DBF284-C401-4DC6-BB70-AEFFA568DC42}" srcId="{334B091F-9CD1-46B0-95C3-1FA1CDEA6B3C}" destId="{C2C309C2-9635-4523-8589-49E37DAF3EF7}" srcOrd="0" destOrd="0" parTransId="{7DF94BDF-6C85-4721-9368-53A8FB662B48}" sibTransId="{E38AFF60-923F-4509-B90B-87A5481F4224}"/>
    <dgm:cxn modelId="{8BE37E00-16E6-43B1-B2A7-4E7557313A90}" srcId="{D87A3202-D48D-4026-BD57-B31A59CFCB67}" destId="{27473008-98DB-4A7B-9A76-0075C3AFA5BE}" srcOrd="0" destOrd="0" parTransId="{EABF453D-47D1-4B66-AAB7-DB040FFA6190}" sibTransId="{CEF51403-FC21-427A-A0B3-EAC13218A3A9}"/>
    <dgm:cxn modelId="{4EBAA084-49B6-4D06-830B-5B3B166DDD80}" type="presOf" srcId="{1EF2CD67-1D4E-4719-9846-ADCFBD2EDC14}" destId="{11334071-C200-4007-B667-91E9E3233349}" srcOrd="0" destOrd="0" presId="urn:microsoft.com/office/officeart/2005/8/layout/chevron2"/>
    <dgm:cxn modelId="{808BFE5F-5F1F-4D48-AFC1-A47C8D183D72}" type="presOf" srcId="{C2C309C2-9635-4523-8589-49E37DAF3EF7}" destId="{479446CF-AD1E-4990-AC74-54BA19BE1918}" srcOrd="0" destOrd="0" presId="urn:microsoft.com/office/officeart/2005/8/layout/chevron2"/>
    <dgm:cxn modelId="{ED11664E-CF0B-45A2-AA4D-3BD1BCBD98B1}" type="presOf" srcId="{5C93D9DB-7783-423D-B8DB-1B7C48FE990C}" destId="{47F2F312-5CC0-412F-93C4-553C10261D86}" srcOrd="0" destOrd="1" presId="urn:microsoft.com/office/officeart/2005/8/layout/chevron2"/>
    <dgm:cxn modelId="{8B1EDEB0-021D-4784-82F1-A6563AC7C4B9}" type="presOf" srcId="{D87A3202-D48D-4026-BD57-B31A59CFCB67}" destId="{87EC092E-25CD-40E1-8070-90A413AC324A}" srcOrd="0" destOrd="0" presId="urn:microsoft.com/office/officeart/2005/8/layout/chevron2"/>
    <dgm:cxn modelId="{46DE3920-CFAA-4AB4-BF45-F0C5D38B9A5E}" type="presOf" srcId="{BC5E7297-6191-4EAB-A4A7-855D90A0C427}" destId="{47F2F312-5CC0-412F-93C4-553C10261D86}" srcOrd="0" destOrd="0" presId="urn:microsoft.com/office/officeart/2005/8/layout/chevron2"/>
    <dgm:cxn modelId="{A5CB9064-0F3A-4E5F-B5BD-D1A30DC18FDF}" srcId="{334B091F-9CD1-46B0-95C3-1FA1CDEA6B3C}" destId="{D87A3202-D48D-4026-BD57-B31A59CFCB67}" srcOrd="1" destOrd="0" parTransId="{81C0E4E3-641A-4DEC-876F-F52860F2C419}" sibTransId="{891DEE32-E79E-40AE-B349-25C6E86D45F9}"/>
    <dgm:cxn modelId="{5F6D07CB-9BCA-4819-8B45-35C421B14BA9}" srcId="{D87A3202-D48D-4026-BD57-B31A59CFCB67}" destId="{7478F054-8B82-491B-9A08-3C714630B256}" srcOrd="1" destOrd="0" parTransId="{1016586F-9250-4D39-B4F2-C75524368067}" sibTransId="{1E22231C-8CC0-40F8-8346-D2E4241E411D}"/>
    <dgm:cxn modelId="{11B813A5-259D-4F31-B460-E5D56D8517C7}" srcId="{334B091F-9CD1-46B0-95C3-1FA1CDEA6B3C}" destId="{1EF2CD67-1D4E-4719-9846-ADCFBD2EDC14}" srcOrd="2" destOrd="0" parTransId="{D82589C3-EF4E-4EFB-AAA1-C46A83EB750F}" sibTransId="{C4C43283-C4F3-48F1-8F98-74C54616696A}"/>
    <dgm:cxn modelId="{B438ED62-805E-41BF-ADA4-F9FEC9E31DE4}" type="presOf" srcId="{334B091F-9CD1-46B0-95C3-1FA1CDEA6B3C}" destId="{2BE23F0D-B58F-476F-BAAF-0602345CD0E8}" srcOrd="0" destOrd="0" presId="urn:microsoft.com/office/officeart/2005/8/layout/chevron2"/>
    <dgm:cxn modelId="{D3683C4F-FB8A-4526-8DF6-067DCAA1C8B2}" type="presParOf" srcId="{2BE23F0D-B58F-476F-BAAF-0602345CD0E8}" destId="{70340E54-9342-4A3D-8FCB-607B31F0EEF4}" srcOrd="0" destOrd="0" presId="urn:microsoft.com/office/officeart/2005/8/layout/chevron2"/>
    <dgm:cxn modelId="{72BAB727-4CC1-4E74-8357-016978D2FC33}" type="presParOf" srcId="{70340E54-9342-4A3D-8FCB-607B31F0EEF4}" destId="{479446CF-AD1E-4990-AC74-54BA19BE1918}" srcOrd="0" destOrd="0" presId="urn:microsoft.com/office/officeart/2005/8/layout/chevron2"/>
    <dgm:cxn modelId="{9ED64E23-533F-47BB-9668-2FD3D2F6E2AA}" type="presParOf" srcId="{70340E54-9342-4A3D-8FCB-607B31F0EEF4}" destId="{3FD19621-1059-4C9E-8B6E-713E0937E324}" srcOrd="1" destOrd="0" presId="urn:microsoft.com/office/officeart/2005/8/layout/chevron2"/>
    <dgm:cxn modelId="{7DD30D3B-E0CE-4E6B-A2D5-8A60C05263DA}" type="presParOf" srcId="{2BE23F0D-B58F-476F-BAAF-0602345CD0E8}" destId="{24692E61-AAC1-4606-B600-A8260CF3F02D}" srcOrd="1" destOrd="0" presId="urn:microsoft.com/office/officeart/2005/8/layout/chevron2"/>
    <dgm:cxn modelId="{E5DA25E4-F5C0-4167-BADA-F47BABD3FBD4}" type="presParOf" srcId="{2BE23F0D-B58F-476F-BAAF-0602345CD0E8}" destId="{ADEB99C9-5F6F-48F8-B494-BD74560FF34D}" srcOrd="2" destOrd="0" presId="urn:microsoft.com/office/officeart/2005/8/layout/chevron2"/>
    <dgm:cxn modelId="{3335A596-E13C-41A8-B47A-42E244A29A12}" type="presParOf" srcId="{ADEB99C9-5F6F-48F8-B494-BD74560FF34D}" destId="{87EC092E-25CD-40E1-8070-90A413AC324A}" srcOrd="0" destOrd="0" presId="urn:microsoft.com/office/officeart/2005/8/layout/chevron2"/>
    <dgm:cxn modelId="{0C919416-D791-4D5F-98BC-FABC8129ED90}" type="presParOf" srcId="{ADEB99C9-5F6F-48F8-B494-BD74560FF34D}" destId="{C9BF36AD-777A-4B67-86B5-280AC9E78A34}" srcOrd="1" destOrd="0" presId="urn:microsoft.com/office/officeart/2005/8/layout/chevron2"/>
    <dgm:cxn modelId="{69417281-5D43-414E-A107-F849799E0FCF}" type="presParOf" srcId="{2BE23F0D-B58F-476F-BAAF-0602345CD0E8}" destId="{A0E7E36E-1A75-4701-A90C-79120196E6D8}" srcOrd="3" destOrd="0" presId="urn:microsoft.com/office/officeart/2005/8/layout/chevron2"/>
    <dgm:cxn modelId="{8927DBE9-2EB1-4DB4-8A0F-1A793F427FCF}" type="presParOf" srcId="{2BE23F0D-B58F-476F-BAAF-0602345CD0E8}" destId="{AE66C214-0C78-42B4-9DDA-F79B624F642D}" srcOrd="4" destOrd="0" presId="urn:microsoft.com/office/officeart/2005/8/layout/chevron2"/>
    <dgm:cxn modelId="{F60DF0C8-F208-4A6B-A7C6-42A9FA68C535}" type="presParOf" srcId="{AE66C214-0C78-42B4-9DDA-F79B624F642D}" destId="{11334071-C200-4007-B667-91E9E3233349}" srcOrd="0" destOrd="0" presId="urn:microsoft.com/office/officeart/2005/8/layout/chevron2"/>
    <dgm:cxn modelId="{44BF27EF-5182-4DA3-A778-19D952A0BF30}" type="presParOf" srcId="{AE66C214-0C78-42B4-9DDA-F79B624F642D}" destId="{47F2F312-5CC0-412F-93C4-553C10261D86}"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12C58EE-D673-46A1-8DB2-45C6051CD943}" type="doc">
      <dgm:prSet loTypeId="urn:microsoft.com/office/officeart/2005/8/layout/hProcess9" loCatId="process" qsTypeId="urn:microsoft.com/office/officeart/2005/8/quickstyle/simple1" qsCatId="simple" csTypeId="urn:microsoft.com/office/officeart/2005/8/colors/accent1_2" csCatId="accent1" phldr="1"/>
      <dgm:spPr/>
    </dgm:pt>
    <dgm:pt modelId="{588935D8-B4C9-4EDD-854E-B8E60E53F539}">
      <dgm:prSet phldrT="[Text]"/>
      <dgm:spPr/>
      <dgm:t>
        <a:bodyPr/>
        <a:lstStyle/>
        <a:p>
          <a:r>
            <a:rPr lang="en-US" dirty="0" smtClean="0"/>
            <a:t>gather ingredients	</a:t>
          </a:r>
          <a:endParaRPr lang="en-US" dirty="0"/>
        </a:p>
      </dgm:t>
    </dgm:pt>
    <dgm:pt modelId="{5F6D59B2-D0A1-479F-9A8B-04EFE12AF684}" type="parTrans" cxnId="{E522771D-017E-4A9B-9FA4-8EC4ED651610}">
      <dgm:prSet/>
      <dgm:spPr/>
      <dgm:t>
        <a:bodyPr/>
        <a:lstStyle/>
        <a:p>
          <a:endParaRPr lang="en-US"/>
        </a:p>
      </dgm:t>
    </dgm:pt>
    <dgm:pt modelId="{1D3774C8-A838-4824-881E-6C2C2C6B6B63}" type="sibTrans" cxnId="{E522771D-017E-4A9B-9FA4-8EC4ED651610}">
      <dgm:prSet/>
      <dgm:spPr/>
      <dgm:t>
        <a:bodyPr/>
        <a:lstStyle/>
        <a:p>
          <a:endParaRPr lang="en-US"/>
        </a:p>
      </dgm:t>
    </dgm:pt>
    <dgm:pt modelId="{EC2ACF18-5509-45F8-AD01-6D3FE58C57FC}">
      <dgm:prSet phldrT="[Text]"/>
      <dgm:spPr/>
      <dgm:t>
        <a:bodyPr/>
        <a:lstStyle/>
        <a:p>
          <a:r>
            <a:rPr lang="en-US" dirty="0" smtClean="0"/>
            <a:t>layer the refried beans on the bottom	</a:t>
          </a:r>
          <a:endParaRPr lang="en-US" dirty="0"/>
        </a:p>
      </dgm:t>
    </dgm:pt>
    <dgm:pt modelId="{01F437D5-10B7-4882-BDDF-9FEB1AE00BD2}" type="parTrans" cxnId="{617BD9FD-8335-4D87-B2B3-B7656D30AC48}">
      <dgm:prSet/>
      <dgm:spPr/>
      <dgm:t>
        <a:bodyPr/>
        <a:lstStyle/>
        <a:p>
          <a:endParaRPr lang="en-US"/>
        </a:p>
      </dgm:t>
    </dgm:pt>
    <dgm:pt modelId="{69817A76-8F13-49A0-A2FB-4C0582BC0A4F}" type="sibTrans" cxnId="{617BD9FD-8335-4D87-B2B3-B7656D30AC48}">
      <dgm:prSet/>
      <dgm:spPr/>
      <dgm:t>
        <a:bodyPr/>
        <a:lstStyle/>
        <a:p>
          <a:endParaRPr lang="en-US"/>
        </a:p>
      </dgm:t>
    </dgm:pt>
    <dgm:pt modelId="{413A1A50-8AA8-4D92-A8B7-0988F9047ED6}">
      <dgm:prSet phldrT="[Text]"/>
      <dgm:spPr/>
      <dgm:t>
        <a:bodyPr/>
        <a:lstStyle/>
        <a:p>
          <a:r>
            <a:rPr lang="en-US" dirty="0" smtClean="0"/>
            <a:t>mix sour cream and seasoning</a:t>
          </a:r>
          <a:endParaRPr lang="en-US" dirty="0"/>
        </a:p>
      </dgm:t>
    </dgm:pt>
    <dgm:pt modelId="{0CADEA2F-90EF-4CCB-9AB9-B300C904BC5A}" type="parTrans" cxnId="{5664F6C8-5532-4BA7-9FBC-6960ED447825}">
      <dgm:prSet/>
      <dgm:spPr/>
      <dgm:t>
        <a:bodyPr/>
        <a:lstStyle/>
        <a:p>
          <a:endParaRPr lang="en-US"/>
        </a:p>
      </dgm:t>
    </dgm:pt>
    <dgm:pt modelId="{162CB811-2827-4982-92B6-2413EF31BF03}" type="sibTrans" cxnId="{5664F6C8-5532-4BA7-9FBC-6960ED447825}">
      <dgm:prSet/>
      <dgm:spPr/>
      <dgm:t>
        <a:bodyPr/>
        <a:lstStyle/>
        <a:p>
          <a:endParaRPr lang="en-US"/>
        </a:p>
      </dgm:t>
    </dgm:pt>
    <dgm:pt modelId="{AA8197C9-608C-4EA2-BE86-E6DFB19A78F6}" type="pres">
      <dgm:prSet presAssocID="{512C58EE-D673-46A1-8DB2-45C6051CD943}" presName="CompostProcess" presStyleCnt="0">
        <dgm:presLayoutVars>
          <dgm:dir/>
          <dgm:resizeHandles val="exact"/>
        </dgm:presLayoutVars>
      </dgm:prSet>
      <dgm:spPr/>
    </dgm:pt>
    <dgm:pt modelId="{1D4EB399-B08A-4013-8BBF-FCC3C9AF6DB2}" type="pres">
      <dgm:prSet presAssocID="{512C58EE-D673-46A1-8DB2-45C6051CD943}" presName="arrow" presStyleLbl="bgShp" presStyleIdx="0" presStyleCnt="1"/>
      <dgm:spPr/>
    </dgm:pt>
    <dgm:pt modelId="{26C4437E-9C92-4DEA-AF57-E86A091D7B4F}" type="pres">
      <dgm:prSet presAssocID="{512C58EE-D673-46A1-8DB2-45C6051CD943}" presName="linearProcess" presStyleCnt="0"/>
      <dgm:spPr/>
    </dgm:pt>
    <dgm:pt modelId="{AD98CDB8-725A-48AE-A0B9-6498257B9363}" type="pres">
      <dgm:prSet presAssocID="{588935D8-B4C9-4EDD-854E-B8E60E53F539}" presName="textNode" presStyleLbl="node1" presStyleIdx="0" presStyleCnt="3">
        <dgm:presLayoutVars>
          <dgm:bulletEnabled val="1"/>
        </dgm:presLayoutVars>
      </dgm:prSet>
      <dgm:spPr/>
      <dgm:t>
        <a:bodyPr/>
        <a:lstStyle/>
        <a:p>
          <a:endParaRPr lang="en-US"/>
        </a:p>
      </dgm:t>
    </dgm:pt>
    <dgm:pt modelId="{F5E7C9A5-E231-4C67-A710-933DC27944EC}" type="pres">
      <dgm:prSet presAssocID="{1D3774C8-A838-4824-881E-6C2C2C6B6B63}" presName="sibTrans" presStyleCnt="0"/>
      <dgm:spPr/>
    </dgm:pt>
    <dgm:pt modelId="{E8CFE647-2F92-434B-9A59-527BFA7E68CF}" type="pres">
      <dgm:prSet presAssocID="{EC2ACF18-5509-45F8-AD01-6D3FE58C57FC}" presName="textNode" presStyleLbl="node1" presStyleIdx="1" presStyleCnt="3">
        <dgm:presLayoutVars>
          <dgm:bulletEnabled val="1"/>
        </dgm:presLayoutVars>
      </dgm:prSet>
      <dgm:spPr/>
      <dgm:t>
        <a:bodyPr/>
        <a:lstStyle/>
        <a:p>
          <a:endParaRPr lang="en-US"/>
        </a:p>
      </dgm:t>
    </dgm:pt>
    <dgm:pt modelId="{00F466CF-F67C-4660-AF3D-C163D987F09C}" type="pres">
      <dgm:prSet presAssocID="{69817A76-8F13-49A0-A2FB-4C0582BC0A4F}" presName="sibTrans" presStyleCnt="0"/>
      <dgm:spPr/>
    </dgm:pt>
    <dgm:pt modelId="{D4DC54AB-3338-4A9D-AE56-8B3D05D5787E}" type="pres">
      <dgm:prSet presAssocID="{413A1A50-8AA8-4D92-A8B7-0988F9047ED6}" presName="textNode" presStyleLbl="node1" presStyleIdx="2" presStyleCnt="3">
        <dgm:presLayoutVars>
          <dgm:bulletEnabled val="1"/>
        </dgm:presLayoutVars>
      </dgm:prSet>
      <dgm:spPr/>
      <dgm:t>
        <a:bodyPr/>
        <a:lstStyle/>
        <a:p>
          <a:endParaRPr lang="en-US"/>
        </a:p>
      </dgm:t>
    </dgm:pt>
  </dgm:ptLst>
  <dgm:cxnLst>
    <dgm:cxn modelId="{5664F6C8-5532-4BA7-9FBC-6960ED447825}" srcId="{512C58EE-D673-46A1-8DB2-45C6051CD943}" destId="{413A1A50-8AA8-4D92-A8B7-0988F9047ED6}" srcOrd="2" destOrd="0" parTransId="{0CADEA2F-90EF-4CCB-9AB9-B300C904BC5A}" sibTransId="{162CB811-2827-4982-92B6-2413EF31BF03}"/>
    <dgm:cxn modelId="{617BD9FD-8335-4D87-B2B3-B7656D30AC48}" srcId="{512C58EE-D673-46A1-8DB2-45C6051CD943}" destId="{EC2ACF18-5509-45F8-AD01-6D3FE58C57FC}" srcOrd="1" destOrd="0" parTransId="{01F437D5-10B7-4882-BDDF-9FEB1AE00BD2}" sibTransId="{69817A76-8F13-49A0-A2FB-4C0582BC0A4F}"/>
    <dgm:cxn modelId="{68FF65B6-5440-4B64-BCF2-1AA538413637}" type="presOf" srcId="{EC2ACF18-5509-45F8-AD01-6D3FE58C57FC}" destId="{E8CFE647-2F92-434B-9A59-527BFA7E68CF}" srcOrd="0" destOrd="0" presId="urn:microsoft.com/office/officeart/2005/8/layout/hProcess9"/>
    <dgm:cxn modelId="{5004FB20-42A5-4231-881B-CB12FB0BD144}" type="presOf" srcId="{413A1A50-8AA8-4D92-A8B7-0988F9047ED6}" destId="{D4DC54AB-3338-4A9D-AE56-8B3D05D5787E}" srcOrd="0" destOrd="0" presId="urn:microsoft.com/office/officeart/2005/8/layout/hProcess9"/>
    <dgm:cxn modelId="{B4367504-2E86-4628-A03B-1018B0415FE6}" type="presOf" srcId="{512C58EE-D673-46A1-8DB2-45C6051CD943}" destId="{AA8197C9-608C-4EA2-BE86-E6DFB19A78F6}" srcOrd="0" destOrd="0" presId="urn:microsoft.com/office/officeart/2005/8/layout/hProcess9"/>
    <dgm:cxn modelId="{E522771D-017E-4A9B-9FA4-8EC4ED651610}" srcId="{512C58EE-D673-46A1-8DB2-45C6051CD943}" destId="{588935D8-B4C9-4EDD-854E-B8E60E53F539}" srcOrd="0" destOrd="0" parTransId="{5F6D59B2-D0A1-479F-9A8B-04EFE12AF684}" sibTransId="{1D3774C8-A838-4824-881E-6C2C2C6B6B63}"/>
    <dgm:cxn modelId="{301A1932-1EAA-492E-AC1E-FF6DCB8AF0B2}" type="presOf" srcId="{588935D8-B4C9-4EDD-854E-B8E60E53F539}" destId="{AD98CDB8-725A-48AE-A0B9-6498257B9363}" srcOrd="0" destOrd="0" presId="urn:microsoft.com/office/officeart/2005/8/layout/hProcess9"/>
    <dgm:cxn modelId="{1E7449D5-60F2-47B0-91B5-3E085E097BC8}" type="presParOf" srcId="{AA8197C9-608C-4EA2-BE86-E6DFB19A78F6}" destId="{1D4EB399-B08A-4013-8BBF-FCC3C9AF6DB2}" srcOrd="0" destOrd="0" presId="urn:microsoft.com/office/officeart/2005/8/layout/hProcess9"/>
    <dgm:cxn modelId="{1604B7F6-7AD6-4385-A38C-7F64D2B76364}" type="presParOf" srcId="{AA8197C9-608C-4EA2-BE86-E6DFB19A78F6}" destId="{26C4437E-9C92-4DEA-AF57-E86A091D7B4F}" srcOrd="1" destOrd="0" presId="urn:microsoft.com/office/officeart/2005/8/layout/hProcess9"/>
    <dgm:cxn modelId="{AD0E542B-70B3-480D-AA6C-DDDDAD30D4DE}" type="presParOf" srcId="{26C4437E-9C92-4DEA-AF57-E86A091D7B4F}" destId="{AD98CDB8-725A-48AE-A0B9-6498257B9363}" srcOrd="0" destOrd="0" presId="urn:microsoft.com/office/officeart/2005/8/layout/hProcess9"/>
    <dgm:cxn modelId="{C6B2429C-B947-42C3-B020-EDCFC0441747}" type="presParOf" srcId="{26C4437E-9C92-4DEA-AF57-E86A091D7B4F}" destId="{F5E7C9A5-E231-4C67-A710-933DC27944EC}" srcOrd="1" destOrd="0" presId="urn:microsoft.com/office/officeart/2005/8/layout/hProcess9"/>
    <dgm:cxn modelId="{196FDD66-A59E-4A0F-8EAE-F41F5CD521BA}" type="presParOf" srcId="{26C4437E-9C92-4DEA-AF57-E86A091D7B4F}" destId="{E8CFE647-2F92-434B-9A59-527BFA7E68CF}" srcOrd="2" destOrd="0" presId="urn:microsoft.com/office/officeart/2005/8/layout/hProcess9"/>
    <dgm:cxn modelId="{98FF6A5B-B9A1-4877-B781-4FA2584091BE}" type="presParOf" srcId="{26C4437E-9C92-4DEA-AF57-E86A091D7B4F}" destId="{00F466CF-F67C-4660-AF3D-C163D987F09C}" srcOrd="3" destOrd="0" presId="urn:microsoft.com/office/officeart/2005/8/layout/hProcess9"/>
    <dgm:cxn modelId="{97D378A0-B421-4FB8-83A5-BC7C63418ED3}" type="presParOf" srcId="{26C4437E-9C92-4DEA-AF57-E86A091D7B4F}" destId="{D4DC54AB-3338-4A9D-AE56-8B3D05D5787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E930AB-061D-437A-9097-B71D68F014A2}" type="doc">
      <dgm:prSet loTypeId="urn:microsoft.com/office/officeart/2005/8/layout/hProcess9" loCatId="process" qsTypeId="urn:microsoft.com/office/officeart/2005/8/quickstyle/simple1" qsCatId="simple" csTypeId="urn:microsoft.com/office/officeart/2005/8/colors/accent1_2" csCatId="accent1" phldr="1"/>
      <dgm:spPr/>
    </dgm:pt>
    <dgm:pt modelId="{07816B77-C7BE-4557-9A65-7167EF60177C}">
      <dgm:prSet phldrT="[Text]"/>
      <dgm:spPr/>
      <dgm:t>
        <a:bodyPr/>
        <a:lstStyle/>
        <a:p>
          <a:r>
            <a:rPr lang="en-US" dirty="0" smtClean="0"/>
            <a:t>cut tomatoes and shred cheese and cut green onions</a:t>
          </a:r>
          <a:endParaRPr lang="en-US" dirty="0"/>
        </a:p>
      </dgm:t>
    </dgm:pt>
    <dgm:pt modelId="{AF9E1F98-E58C-45E6-84BC-6508E8F23A93}" type="parTrans" cxnId="{C2C88BF0-F562-44D0-BCF6-91A7DF9A77A6}">
      <dgm:prSet/>
      <dgm:spPr/>
      <dgm:t>
        <a:bodyPr/>
        <a:lstStyle/>
        <a:p>
          <a:endParaRPr lang="en-US"/>
        </a:p>
      </dgm:t>
    </dgm:pt>
    <dgm:pt modelId="{3CC07655-8AFC-4E0E-84C2-697E86A4A70A}" type="sibTrans" cxnId="{C2C88BF0-F562-44D0-BCF6-91A7DF9A77A6}">
      <dgm:prSet/>
      <dgm:spPr/>
      <dgm:t>
        <a:bodyPr/>
        <a:lstStyle/>
        <a:p>
          <a:endParaRPr lang="en-US"/>
        </a:p>
      </dgm:t>
    </dgm:pt>
    <dgm:pt modelId="{BB1EF548-60A3-43C2-A4B6-73484E22B460}">
      <dgm:prSet phldrT="[Text]"/>
      <dgm:spPr/>
      <dgm:t>
        <a:bodyPr/>
        <a:lstStyle/>
        <a:p>
          <a:r>
            <a:rPr lang="en-US" dirty="0" smtClean="0"/>
            <a:t>layer sour cream, cheese, tomatoes, green onions, and black olives</a:t>
          </a:r>
          <a:endParaRPr lang="en-US" dirty="0"/>
        </a:p>
      </dgm:t>
    </dgm:pt>
    <dgm:pt modelId="{74B31DD0-6BEA-45D2-8179-E98C80734B9F}" type="parTrans" cxnId="{E78FE2C0-785A-49A3-A6EC-0773E77D8B0E}">
      <dgm:prSet/>
      <dgm:spPr/>
      <dgm:t>
        <a:bodyPr/>
        <a:lstStyle/>
        <a:p>
          <a:endParaRPr lang="en-US"/>
        </a:p>
      </dgm:t>
    </dgm:pt>
    <dgm:pt modelId="{DFF0C1F8-1269-4AE8-B28D-FC353921F7E0}" type="sibTrans" cxnId="{E78FE2C0-785A-49A3-A6EC-0773E77D8B0E}">
      <dgm:prSet/>
      <dgm:spPr/>
      <dgm:t>
        <a:bodyPr/>
        <a:lstStyle/>
        <a:p>
          <a:endParaRPr lang="en-US"/>
        </a:p>
      </dgm:t>
    </dgm:pt>
    <dgm:pt modelId="{FD840599-B595-4242-90B8-02F30E195502}">
      <dgm:prSet phldrT="[Text]"/>
      <dgm:spPr/>
      <dgm:t>
        <a:bodyPr/>
        <a:lstStyle/>
        <a:p>
          <a:r>
            <a:rPr lang="en-US" dirty="0" smtClean="0"/>
            <a:t>refrigerate and then </a:t>
          </a:r>
          <a:r>
            <a:rPr lang="en-US" smtClean="0"/>
            <a:t>eat </a:t>
          </a:r>
          <a:endParaRPr lang="en-US" dirty="0"/>
        </a:p>
      </dgm:t>
    </dgm:pt>
    <dgm:pt modelId="{6756A8E9-CDD5-4F63-ADA9-510FE6800A5A}" type="parTrans" cxnId="{C659CE5E-8D84-48FE-85B0-78D2CA225449}">
      <dgm:prSet/>
      <dgm:spPr/>
      <dgm:t>
        <a:bodyPr/>
        <a:lstStyle/>
        <a:p>
          <a:endParaRPr lang="en-US"/>
        </a:p>
      </dgm:t>
    </dgm:pt>
    <dgm:pt modelId="{D572B3E9-BAE7-44F9-B287-5548A6844843}" type="sibTrans" cxnId="{C659CE5E-8D84-48FE-85B0-78D2CA225449}">
      <dgm:prSet/>
      <dgm:spPr/>
      <dgm:t>
        <a:bodyPr/>
        <a:lstStyle/>
        <a:p>
          <a:endParaRPr lang="en-US"/>
        </a:p>
      </dgm:t>
    </dgm:pt>
    <dgm:pt modelId="{36B5C4B0-622B-4905-A1C5-CAD4C9374829}" type="pres">
      <dgm:prSet presAssocID="{7AE930AB-061D-437A-9097-B71D68F014A2}" presName="CompostProcess" presStyleCnt="0">
        <dgm:presLayoutVars>
          <dgm:dir/>
          <dgm:resizeHandles val="exact"/>
        </dgm:presLayoutVars>
      </dgm:prSet>
      <dgm:spPr/>
    </dgm:pt>
    <dgm:pt modelId="{AEF97B20-52DF-4A15-9B27-2375DC3602A9}" type="pres">
      <dgm:prSet presAssocID="{7AE930AB-061D-437A-9097-B71D68F014A2}" presName="arrow" presStyleLbl="bgShp" presStyleIdx="0" presStyleCnt="1"/>
      <dgm:spPr/>
    </dgm:pt>
    <dgm:pt modelId="{4D0A4E39-CD98-4DD7-9DBC-0D6BA31F7247}" type="pres">
      <dgm:prSet presAssocID="{7AE930AB-061D-437A-9097-B71D68F014A2}" presName="linearProcess" presStyleCnt="0"/>
      <dgm:spPr/>
    </dgm:pt>
    <dgm:pt modelId="{AB0BAD50-F769-49DF-B53E-F7FCDC2D388B}" type="pres">
      <dgm:prSet presAssocID="{07816B77-C7BE-4557-9A65-7167EF60177C}" presName="textNode" presStyleLbl="node1" presStyleIdx="0" presStyleCnt="3">
        <dgm:presLayoutVars>
          <dgm:bulletEnabled val="1"/>
        </dgm:presLayoutVars>
      </dgm:prSet>
      <dgm:spPr/>
      <dgm:t>
        <a:bodyPr/>
        <a:lstStyle/>
        <a:p>
          <a:endParaRPr lang="en-US"/>
        </a:p>
      </dgm:t>
    </dgm:pt>
    <dgm:pt modelId="{D800B1FC-A3A9-4989-80EE-C60012C1DD4C}" type="pres">
      <dgm:prSet presAssocID="{3CC07655-8AFC-4E0E-84C2-697E86A4A70A}" presName="sibTrans" presStyleCnt="0"/>
      <dgm:spPr/>
    </dgm:pt>
    <dgm:pt modelId="{9800D995-5473-4DAA-A940-2E6CC14D75D2}" type="pres">
      <dgm:prSet presAssocID="{BB1EF548-60A3-43C2-A4B6-73484E22B460}" presName="textNode" presStyleLbl="node1" presStyleIdx="1" presStyleCnt="3">
        <dgm:presLayoutVars>
          <dgm:bulletEnabled val="1"/>
        </dgm:presLayoutVars>
      </dgm:prSet>
      <dgm:spPr/>
      <dgm:t>
        <a:bodyPr/>
        <a:lstStyle/>
        <a:p>
          <a:endParaRPr lang="en-US"/>
        </a:p>
      </dgm:t>
    </dgm:pt>
    <dgm:pt modelId="{EE0C9EB9-51B4-4CEC-8BC2-A6A4EF2A8909}" type="pres">
      <dgm:prSet presAssocID="{DFF0C1F8-1269-4AE8-B28D-FC353921F7E0}" presName="sibTrans" presStyleCnt="0"/>
      <dgm:spPr/>
    </dgm:pt>
    <dgm:pt modelId="{55FE4356-65F9-4ADC-8551-CABF4361D81E}" type="pres">
      <dgm:prSet presAssocID="{FD840599-B595-4242-90B8-02F30E195502}" presName="textNode" presStyleLbl="node1" presStyleIdx="2" presStyleCnt="3" custLinFactNeighborX="-12727" custLinFactNeighborY="3125">
        <dgm:presLayoutVars>
          <dgm:bulletEnabled val="1"/>
        </dgm:presLayoutVars>
      </dgm:prSet>
      <dgm:spPr/>
      <dgm:t>
        <a:bodyPr/>
        <a:lstStyle/>
        <a:p>
          <a:endParaRPr lang="en-US"/>
        </a:p>
      </dgm:t>
    </dgm:pt>
  </dgm:ptLst>
  <dgm:cxnLst>
    <dgm:cxn modelId="{C659CE5E-8D84-48FE-85B0-78D2CA225449}" srcId="{7AE930AB-061D-437A-9097-B71D68F014A2}" destId="{FD840599-B595-4242-90B8-02F30E195502}" srcOrd="2" destOrd="0" parTransId="{6756A8E9-CDD5-4F63-ADA9-510FE6800A5A}" sibTransId="{D572B3E9-BAE7-44F9-B287-5548A6844843}"/>
    <dgm:cxn modelId="{6CFE05DB-4ACA-41C3-9D3E-AE43CD8CD7BE}" type="presOf" srcId="{07816B77-C7BE-4557-9A65-7167EF60177C}" destId="{AB0BAD50-F769-49DF-B53E-F7FCDC2D388B}" srcOrd="0" destOrd="0" presId="urn:microsoft.com/office/officeart/2005/8/layout/hProcess9"/>
    <dgm:cxn modelId="{E78FE2C0-785A-49A3-A6EC-0773E77D8B0E}" srcId="{7AE930AB-061D-437A-9097-B71D68F014A2}" destId="{BB1EF548-60A3-43C2-A4B6-73484E22B460}" srcOrd="1" destOrd="0" parTransId="{74B31DD0-6BEA-45D2-8179-E98C80734B9F}" sibTransId="{DFF0C1F8-1269-4AE8-B28D-FC353921F7E0}"/>
    <dgm:cxn modelId="{C2123C48-5D6F-4DB8-99D5-3A63B788AE6D}" type="presOf" srcId="{FD840599-B595-4242-90B8-02F30E195502}" destId="{55FE4356-65F9-4ADC-8551-CABF4361D81E}" srcOrd="0" destOrd="0" presId="urn:microsoft.com/office/officeart/2005/8/layout/hProcess9"/>
    <dgm:cxn modelId="{C2C88BF0-F562-44D0-BCF6-91A7DF9A77A6}" srcId="{7AE930AB-061D-437A-9097-B71D68F014A2}" destId="{07816B77-C7BE-4557-9A65-7167EF60177C}" srcOrd="0" destOrd="0" parTransId="{AF9E1F98-E58C-45E6-84BC-6508E8F23A93}" sibTransId="{3CC07655-8AFC-4E0E-84C2-697E86A4A70A}"/>
    <dgm:cxn modelId="{00327D41-285F-4C63-90BC-3B75DF9B0F5F}" type="presOf" srcId="{BB1EF548-60A3-43C2-A4B6-73484E22B460}" destId="{9800D995-5473-4DAA-A940-2E6CC14D75D2}" srcOrd="0" destOrd="0" presId="urn:microsoft.com/office/officeart/2005/8/layout/hProcess9"/>
    <dgm:cxn modelId="{13049E11-EA9D-4FED-AE96-3A6BA1761DB0}" type="presOf" srcId="{7AE930AB-061D-437A-9097-B71D68F014A2}" destId="{36B5C4B0-622B-4905-A1C5-CAD4C9374829}" srcOrd="0" destOrd="0" presId="urn:microsoft.com/office/officeart/2005/8/layout/hProcess9"/>
    <dgm:cxn modelId="{779E4CA9-9FAB-4727-BFFD-C314922E4B26}" type="presParOf" srcId="{36B5C4B0-622B-4905-A1C5-CAD4C9374829}" destId="{AEF97B20-52DF-4A15-9B27-2375DC3602A9}" srcOrd="0" destOrd="0" presId="urn:microsoft.com/office/officeart/2005/8/layout/hProcess9"/>
    <dgm:cxn modelId="{F85639E6-7BCD-4366-921E-33D12F748AAB}" type="presParOf" srcId="{36B5C4B0-622B-4905-A1C5-CAD4C9374829}" destId="{4D0A4E39-CD98-4DD7-9DBC-0D6BA31F7247}" srcOrd="1" destOrd="0" presId="urn:microsoft.com/office/officeart/2005/8/layout/hProcess9"/>
    <dgm:cxn modelId="{64F1E015-CE11-4203-A1AA-DE2E12E64513}" type="presParOf" srcId="{4D0A4E39-CD98-4DD7-9DBC-0D6BA31F7247}" destId="{AB0BAD50-F769-49DF-B53E-F7FCDC2D388B}" srcOrd="0" destOrd="0" presId="urn:microsoft.com/office/officeart/2005/8/layout/hProcess9"/>
    <dgm:cxn modelId="{48DF40B8-11B3-4744-A055-D4FC07519C34}" type="presParOf" srcId="{4D0A4E39-CD98-4DD7-9DBC-0D6BA31F7247}" destId="{D800B1FC-A3A9-4989-80EE-C60012C1DD4C}" srcOrd="1" destOrd="0" presId="urn:microsoft.com/office/officeart/2005/8/layout/hProcess9"/>
    <dgm:cxn modelId="{C2794DB8-8255-4D84-B4F4-AD6F83CC1600}" type="presParOf" srcId="{4D0A4E39-CD98-4DD7-9DBC-0D6BA31F7247}" destId="{9800D995-5473-4DAA-A940-2E6CC14D75D2}" srcOrd="2" destOrd="0" presId="urn:microsoft.com/office/officeart/2005/8/layout/hProcess9"/>
    <dgm:cxn modelId="{149CA430-184D-4734-B8CE-0D4529171146}" type="presParOf" srcId="{4D0A4E39-CD98-4DD7-9DBC-0D6BA31F7247}" destId="{EE0C9EB9-51B4-4CEC-8BC2-A6A4EF2A8909}" srcOrd="3" destOrd="0" presId="urn:microsoft.com/office/officeart/2005/8/layout/hProcess9"/>
    <dgm:cxn modelId="{CE97ADFE-2537-46AF-854E-0ACE5EA1F529}" type="presParOf" srcId="{4D0A4E39-CD98-4DD7-9DBC-0D6BA31F7247}" destId="{55FE4356-65F9-4ADC-8551-CABF4361D81E}" srcOrd="4"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CF014-38DF-4F3C-A4B2-CEBE0716268E}">
      <dsp:nvSpPr>
        <dsp:cNvPr id="0" name=""/>
        <dsp:cNvSpPr/>
      </dsp:nvSpPr>
      <dsp:spPr>
        <a:xfrm rot="5400000">
          <a:off x="-198830" y="199488"/>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Sights</a:t>
          </a:r>
          <a:endParaRPr lang="en-US" sz="2300" kern="1200" dirty="0"/>
        </a:p>
      </dsp:txBody>
      <dsp:txXfrm rot="-5400000">
        <a:off x="1" y="464595"/>
        <a:ext cx="927876" cy="397661"/>
      </dsp:txXfrm>
    </dsp:sp>
    <dsp:sp modelId="{59E88B9E-D9CA-49B2-BB31-6DE8D2A15EBC}">
      <dsp:nvSpPr>
        <dsp:cNvPr id="0" name=""/>
        <dsp:cNvSpPr/>
      </dsp:nvSpPr>
      <dsp:spPr>
        <a:xfrm rot="5400000">
          <a:off x="3791541" y="-2877159"/>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4048" tIns="34290" rIns="34290" bIns="34290" numCol="1" spcCol="1270" anchor="ctr" anchorCtr="0">
          <a:noAutofit/>
        </a:bodyPr>
        <a:lstStyle/>
        <a:p>
          <a:pPr marL="285750" lvl="1" indent="-285750" algn="l" defTabSz="2400300">
            <a:lnSpc>
              <a:spcPct val="90000"/>
            </a:lnSpc>
            <a:spcBef>
              <a:spcPct val="0"/>
            </a:spcBef>
            <a:spcAft>
              <a:spcPct val="15000"/>
            </a:spcAft>
            <a:buChar char="••"/>
          </a:pPr>
          <a:endParaRPr lang="en-US" sz="5400" kern="1200" dirty="0"/>
        </a:p>
      </dsp:txBody>
      <dsp:txXfrm rot="-5400000">
        <a:off x="914379" y="42063"/>
        <a:ext cx="6573863" cy="777479"/>
      </dsp:txXfrm>
    </dsp:sp>
    <dsp:sp modelId="{4DB3E2A4-049D-45EA-BC82-32DB8EF079B0}">
      <dsp:nvSpPr>
        <dsp:cNvPr id="0" name=""/>
        <dsp:cNvSpPr/>
      </dsp:nvSpPr>
      <dsp:spPr>
        <a:xfrm rot="5400000">
          <a:off x="-198830" y="1326761"/>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Sounds</a:t>
          </a:r>
          <a:endParaRPr lang="en-US" sz="2300" kern="1200" dirty="0"/>
        </a:p>
      </dsp:txBody>
      <dsp:txXfrm rot="-5400000">
        <a:off x="1" y="1591868"/>
        <a:ext cx="927876" cy="397661"/>
      </dsp:txXfrm>
    </dsp:sp>
    <dsp:sp modelId="{F3BBA353-052B-4C7F-BA5C-F4885295D0F8}">
      <dsp:nvSpPr>
        <dsp:cNvPr id="0" name=""/>
        <dsp:cNvSpPr/>
      </dsp:nvSpPr>
      <dsp:spPr>
        <a:xfrm rot="5400000">
          <a:off x="3805038" y="-1749230"/>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4048" tIns="34290" rIns="34290" bIns="34290" numCol="1" spcCol="1270" anchor="ctr" anchorCtr="0">
          <a:noAutofit/>
        </a:bodyPr>
        <a:lstStyle/>
        <a:p>
          <a:pPr marL="285750" lvl="1" indent="-285750" algn="l" defTabSz="2400300">
            <a:lnSpc>
              <a:spcPct val="90000"/>
            </a:lnSpc>
            <a:spcBef>
              <a:spcPct val="0"/>
            </a:spcBef>
            <a:spcAft>
              <a:spcPct val="15000"/>
            </a:spcAft>
            <a:buChar char="••"/>
          </a:pPr>
          <a:endParaRPr lang="en-US" sz="5400" kern="1200" dirty="0"/>
        </a:p>
      </dsp:txBody>
      <dsp:txXfrm rot="-5400000">
        <a:off x="927876" y="1169992"/>
        <a:ext cx="6573863" cy="777479"/>
      </dsp:txXfrm>
    </dsp:sp>
    <dsp:sp modelId="{7B2440EA-F6CF-405F-BCA3-455DEA3510E4}">
      <dsp:nvSpPr>
        <dsp:cNvPr id="0" name=""/>
        <dsp:cNvSpPr/>
      </dsp:nvSpPr>
      <dsp:spPr>
        <a:xfrm rot="5400000">
          <a:off x="-198830" y="2454035"/>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Touch</a:t>
          </a:r>
        </a:p>
      </dsp:txBody>
      <dsp:txXfrm rot="-5400000">
        <a:off x="1" y="2719142"/>
        <a:ext cx="927876" cy="397661"/>
      </dsp:txXfrm>
    </dsp:sp>
    <dsp:sp modelId="{AACB4ACD-8BA0-4B16-B82C-40B6EE84E45A}">
      <dsp:nvSpPr>
        <dsp:cNvPr id="0" name=""/>
        <dsp:cNvSpPr/>
      </dsp:nvSpPr>
      <dsp:spPr>
        <a:xfrm rot="5400000">
          <a:off x="3805038" y="-591164"/>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4048" tIns="34290" rIns="34290" bIns="34290" numCol="1" spcCol="1270" anchor="ctr" anchorCtr="0">
          <a:noAutofit/>
        </a:bodyPr>
        <a:lstStyle/>
        <a:p>
          <a:pPr marL="285750" lvl="1" indent="-285750" algn="l" defTabSz="2400300">
            <a:lnSpc>
              <a:spcPct val="90000"/>
            </a:lnSpc>
            <a:spcBef>
              <a:spcPct val="0"/>
            </a:spcBef>
            <a:spcAft>
              <a:spcPct val="15000"/>
            </a:spcAft>
            <a:buChar char="••"/>
          </a:pPr>
          <a:endParaRPr lang="en-US" sz="5400" kern="1200" dirty="0"/>
        </a:p>
      </dsp:txBody>
      <dsp:txXfrm rot="-5400000">
        <a:off x="927876" y="2328058"/>
        <a:ext cx="6573863" cy="7774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9446CF-AD1E-4990-AC74-54BA19BE1918}">
      <dsp:nvSpPr>
        <dsp:cNvPr id="0" name=""/>
        <dsp:cNvSpPr/>
      </dsp:nvSpPr>
      <dsp:spPr>
        <a:xfrm rot="5400000">
          <a:off x="-202525" y="203813"/>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Smells</a:t>
          </a:r>
          <a:endParaRPr lang="en-US" sz="2700" kern="1200" dirty="0"/>
        </a:p>
      </dsp:txBody>
      <dsp:txXfrm rot="-5400000">
        <a:off x="0" y="473847"/>
        <a:ext cx="945118" cy="405050"/>
      </dsp:txXfrm>
    </dsp:sp>
    <dsp:sp modelId="{3FD19621-1059-4C9E-8B6E-713E0937E324}">
      <dsp:nvSpPr>
        <dsp:cNvPr id="0" name=""/>
        <dsp:cNvSpPr/>
      </dsp:nvSpPr>
      <dsp:spPr>
        <a:xfrm rot="5400000">
          <a:off x="3805654" y="-2814112"/>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p>
      </dsp:txBody>
      <dsp:txXfrm rot="-5400000">
        <a:off x="945119" y="89264"/>
        <a:ext cx="6555840" cy="791927"/>
      </dsp:txXfrm>
    </dsp:sp>
    <dsp:sp modelId="{87EC092E-25CD-40E1-8070-90A413AC324A}">
      <dsp:nvSpPr>
        <dsp:cNvPr id="0" name=""/>
        <dsp:cNvSpPr/>
      </dsp:nvSpPr>
      <dsp:spPr>
        <a:xfrm rot="5400000">
          <a:off x="-202525" y="1356240"/>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Tastes</a:t>
          </a:r>
          <a:endParaRPr lang="en-US" sz="2700" kern="1200" dirty="0"/>
        </a:p>
      </dsp:txBody>
      <dsp:txXfrm rot="-5400000">
        <a:off x="0" y="1626274"/>
        <a:ext cx="945118" cy="405050"/>
      </dsp:txXfrm>
    </dsp:sp>
    <dsp:sp modelId="{C9BF36AD-777A-4B67-86B5-280AC9E78A34}">
      <dsp:nvSpPr>
        <dsp:cNvPr id="0" name=""/>
        <dsp:cNvSpPr/>
      </dsp:nvSpPr>
      <dsp:spPr>
        <a:xfrm rot="5400000">
          <a:off x="3805654" y="-1706820"/>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endParaRPr lang="en-US" sz="2600" kern="1200" dirty="0"/>
        </a:p>
        <a:p>
          <a:pPr marL="228600" lvl="1" indent="-228600" algn="l" defTabSz="1155700">
            <a:lnSpc>
              <a:spcPct val="90000"/>
            </a:lnSpc>
            <a:spcBef>
              <a:spcPct val="0"/>
            </a:spcBef>
            <a:spcAft>
              <a:spcPct val="15000"/>
            </a:spcAft>
            <a:buChar char="••"/>
          </a:pPr>
          <a:endParaRPr lang="en-US" sz="2600" kern="1200" dirty="0"/>
        </a:p>
      </dsp:txBody>
      <dsp:txXfrm rot="-5400000">
        <a:off x="945119" y="1196556"/>
        <a:ext cx="6555840" cy="791927"/>
      </dsp:txXfrm>
    </dsp:sp>
    <dsp:sp modelId="{11334071-C200-4007-B667-91E9E3233349}">
      <dsp:nvSpPr>
        <dsp:cNvPr id="0" name=""/>
        <dsp:cNvSpPr/>
      </dsp:nvSpPr>
      <dsp:spPr>
        <a:xfrm rot="5400000">
          <a:off x="-202525" y="2508668"/>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endParaRPr lang="en-US" sz="2700" kern="1200" dirty="0"/>
        </a:p>
      </dsp:txBody>
      <dsp:txXfrm rot="-5400000">
        <a:off x="0" y="2778702"/>
        <a:ext cx="945118" cy="405050"/>
      </dsp:txXfrm>
    </dsp:sp>
    <dsp:sp modelId="{47F2F312-5CC0-412F-93C4-553C10261D86}">
      <dsp:nvSpPr>
        <dsp:cNvPr id="0" name=""/>
        <dsp:cNvSpPr/>
      </dsp:nvSpPr>
      <dsp:spPr>
        <a:xfrm rot="5400000">
          <a:off x="3805654" y="-554392"/>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endParaRPr lang="en-US" sz="2600" kern="1200" dirty="0"/>
        </a:p>
        <a:p>
          <a:pPr marL="228600" lvl="1" indent="-228600" algn="l" defTabSz="1155700">
            <a:lnSpc>
              <a:spcPct val="90000"/>
            </a:lnSpc>
            <a:spcBef>
              <a:spcPct val="0"/>
            </a:spcBef>
            <a:spcAft>
              <a:spcPct val="15000"/>
            </a:spcAft>
            <a:buChar char="••"/>
          </a:pPr>
          <a:endParaRPr lang="en-US" sz="2600" kern="1200" dirty="0"/>
        </a:p>
      </dsp:txBody>
      <dsp:txXfrm rot="-5400000">
        <a:off x="945119" y="2348984"/>
        <a:ext cx="6555840" cy="7919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CF014-38DF-4F3C-A4B2-CEBE0716268E}">
      <dsp:nvSpPr>
        <dsp:cNvPr id="0" name=""/>
        <dsp:cNvSpPr/>
      </dsp:nvSpPr>
      <dsp:spPr>
        <a:xfrm rot="5400000">
          <a:off x="-198830" y="199488"/>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Sights</a:t>
          </a:r>
          <a:endParaRPr lang="en-US" sz="2300" kern="1200" dirty="0"/>
        </a:p>
      </dsp:txBody>
      <dsp:txXfrm rot="-5400000">
        <a:off x="1" y="464595"/>
        <a:ext cx="927876" cy="397661"/>
      </dsp:txXfrm>
    </dsp:sp>
    <dsp:sp modelId="{59E88B9E-D9CA-49B2-BB31-6DE8D2A15EBC}">
      <dsp:nvSpPr>
        <dsp:cNvPr id="0" name=""/>
        <dsp:cNvSpPr/>
      </dsp:nvSpPr>
      <dsp:spPr>
        <a:xfrm rot="5400000">
          <a:off x="3791541" y="-2877159"/>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House </a:t>
          </a:r>
          <a:r>
            <a:rPr lang="en-US" sz="1300" kern="1200" dirty="0" smtClean="0"/>
            <a:t>– decrepit, Victorian, on a hill, surrounded by trees   </a:t>
          </a:r>
          <a:r>
            <a:rPr lang="en-US" sz="1300" kern="1200" dirty="0" smtClean="0"/>
            <a:t>Fountain </a:t>
          </a:r>
          <a:r>
            <a:rPr lang="en-US" sz="1300" kern="1200" dirty="0" smtClean="0"/>
            <a:t>– dried leave, has a statue, dried up     </a:t>
          </a:r>
          <a:r>
            <a:rPr lang="en-US" sz="1300" kern="1200" dirty="0" smtClean="0"/>
            <a:t>Statue -  </a:t>
          </a:r>
          <a:r>
            <a:rPr lang="en-US" sz="1300" kern="1200" dirty="0" smtClean="0"/>
            <a:t>     cracked, made of marble, getting ready to fall over </a:t>
          </a:r>
          <a:endParaRPr lang="en-US" sz="1300" kern="1200" dirty="0"/>
        </a:p>
        <a:p>
          <a:pPr marL="114300" lvl="1" indent="-114300" algn="l" defTabSz="577850">
            <a:lnSpc>
              <a:spcPct val="90000"/>
            </a:lnSpc>
            <a:spcBef>
              <a:spcPct val="0"/>
            </a:spcBef>
            <a:spcAft>
              <a:spcPct val="15000"/>
            </a:spcAft>
            <a:buChar char="••"/>
          </a:pPr>
          <a:r>
            <a:rPr lang="en-US" sz="1300" kern="1200" dirty="0" smtClean="0"/>
            <a:t>Porch – </a:t>
          </a:r>
          <a:r>
            <a:rPr lang="en-US" sz="1300" kern="1200" dirty="0" smtClean="0"/>
            <a:t>gaping holes, sharp holes, holes lead to the basement, surrounds the house      </a:t>
          </a:r>
          <a:r>
            <a:rPr lang="en-US" sz="1300" kern="1200" dirty="0" smtClean="0"/>
            <a:t>Windows – </a:t>
          </a:r>
          <a:r>
            <a:rPr lang="en-US" sz="1300" kern="1200" dirty="0" smtClean="0"/>
            <a:t>dozen, grimy, cracked, have spider webs, moon reflecting on the spider webs</a:t>
          </a:r>
          <a:endParaRPr lang="en-US" sz="1300" kern="1200" dirty="0"/>
        </a:p>
      </dsp:txBody>
      <dsp:txXfrm rot="-5400000">
        <a:off x="914379" y="42063"/>
        <a:ext cx="6573863" cy="777479"/>
      </dsp:txXfrm>
    </dsp:sp>
    <dsp:sp modelId="{4DB3E2A4-049D-45EA-BC82-32DB8EF079B0}">
      <dsp:nvSpPr>
        <dsp:cNvPr id="0" name=""/>
        <dsp:cNvSpPr/>
      </dsp:nvSpPr>
      <dsp:spPr>
        <a:xfrm rot="5400000">
          <a:off x="-198830" y="1326761"/>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Sounds</a:t>
          </a:r>
          <a:endParaRPr lang="en-US" sz="2300" kern="1200" dirty="0"/>
        </a:p>
      </dsp:txBody>
      <dsp:txXfrm rot="-5400000">
        <a:off x="1" y="1591868"/>
        <a:ext cx="927876" cy="397661"/>
      </dsp:txXfrm>
    </dsp:sp>
    <dsp:sp modelId="{F3BBA353-052B-4C7F-BA5C-F4885295D0F8}">
      <dsp:nvSpPr>
        <dsp:cNvPr id="0" name=""/>
        <dsp:cNvSpPr/>
      </dsp:nvSpPr>
      <dsp:spPr>
        <a:xfrm rot="5400000">
          <a:off x="3805038" y="-1749230"/>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Clouds </a:t>
          </a:r>
          <a:r>
            <a:rPr lang="en-US" sz="1300" kern="1200" dirty="0" smtClean="0"/>
            <a:t>- whispering</a:t>
          </a:r>
          <a:endParaRPr lang="en-US" sz="1300" kern="1200" dirty="0"/>
        </a:p>
        <a:p>
          <a:pPr marL="114300" lvl="1" indent="-114300" algn="l" defTabSz="577850">
            <a:lnSpc>
              <a:spcPct val="90000"/>
            </a:lnSpc>
            <a:spcBef>
              <a:spcPct val="0"/>
            </a:spcBef>
            <a:spcAft>
              <a:spcPct val="15000"/>
            </a:spcAft>
            <a:buChar char="••"/>
          </a:pPr>
          <a:r>
            <a:rPr lang="en-US" sz="1300" kern="1200" dirty="0" smtClean="0"/>
            <a:t>Wind </a:t>
          </a:r>
          <a:r>
            <a:rPr lang="en-US" sz="1300" kern="1200" dirty="0" smtClean="0"/>
            <a:t>– gently blew </a:t>
          </a:r>
          <a:endParaRPr lang="en-US" sz="1300" kern="1200" dirty="0"/>
        </a:p>
        <a:p>
          <a:pPr marL="114300" lvl="1" indent="-114300" algn="l" defTabSz="577850">
            <a:lnSpc>
              <a:spcPct val="90000"/>
            </a:lnSpc>
            <a:spcBef>
              <a:spcPct val="0"/>
            </a:spcBef>
            <a:spcAft>
              <a:spcPct val="15000"/>
            </a:spcAft>
            <a:buChar char="••"/>
          </a:pPr>
          <a:r>
            <a:rPr lang="en-US" sz="1300" kern="1200" dirty="0" smtClean="0"/>
            <a:t>House – </a:t>
          </a:r>
          <a:r>
            <a:rPr lang="en-US" sz="1300" kern="1200" dirty="0" smtClean="0"/>
            <a:t> creaking, squeaking</a:t>
          </a:r>
          <a:endParaRPr lang="en-US" sz="1300" kern="1200" dirty="0"/>
        </a:p>
      </dsp:txBody>
      <dsp:txXfrm rot="-5400000">
        <a:off x="927876" y="1169992"/>
        <a:ext cx="6573863" cy="777479"/>
      </dsp:txXfrm>
    </dsp:sp>
    <dsp:sp modelId="{7B2440EA-F6CF-405F-BCA3-455DEA3510E4}">
      <dsp:nvSpPr>
        <dsp:cNvPr id="0" name=""/>
        <dsp:cNvSpPr/>
      </dsp:nvSpPr>
      <dsp:spPr>
        <a:xfrm rot="5400000">
          <a:off x="-198830" y="2454035"/>
          <a:ext cx="1325537" cy="92787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Touch</a:t>
          </a:r>
        </a:p>
      </dsp:txBody>
      <dsp:txXfrm rot="-5400000">
        <a:off x="1" y="2719142"/>
        <a:ext cx="927876" cy="397661"/>
      </dsp:txXfrm>
    </dsp:sp>
    <dsp:sp modelId="{AACB4ACD-8BA0-4B16-B82C-40B6EE84E45A}">
      <dsp:nvSpPr>
        <dsp:cNvPr id="0" name=""/>
        <dsp:cNvSpPr/>
      </dsp:nvSpPr>
      <dsp:spPr>
        <a:xfrm rot="5400000">
          <a:off x="3805038" y="-591164"/>
          <a:ext cx="861599" cy="66159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Porch –                Wind -                                       </a:t>
          </a:r>
          <a:endParaRPr lang="en-US" sz="1300" kern="1200" dirty="0"/>
        </a:p>
        <a:p>
          <a:pPr marL="114300" lvl="1" indent="-114300" algn="l" defTabSz="577850">
            <a:lnSpc>
              <a:spcPct val="90000"/>
            </a:lnSpc>
            <a:spcBef>
              <a:spcPct val="0"/>
            </a:spcBef>
            <a:spcAft>
              <a:spcPct val="15000"/>
            </a:spcAft>
            <a:buChar char="••"/>
          </a:pPr>
          <a:r>
            <a:rPr lang="en-US" sz="1300" kern="1200" dirty="0" smtClean="0"/>
            <a:t>Windows –       Statue -</a:t>
          </a:r>
          <a:endParaRPr lang="en-US" sz="1300" kern="1200" dirty="0"/>
        </a:p>
        <a:p>
          <a:pPr marL="114300" lvl="1" indent="-114300" algn="l" defTabSz="577850">
            <a:lnSpc>
              <a:spcPct val="90000"/>
            </a:lnSpc>
            <a:spcBef>
              <a:spcPct val="0"/>
            </a:spcBef>
            <a:spcAft>
              <a:spcPct val="15000"/>
            </a:spcAft>
            <a:buChar char="••"/>
          </a:pPr>
          <a:r>
            <a:rPr lang="en-US" sz="1300" kern="1200" dirty="0" smtClean="0"/>
            <a:t>Clouds –</a:t>
          </a:r>
          <a:endParaRPr lang="en-US" sz="1300" kern="1200" dirty="0"/>
        </a:p>
      </dsp:txBody>
      <dsp:txXfrm rot="-5400000">
        <a:off x="927876" y="2328058"/>
        <a:ext cx="6573863" cy="7774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9446CF-AD1E-4990-AC74-54BA19BE1918}">
      <dsp:nvSpPr>
        <dsp:cNvPr id="0" name=""/>
        <dsp:cNvSpPr/>
      </dsp:nvSpPr>
      <dsp:spPr>
        <a:xfrm rot="5400000">
          <a:off x="-202525" y="203813"/>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Smells</a:t>
          </a:r>
          <a:endParaRPr lang="en-US" sz="2700" kern="1200" dirty="0"/>
        </a:p>
      </dsp:txBody>
      <dsp:txXfrm rot="-5400000">
        <a:off x="0" y="473847"/>
        <a:ext cx="945118" cy="405050"/>
      </dsp:txXfrm>
    </dsp:sp>
    <dsp:sp modelId="{3FD19621-1059-4C9E-8B6E-713E0937E324}">
      <dsp:nvSpPr>
        <dsp:cNvPr id="0" name=""/>
        <dsp:cNvSpPr/>
      </dsp:nvSpPr>
      <dsp:spPr>
        <a:xfrm rot="5400000">
          <a:off x="3805654" y="-2814112"/>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House </a:t>
          </a:r>
          <a:r>
            <a:rPr lang="en-US" sz="2000" kern="1200" dirty="0" smtClean="0"/>
            <a:t>– mustiness </a:t>
          </a:r>
          <a:endParaRPr lang="en-US" sz="2000" kern="1200" dirty="0"/>
        </a:p>
      </dsp:txBody>
      <dsp:txXfrm rot="-5400000">
        <a:off x="945119" y="89264"/>
        <a:ext cx="6555840" cy="791927"/>
      </dsp:txXfrm>
    </dsp:sp>
    <dsp:sp modelId="{87EC092E-25CD-40E1-8070-90A413AC324A}">
      <dsp:nvSpPr>
        <dsp:cNvPr id="0" name=""/>
        <dsp:cNvSpPr/>
      </dsp:nvSpPr>
      <dsp:spPr>
        <a:xfrm rot="5400000">
          <a:off x="-202525" y="1356240"/>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Tastes</a:t>
          </a:r>
          <a:endParaRPr lang="en-US" sz="2700" kern="1200" dirty="0"/>
        </a:p>
      </dsp:txBody>
      <dsp:txXfrm rot="-5400000">
        <a:off x="0" y="1626274"/>
        <a:ext cx="945118" cy="405050"/>
      </dsp:txXfrm>
    </dsp:sp>
    <dsp:sp modelId="{C9BF36AD-777A-4B67-86B5-280AC9E78A34}">
      <dsp:nvSpPr>
        <dsp:cNvPr id="0" name=""/>
        <dsp:cNvSpPr/>
      </dsp:nvSpPr>
      <dsp:spPr>
        <a:xfrm rot="5400000">
          <a:off x="3805654" y="-1706820"/>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endParaRPr lang="en-US" sz="2600" kern="1200" dirty="0"/>
        </a:p>
        <a:p>
          <a:pPr marL="228600" lvl="1" indent="-228600" algn="l" defTabSz="1155700">
            <a:lnSpc>
              <a:spcPct val="90000"/>
            </a:lnSpc>
            <a:spcBef>
              <a:spcPct val="0"/>
            </a:spcBef>
            <a:spcAft>
              <a:spcPct val="15000"/>
            </a:spcAft>
            <a:buChar char="••"/>
          </a:pPr>
          <a:endParaRPr lang="en-US" sz="2600" kern="1200" dirty="0"/>
        </a:p>
      </dsp:txBody>
      <dsp:txXfrm rot="-5400000">
        <a:off x="945119" y="1196556"/>
        <a:ext cx="6555840" cy="791927"/>
      </dsp:txXfrm>
    </dsp:sp>
    <dsp:sp modelId="{11334071-C200-4007-B667-91E9E3233349}">
      <dsp:nvSpPr>
        <dsp:cNvPr id="0" name=""/>
        <dsp:cNvSpPr/>
      </dsp:nvSpPr>
      <dsp:spPr>
        <a:xfrm rot="5400000">
          <a:off x="-202525" y="2508668"/>
          <a:ext cx="1350168" cy="94511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endParaRPr lang="en-US" sz="2700" kern="1200" dirty="0"/>
        </a:p>
      </dsp:txBody>
      <dsp:txXfrm rot="-5400000">
        <a:off x="0" y="2778702"/>
        <a:ext cx="945118" cy="405050"/>
      </dsp:txXfrm>
    </dsp:sp>
    <dsp:sp modelId="{47F2F312-5CC0-412F-93C4-553C10261D86}">
      <dsp:nvSpPr>
        <dsp:cNvPr id="0" name=""/>
        <dsp:cNvSpPr/>
      </dsp:nvSpPr>
      <dsp:spPr>
        <a:xfrm rot="5400000">
          <a:off x="3805654" y="-554392"/>
          <a:ext cx="877609" cy="659868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endParaRPr lang="en-US" sz="2600" kern="1200" dirty="0"/>
        </a:p>
        <a:p>
          <a:pPr marL="228600" lvl="1" indent="-228600" algn="l" defTabSz="1155700">
            <a:lnSpc>
              <a:spcPct val="90000"/>
            </a:lnSpc>
            <a:spcBef>
              <a:spcPct val="0"/>
            </a:spcBef>
            <a:spcAft>
              <a:spcPct val="15000"/>
            </a:spcAft>
            <a:buChar char="••"/>
          </a:pPr>
          <a:endParaRPr lang="en-US" sz="2600" kern="1200" dirty="0"/>
        </a:p>
      </dsp:txBody>
      <dsp:txXfrm rot="-5400000">
        <a:off x="945119" y="2348984"/>
        <a:ext cx="6555840" cy="7919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userDrawn="1"/>
        </p:nvGrpSpPr>
        <p:grpSpPr>
          <a:xfrm>
            <a:off x="-76200" y="0"/>
            <a:ext cx="9220200" cy="6858000"/>
            <a:chOff x="-76200" y="0"/>
            <a:chExt cx="9220200" cy="6858000"/>
          </a:xfrm>
        </p:grpSpPr>
        <p:pic>
          <p:nvPicPr>
            <p:cNvPr id="8" name="Picture 3" descr="C:\Documents and Settings\sjordan\Local Settings\Temporary Internet Files\Content.IE5\5SQVH134\MPj04387000000[1].jpg"/>
            <p:cNvPicPr>
              <a:picLocks noChangeAspect="1" noChangeArrowheads="1"/>
            </p:cNvPicPr>
            <p:nvPr userDrawn="1"/>
          </p:nvPicPr>
          <p:blipFill>
            <a:blip r:embed="rId2" cstate="print">
              <a:duotone>
                <a:prstClr val="black"/>
                <a:srgbClr val="D1A581">
                  <a:tint val="45000"/>
                  <a:satMod val="400000"/>
                </a:srgbClr>
              </a:duotone>
              <a:lum bright="8000" contrast="22000"/>
            </a:blip>
            <a:srcRect/>
            <a:stretch>
              <a:fillRect/>
            </a:stretch>
          </p:blipFill>
          <p:spPr bwMode="auto">
            <a:xfrm>
              <a:off x="-36306" y="0"/>
              <a:ext cx="9180306" cy="6858000"/>
            </a:xfrm>
            <a:prstGeom prst="rect">
              <a:avLst/>
            </a:prstGeom>
            <a:noFill/>
          </p:spPr>
        </p:pic>
        <p:pic>
          <p:nvPicPr>
            <p:cNvPr id="2050" name="Picture 2" descr="C:\Documents and Settings\sjordan\Local Settings\Temporary Internet Files\Content.IE5\5SQVH134\MPj04090630000[1].jpg"/>
            <p:cNvPicPr>
              <a:picLocks noChangeAspect="1" noChangeArrowheads="1"/>
            </p:cNvPicPr>
            <p:nvPr userDrawn="1"/>
          </p:nvPicPr>
          <p:blipFill>
            <a:blip r:embed="rId3" cstate="print"/>
            <a:srcRect/>
            <a:stretch>
              <a:fillRect/>
            </a:stretch>
          </p:blipFill>
          <p:spPr bwMode="auto">
            <a:xfrm>
              <a:off x="-76200" y="0"/>
              <a:ext cx="1981200" cy="6858000"/>
            </a:xfrm>
            <a:prstGeom prst="rect">
              <a:avLst/>
            </a:prstGeom>
            <a:noFill/>
          </p:spPr>
        </p:pic>
      </p:grpSp>
      <p:sp>
        <p:nvSpPr>
          <p:cNvPr id="2" name="Title 1"/>
          <p:cNvSpPr>
            <a:spLocks noGrp="1"/>
          </p:cNvSpPr>
          <p:nvPr>
            <p:ph type="ctrTitle"/>
          </p:nvPr>
        </p:nvSpPr>
        <p:spPr>
          <a:xfrm>
            <a:off x="-60960" y="304800"/>
            <a:ext cx="9198864" cy="990600"/>
          </a:xfrm>
          <a:prstGeom prst="rect">
            <a:avLst/>
          </a:prstGeom>
          <a:solidFill>
            <a:srgbClr val="D1A581">
              <a:alpha val="60000"/>
            </a:srgbClr>
          </a:solidFill>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2590800" y="1447800"/>
            <a:ext cx="6400800" cy="609600"/>
          </a:xfrm>
        </p:spPr>
        <p:txBody>
          <a:bodyPr/>
          <a:lstStyle>
            <a:lvl1pPr marL="0" indent="0" algn="ctr">
              <a:buNone/>
              <a:defRPr i="1" baseline="0">
                <a:solidFill>
                  <a:srgbClr val="A66C3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A0683A"/>
                </a:solidFill>
              </a:defRPr>
            </a:lvl1pPr>
          </a:lstStyle>
          <a:p>
            <a:fld id="{EDBA538B-97DA-417A-871A-33F4FC84D65F}" type="datetimeFigureOut">
              <a:rPr lang="en-US" smtClean="0"/>
              <a:pPr/>
              <a:t>9/12/2014</a:t>
            </a:fld>
            <a:endParaRPr lang="en-US" dirty="0"/>
          </a:p>
        </p:txBody>
      </p:sp>
      <p:sp>
        <p:nvSpPr>
          <p:cNvPr id="5" name="Footer Placeholder 4"/>
          <p:cNvSpPr>
            <a:spLocks noGrp="1"/>
          </p:cNvSpPr>
          <p:nvPr>
            <p:ph type="ftr" sz="quarter" idx="11"/>
          </p:nvPr>
        </p:nvSpPr>
        <p:spPr/>
        <p:txBody>
          <a:bodyPr/>
          <a:lstStyle>
            <a:lvl1pPr>
              <a:defRPr>
                <a:solidFill>
                  <a:srgbClr val="A0683A"/>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A0683A"/>
                </a:solidFill>
              </a:defRPr>
            </a:lvl1pPr>
          </a:lstStyle>
          <a:p>
            <a:fld id="{46028C64-7004-429A-8431-87C96666AB2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3" descr="C:\Documents and Settings\sjordan\Local Settings\Temporary Internet Files\Content.IE5\5SQVH134\MPj04387000000[1].jpg"/>
          <p:cNvPicPr>
            <a:picLocks noChangeAspect="1" noChangeArrowheads="1"/>
          </p:cNvPicPr>
          <p:nvPr userDrawn="1"/>
        </p:nvPicPr>
        <p:blipFill>
          <a:blip r:embed="rId2" cstate="print">
            <a:duotone>
              <a:prstClr val="black"/>
              <a:srgbClr val="D1A581">
                <a:tint val="45000"/>
                <a:satMod val="400000"/>
              </a:srgbClr>
            </a:duotone>
            <a:lum bright="20000" contrast="22000"/>
          </a:blip>
          <a:srcRect/>
          <a:stretch>
            <a:fillRect/>
          </a:stretch>
        </p:blipFill>
        <p:spPr bwMode="auto">
          <a:xfrm>
            <a:off x="0" y="0"/>
            <a:ext cx="9144000" cy="5181600"/>
          </a:xfrm>
          <a:prstGeom prst="rect">
            <a:avLst/>
          </a:prstGeom>
          <a:noFill/>
        </p:spPr>
      </p:pic>
      <p:pic>
        <p:nvPicPr>
          <p:cNvPr id="3074" name="Picture 2" descr="C:\Documents and Settings\sjordan\Local Settings\Temporary Internet Files\Content.IE5\ZO8Q2K5L\MPj04224950000[1].jpg"/>
          <p:cNvPicPr>
            <a:picLocks noChangeAspect="1" noChangeArrowheads="1"/>
          </p:cNvPicPr>
          <p:nvPr userDrawn="1"/>
        </p:nvPicPr>
        <p:blipFill>
          <a:blip r:embed="rId3" cstate="print">
            <a:duotone>
              <a:prstClr val="black"/>
              <a:srgbClr val="F1D8C5">
                <a:tint val="45000"/>
                <a:satMod val="400000"/>
              </a:srgbClr>
            </a:duotone>
          </a:blip>
          <a:srcRect/>
          <a:stretch>
            <a:fillRect/>
          </a:stretch>
        </p:blipFill>
        <p:spPr bwMode="auto">
          <a:xfrm>
            <a:off x="0" y="5181601"/>
            <a:ext cx="9144000" cy="1676400"/>
          </a:xfrm>
          <a:prstGeom prst="rect">
            <a:avLst/>
          </a:prstGeom>
          <a:noFill/>
        </p:spPr>
      </p:pic>
      <p:sp>
        <p:nvSpPr>
          <p:cNvPr id="2" name="Title 1"/>
          <p:cNvSpPr>
            <a:spLocks noGrp="1"/>
          </p:cNvSpPr>
          <p:nvPr>
            <p:ph type="title"/>
          </p:nvPr>
        </p:nvSpPr>
        <p:spPr>
          <a:xfrm>
            <a:off x="0" y="274638"/>
            <a:ext cx="9144000" cy="1143000"/>
          </a:xfrm>
          <a:prstGeom prst="rect">
            <a:avLst/>
          </a:prstGeom>
          <a:solidFill>
            <a:srgbClr val="D1A581">
              <a:alpha val="59000"/>
            </a:srgbClr>
          </a:solidFill>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3" descr="C:\Documents and Settings\sjordan\Local Settings\Temporary Internet Files\Content.IE5\5SQVH134\MPj04387000000[1].jpg"/>
          <p:cNvPicPr>
            <a:picLocks noChangeAspect="1" noChangeArrowheads="1"/>
          </p:cNvPicPr>
          <p:nvPr userDrawn="1"/>
        </p:nvPicPr>
        <p:blipFill>
          <a:blip r:embed="rId2" cstate="print">
            <a:duotone>
              <a:prstClr val="black"/>
              <a:srgbClr val="D1A581">
                <a:tint val="45000"/>
                <a:satMod val="400000"/>
              </a:srgbClr>
            </a:duotone>
            <a:lum bright="10000" contrast="22000"/>
          </a:blip>
          <a:srcRect/>
          <a:stretch>
            <a:fillRect/>
          </a:stretch>
        </p:blipFill>
        <p:spPr bwMode="auto">
          <a:xfrm>
            <a:off x="-36306" y="0"/>
            <a:ext cx="9180306" cy="6858000"/>
          </a:xfrm>
          <a:prstGeom prst="rect">
            <a:avLst/>
          </a:prstGeom>
          <a:noFill/>
        </p:spPr>
      </p:pic>
      <p:pic>
        <p:nvPicPr>
          <p:cNvPr id="9" name="Picture 2" descr="C:\Documents and Settings\sjordan\Local Settings\Temporary Internet Files\Content.IE5\5SQVH134\MPj04090630000[1].jpg"/>
          <p:cNvPicPr>
            <a:picLocks noChangeAspect="1" noChangeArrowheads="1"/>
          </p:cNvPicPr>
          <p:nvPr userDrawn="1"/>
        </p:nvPicPr>
        <p:blipFill>
          <a:blip r:embed="rId3" cstate="print"/>
          <a:srcRect/>
          <a:stretch>
            <a:fillRect/>
          </a:stretch>
        </p:blipFill>
        <p:spPr bwMode="auto">
          <a:xfrm>
            <a:off x="-76200" y="0"/>
            <a:ext cx="1981200" cy="6858000"/>
          </a:xfrm>
          <a:prstGeom prst="rect">
            <a:avLst/>
          </a:prstGeom>
          <a:noFill/>
        </p:spPr>
      </p:pic>
      <p:sp>
        <p:nvSpPr>
          <p:cNvPr id="2" name="Title 1"/>
          <p:cNvSpPr>
            <a:spLocks noGrp="1"/>
          </p:cNvSpPr>
          <p:nvPr userDrawn="1">
            <p:ph type="title"/>
          </p:nvPr>
        </p:nvSpPr>
        <p:spPr>
          <a:xfrm>
            <a:off x="-152400" y="4406900"/>
            <a:ext cx="9296400" cy="1362075"/>
          </a:xfrm>
          <a:prstGeom prst="rect">
            <a:avLst/>
          </a:prstGeom>
          <a:solidFill>
            <a:srgbClr val="D1A581">
              <a:alpha val="72000"/>
            </a:srgbClr>
          </a:solidFill>
        </p:spPr>
        <p:txBody>
          <a:bodyPr anchor="t"/>
          <a:lstStyle>
            <a:lvl1pPr algn="ctr">
              <a:defRPr sz="4000" b="0" i="0" cap="all">
                <a:solidFill>
                  <a:schemeClr val="tx1"/>
                </a:solidFill>
              </a:defRPr>
            </a:lvl1pPr>
          </a:lstStyle>
          <a:p>
            <a:r>
              <a:rPr lang="en-US" dirty="0" smtClean="0"/>
              <a:t>Click to edit Master title style</a:t>
            </a:r>
            <a:endParaRPr lang="en-US" dirty="0"/>
          </a:p>
        </p:txBody>
      </p:sp>
      <p:sp>
        <p:nvSpPr>
          <p:cNvPr id="3" name="Text Placeholder 2"/>
          <p:cNvSpPr>
            <a:spLocks noGrp="1"/>
          </p:cNvSpPr>
          <p:nvPr userDrawn="1">
            <p:ph type="body" idx="1"/>
          </p:nvPr>
        </p:nvSpPr>
        <p:spPr>
          <a:xfrm>
            <a:off x="722313" y="2906713"/>
            <a:ext cx="7772400" cy="1500187"/>
          </a:xfrm>
        </p:spPr>
        <p:txBody>
          <a:bodyPr anchor="b"/>
          <a:lstStyle>
            <a:lvl1pPr marL="0" indent="0" algn="r">
              <a:buNone/>
              <a:defRPr sz="2000" i="1">
                <a:solidFill>
                  <a:srgbClr val="A0683A"/>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userDrawn="1">
            <p:ph type="dt" sz="half" idx="10"/>
          </p:nvPr>
        </p:nvSpPr>
        <p:spPr/>
        <p:txBody>
          <a:bodyPr/>
          <a:lstStyle/>
          <a:p>
            <a:fld id="{EDBA538B-97DA-417A-871A-33F4FC84D65F}" type="datetimeFigureOut">
              <a:rPr lang="en-US" smtClean="0"/>
              <a:pPr/>
              <a:t>9/12/2014</a:t>
            </a:fld>
            <a:endParaRPr lang="en-US" dirty="0"/>
          </a:p>
        </p:txBody>
      </p:sp>
      <p:sp>
        <p:nvSpPr>
          <p:cNvPr id="5" name="Footer Placeholder 4"/>
          <p:cNvSpPr>
            <a:spLocks noGrp="1"/>
          </p:cNvSpPr>
          <p:nvPr userDrawn="1">
            <p:ph type="ftr" sz="quarter" idx="11"/>
          </p:nvPr>
        </p:nvSpPr>
        <p:spPr/>
        <p:txBody>
          <a:bodyPr/>
          <a:lstStyle/>
          <a:p>
            <a:endParaRPr lang="en-US" dirty="0"/>
          </a:p>
        </p:txBody>
      </p:sp>
      <p:sp>
        <p:nvSpPr>
          <p:cNvPr id="6" name="Slide Number Placeholder 5"/>
          <p:cNvSpPr>
            <a:spLocks noGrp="1"/>
          </p:cNvSpPr>
          <p:nvPr userDrawn="1">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3" descr="C:\Documents and Settings\sjordan\Local Settings\Temporary Internet Files\Content.IE5\5SQVH134\MPj04387000000[1].jpg"/>
          <p:cNvPicPr>
            <a:picLocks noChangeAspect="1" noChangeArrowheads="1"/>
          </p:cNvPicPr>
          <p:nvPr userDrawn="1"/>
        </p:nvPicPr>
        <p:blipFill>
          <a:blip r:embed="rId2" cstate="print">
            <a:duotone>
              <a:prstClr val="black"/>
              <a:srgbClr val="D1A581">
                <a:tint val="45000"/>
                <a:satMod val="400000"/>
              </a:srgbClr>
            </a:duotone>
            <a:lum bright="10000" contrast="22000"/>
          </a:blip>
          <a:srcRect/>
          <a:stretch>
            <a:fillRect/>
          </a:stretch>
        </p:blipFill>
        <p:spPr bwMode="auto">
          <a:xfrm>
            <a:off x="-36306" y="-1295400"/>
            <a:ext cx="9180306" cy="6858000"/>
          </a:xfrm>
          <a:prstGeom prst="rect">
            <a:avLst/>
          </a:prstGeom>
          <a:noFill/>
        </p:spPr>
      </p:pic>
      <p:pic>
        <p:nvPicPr>
          <p:cNvPr id="8" name="Picture 2" descr="C:\Documents and Settings\sjordan\Local Settings\Temporary Internet Files\Content.IE5\ZO8Q2K5L\MPj04224950000[1].jpg"/>
          <p:cNvPicPr>
            <a:picLocks noChangeAspect="1" noChangeArrowheads="1"/>
          </p:cNvPicPr>
          <p:nvPr userDrawn="1"/>
        </p:nvPicPr>
        <p:blipFill>
          <a:blip r:embed="rId3" cstate="print">
            <a:duotone>
              <a:prstClr val="black"/>
              <a:srgbClr val="F1D8C5">
                <a:tint val="45000"/>
                <a:satMod val="400000"/>
              </a:srgbClr>
            </a:duotone>
          </a:blip>
          <a:srcRect/>
          <a:stretch>
            <a:fillRect/>
          </a:stretch>
        </p:blipFill>
        <p:spPr bwMode="auto">
          <a:xfrm>
            <a:off x="0" y="5181601"/>
            <a:ext cx="9144000" cy="1676400"/>
          </a:xfrm>
          <a:prstGeom prst="rect">
            <a:avLst/>
          </a:prstGeom>
          <a:noFill/>
        </p:spPr>
      </p:pic>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BA538B-97DA-417A-871A-33F4FC84D65F}" type="datetimeFigureOut">
              <a:rPr lang="en-US" smtClean="0"/>
              <a:pPr/>
              <a:t>9/12/2014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8C64-7004-429A-8431-87C96666AB2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CBBC"/>
            </a:gs>
            <a:gs pos="64999">
              <a:srgbClr val="F8EEE4"/>
            </a:gs>
            <a:gs pos="100000">
              <a:srgbClr val="F1D8C5"/>
            </a:gs>
          </a:gsLst>
          <a:lin ang="5400000" scaled="0"/>
          <a:tileRect/>
        </a:gradFill>
        <a:effectLst/>
      </p:bgPr>
    </p:bg>
    <p:spTree>
      <p:nvGrpSpPr>
        <p:cNvPr id="1" name=""/>
        <p:cNvGrpSpPr/>
        <p:nvPr/>
      </p:nvGrpSpPr>
      <p:grpSpPr>
        <a:xfrm>
          <a:off x="0" y="0"/>
          <a:ext cx="0" cy="0"/>
          <a:chOff x="0" y="0"/>
          <a:chExt cx="0" cy="0"/>
        </a:xfrm>
      </p:grpSpPr>
      <p:pic>
        <p:nvPicPr>
          <p:cNvPr id="7" name="Picture 3" descr="C:\Documents and Settings\sjordan\Local Settings\Temporary Internet Files\Content.IE5\5SQVH134\MPj04387000000[1].jpg"/>
          <p:cNvPicPr>
            <a:picLocks noChangeAspect="1" noChangeArrowheads="1"/>
          </p:cNvPicPr>
          <p:nvPr userDrawn="1"/>
        </p:nvPicPr>
        <p:blipFill>
          <a:blip r:embed="rId13" cstate="print">
            <a:duotone>
              <a:prstClr val="black"/>
              <a:srgbClr val="D1A581">
                <a:tint val="45000"/>
                <a:satMod val="400000"/>
              </a:srgbClr>
            </a:duotone>
            <a:lum bright="20000" contrast="22000"/>
          </a:blip>
          <a:srcRect/>
          <a:stretch>
            <a:fillRect/>
          </a:stretch>
        </p:blipFill>
        <p:spPr bwMode="auto">
          <a:xfrm>
            <a:off x="0" y="0"/>
            <a:ext cx="9144000" cy="5181600"/>
          </a:xfrm>
          <a:prstGeom prst="rect">
            <a:avLst/>
          </a:prstGeom>
          <a:noFill/>
        </p:spPr>
      </p:pic>
      <p:pic>
        <p:nvPicPr>
          <p:cNvPr id="8" name="Picture 2" descr="C:\Documents and Settings\sjordan\Local Settings\Temporary Internet Files\Content.IE5\ZO8Q2K5L\MPj04224950000[1].jpg"/>
          <p:cNvPicPr>
            <a:picLocks noChangeAspect="1" noChangeArrowheads="1"/>
          </p:cNvPicPr>
          <p:nvPr userDrawn="1"/>
        </p:nvPicPr>
        <p:blipFill>
          <a:blip r:embed="rId14" cstate="print">
            <a:duotone>
              <a:prstClr val="black"/>
              <a:srgbClr val="F1D8C5">
                <a:tint val="45000"/>
                <a:satMod val="400000"/>
              </a:srgbClr>
            </a:duotone>
          </a:blip>
          <a:srcRect/>
          <a:stretch>
            <a:fillRect/>
          </a:stretch>
        </p:blipFill>
        <p:spPr bwMode="auto">
          <a:xfrm>
            <a:off x="0" y="5181601"/>
            <a:ext cx="9144000" cy="1676400"/>
          </a:xfrm>
          <a:prstGeom prst="rect">
            <a:avLst/>
          </a:prstGeom>
          <a:noFill/>
        </p:spPr>
      </p:pic>
      <p:sp>
        <p:nvSpPr>
          <p:cNvPr id="9" name="Title 1"/>
          <p:cNvSpPr txBox="1">
            <a:spLocks/>
          </p:cNvSpPr>
          <p:nvPr userDrawn="1"/>
        </p:nvSpPr>
        <p:spPr>
          <a:xfrm>
            <a:off x="0" y="274638"/>
            <a:ext cx="9144000" cy="1143000"/>
          </a:xfrm>
          <a:prstGeom prst="rect">
            <a:avLst/>
          </a:prstGeom>
          <a:solidFill>
            <a:srgbClr val="D1A581">
              <a:alpha val="59000"/>
            </a:srgbClr>
          </a:solidFill>
        </p:spPr>
        <p: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Click to edit Master title style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A0683A"/>
                </a:solidFill>
              </a:defRPr>
            </a:lvl1pPr>
          </a:lstStyle>
          <a:p>
            <a:fld id="{EDBA538B-97DA-417A-871A-33F4FC84D65F}" type="datetimeFigureOut">
              <a:rPr lang="en-US" smtClean="0"/>
              <a:pPr/>
              <a:t>9/12/2014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A0683A"/>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A0683A"/>
                </a:solidFill>
              </a:defRPr>
            </a:lvl1pPr>
          </a:lstStyle>
          <a:p>
            <a:fld id="{46028C64-7004-429A-8431-87C96666AB2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TYPES  OF  PARAGRAPHS</a:t>
            </a:r>
            <a:endParaRPr lang="en-US" dirty="0"/>
          </a:p>
        </p:txBody>
      </p:sp>
      <p:sp>
        <p:nvSpPr>
          <p:cNvPr id="3" name="Subtitle 2"/>
          <p:cNvSpPr>
            <a:spLocks noGrp="1"/>
          </p:cNvSpPr>
          <p:nvPr>
            <p:ph type="subTitle" idx="1"/>
          </p:nvPr>
        </p:nvSpPr>
        <p:spPr>
          <a:xfrm>
            <a:off x="2743200" y="-609600"/>
            <a:ext cx="6400800" cy="609600"/>
          </a:xfrm>
        </p:spPr>
        <p:txBody>
          <a:bodyPr/>
          <a:lstStyle/>
          <a:p>
            <a:endParaRPr lang="en-US" dirty="0"/>
          </a:p>
        </p:txBody>
      </p:sp>
      <p:pic>
        <p:nvPicPr>
          <p:cNvPr id="6" name="Picture 5" descr="writing paragraphs 3.jpg"/>
          <p:cNvPicPr>
            <a:picLocks noChangeAspect="1"/>
          </p:cNvPicPr>
          <p:nvPr/>
        </p:nvPicPr>
        <p:blipFill>
          <a:blip r:embed="rId2" cstate="print"/>
          <a:stretch>
            <a:fillRect/>
          </a:stretch>
        </p:blipFill>
        <p:spPr>
          <a:xfrm>
            <a:off x="4953000" y="1600200"/>
            <a:ext cx="3962400"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on the Hill</a:t>
            </a:r>
            <a:endParaRPr lang="en-US" dirty="0"/>
          </a:p>
        </p:txBody>
      </p:sp>
      <p:sp>
        <p:nvSpPr>
          <p:cNvPr id="3" name="Content Placeholder 2"/>
          <p:cNvSpPr>
            <a:spLocks noGrp="1"/>
          </p:cNvSpPr>
          <p:nvPr>
            <p:ph idx="1"/>
          </p:nvPr>
        </p:nvSpPr>
        <p:spPr>
          <a:xfrm>
            <a:off x="457200" y="1600200"/>
            <a:ext cx="8229600" cy="5029200"/>
          </a:xfrm>
          <a:solidFill>
            <a:schemeClr val="accent6">
              <a:lumMod val="20000"/>
              <a:lumOff val="80000"/>
            </a:schemeClr>
          </a:solidFill>
        </p:spPr>
        <p:txBody>
          <a:bodyPr>
            <a:normAutofit fontScale="77500" lnSpcReduction="20000"/>
          </a:bodyPr>
          <a:lstStyle/>
          <a:p>
            <a:r>
              <a:rPr lang="en-US" dirty="0" smtClean="0"/>
              <a:t>The decrepit Victorian house surrounded by a variety of trees and a small pond was set up on a hill that overlooked the city. Lined with tall oak trees that seemed to reach out and grab visitors, the driveway wound up the hill and around the fountain in the front of the house. The dried up fountain caught the dead leaves from the trees and the cracked marble statue in the middle looked ready to collapse. A porch surrounded the front of the two-story house, but on the side of the porch, gaping, sharp holes led straight to the basement. The house had a dozen grimy, cracked windows. The moonlight reflected the spider webs layered across several of the windows. The cotton-like clouds seemed to whisper as they passed over the house and the warm wind gently blew the mustiness of the house through the branches of the Weeping Willow. The house squeaked and </a:t>
            </a:r>
            <a:r>
              <a:rPr lang="en-US" dirty="0" err="1" smtClean="0"/>
              <a:t>creeked</a:t>
            </a:r>
            <a:r>
              <a:rPr lang="en-US" dirty="0" smtClean="0"/>
              <a:t> as it settled for another night.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smtClean="0"/>
              <a:t>Explanation Paragraph - </a:t>
            </a:r>
            <a:br>
              <a:rPr lang="en-US" dirty="0" smtClean="0"/>
            </a:br>
            <a:r>
              <a:rPr lang="en-US" sz="2600" dirty="0" smtClean="0"/>
              <a:t>describes how something is done or how something works</a:t>
            </a:r>
            <a:endParaRPr lang="en-US" sz="2600" dirty="0"/>
          </a:p>
        </p:txBody>
      </p:sp>
      <p:sp>
        <p:nvSpPr>
          <p:cNvPr id="3" name="Content Placeholder 2"/>
          <p:cNvSpPr>
            <a:spLocks noGrp="1"/>
          </p:cNvSpPr>
          <p:nvPr>
            <p:ph idx="1"/>
          </p:nvPr>
        </p:nvSpPr>
        <p:spPr>
          <a:xfrm>
            <a:off x="228600" y="1295400"/>
            <a:ext cx="8686800" cy="4495800"/>
          </a:xfrm>
          <a:solidFill>
            <a:srgbClr val="F5E8DB"/>
          </a:solidFill>
        </p:spPr>
        <p:txBody>
          <a:bodyPr>
            <a:normAutofit fontScale="32500" lnSpcReduction="20000"/>
          </a:bodyPr>
          <a:lstStyle/>
          <a:p>
            <a:pPr>
              <a:buNone/>
            </a:pPr>
            <a:r>
              <a:rPr lang="en-US" dirty="0" smtClean="0"/>
              <a:t>	</a:t>
            </a:r>
            <a:r>
              <a:rPr lang="en-US" sz="6200" dirty="0" smtClean="0">
                <a:solidFill>
                  <a:srgbClr val="0070C0"/>
                </a:solidFill>
              </a:rPr>
              <a:t>The general principles of making cheese from milk have changed little for</a:t>
            </a:r>
          </a:p>
          <a:p>
            <a:pPr>
              <a:buNone/>
            </a:pPr>
            <a:r>
              <a:rPr lang="en-US" sz="6200" dirty="0" smtClean="0">
                <a:solidFill>
                  <a:srgbClr val="0070C0"/>
                </a:solidFill>
              </a:rPr>
              <a:t>nearly 3000 years. The aroma, texture, and taste of cheese depend on slight</a:t>
            </a:r>
          </a:p>
          <a:p>
            <a:pPr>
              <a:buNone/>
            </a:pPr>
            <a:r>
              <a:rPr lang="en-US" sz="6200" dirty="0" smtClean="0">
                <a:solidFill>
                  <a:srgbClr val="0070C0"/>
                </a:solidFill>
              </a:rPr>
              <a:t>variations of the process used to produce it, but all methods consist of two to</a:t>
            </a:r>
          </a:p>
          <a:p>
            <a:pPr>
              <a:buNone/>
            </a:pPr>
            <a:r>
              <a:rPr lang="en-US" sz="6200" dirty="0" smtClean="0">
                <a:solidFill>
                  <a:srgbClr val="0070C0"/>
                </a:solidFill>
              </a:rPr>
              <a:t>four basic steps. The first step consists of the coagulation of the protein</a:t>
            </a:r>
          </a:p>
          <a:p>
            <a:pPr>
              <a:buNone/>
            </a:pPr>
            <a:r>
              <a:rPr lang="en-US" sz="6200" dirty="0" smtClean="0">
                <a:solidFill>
                  <a:srgbClr val="0070C0"/>
                </a:solidFill>
              </a:rPr>
              <a:t>‘casein’ by adding acid or enzyme to the milk. Next, the liquid, called whey, is</a:t>
            </a:r>
          </a:p>
          <a:p>
            <a:pPr>
              <a:buNone/>
            </a:pPr>
            <a:r>
              <a:rPr lang="en-US" sz="6200" dirty="0" smtClean="0">
                <a:solidFill>
                  <a:srgbClr val="0070C0"/>
                </a:solidFill>
              </a:rPr>
              <a:t>drained, leaving a semi-solid cheese, called curds, which may be eaten in this</a:t>
            </a:r>
          </a:p>
          <a:p>
            <a:pPr>
              <a:buNone/>
            </a:pPr>
            <a:r>
              <a:rPr lang="en-US" sz="6200" dirty="0" smtClean="0">
                <a:solidFill>
                  <a:srgbClr val="0070C0"/>
                </a:solidFill>
              </a:rPr>
              <a:t>form or processed further. All soft or cream cheeses are of this type. Hard</a:t>
            </a:r>
          </a:p>
          <a:p>
            <a:pPr>
              <a:buNone/>
            </a:pPr>
            <a:r>
              <a:rPr lang="en-US" sz="6200" dirty="0" smtClean="0">
                <a:solidFill>
                  <a:srgbClr val="0070C0"/>
                </a:solidFill>
              </a:rPr>
              <a:t>cheese undergoes two additional steps in the process. The semi-solid cheese</a:t>
            </a:r>
          </a:p>
          <a:p>
            <a:pPr>
              <a:buNone/>
            </a:pPr>
            <a:r>
              <a:rPr lang="en-US" sz="6200" dirty="0" smtClean="0">
                <a:solidFill>
                  <a:srgbClr val="0070C0"/>
                </a:solidFill>
              </a:rPr>
              <a:t>is matured until it reaches the required level of acidity, at which time it is</a:t>
            </a:r>
          </a:p>
          <a:p>
            <a:pPr>
              <a:buNone/>
            </a:pPr>
            <a:r>
              <a:rPr lang="en-US" sz="6200" dirty="0" smtClean="0">
                <a:solidFill>
                  <a:srgbClr val="0070C0"/>
                </a:solidFill>
              </a:rPr>
              <a:t>salted and pressed into forms or moulds to give it the distinctive shape and</a:t>
            </a:r>
          </a:p>
          <a:p>
            <a:pPr>
              <a:buNone/>
            </a:pPr>
            <a:r>
              <a:rPr lang="en-US" sz="6200" dirty="0" smtClean="0">
                <a:solidFill>
                  <a:srgbClr val="0070C0"/>
                </a:solidFill>
              </a:rPr>
              <a:t>size of a particular cheese. The final step is the aging process during which</a:t>
            </a:r>
          </a:p>
          <a:p>
            <a:pPr>
              <a:buNone/>
            </a:pPr>
            <a:r>
              <a:rPr lang="en-US" sz="6200" dirty="0" smtClean="0">
                <a:solidFill>
                  <a:srgbClr val="0070C0"/>
                </a:solidFill>
              </a:rPr>
              <a:t>the world’s most famous cheeses acquire their unique </a:t>
            </a:r>
            <a:r>
              <a:rPr lang="en-US" sz="6200" dirty="0" err="1" smtClean="0">
                <a:solidFill>
                  <a:srgbClr val="0070C0"/>
                </a:solidFill>
              </a:rPr>
              <a:t>flavours</a:t>
            </a:r>
            <a:r>
              <a:rPr lang="en-US" sz="6200" dirty="0" smtClean="0">
                <a:solidFill>
                  <a:srgbClr val="0070C0"/>
                </a:solidFill>
              </a:rPr>
              <a:t> from the place</a:t>
            </a:r>
          </a:p>
          <a:p>
            <a:pPr>
              <a:buNone/>
            </a:pPr>
            <a:r>
              <a:rPr lang="en-US" sz="6200" dirty="0" smtClean="0">
                <a:solidFill>
                  <a:srgbClr val="0070C0"/>
                </a:solidFill>
              </a:rPr>
              <a:t>and length of storage (The Learning Center, The University of New England par.5).</a:t>
            </a:r>
            <a:endParaRPr lang="en-US" sz="6200" dirty="0">
              <a:solidFill>
                <a:srgbClr val="0070C0"/>
              </a:solidFill>
            </a:endParaRPr>
          </a:p>
        </p:txBody>
      </p:sp>
      <p:pic>
        <p:nvPicPr>
          <p:cNvPr id="5" name="Picture 4" descr="cheese 2.jpg"/>
          <p:cNvPicPr>
            <a:picLocks noChangeAspect="1"/>
          </p:cNvPicPr>
          <p:nvPr/>
        </p:nvPicPr>
        <p:blipFill>
          <a:blip r:embed="rId2" cstate="print"/>
          <a:stretch>
            <a:fillRect/>
          </a:stretch>
        </p:blipFill>
        <p:spPr>
          <a:xfrm>
            <a:off x="1752600" y="5257800"/>
            <a:ext cx="67818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dirty="0" smtClean="0"/>
              <a:t>Explanation Paragraph</a:t>
            </a:r>
            <a:endParaRPr lang="en-US" dirty="0"/>
          </a:p>
        </p:txBody>
      </p:sp>
      <p:sp>
        <p:nvSpPr>
          <p:cNvPr id="3" name="Content Placeholder 2"/>
          <p:cNvSpPr>
            <a:spLocks noGrp="1"/>
          </p:cNvSpPr>
          <p:nvPr>
            <p:ph idx="1"/>
          </p:nvPr>
        </p:nvSpPr>
        <p:spPr>
          <a:xfrm>
            <a:off x="152400" y="1371600"/>
            <a:ext cx="8839200" cy="4754563"/>
          </a:xfrm>
        </p:spPr>
        <p:txBody>
          <a:bodyPr/>
          <a:lstStyle/>
          <a:p>
            <a:r>
              <a:rPr lang="en-US" b="1" dirty="0" smtClean="0">
                <a:solidFill>
                  <a:schemeClr val="accent1"/>
                </a:solidFill>
              </a:rPr>
              <a:t>Topic sentence identifies what is being explained.</a:t>
            </a:r>
          </a:p>
          <a:p>
            <a:r>
              <a:rPr lang="en-US" b="1" dirty="0" smtClean="0">
                <a:solidFill>
                  <a:schemeClr val="accent1"/>
                </a:solidFill>
              </a:rPr>
              <a:t>Supporting sentences give a sequenced explanation of how and why something works or happens.</a:t>
            </a:r>
          </a:p>
          <a:p>
            <a:r>
              <a:rPr lang="en-US" b="1" dirty="0" smtClean="0">
                <a:solidFill>
                  <a:schemeClr val="accent1"/>
                </a:solidFill>
              </a:rPr>
              <a:t>Concluding Sentence gives a brief summary of the process</a:t>
            </a:r>
            <a:endParaRPr lang="en-US" b="1"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 Paragraph</a:t>
            </a:r>
            <a:endParaRPr lang="en-US" dirty="0"/>
          </a:p>
        </p:txBody>
      </p:sp>
      <p:sp>
        <p:nvSpPr>
          <p:cNvPr id="3" name="Content Placeholder 2"/>
          <p:cNvSpPr>
            <a:spLocks noGrp="1"/>
          </p:cNvSpPr>
          <p:nvPr>
            <p:ph idx="1"/>
          </p:nvPr>
        </p:nvSpPr>
        <p:spPr>
          <a:xfrm>
            <a:off x="457200" y="1066800"/>
            <a:ext cx="8229600" cy="4191000"/>
          </a:xfrm>
        </p:spPr>
        <p:txBody>
          <a:bodyPr>
            <a:normAutofit/>
          </a:bodyPr>
          <a:lstStyle/>
          <a:p>
            <a:r>
              <a:rPr lang="en-US" sz="4400" dirty="0" smtClean="0"/>
              <a:t>Do a brainstorm</a:t>
            </a:r>
          </a:p>
          <a:p>
            <a:r>
              <a:rPr lang="en-US" sz="2400" dirty="0" smtClean="0">
                <a:solidFill>
                  <a:schemeClr val="accent3">
                    <a:lumMod val="75000"/>
                  </a:schemeClr>
                </a:solidFill>
              </a:rPr>
              <a:t>refried beans                     sour cream</a:t>
            </a:r>
          </a:p>
          <a:p>
            <a:r>
              <a:rPr lang="en-US" sz="2400" dirty="0" smtClean="0">
                <a:solidFill>
                  <a:schemeClr val="accent3">
                    <a:lumMod val="75000"/>
                  </a:schemeClr>
                </a:solidFill>
              </a:rPr>
              <a:t>tomatoes                              cheese</a:t>
            </a:r>
          </a:p>
          <a:p>
            <a:r>
              <a:rPr lang="en-US" sz="2400" dirty="0" smtClean="0">
                <a:solidFill>
                  <a:schemeClr val="accent3">
                    <a:lumMod val="75000"/>
                  </a:schemeClr>
                </a:solidFill>
              </a:rPr>
              <a:t>black olives                        green onions</a:t>
            </a:r>
          </a:p>
          <a:p>
            <a:r>
              <a:rPr lang="en-US" sz="2400" dirty="0" smtClean="0">
                <a:solidFill>
                  <a:schemeClr val="accent3">
                    <a:lumMod val="75000"/>
                  </a:schemeClr>
                </a:solidFill>
              </a:rPr>
              <a:t>knife                                    spoon</a:t>
            </a:r>
          </a:p>
          <a:p>
            <a:r>
              <a:rPr lang="en-US" sz="2400" dirty="0" smtClean="0">
                <a:solidFill>
                  <a:schemeClr val="accent3">
                    <a:lumMod val="75000"/>
                  </a:schemeClr>
                </a:solidFill>
              </a:rPr>
              <a:t>cutting board                     can opener</a:t>
            </a:r>
          </a:p>
          <a:p>
            <a:r>
              <a:rPr lang="en-US" sz="2400" dirty="0" smtClean="0">
                <a:solidFill>
                  <a:schemeClr val="accent3">
                    <a:lumMod val="75000"/>
                  </a:schemeClr>
                </a:solidFill>
              </a:rPr>
              <a:t>dish                                      mix ingredients</a:t>
            </a:r>
          </a:p>
          <a:p>
            <a:r>
              <a:rPr lang="en-US" sz="2400" dirty="0" smtClean="0">
                <a:solidFill>
                  <a:schemeClr val="accent3">
                    <a:lumMod val="75000"/>
                  </a:schemeClr>
                </a:solidFill>
              </a:rPr>
              <a:t>cut ingredients                  gather ingredients</a:t>
            </a:r>
          </a:p>
          <a:p>
            <a:endParaRPr lang="en-US" sz="7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Chart</a:t>
            </a:r>
            <a:endParaRPr lang="en-US" dirty="0"/>
          </a:p>
        </p:txBody>
      </p:sp>
      <p:graphicFrame>
        <p:nvGraphicFramePr>
          <p:cNvPr id="4" name="Content Placeholder 3"/>
          <p:cNvGraphicFramePr>
            <a:graphicFrameLocks noGrp="1"/>
          </p:cNvGraphicFramePr>
          <p:nvPr>
            <p:ph idx="1"/>
          </p:nvPr>
        </p:nvGraphicFramePr>
        <p:xfrm>
          <a:off x="457200" y="990601"/>
          <a:ext cx="82296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228600" y="3810000"/>
          <a:ext cx="6096000" cy="3048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lstStyle/>
          <a:p>
            <a:r>
              <a:rPr lang="en-US" dirty="0" smtClean="0"/>
              <a:t>Explanation Paragraph</a:t>
            </a:r>
            <a:endParaRPr lang="en-US" dirty="0"/>
          </a:p>
        </p:txBody>
      </p:sp>
      <p:sp>
        <p:nvSpPr>
          <p:cNvPr id="3" name="Content Placeholder 2"/>
          <p:cNvSpPr>
            <a:spLocks noGrp="1"/>
          </p:cNvSpPr>
          <p:nvPr>
            <p:ph idx="1"/>
          </p:nvPr>
        </p:nvSpPr>
        <p:spPr>
          <a:xfrm>
            <a:off x="152400" y="762000"/>
            <a:ext cx="8763000" cy="5364163"/>
          </a:xfrm>
        </p:spPr>
        <p:txBody>
          <a:bodyPr>
            <a:normAutofit/>
          </a:bodyPr>
          <a:lstStyle/>
          <a:p>
            <a:r>
              <a:rPr lang="en-US" b="1" dirty="0" smtClean="0">
                <a:solidFill>
                  <a:schemeClr val="accent1"/>
                </a:solidFill>
              </a:rPr>
              <a:t>Useful transitional words and phrases</a:t>
            </a:r>
          </a:p>
          <a:p>
            <a:pPr lvl="1"/>
            <a:r>
              <a:rPr lang="en-US" sz="3000" b="1" dirty="0" smtClean="0">
                <a:solidFill>
                  <a:schemeClr val="accent1"/>
                </a:solidFill>
              </a:rPr>
              <a:t>For beginning an explanation</a:t>
            </a:r>
          </a:p>
          <a:p>
            <a:pPr lvl="2"/>
            <a:r>
              <a:rPr lang="en-US" sz="2600" dirty="0" smtClean="0">
                <a:solidFill>
                  <a:schemeClr val="accent6">
                    <a:lumMod val="75000"/>
                  </a:schemeClr>
                </a:solidFill>
              </a:rPr>
              <a:t>at first, initially, to begin with, in the beginning, the first step</a:t>
            </a:r>
          </a:p>
          <a:p>
            <a:pPr lvl="1"/>
            <a:r>
              <a:rPr lang="en-US" sz="3000" b="1" dirty="0" smtClean="0">
                <a:solidFill>
                  <a:schemeClr val="accent1"/>
                </a:solidFill>
              </a:rPr>
              <a:t>For continuing an explanation</a:t>
            </a:r>
          </a:p>
          <a:p>
            <a:pPr lvl="2"/>
            <a:r>
              <a:rPr lang="en-US" sz="2600" dirty="0" smtClean="0">
                <a:solidFill>
                  <a:schemeClr val="accent6">
                    <a:lumMod val="75000"/>
                  </a:schemeClr>
                </a:solidFill>
              </a:rPr>
              <a:t>while, as, at the same time, the next step, after, next, then</a:t>
            </a:r>
          </a:p>
          <a:p>
            <a:pPr lvl="1"/>
            <a:r>
              <a:rPr lang="en-US" sz="3000" b="1" dirty="0" smtClean="0">
                <a:solidFill>
                  <a:schemeClr val="accent1"/>
                </a:solidFill>
              </a:rPr>
              <a:t>For ending an explanation</a:t>
            </a:r>
          </a:p>
          <a:p>
            <a:pPr lvl="2"/>
            <a:r>
              <a:rPr lang="en-US" sz="2600" dirty="0" smtClean="0">
                <a:solidFill>
                  <a:schemeClr val="accent6">
                    <a:lumMod val="75000"/>
                  </a:schemeClr>
                </a:solidFill>
              </a:rPr>
              <a:t>finally, eventually, at last, the final step, the last step</a:t>
            </a:r>
            <a:endParaRPr lang="en-US" sz="2600"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bldLvl="4"/>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dirty="0" smtClean="0"/>
              <a:t>Information Paragraph</a:t>
            </a:r>
            <a:br>
              <a:rPr lang="en-US" dirty="0" smtClean="0"/>
            </a:br>
            <a:r>
              <a:rPr lang="en-US" sz="2400" dirty="0" smtClean="0"/>
              <a:t>gives the reader facts about a person,                 </a:t>
            </a:r>
            <a:br>
              <a:rPr lang="en-US" sz="2400" dirty="0" smtClean="0"/>
            </a:br>
            <a:r>
              <a:rPr lang="en-US" sz="2400" dirty="0" smtClean="0"/>
              <a:t>event, or any other topic</a:t>
            </a:r>
            <a:endParaRPr lang="en-US" sz="2400" dirty="0"/>
          </a:p>
        </p:txBody>
      </p:sp>
      <p:sp>
        <p:nvSpPr>
          <p:cNvPr id="3" name="Content Placeholder 2"/>
          <p:cNvSpPr>
            <a:spLocks noGrp="1"/>
          </p:cNvSpPr>
          <p:nvPr>
            <p:ph idx="1"/>
          </p:nvPr>
        </p:nvSpPr>
        <p:spPr>
          <a:xfrm>
            <a:off x="228600" y="1524000"/>
            <a:ext cx="8686800" cy="5181600"/>
          </a:xfrm>
        </p:spPr>
        <p:txBody>
          <a:bodyPr>
            <a:normAutofit/>
          </a:bodyPr>
          <a:lstStyle/>
          <a:p>
            <a:r>
              <a:rPr lang="en-US" sz="2000" i="1" dirty="0" smtClean="0">
                <a:solidFill>
                  <a:schemeClr val="accent6">
                    <a:lumMod val="75000"/>
                  </a:schemeClr>
                </a:solidFill>
              </a:rPr>
              <a:t>“Slave spirituals often had hidden double meanings. On one level, spirituals referenced heaven, Jesus, and the soul, but on another level, the songs spoke about slave resistance. For example, according to Frederick Douglass, the song "O Canaan, Sweet Canaan" spoke of slaves' longing for heaven, but it also expressed their desire to escape to the North. Careful listeners heard this second meaning in the following lyrics: "I don't expect to stay / Much longer here. / Run to Jesus, shun the danger. / I don't expect to stay." When slaves sang this song, they could have been speaking of their departure from this life and their arrival in heaven; however, they also could have been describing their plans to leave the South and run, not to Jesus, but to the North. Slaves even used songs like "Steal Away to Jesus (at midnight)" to announce to other slaves the time and place of secret, forbidden meetings. What whites heard as merely spiritual songs, slaves discerned as detailed messages. The hidden meanings in spirituals allowed slaves to sing what they could not say” (</a:t>
            </a:r>
            <a:r>
              <a:rPr lang="en-US" sz="2000" dirty="0" smtClean="0">
                <a:solidFill>
                  <a:schemeClr val="accent6">
                    <a:lumMod val="75000"/>
                  </a:schemeClr>
                </a:solidFill>
              </a:rPr>
              <a:t>The Writing Center, University of North Carolina at Chapel Hill , par. 14).</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882"/>
            <a:ext cx="9144000" cy="1143000"/>
          </a:xfrm>
        </p:spPr>
        <p:txBody>
          <a:bodyPr/>
          <a:lstStyle/>
          <a:p>
            <a:r>
              <a:rPr lang="en-US" dirty="0" smtClean="0"/>
              <a:t>Information Speech </a:t>
            </a:r>
            <a:br>
              <a:rPr lang="en-US" dirty="0" smtClean="0"/>
            </a:br>
            <a:r>
              <a:rPr lang="en-US" sz="2000" dirty="0" smtClean="0"/>
              <a:t>Just like an information paragraph except spoken</a:t>
            </a:r>
            <a:endParaRPr lang="en-US" sz="2000" dirty="0"/>
          </a:p>
        </p:txBody>
      </p:sp>
      <p:sp>
        <p:nvSpPr>
          <p:cNvPr id="3" name="Content Placeholder 2"/>
          <p:cNvSpPr>
            <a:spLocks noGrp="1"/>
          </p:cNvSpPr>
          <p:nvPr>
            <p:ph idx="1"/>
          </p:nvPr>
        </p:nvSpPr>
        <p:spPr/>
        <p:txBody>
          <a:bodyPr/>
          <a:lstStyle/>
          <a:p>
            <a:r>
              <a:rPr lang="en-US" dirty="0" smtClean="0"/>
              <a:t>Frederick Douglas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286000"/>
            <a:ext cx="3429000" cy="40227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143000"/>
            <a:ext cx="4876800" cy="5486401"/>
          </a:xfrm>
          <a:prstGeom prst="rect">
            <a:avLst/>
          </a:prstGeom>
        </p:spPr>
      </p:pic>
    </p:spTree>
    <p:extLst>
      <p:ext uri="{BB962C8B-B14F-4D97-AF65-F5344CB8AC3E}">
        <p14:creationId xmlns:p14="http://schemas.microsoft.com/office/powerpoint/2010/main" val="258663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lstStyle/>
          <a:p>
            <a:r>
              <a:rPr lang="en-US" dirty="0" smtClean="0"/>
              <a:t>Descriptive Paragraph</a:t>
            </a:r>
            <a:br>
              <a:rPr lang="en-US" dirty="0" smtClean="0"/>
            </a:br>
            <a:r>
              <a:rPr lang="en-US" sz="2400" dirty="0" smtClean="0"/>
              <a:t>helps the reader to clearly imagine a setting , person, or item </a:t>
            </a:r>
            <a:endParaRPr lang="en-US" sz="2400" dirty="0"/>
          </a:p>
        </p:txBody>
      </p:sp>
      <p:sp>
        <p:nvSpPr>
          <p:cNvPr id="3" name="Content Placeholder 2"/>
          <p:cNvSpPr>
            <a:spLocks noGrp="1"/>
          </p:cNvSpPr>
          <p:nvPr>
            <p:ph idx="1"/>
          </p:nvPr>
        </p:nvSpPr>
        <p:spPr>
          <a:xfrm>
            <a:off x="0" y="1219200"/>
            <a:ext cx="9144000" cy="4953000"/>
          </a:xfrm>
          <a:solidFill>
            <a:schemeClr val="accent6">
              <a:lumMod val="20000"/>
              <a:lumOff val="80000"/>
            </a:schemeClr>
          </a:solidFill>
        </p:spPr>
        <p:txBody>
          <a:bodyPr>
            <a:normAutofit fontScale="47500" lnSpcReduction="20000"/>
          </a:bodyPr>
          <a:lstStyle/>
          <a:p>
            <a:pPr>
              <a:buNone/>
            </a:pPr>
            <a:r>
              <a:rPr lang="en-US" dirty="0" smtClean="0">
                <a:solidFill>
                  <a:schemeClr val="accent6">
                    <a:lumMod val="75000"/>
                  </a:schemeClr>
                </a:solidFill>
              </a:rPr>
              <a:t>		</a:t>
            </a:r>
            <a:r>
              <a:rPr lang="en-US" sz="4600" dirty="0" smtClean="0">
                <a:solidFill>
                  <a:schemeClr val="accent6">
                    <a:lumMod val="75000"/>
                  </a:schemeClr>
                </a:solidFill>
              </a:rPr>
              <a:t>“There was death in the air. In the rays of the late afternoon sun, every well-remembered  field and forest grove was green and still, with an unearthly quiet that struck terror to Scarlett’s heart. Every empty, shell-pitted house they had passed that day, every gaunt chimney standing sentinel over smoke-blackened ruins, had frightened her more. They had not seen a living human being or animal since the night before. Dead men and dead horses, yes, and dead mules, lying by the road, swollen, covered with flies, but nothing alive. No far-off cattle lowed, no birds sang, no wind waved the trees. Only the tired plop-plop of the horse’s feet and the weak wailing of Melanie’s baby broke the stillness. 	The countryside lay as under some dread enchantment. Or worse still, thought Scarlett with a chill, like the familiar and dear face of a mother, beautiful and quiet at last, after death agonies. She felt that the once familiar woods were full of ghosts. Thousands had died in the fighting near Jonesboro. They were here in these haunted woods where the slanting afternoon sun gleamed eerily through unmoving leaves, friends and foes, peering at her in her rickety wagon, through eyes blinded with blood and red dust–glazed, horrible eyes” (Gone with the Wind, 277-278).</a:t>
            </a:r>
            <a:endParaRPr lang="en-US" sz="4600"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Paragraph</a:t>
            </a:r>
            <a:endParaRPr lang="en-US" dirty="0"/>
          </a:p>
        </p:txBody>
      </p:sp>
      <p:sp>
        <p:nvSpPr>
          <p:cNvPr id="3" name="Content Placeholder 2"/>
          <p:cNvSpPr>
            <a:spLocks noGrp="1"/>
          </p:cNvSpPr>
          <p:nvPr>
            <p:ph idx="1"/>
          </p:nvPr>
        </p:nvSpPr>
        <p:spPr>
          <a:xfrm>
            <a:off x="152400" y="1524000"/>
            <a:ext cx="8991600" cy="3581400"/>
          </a:xfrm>
          <a:solidFill>
            <a:schemeClr val="accent6">
              <a:lumMod val="20000"/>
              <a:lumOff val="80000"/>
            </a:schemeClr>
          </a:solidFill>
        </p:spPr>
        <p:txBody>
          <a:bodyPr>
            <a:normAutofit fontScale="77500" lnSpcReduction="20000"/>
          </a:bodyPr>
          <a:lstStyle/>
          <a:p>
            <a:r>
              <a:rPr lang="en-US" dirty="0" smtClean="0"/>
              <a:t>Choose your place</a:t>
            </a:r>
          </a:p>
          <a:p>
            <a:pPr lvl="1"/>
            <a:r>
              <a:rPr lang="en-US" dirty="0" smtClean="0"/>
              <a:t>Ex:  graveyard, the beach, a cabin in the mountains, your backyard </a:t>
            </a:r>
          </a:p>
          <a:p>
            <a:r>
              <a:rPr lang="en-US" dirty="0" smtClean="0"/>
              <a:t>Choose a physical point of view – where you are standing while you are describing the place</a:t>
            </a:r>
          </a:p>
          <a:p>
            <a:pPr lvl="1"/>
            <a:r>
              <a:rPr lang="en-US" dirty="0" smtClean="0"/>
              <a:t>Ex: in a doorway, at the top of a hill, looking out a window</a:t>
            </a:r>
          </a:p>
          <a:p>
            <a:r>
              <a:rPr lang="en-US" dirty="0" smtClean="0"/>
              <a:t>Choose a mental point of view – the mood that you want to get across</a:t>
            </a:r>
          </a:p>
          <a:p>
            <a:pPr lvl="1"/>
            <a:r>
              <a:rPr lang="en-US" dirty="0" smtClean="0"/>
              <a:t>Ex:   peaceful, spooky, frightening, sad, excitement</a:t>
            </a:r>
          </a:p>
          <a:p>
            <a:r>
              <a:rPr lang="en-US" dirty="0" smtClean="0"/>
              <a:t>Do  a 5 senses chart – chart with the sights, sounds, feelings, tastes , and smells of the place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 calcmode="lin" valueType="num">
                                      <p:cBhvr additive="base">
                                        <p:cTn id="11" dur="1000" fill="hold"/>
                                        <p:tgtEl>
                                          <p:spTgt spid="3">
                                            <p:bg/>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additive="base">
                                        <p:cTn id="5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bldLvl="3"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r>
              <a:rPr lang="en-US" dirty="0" smtClean="0"/>
              <a:t>5 Senses Chart – </a:t>
            </a:r>
            <a:br>
              <a:rPr lang="en-US" dirty="0" smtClean="0"/>
            </a:br>
            <a:r>
              <a:rPr lang="en-US" sz="2200" dirty="0" smtClean="0"/>
              <a:t>List out things that you can see, hear, touch, smell, and taste for the place you are describing </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50687411"/>
              </p:ext>
            </p:extLst>
          </p:nvPr>
        </p:nvGraphicFramePr>
        <p:xfrm>
          <a:off x="457200" y="1066800"/>
          <a:ext cx="75438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035913921"/>
              </p:ext>
            </p:extLst>
          </p:nvPr>
        </p:nvGraphicFramePr>
        <p:xfrm>
          <a:off x="457200" y="4572000"/>
          <a:ext cx="7543800" cy="3657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on the Hill</a:t>
            </a:r>
            <a:endParaRPr lang="en-US" dirty="0"/>
          </a:p>
        </p:txBody>
      </p:sp>
      <p:sp>
        <p:nvSpPr>
          <p:cNvPr id="3" name="Content Placeholder 2"/>
          <p:cNvSpPr>
            <a:spLocks noGrp="1"/>
          </p:cNvSpPr>
          <p:nvPr>
            <p:ph idx="1"/>
          </p:nvPr>
        </p:nvSpPr>
        <p:spPr>
          <a:xfrm>
            <a:off x="457200" y="1600200"/>
            <a:ext cx="8229600" cy="5029200"/>
          </a:xfrm>
          <a:solidFill>
            <a:schemeClr val="accent6">
              <a:lumMod val="20000"/>
              <a:lumOff val="80000"/>
            </a:schemeClr>
          </a:solidFill>
        </p:spPr>
        <p:txBody>
          <a:bodyPr>
            <a:normAutofit fontScale="77500" lnSpcReduction="20000"/>
          </a:bodyPr>
          <a:lstStyle/>
          <a:p>
            <a:r>
              <a:rPr lang="en-US" dirty="0" smtClean="0"/>
              <a:t>The decrepit Victorian house surrounded by a variety of trees and a small pond was set up on a hill that overlooked the city. Lined with tall oak trees that seemed to reach out and grab visitors, the driveway wound up the hill and around the fountain in the front of the house. The dried up fountain caught the dead leaves from the trees, and the cracked marble statue in the middle looked ready to collapse. A porch surrounded the front of the two-story house, but on the side of the porch, gaping, sharp holes led straight to the basement. The house had a dozen grimy, cracked windows. The moonlight reflected the spider webs layered across several of the windows. The cotton-like clouds seemed to whisper as they passed over the house and the warm wind gently blew the mustiness of the house through the branches of the Weeping Willow. The house squeaked and creaked as it settled for another night.</a:t>
            </a:r>
            <a:endParaRPr lang="en-US" dirty="0"/>
          </a:p>
        </p:txBody>
      </p:sp>
    </p:spTree>
    <p:extLst>
      <p:ext uri="{BB962C8B-B14F-4D97-AF65-F5344CB8AC3E}">
        <p14:creationId xmlns:p14="http://schemas.microsoft.com/office/powerpoint/2010/main" val="3099583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r>
              <a:rPr lang="en-US" dirty="0" smtClean="0"/>
              <a:t>5 Senses Chart – </a:t>
            </a:r>
            <a:br>
              <a:rPr lang="en-US" dirty="0" smtClean="0"/>
            </a:br>
            <a:r>
              <a:rPr lang="en-US" sz="2200" dirty="0" smtClean="0"/>
              <a:t>List out things that you can see, hear, touch, smell, and taste for the place you are describing </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9948555"/>
              </p:ext>
            </p:extLst>
          </p:nvPr>
        </p:nvGraphicFramePr>
        <p:xfrm>
          <a:off x="457200" y="1066800"/>
          <a:ext cx="75438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138273483"/>
              </p:ext>
            </p:extLst>
          </p:nvPr>
        </p:nvGraphicFramePr>
        <p:xfrm>
          <a:off x="457200" y="4572000"/>
          <a:ext cx="7543800" cy="3657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6027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AsOne/>
      </p:bldGraphic>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Paragraph</a:t>
            </a:r>
            <a:endParaRPr lang="en-US" dirty="0"/>
          </a:p>
        </p:txBody>
      </p:sp>
      <p:sp>
        <p:nvSpPr>
          <p:cNvPr id="3" name="Content Placeholder 2"/>
          <p:cNvSpPr>
            <a:spLocks noGrp="1"/>
          </p:cNvSpPr>
          <p:nvPr>
            <p:ph idx="1"/>
          </p:nvPr>
        </p:nvSpPr>
        <p:spPr>
          <a:xfrm>
            <a:off x="304800" y="1600200"/>
            <a:ext cx="8382000" cy="3733800"/>
          </a:xfrm>
        </p:spPr>
        <p:txBody>
          <a:bodyPr>
            <a:normAutofit fontScale="92500" lnSpcReduction="10000"/>
          </a:bodyPr>
          <a:lstStyle/>
          <a:p>
            <a:r>
              <a:rPr lang="en-US" sz="3600" dirty="0" smtClean="0">
                <a:solidFill>
                  <a:schemeClr val="accent6">
                    <a:lumMod val="75000"/>
                  </a:schemeClr>
                </a:solidFill>
              </a:rPr>
              <a:t>Choose the direction that you will be describing your place</a:t>
            </a:r>
          </a:p>
          <a:p>
            <a:pPr lvl="1"/>
            <a:r>
              <a:rPr lang="en-US" dirty="0" smtClean="0">
                <a:solidFill>
                  <a:schemeClr val="accent6">
                    <a:lumMod val="75000"/>
                  </a:schemeClr>
                </a:solidFill>
              </a:rPr>
              <a:t>Front to back, right to left, top to bottom, left to right</a:t>
            </a:r>
          </a:p>
          <a:p>
            <a:r>
              <a:rPr lang="en-US" sz="3600" dirty="0" smtClean="0">
                <a:solidFill>
                  <a:schemeClr val="accent6">
                    <a:lumMod val="75000"/>
                  </a:schemeClr>
                </a:solidFill>
              </a:rPr>
              <a:t>Do not jump all over the place when describing a place</a:t>
            </a:r>
          </a:p>
          <a:p>
            <a:r>
              <a:rPr lang="en-US" sz="3600" dirty="0" smtClean="0">
                <a:solidFill>
                  <a:schemeClr val="accent6">
                    <a:lumMod val="75000"/>
                  </a:schemeClr>
                </a:solidFill>
              </a:rPr>
              <a:t>Decide which direction that the narrator used in this example paragraph </a:t>
            </a:r>
            <a:endParaRPr lang="en-US" sz="3600"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bldLvl="3"/>
    </p:bldLst>
  </p:timing>
</p:sld>
</file>

<file path=ppt/theme/theme1.xml><?xml version="1.0" encoding="utf-8"?>
<a:theme xmlns:a="http://schemas.openxmlformats.org/drawingml/2006/main" name="Pian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Book Antiqua"/>
        <a:ea typeface=""/>
        <a:cs typeface=""/>
      </a:majorFont>
      <a:minorFont>
        <a:latin typeface="Californian FB"/>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8F8414F-D894-4C0B-A2AE-B0603D593C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2679</TotalTime>
  <Words>1045</Words>
  <Application>Microsoft Office PowerPoint</Application>
  <PresentationFormat>On-screen Show (4:3)</PresentationFormat>
  <Paragraphs>87</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Book Antiqua</vt:lpstr>
      <vt:lpstr>Californian FB</vt:lpstr>
      <vt:lpstr>Piano</vt:lpstr>
      <vt:lpstr>TYPES  OF  PARAGRAPHS</vt:lpstr>
      <vt:lpstr>Information Paragraph gives the reader facts about a person,                  event, or any other topic</vt:lpstr>
      <vt:lpstr>Information Speech  Just like an information paragraph except spoken</vt:lpstr>
      <vt:lpstr>Descriptive Paragraph helps the reader to clearly imagine a setting , person, or item </vt:lpstr>
      <vt:lpstr>Descriptive Paragraph</vt:lpstr>
      <vt:lpstr>5 Senses Chart –  List out things that you can see, hear, touch, smell, and taste for the place you are describing </vt:lpstr>
      <vt:lpstr>The House on the Hill</vt:lpstr>
      <vt:lpstr>5 Senses Chart –  List out things that you can see, hear, touch, smell, and taste for the place you are describing </vt:lpstr>
      <vt:lpstr>Descriptive Paragraph</vt:lpstr>
      <vt:lpstr>The House on the Hill</vt:lpstr>
      <vt:lpstr>Explanation Paragraph -  describes how something is done or how something works</vt:lpstr>
      <vt:lpstr>Explanation Paragraph</vt:lpstr>
      <vt:lpstr>Explanation Paragraph</vt:lpstr>
      <vt:lpstr>Flow Chart</vt:lpstr>
      <vt:lpstr>Explanation Paragraph</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PARAGRAPHS</dc:title>
  <dc:subject/>
  <dc:creator/>
  <cp:keywords/>
  <dc:description/>
  <cp:lastModifiedBy>Cynthia Crowder</cp:lastModifiedBy>
  <cp:revision>181</cp:revision>
  <dcterms:modified xsi:type="dcterms:W3CDTF">2014-09-12T19:47:00Z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TC300091459990</vt:lpwstr>
  </property>
</Properties>
</file>