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AAB9B7-FF42-4711-9989-68DF3F53EADD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F7E81D-49EE-4279-8160-C1BF81CBFF4B}">
      <dgm:prSet phldrT="[Text]"/>
      <dgm:spPr/>
      <dgm:t>
        <a:bodyPr/>
        <a:lstStyle/>
        <a:p>
          <a:r>
            <a:rPr lang="en-US" dirty="0" smtClean="0"/>
            <a:t>colors</a:t>
          </a:r>
          <a:endParaRPr lang="en-US" dirty="0"/>
        </a:p>
      </dgm:t>
    </dgm:pt>
    <dgm:pt modelId="{B4101550-D65F-4C67-AF23-86E12717821F}" type="parTrans" cxnId="{86030BC0-7531-488F-991E-378444209D29}">
      <dgm:prSet/>
      <dgm:spPr/>
      <dgm:t>
        <a:bodyPr/>
        <a:lstStyle/>
        <a:p>
          <a:endParaRPr lang="en-US"/>
        </a:p>
      </dgm:t>
    </dgm:pt>
    <dgm:pt modelId="{A7E1A21E-53EE-4F3D-84E3-E157933B3D59}" type="sibTrans" cxnId="{86030BC0-7531-488F-991E-378444209D29}">
      <dgm:prSet/>
      <dgm:spPr/>
      <dgm:t>
        <a:bodyPr/>
        <a:lstStyle/>
        <a:p>
          <a:endParaRPr lang="en-US"/>
        </a:p>
      </dgm:t>
    </dgm:pt>
    <dgm:pt modelId="{11E35D7D-60AF-439B-8407-F01C979472E5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green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B7C6DE19-1C5B-4B69-A404-DFEB7866E45D}" type="parTrans" cxnId="{94B011AF-004C-4CCB-9C37-9F46D5B4B8A0}">
      <dgm:prSet/>
      <dgm:spPr/>
      <dgm:t>
        <a:bodyPr/>
        <a:lstStyle/>
        <a:p>
          <a:endParaRPr lang="en-US"/>
        </a:p>
      </dgm:t>
    </dgm:pt>
    <dgm:pt modelId="{E1C7CFB7-F468-4410-A5B4-973F61B523D9}" type="sibTrans" cxnId="{94B011AF-004C-4CCB-9C37-9F46D5B4B8A0}">
      <dgm:prSet/>
      <dgm:spPr/>
      <dgm:t>
        <a:bodyPr/>
        <a:lstStyle/>
        <a:p>
          <a:endParaRPr lang="en-US"/>
        </a:p>
      </dgm:t>
    </dgm:pt>
    <dgm:pt modelId="{949F4FA8-8822-414C-9784-260B912A36C4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Red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86564BAD-C527-4649-B5A9-68A2A8A0DB6A}" type="parTrans" cxnId="{801CB092-95D3-4B69-AC5A-53D49FE2370E}">
      <dgm:prSet/>
      <dgm:spPr/>
      <dgm:t>
        <a:bodyPr/>
        <a:lstStyle/>
        <a:p>
          <a:endParaRPr lang="en-US"/>
        </a:p>
      </dgm:t>
    </dgm:pt>
    <dgm:pt modelId="{EA46D70B-703D-4B25-8F78-E397655DE12D}" type="sibTrans" cxnId="{801CB092-95D3-4B69-AC5A-53D49FE2370E}">
      <dgm:prSet/>
      <dgm:spPr/>
      <dgm:t>
        <a:bodyPr/>
        <a:lstStyle/>
        <a:p>
          <a:endParaRPr lang="en-US"/>
        </a:p>
      </dgm:t>
    </dgm:pt>
    <dgm:pt modelId="{1C139B85-A172-42E2-A315-07E8C8C769D8}">
      <dgm:prSet phldrT="[Text]"/>
      <dgm:spPr/>
      <dgm:t>
        <a:bodyPr/>
        <a:lstStyle/>
        <a:p>
          <a:r>
            <a:rPr lang="en-US" dirty="0" smtClean="0"/>
            <a:t>Types/flavors</a:t>
          </a:r>
          <a:endParaRPr lang="en-US" dirty="0"/>
        </a:p>
      </dgm:t>
    </dgm:pt>
    <dgm:pt modelId="{2511129E-B6FD-45DF-A85F-B2E50663F03A}" type="parTrans" cxnId="{FB6A086F-DC9B-4DEC-9B2E-461FD326361D}">
      <dgm:prSet/>
      <dgm:spPr/>
      <dgm:t>
        <a:bodyPr/>
        <a:lstStyle/>
        <a:p>
          <a:endParaRPr lang="en-US"/>
        </a:p>
      </dgm:t>
    </dgm:pt>
    <dgm:pt modelId="{FD09ACFF-4DFD-4D84-B87E-5B343898DCE6}" type="sibTrans" cxnId="{FB6A086F-DC9B-4DEC-9B2E-461FD326361D}">
      <dgm:prSet/>
      <dgm:spPr/>
      <dgm:t>
        <a:bodyPr/>
        <a:lstStyle/>
        <a:p>
          <a:endParaRPr lang="en-US"/>
        </a:p>
      </dgm:t>
    </dgm:pt>
    <dgm:pt modelId="{7D61F4FE-3DC4-49A2-86E5-CB779C908B8F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pretzel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503A163F-D017-4AC5-92C0-2A4901A0F7FD}" type="parTrans" cxnId="{2169971F-7C10-4A03-A5B8-80DEF051FFCC}">
      <dgm:prSet/>
      <dgm:spPr/>
      <dgm:t>
        <a:bodyPr/>
        <a:lstStyle/>
        <a:p>
          <a:endParaRPr lang="en-US"/>
        </a:p>
      </dgm:t>
    </dgm:pt>
    <dgm:pt modelId="{24210AFD-32AB-470F-A7E3-4488BA012333}" type="sibTrans" cxnId="{2169971F-7C10-4A03-A5B8-80DEF051FFCC}">
      <dgm:prSet/>
      <dgm:spPr/>
      <dgm:t>
        <a:bodyPr/>
        <a:lstStyle/>
        <a:p>
          <a:endParaRPr lang="en-US"/>
        </a:p>
      </dgm:t>
    </dgm:pt>
    <dgm:pt modelId="{7EF44F6E-A09C-4F67-ABF1-D7BB62DEA4AB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Coconut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4456F2FF-733D-42D1-9778-CB1E697ABAC5}" type="parTrans" cxnId="{AFAD6838-4925-4AFF-8667-5F2404C8DD3C}">
      <dgm:prSet/>
      <dgm:spPr/>
      <dgm:t>
        <a:bodyPr/>
        <a:lstStyle/>
        <a:p>
          <a:endParaRPr lang="en-US"/>
        </a:p>
      </dgm:t>
    </dgm:pt>
    <dgm:pt modelId="{B2DF7314-FFE7-40EA-A09F-4149B1364138}" type="sibTrans" cxnId="{AFAD6838-4925-4AFF-8667-5F2404C8DD3C}">
      <dgm:prSet/>
      <dgm:spPr/>
      <dgm:t>
        <a:bodyPr/>
        <a:lstStyle/>
        <a:p>
          <a:endParaRPr lang="en-US"/>
        </a:p>
      </dgm:t>
    </dgm:pt>
    <dgm:pt modelId="{8CA92F16-65BB-4453-859C-2A59860D2AAF}">
      <dgm:prSet phldrT="[Text]"/>
      <dgm:spPr/>
      <dgm:t>
        <a:bodyPr/>
        <a:lstStyle/>
        <a:p>
          <a:r>
            <a:rPr lang="en-US" dirty="0" smtClean="0"/>
            <a:t>candy</a:t>
          </a:r>
          <a:endParaRPr lang="en-US" dirty="0"/>
        </a:p>
      </dgm:t>
    </dgm:pt>
    <dgm:pt modelId="{ED2C1E30-001E-4708-AFF6-B6E95492A231}" type="parTrans" cxnId="{F49D3350-E5EC-4E3A-B259-DCE16CE0F985}">
      <dgm:prSet/>
      <dgm:spPr/>
      <dgm:t>
        <a:bodyPr/>
        <a:lstStyle/>
        <a:p>
          <a:endParaRPr lang="en-US"/>
        </a:p>
      </dgm:t>
    </dgm:pt>
    <dgm:pt modelId="{CF90B535-962F-440A-8A3B-A0FD44F6FA38}" type="sibTrans" cxnId="{F49D3350-E5EC-4E3A-B259-DCE16CE0F985}">
      <dgm:prSet/>
      <dgm:spPr/>
      <dgm:t>
        <a:bodyPr/>
        <a:lstStyle/>
        <a:p>
          <a:endParaRPr lang="en-US"/>
        </a:p>
      </dgm:t>
    </dgm:pt>
    <dgm:pt modelId="{C9D0410E-DC88-40EB-A543-B201E6D3E658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Chocolate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5FCC5BC1-C99B-47FC-95F8-0610308EE621}" type="parTrans" cxnId="{669A61E3-5BBA-4FFB-ACE9-5EB6ACA8D271}">
      <dgm:prSet/>
      <dgm:spPr/>
      <dgm:t>
        <a:bodyPr/>
        <a:lstStyle/>
        <a:p>
          <a:endParaRPr lang="en-US"/>
        </a:p>
      </dgm:t>
    </dgm:pt>
    <dgm:pt modelId="{7F3765AB-A66C-471D-9DE0-2FFABCA8DFE3}" type="sibTrans" cxnId="{669A61E3-5BBA-4FFB-ACE9-5EB6ACA8D271}">
      <dgm:prSet/>
      <dgm:spPr/>
      <dgm:t>
        <a:bodyPr/>
        <a:lstStyle/>
        <a:p>
          <a:endParaRPr lang="en-US"/>
        </a:p>
      </dgm:t>
    </dgm:pt>
    <dgm:pt modelId="{7EF9E17B-63F9-4222-9E66-0015D593F8B2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Yellow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A4DA0488-28B6-4D3C-B09A-8473CBE48197}" type="parTrans" cxnId="{C43319E7-5889-43F0-A4E1-D6F098067B55}">
      <dgm:prSet/>
      <dgm:spPr/>
      <dgm:t>
        <a:bodyPr/>
        <a:lstStyle/>
        <a:p>
          <a:endParaRPr lang="en-US"/>
        </a:p>
      </dgm:t>
    </dgm:pt>
    <dgm:pt modelId="{B9460EE4-ACE4-4F9F-B7C8-7FFB24F0DEED}" type="sibTrans" cxnId="{C43319E7-5889-43F0-A4E1-D6F098067B55}">
      <dgm:prSet/>
      <dgm:spPr/>
      <dgm:t>
        <a:bodyPr/>
        <a:lstStyle/>
        <a:p>
          <a:endParaRPr lang="en-US"/>
        </a:p>
      </dgm:t>
    </dgm:pt>
    <dgm:pt modelId="{21D57190-4E01-4577-A918-D39E2BA1696A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Blue 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4748B9D5-F5CA-49EE-A43C-A9D508293AFD}" type="parTrans" cxnId="{9ABAC93A-5C0F-46EF-B2CB-87405B170BB7}">
      <dgm:prSet/>
      <dgm:spPr/>
      <dgm:t>
        <a:bodyPr/>
        <a:lstStyle/>
        <a:p>
          <a:endParaRPr lang="en-US"/>
        </a:p>
      </dgm:t>
    </dgm:pt>
    <dgm:pt modelId="{DDB540D3-640C-4C31-8C50-D988449657F3}" type="sibTrans" cxnId="{9ABAC93A-5C0F-46EF-B2CB-87405B170BB7}">
      <dgm:prSet/>
      <dgm:spPr/>
      <dgm:t>
        <a:bodyPr/>
        <a:lstStyle/>
        <a:p>
          <a:endParaRPr lang="en-US"/>
        </a:p>
      </dgm:t>
    </dgm:pt>
    <dgm:pt modelId="{794AF6E6-05AA-4F61-B30F-2D363DFBC9A2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Peanut butter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FCDE05F2-A8A6-4C64-90B2-CB37DFA68560}" type="parTrans" cxnId="{5B0D1B26-E8E4-462B-9C8C-C57B97ABDE4B}">
      <dgm:prSet/>
      <dgm:spPr/>
      <dgm:t>
        <a:bodyPr/>
        <a:lstStyle/>
        <a:p>
          <a:endParaRPr lang="en-US"/>
        </a:p>
      </dgm:t>
    </dgm:pt>
    <dgm:pt modelId="{7B80DC78-9EBB-4522-B48C-5148CCFC0BCB}" type="sibTrans" cxnId="{5B0D1B26-E8E4-462B-9C8C-C57B97ABDE4B}">
      <dgm:prSet/>
      <dgm:spPr/>
      <dgm:t>
        <a:bodyPr/>
        <a:lstStyle/>
        <a:p>
          <a:endParaRPr lang="en-US"/>
        </a:p>
      </dgm:t>
    </dgm:pt>
    <dgm:pt modelId="{222447CB-1B07-4670-82E9-D0CD1366D290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Dark chocolate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2BAB7E91-E4E4-4389-9845-31372C38F652}" type="parTrans" cxnId="{B3136D58-4116-41F0-89BB-242F959E8EA4}">
      <dgm:prSet/>
      <dgm:spPr/>
      <dgm:t>
        <a:bodyPr/>
        <a:lstStyle/>
        <a:p>
          <a:endParaRPr lang="en-US"/>
        </a:p>
      </dgm:t>
    </dgm:pt>
    <dgm:pt modelId="{17BFD0D4-9824-4105-9FBF-C05E5A677D2D}" type="sibTrans" cxnId="{B3136D58-4116-41F0-89BB-242F959E8EA4}">
      <dgm:prSet/>
      <dgm:spPr/>
      <dgm:t>
        <a:bodyPr/>
        <a:lstStyle/>
        <a:p>
          <a:endParaRPr lang="en-US"/>
        </a:p>
      </dgm:t>
    </dgm:pt>
    <dgm:pt modelId="{9B7FD967-8ABD-4181-9B9E-FFD6321C3313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peanut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1D8F0D65-ADF7-4E25-91F5-96F0A4CCBDDD}" type="parTrans" cxnId="{E6CCDF16-5F03-429E-A032-E92AB2A4B604}">
      <dgm:prSet/>
      <dgm:spPr/>
      <dgm:t>
        <a:bodyPr/>
        <a:lstStyle/>
        <a:p>
          <a:endParaRPr lang="en-US"/>
        </a:p>
      </dgm:t>
    </dgm:pt>
    <dgm:pt modelId="{7A42B1D8-FCA9-40D5-B3FD-E1F82843215B}" type="sibTrans" cxnId="{E6CCDF16-5F03-429E-A032-E92AB2A4B604}">
      <dgm:prSet/>
      <dgm:spPr/>
      <dgm:t>
        <a:bodyPr/>
        <a:lstStyle/>
        <a:p>
          <a:endParaRPr lang="en-US"/>
        </a:p>
      </dgm:t>
    </dgm:pt>
    <dgm:pt modelId="{31957623-283E-4581-9066-91793B72A364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Mars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8AC861FE-962F-4B2A-9B1C-487E4DC346AC}" type="parTrans" cxnId="{0BB0EC90-1D2F-451C-91C4-FB488DE24C10}">
      <dgm:prSet/>
      <dgm:spPr/>
      <dgm:t>
        <a:bodyPr/>
        <a:lstStyle/>
        <a:p>
          <a:endParaRPr lang="en-US"/>
        </a:p>
      </dgm:t>
    </dgm:pt>
    <dgm:pt modelId="{B7C624FA-77D8-4E93-AF82-28376E6CA499}" type="sibTrans" cxnId="{0BB0EC90-1D2F-451C-91C4-FB488DE24C10}">
      <dgm:prSet/>
      <dgm:spPr/>
      <dgm:t>
        <a:bodyPr/>
        <a:lstStyle/>
        <a:p>
          <a:endParaRPr lang="en-US"/>
        </a:p>
      </dgm:t>
    </dgm:pt>
    <dgm:pt modelId="{79C71D00-5122-4865-A887-48643FC941D3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Delicious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8A2E6FF2-1CCA-4703-BA34-B1F700175744}" type="parTrans" cxnId="{CB8B9F66-C9C0-4190-A8C2-179E4355F2B6}">
      <dgm:prSet/>
      <dgm:spPr/>
      <dgm:t>
        <a:bodyPr/>
        <a:lstStyle/>
        <a:p>
          <a:endParaRPr lang="en-US"/>
        </a:p>
      </dgm:t>
    </dgm:pt>
    <dgm:pt modelId="{BBF4D56A-752D-45EA-989D-339EF995726F}" type="sibTrans" cxnId="{CB8B9F66-C9C0-4190-A8C2-179E4355F2B6}">
      <dgm:prSet/>
      <dgm:spPr/>
      <dgm:t>
        <a:bodyPr/>
        <a:lstStyle/>
        <a:p>
          <a:endParaRPr lang="en-US"/>
        </a:p>
      </dgm:t>
    </dgm:pt>
    <dgm:pt modelId="{41469E7B-0924-4556-B27B-A9BAB98A4960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Stocking stuffers</a:t>
          </a:r>
          <a:endParaRPr lang="en-US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167AE8C5-83C3-4189-81D6-1BD63E67687F}" type="parTrans" cxnId="{5F8FDFA8-E86D-44DC-9FFA-3281FBC4399E}">
      <dgm:prSet/>
      <dgm:spPr/>
      <dgm:t>
        <a:bodyPr/>
        <a:lstStyle/>
        <a:p>
          <a:endParaRPr lang="en-US"/>
        </a:p>
      </dgm:t>
    </dgm:pt>
    <dgm:pt modelId="{C8290C61-A4F1-4178-A486-320A5567BD96}" type="sibTrans" cxnId="{5F8FDFA8-E86D-44DC-9FFA-3281FBC4399E}">
      <dgm:prSet/>
      <dgm:spPr/>
      <dgm:t>
        <a:bodyPr/>
        <a:lstStyle/>
        <a:p>
          <a:endParaRPr lang="en-US"/>
        </a:p>
      </dgm:t>
    </dgm:pt>
    <dgm:pt modelId="{02347507-FC45-4C51-B646-2EC129972435}" type="pres">
      <dgm:prSet presAssocID="{02AAB9B7-FF42-4711-9989-68DF3F53EAD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2ED987-AE8E-4FC4-B8A4-C9709326E571}" type="pres">
      <dgm:prSet presAssocID="{02AAB9B7-FF42-4711-9989-68DF3F53EADD}" presName="cycle" presStyleCnt="0"/>
      <dgm:spPr/>
    </dgm:pt>
    <dgm:pt modelId="{BBD6CBDE-BFC9-4641-9A23-34FDBA2B31DA}" type="pres">
      <dgm:prSet presAssocID="{02AAB9B7-FF42-4711-9989-68DF3F53EADD}" presName="centerShape" presStyleCnt="0"/>
      <dgm:spPr/>
    </dgm:pt>
    <dgm:pt modelId="{FD80D3A5-3E77-4BF1-A64F-95DFCAB6C85C}" type="pres">
      <dgm:prSet presAssocID="{02AAB9B7-FF42-4711-9989-68DF3F53EADD}" presName="connSite" presStyleLbl="node1" presStyleIdx="0" presStyleCnt="4"/>
      <dgm:spPr/>
    </dgm:pt>
    <dgm:pt modelId="{E34CCE3E-4FC2-41DC-87F9-6A9D878C9F35}" type="pres">
      <dgm:prSet presAssocID="{02AAB9B7-FF42-4711-9989-68DF3F53EADD}" presName="visible" presStyleLbl="node1" presStyleIdx="0" presStyleCnt="4" custLinFactNeighborX="10523" custLinFactNeighborY="-66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5598BB9-2BE9-4D42-914F-A59B507B46F4}" type="pres">
      <dgm:prSet presAssocID="{B4101550-D65F-4C67-AF23-86E12717821F}" presName="Name25" presStyleLbl="parChTrans1D1" presStyleIdx="0" presStyleCnt="3"/>
      <dgm:spPr/>
      <dgm:t>
        <a:bodyPr/>
        <a:lstStyle/>
        <a:p>
          <a:endParaRPr lang="en-US"/>
        </a:p>
      </dgm:t>
    </dgm:pt>
    <dgm:pt modelId="{C52CB047-7B19-45F4-89B4-DF24F92F4D52}" type="pres">
      <dgm:prSet presAssocID="{E4F7E81D-49EE-4279-8160-C1BF81CBFF4B}" presName="node" presStyleCnt="0"/>
      <dgm:spPr/>
    </dgm:pt>
    <dgm:pt modelId="{DB72B0A9-7664-4385-B105-6004506538FA}" type="pres">
      <dgm:prSet presAssocID="{E4F7E81D-49EE-4279-8160-C1BF81CBFF4B}" presName="parentNode" presStyleLbl="node1" presStyleIdx="1" presStyleCnt="4" custLinFactX="-100000" custLinFactNeighborX="-194186" custLinFactNeighborY="61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AACD3-BD07-4FA6-AEAA-5D314E4C2A08}" type="pres">
      <dgm:prSet presAssocID="{E4F7E81D-49EE-4279-8160-C1BF81CBFF4B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335AD5-2B81-4404-A117-D9AE8EB61772}" type="pres">
      <dgm:prSet presAssocID="{2511129E-B6FD-45DF-A85F-B2E50663F03A}" presName="Name25" presStyleLbl="parChTrans1D1" presStyleIdx="1" presStyleCnt="3"/>
      <dgm:spPr/>
      <dgm:t>
        <a:bodyPr/>
        <a:lstStyle/>
        <a:p>
          <a:endParaRPr lang="en-US"/>
        </a:p>
      </dgm:t>
    </dgm:pt>
    <dgm:pt modelId="{F6E81CB6-E212-41CD-8925-ECD93778AAA6}" type="pres">
      <dgm:prSet presAssocID="{1C139B85-A172-42E2-A315-07E8C8C769D8}" presName="node" presStyleCnt="0"/>
      <dgm:spPr/>
    </dgm:pt>
    <dgm:pt modelId="{726B086B-4EDD-49F6-AFFD-6B2EBC9385FE}" type="pres">
      <dgm:prSet presAssocID="{1C139B85-A172-42E2-A315-07E8C8C769D8}" presName="parentNode" presStyleLbl="node1" presStyleIdx="2" presStyleCnt="4" custLinFactY="-8379" custLinFactNeighborX="3836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64147-F087-492A-873F-1588C86F81FB}" type="pres">
      <dgm:prSet presAssocID="{1C139B85-A172-42E2-A315-07E8C8C769D8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FFF7D-4956-451E-8EB8-543AB20FF6F5}" type="pres">
      <dgm:prSet presAssocID="{ED2C1E30-001E-4708-AFF6-B6E95492A231}" presName="Name25" presStyleLbl="parChTrans1D1" presStyleIdx="2" presStyleCnt="3"/>
      <dgm:spPr/>
      <dgm:t>
        <a:bodyPr/>
        <a:lstStyle/>
        <a:p>
          <a:endParaRPr lang="en-US"/>
        </a:p>
      </dgm:t>
    </dgm:pt>
    <dgm:pt modelId="{ED2333F1-BCFF-4D81-8933-976DA891C7C5}" type="pres">
      <dgm:prSet presAssocID="{8CA92F16-65BB-4453-859C-2A59860D2AAF}" presName="node" presStyleCnt="0"/>
      <dgm:spPr/>
    </dgm:pt>
    <dgm:pt modelId="{0DC3AA3F-7AFE-41CB-B157-FEF3B49FC88E}" type="pres">
      <dgm:prSet presAssocID="{8CA92F16-65BB-4453-859C-2A59860D2AAF}" presName="parentNode" presStyleLbl="node1" presStyleIdx="3" presStyleCnt="4" custLinFactNeighborX="-50426" custLinFactNeighborY="360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5C8BC-AB43-4231-99B8-911BEABC6662}" type="pres">
      <dgm:prSet presAssocID="{8CA92F16-65BB-4453-859C-2A59860D2AA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606BD1-9FCF-4F0F-8FA6-D4B4AAFDBBE5}" type="presOf" srcId="{7D61F4FE-3DC4-49A2-86E5-CB779C908B8F}" destId="{D4664147-F087-492A-873F-1588C86F81FB}" srcOrd="0" destOrd="0" presId="urn:microsoft.com/office/officeart/2005/8/layout/radial2"/>
    <dgm:cxn modelId="{76B8D602-6A23-43A6-9114-84FA37D3D094}" type="presOf" srcId="{31957623-283E-4581-9066-91793B72A364}" destId="{1435C8BC-AB43-4231-99B8-911BEABC6662}" srcOrd="0" destOrd="1" presId="urn:microsoft.com/office/officeart/2005/8/layout/radial2"/>
    <dgm:cxn modelId="{00667D45-8F4A-45FA-A801-DE92C9DBFB6D}" type="presOf" srcId="{E4F7E81D-49EE-4279-8160-C1BF81CBFF4B}" destId="{DB72B0A9-7664-4385-B105-6004506538FA}" srcOrd="0" destOrd="0" presId="urn:microsoft.com/office/officeart/2005/8/layout/radial2"/>
    <dgm:cxn modelId="{91F65344-19F6-4601-954C-2805F50FF214}" type="presOf" srcId="{7EF44F6E-A09C-4F67-ABF1-D7BB62DEA4AB}" destId="{D4664147-F087-492A-873F-1588C86F81FB}" srcOrd="0" destOrd="1" presId="urn:microsoft.com/office/officeart/2005/8/layout/radial2"/>
    <dgm:cxn modelId="{11DB92E0-F254-4BB7-86A1-500572E037C6}" type="presOf" srcId="{B4101550-D65F-4C67-AF23-86E12717821F}" destId="{85598BB9-2BE9-4D42-914F-A59B507B46F4}" srcOrd="0" destOrd="0" presId="urn:microsoft.com/office/officeart/2005/8/layout/radial2"/>
    <dgm:cxn modelId="{B4C214C4-C71E-47D9-A1FC-37144A2F3F4E}" type="presOf" srcId="{C9D0410E-DC88-40EB-A543-B201E6D3E658}" destId="{1435C8BC-AB43-4231-99B8-911BEABC6662}" srcOrd="0" destOrd="0" presId="urn:microsoft.com/office/officeart/2005/8/layout/radial2"/>
    <dgm:cxn modelId="{FB6A086F-DC9B-4DEC-9B2E-461FD326361D}" srcId="{02AAB9B7-FF42-4711-9989-68DF3F53EADD}" destId="{1C139B85-A172-42E2-A315-07E8C8C769D8}" srcOrd="1" destOrd="0" parTransId="{2511129E-B6FD-45DF-A85F-B2E50663F03A}" sibTransId="{FD09ACFF-4DFD-4D84-B87E-5B343898DCE6}"/>
    <dgm:cxn modelId="{04550F19-7C49-4CA9-AC7D-2A2937FD2EA9}" type="presOf" srcId="{79C71D00-5122-4865-A887-48643FC941D3}" destId="{1435C8BC-AB43-4231-99B8-911BEABC6662}" srcOrd="0" destOrd="2" presId="urn:microsoft.com/office/officeart/2005/8/layout/radial2"/>
    <dgm:cxn modelId="{2169971F-7C10-4A03-A5B8-80DEF051FFCC}" srcId="{1C139B85-A172-42E2-A315-07E8C8C769D8}" destId="{7D61F4FE-3DC4-49A2-86E5-CB779C908B8F}" srcOrd="0" destOrd="0" parTransId="{503A163F-D017-4AC5-92C0-2A4901A0F7FD}" sibTransId="{24210AFD-32AB-470F-A7E3-4488BA012333}"/>
    <dgm:cxn modelId="{619A6462-86A2-4F60-ADD6-7B80EF3D8030}" type="presOf" srcId="{41469E7B-0924-4556-B27B-A9BAB98A4960}" destId="{1435C8BC-AB43-4231-99B8-911BEABC6662}" srcOrd="0" destOrd="3" presId="urn:microsoft.com/office/officeart/2005/8/layout/radial2"/>
    <dgm:cxn modelId="{A5497B9E-5094-41D8-99D7-803A7537E9D2}" type="presOf" srcId="{8CA92F16-65BB-4453-859C-2A59860D2AAF}" destId="{0DC3AA3F-7AFE-41CB-B157-FEF3B49FC88E}" srcOrd="0" destOrd="0" presId="urn:microsoft.com/office/officeart/2005/8/layout/radial2"/>
    <dgm:cxn modelId="{6C8C13CF-B087-4CC7-B795-1A1945B889F2}" type="presOf" srcId="{222447CB-1B07-4670-82E9-D0CD1366D290}" destId="{D4664147-F087-492A-873F-1588C86F81FB}" srcOrd="0" destOrd="3" presId="urn:microsoft.com/office/officeart/2005/8/layout/radial2"/>
    <dgm:cxn modelId="{0BB0EC90-1D2F-451C-91C4-FB488DE24C10}" srcId="{8CA92F16-65BB-4453-859C-2A59860D2AAF}" destId="{31957623-283E-4581-9066-91793B72A364}" srcOrd="1" destOrd="0" parTransId="{8AC861FE-962F-4B2A-9B1C-487E4DC346AC}" sibTransId="{B7C624FA-77D8-4E93-AF82-28376E6CA499}"/>
    <dgm:cxn modelId="{12E6558E-558A-4684-92EA-E8FDAA4E094D}" type="presOf" srcId="{ED2C1E30-001E-4708-AFF6-B6E95492A231}" destId="{DA2FFF7D-4956-451E-8EB8-543AB20FF6F5}" srcOrd="0" destOrd="0" presId="urn:microsoft.com/office/officeart/2005/8/layout/radial2"/>
    <dgm:cxn modelId="{5F8FDFA8-E86D-44DC-9FFA-3281FBC4399E}" srcId="{8CA92F16-65BB-4453-859C-2A59860D2AAF}" destId="{41469E7B-0924-4556-B27B-A9BAB98A4960}" srcOrd="3" destOrd="0" parTransId="{167AE8C5-83C3-4189-81D6-1BD63E67687F}" sibTransId="{C8290C61-A4F1-4178-A486-320A5567BD96}"/>
    <dgm:cxn modelId="{669A61E3-5BBA-4FFB-ACE9-5EB6ACA8D271}" srcId="{8CA92F16-65BB-4453-859C-2A59860D2AAF}" destId="{C9D0410E-DC88-40EB-A543-B201E6D3E658}" srcOrd="0" destOrd="0" parTransId="{5FCC5BC1-C99B-47FC-95F8-0610308EE621}" sibTransId="{7F3765AB-A66C-471D-9DE0-2FFABCA8DFE3}"/>
    <dgm:cxn modelId="{CE27D6BD-7858-44F5-B6B9-747558B5EC37}" type="presOf" srcId="{1C139B85-A172-42E2-A315-07E8C8C769D8}" destId="{726B086B-4EDD-49F6-AFFD-6B2EBC9385FE}" srcOrd="0" destOrd="0" presId="urn:microsoft.com/office/officeart/2005/8/layout/radial2"/>
    <dgm:cxn modelId="{CB8B9F66-C9C0-4190-A8C2-179E4355F2B6}" srcId="{8CA92F16-65BB-4453-859C-2A59860D2AAF}" destId="{79C71D00-5122-4865-A887-48643FC941D3}" srcOrd="2" destOrd="0" parTransId="{8A2E6FF2-1CCA-4703-BA34-B1F700175744}" sibTransId="{BBF4D56A-752D-45EA-989D-339EF995726F}"/>
    <dgm:cxn modelId="{C43319E7-5889-43F0-A4E1-D6F098067B55}" srcId="{E4F7E81D-49EE-4279-8160-C1BF81CBFF4B}" destId="{7EF9E17B-63F9-4222-9E66-0015D593F8B2}" srcOrd="2" destOrd="0" parTransId="{A4DA0488-28B6-4D3C-B09A-8473CBE48197}" sibTransId="{B9460EE4-ACE4-4F9F-B7C8-7FFB24F0DEED}"/>
    <dgm:cxn modelId="{B3136D58-4116-41F0-89BB-242F959E8EA4}" srcId="{1C139B85-A172-42E2-A315-07E8C8C769D8}" destId="{222447CB-1B07-4670-82E9-D0CD1366D290}" srcOrd="3" destOrd="0" parTransId="{2BAB7E91-E4E4-4389-9845-31372C38F652}" sibTransId="{17BFD0D4-9824-4105-9FBF-C05E5A677D2D}"/>
    <dgm:cxn modelId="{E6CCDF16-5F03-429E-A032-E92AB2A4B604}" srcId="{1C139B85-A172-42E2-A315-07E8C8C769D8}" destId="{9B7FD967-8ABD-4181-9B9E-FFD6321C3313}" srcOrd="4" destOrd="0" parTransId="{1D8F0D65-ADF7-4E25-91F5-96F0A4CCBDDD}" sibTransId="{7A42B1D8-FCA9-40D5-B3FD-E1F82843215B}"/>
    <dgm:cxn modelId="{ED86DC6C-D89E-4560-AF41-181023637EF5}" type="presOf" srcId="{02AAB9B7-FF42-4711-9989-68DF3F53EADD}" destId="{02347507-FC45-4C51-B646-2EC129972435}" srcOrd="0" destOrd="0" presId="urn:microsoft.com/office/officeart/2005/8/layout/radial2"/>
    <dgm:cxn modelId="{9ABAC93A-5C0F-46EF-B2CB-87405B170BB7}" srcId="{E4F7E81D-49EE-4279-8160-C1BF81CBFF4B}" destId="{21D57190-4E01-4577-A918-D39E2BA1696A}" srcOrd="3" destOrd="0" parTransId="{4748B9D5-F5CA-49EE-A43C-A9D508293AFD}" sibTransId="{DDB540D3-640C-4C31-8C50-D988449657F3}"/>
    <dgm:cxn modelId="{25346AF3-B56A-414A-9D18-4E2B95DF7C8C}" type="presOf" srcId="{949F4FA8-8822-414C-9784-260B912A36C4}" destId="{0E2AACD3-BD07-4FA6-AEAA-5D314E4C2A08}" srcOrd="0" destOrd="1" presId="urn:microsoft.com/office/officeart/2005/8/layout/radial2"/>
    <dgm:cxn modelId="{6E06DCB4-4A09-45F4-9685-C2152E375B33}" type="presOf" srcId="{7EF9E17B-63F9-4222-9E66-0015D593F8B2}" destId="{0E2AACD3-BD07-4FA6-AEAA-5D314E4C2A08}" srcOrd="0" destOrd="2" presId="urn:microsoft.com/office/officeart/2005/8/layout/radial2"/>
    <dgm:cxn modelId="{94B011AF-004C-4CCB-9C37-9F46D5B4B8A0}" srcId="{E4F7E81D-49EE-4279-8160-C1BF81CBFF4B}" destId="{11E35D7D-60AF-439B-8407-F01C979472E5}" srcOrd="0" destOrd="0" parTransId="{B7C6DE19-1C5B-4B69-A404-DFEB7866E45D}" sibTransId="{E1C7CFB7-F468-4410-A5B4-973F61B523D9}"/>
    <dgm:cxn modelId="{F49D3350-E5EC-4E3A-B259-DCE16CE0F985}" srcId="{02AAB9B7-FF42-4711-9989-68DF3F53EADD}" destId="{8CA92F16-65BB-4453-859C-2A59860D2AAF}" srcOrd="2" destOrd="0" parTransId="{ED2C1E30-001E-4708-AFF6-B6E95492A231}" sibTransId="{CF90B535-962F-440A-8A3B-A0FD44F6FA38}"/>
    <dgm:cxn modelId="{86030BC0-7531-488F-991E-378444209D29}" srcId="{02AAB9B7-FF42-4711-9989-68DF3F53EADD}" destId="{E4F7E81D-49EE-4279-8160-C1BF81CBFF4B}" srcOrd="0" destOrd="0" parTransId="{B4101550-D65F-4C67-AF23-86E12717821F}" sibTransId="{A7E1A21E-53EE-4F3D-84E3-E157933B3D59}"/>
    <dgm:cxn modelId="{5E2A2F8D-437A-433F-AAF1-E7B2DC0157A2}" type="presOf" srcId="{11E35D7D-60AF-439B-8407-F01C979472E5}" destId="{0E2AACD3-BD07-4FA6-AEAA-5D314E4C2A08}" srcOrd="0" destOrd="0" presId="urn:microsoft.com/office/officeart/2005/8/layout/radial2"/>
    <dgm:cxn modelId="{368B04F3-1F6D-4820-8733-E548EAF00D26}" type="presOf" srcId="{9B7FD967-8ABD-4181-9B9E-FFD6321C3313}" destId="{D4664147-F087-492A-873F-1588C86F81FB}" srcOrd="0" destOrd="4" presId="urn:microsoft.com/office/officeart/2005/8/layout/radial2"/>
    <dgm:cxn modelId="{2A8A7404-D63F-4A5F-86A2-CB49A2398905}" type="presOf" srcId="{21D57190-4E01-4577-A918-D39E2BA1696A}" destId="{0E2AACD3-BD07-4FA6-AEAA-5D314E4C2A08}" srcOrd="0" destOrd="3" presId="urn:microsoft.com/office/officeart/2005/8/layout/radial2"/>
    <dgm:cxn modelId="{AFAD6838-4925-4AFF-8667-5F2404C8DD3C}" srcId="{1C139B85-A172-42E2-A315-07E8C8C769D8}" destId="{7EF44F6E-A09C-4F67-ABF1-D7BB62DEA4AB}" srcOrd="1" destOrd="0" parTransId="{4456F2FF-733D-42D1-9778-CB1E697ABAC5}" sibTransId="{B2DF7314-FFE7-40EA-A09F-4149B1364138}"/>
    <dgm:cxn modelId="{801CB092-95D3-4B69-AC5A-53D49FE2370E}" srcId="{E4F7E81D-49EE-4279-8160-C1BF81CBFF4B}" destId="{949F4FA8-8822-414C-9784-260B912A36C4}" srcOrd="1" destOrd="0" parTransId="{86564BAD-C527-4649-B5A9-68A2A8A0DB6A}" sibTransId="{EA46D70B-703D-4B25-8F78-E397655DE12D}"/>
    <dgm:cxn modelId="{5B0D1B26-E8E4-462B-9C8C-C57B97ABDE4B}" srcId="{1C139B85-A172-42E2-A315-07E8C8C769D8}" destId="{794AF6E6-05AA-4F61-B30F-2D363DFBC9A2}" srcOrd="2" destOrd="0" parTransId="{FCDE05F2-A8A6-4C64-90B2-CB37DFA68560}" sibTransId="{7B80DC78-9EBB-4522-B48C-5148CCFC0BCB}"/>
    <dgm:cxn modelId="{F04235F4-C741-4AC4-BAB3-2F6114DC554F}" type="presOf" srcId="{2511129E-B6FD-45DF-A85F-B2E50663F03A}" destId="{FC335AD5-2B81-4404-A117-D9AE8EB61772}" srcOrd="0" destOrd="0" presId="urn:microsoft.com/office/officeart/2005/8/layout/radial2"/>
    <dgm:cxn modelId="{A9AA33AB-45CF-4641-ADDF-2E0180F38EA2}" type="presOf" srcId="{794AF6E6-05AA-4F61-B30F-2D363DFBC9A2}" destId="{D4664147-F087-492A-873F-1588C86F81FB}" srcOrd="0" destOrd="2" presId="urn:microsoft.com/office/officeart/2005/8/layout/radial2"/>
    <dgm:cxn modelId="{86BC8C4D-C7AE-4BEC-A577-410B6AEC7FD9}" type="presParOf" srcId="{02347507-FC45-4C51-B646-2EC129972435}" destId="{872ED987-AE8E-4FC4-B8A4-C9709326E571}" srcOrd="0" destOrd="0" presId="urn:microsoft.com/office/officeart/2005/8/layout/radial2"/>
    <dgm:cxn modelId="{0D4EDF36-BECA-457B-A234-993118277927}" type="presParOf" srcId="{872ED987-AE8E-4FC4-B8A4-C9709326E571}" destId="{BBD6CBDE-BFC9-4641-9A23-34FDBA2B31DA}" srcOrd="0" destOrd="0" presId="urn:microsoft.com/office/officeart/2005/8/layout/radial2"/>
    <dgm:cxn modelId="{4C95D8C1-A2FA-4313-B18F-565306AE4677}" type="presParOf" srcId="{BBD6CBDE-BFC9-4641-9A23-34FDBA2B31DA}" destId="{FD80D3A5-3E77-4BF1-A64F-95DFCAB6C85C}" srcOrd="0" destOrd="0" presId="urn:microsoft.com/office/officeart/2005/8/layout/radial2"/>
    <dgm:cxn modelId="{BD0256E2-469C-4664-89AB-81298559BCA0}" type="presParOf" srcId="{BBD6CBDE-BFC9-4641-9A23-34FDBA2B31DA}" destId="{E34CCE3E-4FC2-41DC-87F9-6A9D878C9F35}" srcOrd="1" destOrd="0" presId="urn:microsoft.com/office/officeart/2005/8/layout/radial2"/>
    <dgm:cxn modelId="{48CBFAF2-A218-401B-9360-6CE39C7A4E36}" type="presParOf" srcId="{872ED987-AE8E-4FC4-B8A4-C9709326E571}" destId="{85598BB9-2BE9-4D42-914F-A59B507B46F4}" srcOrd="1" destOrd="0" presId="urn:microsoft.com/office/officeart/2005/8/layout/radial2"/>
    <dgm:cxn modelId="{0E4FCF2B-32C0-4B03-AE61-8AEF27B611E7}" type="presParOf" srcId="{872ED987-AE8E-4FC4-B8A4-C9709326E571}" destId="{C52CB047-7B19-45F4-89B4-DF24F92F4D52}" srcOrd="2" destOrd="0" presId="urn:microsoft.com/office/officeart/2005/8/layout/radial2"/>
    <dgm:cxn modelId="{4D2C157C-AA53-4F29-8AF7-DFCB940678FB}" type="presParOf" srcId="{C52CB047-7B19-45F4-89B4-DF24F92F4D52}" destId="{DB72B0A9-7664-4385-B105-6004506538FA}" srcOrd="0" destOrd="0" presId="urn:microsoft.com/office/officeart/2005/8/layout/radial2"/>
    <dgm:cxn modelId="{2077B479-B32B-4CFB-A1C5-01B4B3B1CFF9}" type="presParOf" srcId="{C52CB047-7B19-45F4-89B4-DF24F92F4D52}" destId="{0E2AACD3-BD07-4FA6-AEAA-5D314E4C2A08}" srcOrd="1" destOrd="0" presId="urn:microsoft.com/office/officeart/2005/8/layout/radial2"/>
    <dgm:cxn modelId="{BCFB3F31-8FAE-490D-AEB5-190506D9A07A}" type="presParOf" srcId="{872ED987-AE8E-4FC4-B8A4-C9709326E571}" destId="{FC335AD5-2B81-4404-A117-D9AE8EB61772}" srcOrd="3" destOrd="0" presId="urn:microsoft.com/office/officeart/2005/8/layout/radial2"/>
    <dgm:cxn modelId="{56727A3B-32DE-44BF-8113-150FC88580D2}" type="presParOf" srcId="{872ED987-AE8E-4FC4-B8A4-C9709326E571}" destId="{F6E81CB6-E212-41CD-8925-ECD93778AAA6}" srcOrd="4" destOrd="0" presId="urn:microsoft.com/office/officeart/2005/8/layout/radial2"/>
    <dgm:cxn modelId="{73EDBD9D-E0CD-43E3-80FA-A1CCE1910FE3}" type="presParOf" srcId="{F6E81CB6-E212-41CD-8925-ECD93778AAA6}" destId="{726B086B-4EDD-49F6-AFFD-6B2EBC9385FE}" srcOrd="0" destOrd="0" presId="urn:microsoft.com/office/officeart/2005/8/layout/radial2"/>
    <dgm:cxn modelId="{09D7D573-5ACF-40D0-83A9-B361B9303830}" type="presParOf" srcId="{F6E81CB6-E212-41CD-8925-ECD93778AAA6}" destId="{D4664147-F087-492A-873F-1588C86F81FB}" srcOrd="1" destOrd="0" presId="urn:microsoft.com/office/officeart/2005/8/layout/radial2"/>
    <dgm:cxn modelId="{E03AA44D-0154-4F23-A6E8-467E30F4B433}" type="presParOf" srcId="{872ED987-AE8E-4FC4-B8A4-C9709326E571}" destId="{DA2FFF7D-4956-451E-8EB8-543AB20FF6F5}" srcOrd="5" destOrd="0" presId="urn:microsoft.com/office/officeart/2005/8/layout/radial2"/>
    <dgm:cxn modelId="{1F9E98B5-7BAA-4CA8-A11E-BDFA212E5AC1}" type="presParOf" srcId="{872ED987-AE8E-4FC4-B8A4-C9709326E571}" destId="{ED2333F1-BCFF-4D81-8933-976DA891C7C5}" srcOrd="6" destOrd="0" presId="urn:microsoft.com/office/officeart/2005/8/layout/radial2"/>
    <dgm:cxn modelId="{8742FA18-77EB-47D2-BF2F-676681D11276}" type="presParOf" srcId="{ED2333F1-BCFF-4D81-8933-976DA891C7C5}" destId="{0DC3AA3F-7AFE-41CB-B157-FEF3B49FC88E}" srcOrd="0" destOrd="0" presId="urn:microsoft.com/office/officeart/2005/8/layout/radial2"/>
    <dgm:cxn modelId="{4FB27BEA-9219-4F37-A81D-7D94DBEEC65F}" type="presParOf" srcId="{ED2333F1-BCFF-4D81-8933-976DA891C7C5}" destId="{1435C8BC-AB43-4231-99B8-911BEABC666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FFF7D-4956-451E-8EB8-543AB20FF6F5}">
      <dsp:nvSpPr>
        <dsp:cNvPr id="0" name=""/>
        <dsp:cNvSpPr/>
      </dsp:nvSpPr>
      <dsp:spPr>
        <a:xfrm rot="3361260">
          <a:off x="2818065" y="3121209"/>
          <a:ext cx="37218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37218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335AD5-2B81-4404-A117-D9AE8EB61772}">
      <dsp:nvSpPr>
        <dsp:cNvPr id="0" name=""/>
        <dsp:cNvSpPr/>
      </dsp:nvSpPr>
      <dsp:spPr>
        <a:xfrm rot="19653002">
          <a:off x="3064452" y="1426508"/>
          <a:ext cx="108485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108485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598BB9-2BE9-4D42-914F-A59B507B46F4}">
      <dsp:nvSpPr>
        <dsp:cNvPr id="0" name=""/>
        <dsp:cNvSpPr/>
      </dsp:nvSpPr>
      <dsp:spPr>
        <a:xfrm rot="13255936">
          <a:off x="983280" y="1302588"/>
          <a:ext cx="72733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27331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4CCE3E-4FC2-41DC-87F9-6A9D878C9F35}">
      <dsp:nvSpPr>
        <dsp:cNvPr id="0" name=""/>
        <dsp:cNvSpPr/>
      </dsp:nvSpPr>
      <dsp:spPr>
        <a:xfrm>
          <a:off x="1523998" y="990610"/>
          <a:ext cx="2182080" cy="218208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72B0A9-7664-4385-B105-6004506538FA}">
      <dsp:nvSpPr>
        <dsp:cNvPr id="0" name=""/>
        <dsp:cNvSpPr/>
      </dsp:nvSpPr>
      <dsp:spPr>
        <a:xfrm>
          <a:off x="0" y="76204"/>
          <a:ext cx="1221545" cy="12215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colors</a:t>
          </a:r>
          <a:endParaRPr lang="en-US" sz="1300" kern="1200" dirty="0"/>
        </a:p>
      </dsp:txBody>
      <dsp:txXfrm>
        <a:off x="0" y="76204"/>
        <a:ext cx="1221545" cy="1221545"/>
      </dsp:txXfrm>
    </dsp:sp>
    <dsp:sp modelId="{0E2AACD3-BD07-4FA6-AEAA-5D314E4C2A08}">
      <dsp:nvSpPr>
        <dsp:cNvPr id="0" name=""/>
        <dsp:cNvSpPr/>
      </dsp:nvSpPr>
      <dsp:spPr>
        <a:xfrm>
          <a:off x="1343700" y="76204"/>
          <a:ext cx="1832317" cy="122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green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Red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Yellow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Blue 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1343700" y="76204"/>
        <a:ext cx="1832317" cy="1221545"/>
      </dsp:txXfrm>
    </dsp:sp>
    <dsp:sp modelId="{726B086B-4EDD-49F6-AFFD-6B2EBC9385FE}">
      <dsp:nvSpPr>
        <dsp:cNvPr id="0" name=""/>
        <dsp:cNvSpPr/>
      </dsp:nvSpPr>
      <dsp:spPr>
        <a:xfrm>
          <a:off x="3962398" y="152399"/>
          <a:ext cx="1309248" cy="13092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Types/flavors</a:t>
          </a:r>
          <a:endParaRPr lang="en-US" sz="1300" kern="1200" dirty="0"/>
        </a:p>
      </dsp:txBody>
      <dsp:txXfrm>
        <a:off x="3962398" y="152399"/>
        <a:ext cx="1309248" cy="1309248"/>
      </dsp:txXfrm>
    </dsp:sp>
    <dsp:sp modelId="{D4664147-F087-492A-873F-1588C86F81FB}">
      <dsp:nvSpPr>
        <dsp:cNvPr id="0" name=""/>
        <dsp:cNvSpPr/>
      </dsp:nvSpPr>
      <dsp:spPr>
        <a:xfrm>
          <a:off x="5402572" y="152399"/>
          <a:ext cx="1963872" cy="1309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pretzel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Coconut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Peanut butter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Dark chocolate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peanut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5402572" y="152399"/>
        <a:ext cx="1963872" cy="1309248"/>
      </dsp:txXfrm>
    </dsp:sp>
    <dsp:sp modelId="{0DC3AA3F-7AFE-41CB-B157-FEF3B49FC88E}">
      <dsp:nvSpPr>
        <dsp:cNvPr id="0" name=""/>
        <dsp:cNvSpPr/>
      </dsp:nvSpPr>
      <dsp:spPr>
        <a:xfrm>
          <a:off x="2819399" y="3186550"/>
          <a:ext cx="1309248" cy="13092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candy</a:t>
          </a:r>
          <a:endParaRPr lang="en-US" sz="1300" kern="1200" dirty="0"/>
        </a:p>
      </dsp:txBody>
      <dsp:txXfrm>
        <a:off x="2819399" y="3186550"/>
        <a:ext cx="1309248" cy="1309248"/>
      </dsp:txXfrm>
    </dsp:sp>
    <dsp:sp modelId="{1435C8BC-AB43-4231-99B8-911BEABC6662}">
      <dsp:nvSpPr>
        <dsp:cNvPr id="0" name=""/>
        <dsp:cNvSpPr/>
      </dsp:nvSpPr>
      <dsp:spPr>
        <a:xfrm>
          <a:off x="4259573" y="3186550"/>
          <a:ext cx="1963872" cy="1309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Chocolate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Mars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Delicious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Stocking stuffers</a:t>
          </a:r>
          <a:endParaRPr lang="en-US" sz="1600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4259573" y="3186550"/>
        <a:ext cx="1963872" cy="1309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029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914401"/>
            <a:ext cx="4343400" cy="2686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1550" y="3810000"/>
            <a:ext cx="37528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02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942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699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354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771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49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957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757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737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322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168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95" y="134389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38F9C5F-4CC3-4A9E-B9A2-5787E3D9602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0D178A41-61C3-4BE0-8C04-D5B6AF6B1E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29095" y="4324137"/>
            <a:ext cx="615553" cy="153651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Cincinnati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73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Steps to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Paragraphs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31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Choose a topic – make sure the topic fits the     criteria</a:t>
            </a:r>
          </a:p>
          <a:p>
            <a:r>
              <a:rPr lang="en-US" dirty="0" smtClean="0"/>
              <a:t>2. Write a brainstorm – list out anything and everything that you know about your topic in words or phrases</a:t>
            </a:r>
          </a:p>
          <a:p>
            <a:r>
              <a:rPr lang="en-US" dirty="0" smtClean="0"/>
              <a:t>3. Divide the brainstorm up into categories</a:t>
            </a:r>
          </a:p>
          <a:p>
            <a:r>
              <a:rPr lang="en-US" dirty="0" smtClean="0"/>
              <a:t>4. Make a Web diagram with the topic in the center circle and the categories in the outside circles. Then add the details from your brainstorm to the category circles.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339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 for M&amp;Ms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715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Colorful</a:t>
            </a:r>
          </a:p>
          <a:p>
            <a:r>
              <a:rPr lang="en-US" dirty="0" smtClean="0"/>
              <a:t>Made by mars</a:t>
            </a:r>
          </a:p>
          <a:p>
            <a:r>
              <a:rPr lang="en-US" dirty="0" smtClean="0"/>
              <a:t>Chocolate</a:t>
            </a:r>
          </a:p>
          <a:p>
            <a:r>
              <a:rPr lang="en-US" dirty="0" smtClean="0"/>
              <a:t>Use in ice cream</a:t>
            </a:r>
          </a:p>
          <a:p>
            <a:r>
              <a:rPr lang="en-US" dirty="0" smtClean="0"/>
              <a:t>Candy coating</a:t>
            </a:r>
          </a:p>
          <a:p>
            <a:r>
              <a:rPr lang="en-US" dirty="0" smtClean="0"/>
              <a:t>Small / bite size</a:t>
            </a:r>
          </a:p>
          <a:p>
            <a:r>
              <a:rPr lang="en-US" dirty="0" smtClean="0"/>
              <a:t>Blue</a:t>
            </a:r>
          </a:p>
          <a:p>
            <a:r>
              <a:rPr lang="en-US" dirty="0" smtClean="0"/>
              <a:t>Red </a:t>
            </a:r>
          </a:p>
          <a:p>
            <a:r>
              <a:rPr lang="en-US" dirty="0" smtClean="0"/>
              <a:t>yellow</a:t>
            </a:r>
          </a:p>
          <a:p>
            <a:r>
              <a:rPr lang="en-US" dirty="0" smtClean="0"/>
              <a:t>Brown</a:t>
            </a:r>
          </a:p>
          <a:p>
            <a:r>
              <a:rPr lang="en-US" dirty="0" smtClean="0"/>
              <a:t>Green</a:t>
            </a:r>
          </a:p>
          <a:p>
            <a:r>
              <a:rPr lang="en-US" dirty="0" smtClean="0"/>
              <a:t>Orange</a:t>
            </a:r>
          </a:p>
          <a:p>
            <a:r>
              <a:rPr lang="en-US" dirty="0" smtClean="0"/>
              <a:t>Special – </a:t>
            </a:r>
            <a:r>
              <a:rPr lang="en-US" dirty="0" err="1" smtClean="0"/>
              <a:t>easter</a:t>
            </a:r>
            <a:r>
              <a:rPr lang="en-US" dirty="0" smtClean="0"/>
              <a:t>, </a:t>
            </a:r>
            <a:r>
              <a:rPr lang="en-US" dirty="0" err="1" smtClean="0"/>
              <a:t>christmas</a:t>
            </a:r>
            <a:endParaRPr lang="en-US" dirty="0" smtClean="0"/>
          </a:p>
          <a:p>
            <a:r>
              <a:rPr lang="en-US" dirty="0" smtClean="0"/>
              <a:t>Write words </a:t>
            </a:r>
            <a:r>
              <a:rPr lang="en-US" smtClean="0"/>
              <a:t>and pictures</a:t>
            </a:r>
            <a:endParaRPr lang="en-US" dirty="0" smtClean="0"/>
          </a:p>
          <a:p>
            <a:r>
              <a:rPr lang="en-US" dirty="0" smtClean="0"/>
              <a:t>Commercials</a:t>
            </a:r>
          </a:p>
          <a:p>
            <a:pPr lvl="1"/>
            <a:r>
              <a:rPr lang="en-US" dirty="0" smtClean="0"/>
              <a:t>Chocolate </a:t>
            </a:r>
            <a:r>
              <a:rPr lang="en-US" dirty="0" err="1" smtClean="0"/>
              <a:t>m&amp;m</a:t>
            </a:r>
            <a:r>
              <a:rPr lang="en-US" dirty="0" smtClean="0"/>
              <a:t> – super bowl</a:t>
            </a:r>
          </a:p>
          <a:p>
            <a:pPr lvl="1"/>
            <a:r>
              <a:rPr lang="en-US" dirty="0" smtClean="0"/>
              <a:t>Pretzel / </a:t>
            </a:r>
            <a:r>
              <a:rPr lang="en-US" dirty="0" err="1" smtClean="0"/>
              <a:t>m&amp;m</a:t>
            </a:r>
            <a:r>
              <a:rPr lang="en-US" dirty="0" smtClean="0"/>
              <a:t>  hungry eyes</a:t>
            </a:r>
          </a:p>
          <a:p>
            <a:pPr lvl="1"/>
            <a:r>
              <a:rPr lang="en-US" dirty="0" smtClean="0"/>
              <a:t>3 wishes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Diagram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0" y="1600200"/>
          <a:ext cx="8610600" cy="4495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to Writing a Rough Draft </a:t>
            </a:r>
            <a:br>
              <a:rPr lang="en-US" dirty="0" smtClean="0"/>
            </a:br>
            <a:r>
              <a:rPr lang="en-US" dirty="0" smtClean="0"/>
              <a:t>of the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 Choose which categories you will use in your paragraph.</a:t>
            </a:r>
          </a:p>
          <a:p>
            <a:r>
              <a:rPr lang="en-US" dirty="0" smtClean="0"/>
              <a:t>6. Write your topic sentence.</a:t>
            </a:r>
          </a:p>
          <a:p>
            <a:r>
              <a:rPr lang="en-US" dirty="0" smtClean="0"/>
              <a:t>7. Use your </a:t>
            </a:r>
            <a:r>
              <a:rPr lang="en-US" dirty="0" smtClean="0"/>
              <a:t>web diagram</a:t>
            </a:r>
            <a:r>
              <a:rPr lang="en-US" dirty="0" smtClean="0"/>
              <a:t> </a:t>
            </a:r>
            <a:r>
              <a:rPr lang="en-US" dirty="0" smtClean="0"/>
              <a:t>to write your supporting details.</a:t>
            </a:r>
          </a:p>
          <a:p>
            <a:r>
              <a:rPr lang="en-US" dirty="0" smtClean="0"/>
              <a:t>8. Write your clincher sentence.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Revising the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9.  Check to make sure you have a topic sentence that states the main idea.</a:t>
            </a:r>
          </a:p>
          <a:p>
            <a:r>
              <a:rPr lang="en-US" dirty="0" smtClean="0"/>
              <a:t>10. Check to make sure you have many supporting details and different types of supporting details.</a:t>
            </a:r>
          </a:p>
          <a:p>
            <a:r>
              <a:rPr lang="en-US" dirty="0" smtClean="0"/>
              <a:t>11. Make sure the supporting details are organized.</a:t>
            </a:r>
          </a:p>
          <a:p>
            <a:r>
              <a:rPr lang="en-US" dirty="0" smtClean="0"/>
              <a:t>12. Make sure you have chosen fantastic words.</a:t>
            </a:r>
          </a:p>
          <a:p>
            <a:r>
              <a:rPr lang="en-US" dirty="0" smtClean="0"/>
              <a:t>13. Make sure your sentences flow.</a:t>
            </a:r>
          </a:p>
          <a:p>
            <a:r>
              <a:rPr lang="en-US" dirty="0" smtClean="0"/>
              <a:t>14. Make sure you have a clincher sentence that deals with the topic with no new information.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Steps to Editing the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724400"/>
          </a:xfrm>
        </p:spPr>
        <p:txBody>
          <a:bodyPr/>
          <a:lstStyle/>
          <a:p>
            <a:r>
              <a:rPr lang="en-US" dirty="0" smtClean="0"/>
              <a:t>15. Make sure you indented the paragraph.</a:t>
            </a:r>
          </a:p>
          <a:p>
            <a:r>
              <a:rPr lang="en-US" dirty="0" smtClean="0"/>
              <a:t>16. Check for capitalization errors – either   </a:t>
            </a:r>
          </a:p>
          <a:p>
            <a:pPr>
              <a:buNone/>
            </a:pPr>
            <a:r>
              <a:rPr lang="en-US" dirty="0" smtClean="0"/>
              <a:t>           capitalize or lower case the errors.</a:t>
            </a:r>
          </a:p>
          <a:p>
            <a:r>
              <a:rPr lang="en-US" dirty="0" smtClean="0"/>
              <a:t>17. Correct spelling errors.</a:t>
            </a:r>
          </a:p>
          <a:p>
            <a:r>
              <a:rPr lang="en-US" dirty="0" smtClean="0"/>
              <a:t>18. Add all necessary punctuation marks </a:t>
            </a:r>
          </a:p>
          <a:p>
            <a:pPr>
              <a:buNone/>
            </a:pPr>
            <a:r>
              <a:rPr lang="en-US" dirty="0" smtClean="0"/>
              <a:t>           including end marks and commas.</a:t>
            </a:r>
          </a:p>
          <a:p>
            <a:r>
              <a:rPr lang="en-US" dirty="0" smtClean="0"/>
              <a:t>19. Make sure to correct grammar or usage </a:t>
            </a:r>
          </a:p>
          <a:p>
            <a:pPr>
              <a:buNone/>
            </a:pPr>
            <a:r>
              <a:rPr lang="en-US" dirty="0" smtClean="0"/>
              <a:t>           errors.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41B7B21-5B08-4F40-84CF-264BB09E4F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344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Steps to Writing</vt:lpstr>
      <vt:lpstr>Steps to Writing a Paragraph</vt:lpstr>
      <vt:lpstr>Brainstorm for M&amp;Ms</vt:lpstr>
      <vt:lpstr>Web Diagram</vt:lpstr>
      <vt:lpstr>Steps to Writing a Rough Draft  of the Paragraph</vt:lpstr>
      <vt:lpstr>Steps to Revising the Paragraph</vt:lpstr>
      <vt:lpstr>Steps to Editing the Paragraph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Writing</dc:title>
  <dc:subject/>
  <dc:creator/>
  <cp:keywords/>
  <dc:description/>
  <cp:lastModifiedBy>cjcrowder</cp:lastModifiedBy>
  <cp:revision>28</cp:revision>
  <dcterms:modified xsi:type="dcterms:W3CDTF">2012-09-04T13:28:20Z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TC020271529991</vt:lpwstr>
  </property>
</Properties>
</file>