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rawing3.xml" ContentType="application/vnd.ms-office.drawingml.diagramDrawing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diagrams/quickStyle2.xml" ContentType="application/vnd.openxmlformats-officedocument.drawingml.diagramStyle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0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7" autoAdjust="0"/>
    <p:restoredTop sz="94737" autoAdjust="0"/>
  </p:normalViewPr>
  <p:slideViewPr>
    <p:cSldViewPr>
      <p:cViewPr varScale="1">
        <p:scale>
          <a:sx n="65" d="100"/>
          <a:sy n="65" d="100"/>
        </p:scale>
        <p:origin x="-108" y="-21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1EBBAE5-3621-430B-A5D9-C395DFD5125F}" type="doc">
      <dgm:prSet loTypeId="urn:microsoft.com/office/officeart/2005/8/layout/pyramid3" loCatId="pyramid" qsTypeId="urn:microsoft.com/office/officeart/2005/8/quickstyle/simple1" qsCatId="simple" csTypeId="urn:microsoft.com/office/officeart/2005/8/colors/accent1_2" csCatId="accent1" phldr="1"/>
      <dgm:spPr/>
    </dgm:pt>
    <dgm:pt modelId="{BD5842AA-8F99-466D-945A-408785619D9E}">
      <dgm:prSet phldrT="[Text]"/>
      <dgm:spPr>
        <a:solidFill>
          <a:schemeClr val="accent4">
            <a:lumMod val="75000"/>
          </a:schemeClr>
        </a:solidFill>
      </dgm:spPr>
      <dgm:t>
        <a:bodyPr/>
        <a:lstStyle/>
        <a:p>
          <a:r>
            <a:rPr lang="en-US" b="1" dirty="0" smtClean="0"/>
            <a:t>Attention Getter </a:t>
          </a:r>
          <a:r>
            <a:rPr lang="en-US" dirty="0" smtClean="0"/>
            <a:t>– grabs the </a:t>
          </a:r>
          <a:r>
            <a:rPr lang="en-US" dirty="0" smtClean="0"/>
            <a:t>reader’s </a:t>
          </a:r>
          <a:r>
            <a:rPr lang="en-US" dirty="0" smtClean="0"/>
            <a:t>attention – stories, quotes, statistics, description, startling statement, poem</a:t>
          </a:r>
          <a:endParaRPr lang="en-US" dirty="0"/>
        </a:p>
      </dgm:t>
    </dgm:pt>
    <dgm:pt modelId="{26E3535C-046C-487C-8C36-6B1E8D76A16B}" type="parTrans" cxnId="{D9C1ED16-2A62-4637-9AA0-90B30360092F}">
      <dgm:prSet/>
      <dgm:spPr/>
      <dgm:t>
        <a:bodyPr/>
        <a:lstStyle/>
        <a:p>
          <a:endParaRPr lang="en-US"/>
        </a:p>
      </dgm:t>
    </dgm:pt>
    <dgm:pt modelId="{F68BC9AB-E20B-4C68-B694-726BE722257C}" type="sibTrans" cxnId="{D9C1ED16-2A62-4637-9AA0-90B30360092F}">
      <dgm:prSet/>
      <dgm:spPr/>
      <dgm:t>
        <a:bodyPr/>
        <a:lstStyle/>
        <a:p>
          <a:endParaRPr lang="en-US"/>
        </a:p>
      </dgm:t>
    </dgm:pt>
    <dgm:pt modelId="{9D8C2CDB-542F-4C8A-9D40-224E2B753259}">
      <dgm:prSet phldrT="[Text]"/>
      <dgm:spPr>
        <a:solidFill>
          <a:schemeClr val="accent4"/>
        </a:solidFill>
      </dgm:spPr>
      <dgm:t>
        <a:bodyPr/>
        <a:lstStyle/>
        <a:p>
          <a:r>
            <a:rPr lang="en-US" b="1" dirty="0" smtClean="0"/>
            <a:t>Connecting information </a:t>
          </a:r>
          <a:r>
            <a:rPr lang="en-US" dirty="0" smtClean="0"/>
            <a:t>– ideas, thoughts, facts, and basic information that helps connect the attention getter to the thesis sentence</a:t>
          </a:r>
          <a:endParaRPr lang="en-US" dirty="0"/>
        </a:p>
      </dgm:t>
    </dgm:pt>
    <dgm:pt modelId="{FD38C7F7-2A58-4B3B-9D4B-0C864FF43D18}" type="parTrans" cxnId="{EC81B1AB-EF8D-49FA-AF96-36CD5395AF46}">
      <dgm:prSet/>
      <dgm:spPr/>
      <dgm:t>
        <a:bodyPr/>
        <a:lstStyle/>
        <a:p>
          <a:endParaRPr lang="en-US"/>
        </a:p>
      </dgm:t>
    </dgm:pt>
    <dgm:pt modelId="{2FB971DF-B152-4097-AEE8-613E9790A8A8}" type="sibTrans" cxnId="{EC81B1AB-EF8D-49FA-AF96-36CD5395AF46}">
      <dgm:prSet/>
      <dgm:spPr/>
      <dgm:t>
        <a:bodyPr/>
        <a:lstStyle/>
        <a:p>
          <a:endParaRPr lang="en-US"/>
        </a:p>
      </dgm:t>
    </dgm:pt>
    <dgm:pt modelId="{E4189B9E-6C3A-4A8D-9A90-6EAF1E14DCCB}">
      <dgm:prSet phldrT="[Text]" custT="1"/>
      <dgm:spPr>
        <a:solidFill>
          <a:schemeClr val="accent4">
            <a:lumMod val="60000"/>
            <a:lumOff val="40000"/>
          </a:schemeClr>
        </a:solidFill>
      </dgm:spPr>
      <dgm:t>
        <a:bodyPr/>
        <a:lstStyle/>
        <a:p>
          <a:pPr algn="ctr"/>
          <a:r>
            <a:rPr lang="en-US" sz="2000" b="1" dirty="0" smtClean="0"/>
            <a:t>Thesis sentence </a:t>
          </a:r>
          <a:r>
            <a:rPr lang="en-US" sz="1900" dirty="0" smtClean="0"/>
            <a:t>– </a:t>
          </a:r>
        </a:p>
        <a:p>
          <a:pPr algn="ctr"/>
          <a:r>
            <a:rPr lang="en-US" sz="1900" dirty="0" smtClean="0"/>
            <a:t>all of the main </a:t>
          </a:r>
        </a:p>
        <a:p>
          <a:pPr algn="ctr"/>
          <a:r>
            <a:rPr lang="en-US" sz="1900" dirty="0" smtClean="0"/>
            <a:t>ideas in </a:t>
          </a:r>
        </a:p>
        <a:p>
          <a:pPr algn="ctr"/>
          <a:r>
            <a:rPr lang="en-US" sz="1900" dirty="0" smtClean="0"/>
            <a:t>one </a:t>
          </a:r>
        </a:p>
        <a:p>
          <a:pPr algn="ctr"/>
          <a:r>
            <a:rPr lang="en-US" sz="1900" dirty="0" smtClean="0"/>
            <a:t>sentence </a:t>
          </a:r>
          <a:endParaRPr lang="en-US" sz="1900" dirty="0"/>
        </a:p>
      </dgm:t>
    </dgm:pt>
    <dgm:pt modelId="{BA39DEAD-5788-4CEE-AEEB-EDB5EA9AEAE0}" type="parTrans" cxnId="{2F72D04D-7625-4F62-A023-83CDFF6428F9}">
      <dgm:prSet/>
      <dgm:spPr/>
      <dgm:t>
        <a:bodyPr/>
        <a:lstStyle/>
        <a:p>
          <a:endParaRPr lang="en-US"/>
        </a:p>
      </dgm:t>
    </dgm:pt>
    <dgm:pt modelId="{1EA670B9-8068-402E-A931-82CC5E4438B1}" type="sibTrans" cxnId="{2F72D04D-7625-4F62-A023-83CDFF6428F9}">
      <dgm:prSet/>
      <dgm:spPr/>
      <dgm:t>
        <a:bodyPr/>
        <a:lstStyle/>
        <a:p>
          <a:endParaRPr lang="en-US"/>
        </a:p>
      </dgm:t>
    </dgm:pt>
    <dgm:pt modelId="{D17AB34E-520C-4A13-9F23-07A35430E345}" type="pres">
      <dgm:prSet presAssocID="{01EBBAE5-3621-430B-A5D9-C395DFD5125F}" presName="Name0" presStyleCnt="0">
        <dgm:presLayoutVars>
          <dgm:dir/>
          <dgm:animLvl val="lvl"/>
          <dgm:resizeHandles val="exact"/>
        </dgm:presLayoutVars>
      </dgm:prSet>
      <dgm:spPr/>
    </dgm:pt>
    <dgm:pt modelId="{0F1B218B-D9BC-48EB-A1AE-E417E822A72C}" type="pres">
      <dgm:prSet presAssocID="{BD5842AA-8F99-466D-945A-408785619D9E}" presName="Name8" presStyleCnt="0"/>
      <dgm:spPr/>
    </dgm:pt>
    <dgm:pt modelId="{27D34A13-8EA0-4378-BF30-F3120013B153}" type="pres">
      <dgm:prSet presAssocID="{BD5842AA-8F99-466D-945A-408785619D9E}" presName="level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6AF971F-1AA4-423E-BA60-896CAF220BBE}" type="pres">
      <dgm:prSet presAssocID="{BD5842AA-8F99-466D-945A-408785619D9E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8FD9014-2DE8-4659-87FE-25489AD47A4E}" type="pres">
      <dgm:prSet presAssocID="{9D8C2CDB-542F-4C8A-9D40-224E2B753259}" presName="Name8" presStyleCnt="0"/>
      <dgm:spPr/>
    </dgm:pt>
    <dgm:pt modelId="{0F1E098A-21E0-41FE-9DB9-0F73CCADC889}" type="pres">
      <dgm:prSet presAssocID="{9D8C2CDB-542F-4C8A-9D40-224E2B753259}" presName="level" presStyleLbl="node1" presStyleIdx="1" presStyleCnt="3" custScaleY="106230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9B54F18-B9E9-46DB-BC4D-22EF743EF603}" type="pres">
      <dgm:prSet presAssocID="{9D8C2CDB-542F-4C8A-9D40-224E2B753259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7209068-8E8A-4826-AA44-428AA07225E4}" type="pres">
      <dgm:prSet presAssocID="{E4189B9E-6C3A-4A8D-9A90-6EAF1E14DCCB}" presName="Name8" presStyleCnt="0"/>
      <dgm:spPr/>
    </dgm:pt>
    <dgm:pt modelId="{DC451DCC-860D-4104-AC0F-B52DC12EA48B}" type="pres">
      <dgm:prSet presAssocID="{E4189B9E-6C3A-4A8D-9A90-6EAF1E14DCCB}" presName="level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CFB160D-3E40-4609-9501-D1B86143CC66}" type="pres">
      <dgm:prSet presAssocID="{E4189B9E-6C3A-4A8D-9A90-6EAF1E14DCCB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EC81B1AB-EF8D-49FA-AF96-36CD5395AF46}" srcId="{01EBBAE5-3621-430B-A5D9-C395DFD5125F}" destId="{9D8C2CDB-542F-4C8A-9D40-224E2B753259}" srcOrd="1" destOrd="0" parTransId="{FD38C7F7-2A58-4B3B-9D4B-0C864FF43D18}" sibTransId="{2FB971DF-B152-4097-AEE8-613E9790A8A8}"/>
    <dgm:cxn modelId="{7D80A28E-B531-4EAF-9B8E-30642D3B72F7}" type="presOf" srcId="{9D8C2CDB-542F-4C8A-9D40-224E2B753259}" destId="{0F1E098A-21E0-41FE-9DB9-0F73CCADC889}" srcOrd="0" destOrd="0" presId="urn:microsoft.com/office/officeart/2005/8/layout/pyramid3"/>
    <dgm:cxn modelId="{D9C1ED16-2A62-4637-9AA0-90B30360092F}" srcId="{01EBBAE5-3621-430B-A5D9-C395DFD5125F}" destId="{BD5842AA-8F99-466D-945A-408785619D9E}" srcOrd="0" destOrd="0" parTransId="{26E3535C-046C-487C-8C36-6B1E8D76A16B}" sibTransId="{F68BC9AB-E20B-4C68-B694-726BE722257C}"/>
    <dgm:cxn modelId="{ED918724-F313-4804-967F-2A6C5A0668AA}" type="presOf" srcId="{E4189B9E-6C3A-4A8D-9A90-6EAF1E14DCCB}" destId="{7CFB160D-3E40-4609-9501-D1B86143CC66}" srcOrd="1" destOrd="0" presId="urn:microsoft.com/office/officeart/2005/8/layout/pyramid3"/>
    <dgm:cxn modelId="{2F72D04D-7625-4F62-A023-83CDFF6428F9}" srcId="{01EBBAE5-3621-430B-A5D9-C395DFD5125F}" destId="{E4189B9E-6C3A-4A8D-9A90-6EAF1E14DCCB}" srcOrd="2" destOrd="0" parTransId="{BA39DEAD-5788-4CEE-AEEB-EDB5EA9AEAE0}" sibTransId="{1EA670B9-8068-402E-A931-82CC5E4438B1}"/>
    <dgm:cxn modelId="{34808BEB-4BD8-4E57-80F8-FC185809550A}" type="presOf" srcId="{01EBBAE5-3621-430B-A5D9-C395DFD5125F}" destId="{D17AB34E-520C-4A13-9F23-07A35430E345}" srcOrd="0" destOrd="0" presId="urn:microsoft.com/office/officeart/2005/8/layout/pyramid3"/>
    <dgm:cxn modelId="{0530F880-26CF-4892-95C5-7BFB2B0882FA}" type="presOf" srcId="{9D8C2CDB-542F-4C8A-9D40-224E2B753259}" destId="{29B54F18-B9E9-46DB-BC4D-22EF743EF603}" srcOrd="1" destOrd="0" presId="urn:microsoft.com/office/officeart/2005/8/layout/pyramid3"/>
    <dgm:cxn modelId="{15BD4E6F-B6BB-4DF3-99B8-20B7B82ED32E}" type="presOf" srcId="{BD5842AA-8F99-466D-945A-408785619D9E}" destId="{27D34A13-8EA0-4378-BF30-F3120013B153}" srcOrd="0" destOrd="0" presId="urn:microsoft.com/office/officeart/2005/8/layout/pyramid3"/>
    <dgm:cxn modelId="{9EC2DAF9-7FDD-4C53-9CA8-00314E227934}" type="presOf" srcId="{BD5842AA-8F99-466D-945A-408785619D9E}" destId="{36AF971F-1AA4-423E-BA60-896CAF220BBE}" srcOrd="1" destOrd="0" presId="urn:microsoft.com/office/officeart/2005/8/layout/pyramid3"/>
    <dgm:cxn modelId="{F02882C2-6266-4F97-8C81-44880B073CCB}" type="presOf" srcId="{E4189B9E-6C3A-4A8D-9A90-6EAF1E14DCCB}" destId="{DC451DCC-860D-4104-AC0F-B52DC12EA48B}" srcOrd="0" destOrd="0" presId="urn:microsoft.com/office/officeart/2005/8/layout/pyramid3"/>
    <dgm:cxn modelId="{EC639DF5-927A-4FCE-8509-43B47B8E0B53}" type="presParOf" srcId="{D17AB34E-520C-4A13-9F23-07A35430E345}" destId="{0F1B218B-D9BC-48EB-A1AE-E417E822A72C}" srcOrd="0" destOrd="0" presId="urn:microsoft.com/office/officeart/2005/8/layout/pyramid3"/>
    <dgm:cxn modelId="{9241532E-C95B-4799-8EF3-112B0CCCA0C1}" type="presParOf" srcId="{0F1B218B-D9BC-48EB-A1AE-E417E822A72C}" destId="{27D34A13-8EA0-4378-BF30-F3120013B153}" srcOrd="0" destOrd="0" presId="urn:microsoft.com/office/officeart/2005/8/layout/pyramid3"/>
    <dgm:cxn modelId="{CBE7CB25-C56B-4DC1-8C81-11BDDBBFF178}" type="presParOf" srcId="{0F1B218B-D9BC-48EB-A1AE-E417E822A72C}" destId="{36AF971F-1AA4-423E-BA60-896CAF220BBE}" srcOrd="1" destOrd="0" presId="urn:microsoft.com/office/officeart/2005/8/layout/pyramid3"/>
    <dgm:cxn modelId="{18BBFE79-60BE-424E-94CB-41C87D6223A5}" type="presParOf" srcId="{D17AB34E-520C-4A13-9F23-07A35430E345}" destId="{28FD9014-2DE8-4659-87FE-25489AD47A4E}" srcOrd="1" destOrd="0" presId="urn:microsoft.com/office/officeart/2005/8/layout/pyramid3"/>
    <dgm:cxn modelId="{EAB21884-7F95-40C1-AD33-2D8C0AF3C3F5}" type="presParOf" srcId="{28FD9014-2DE8-4659-87FE-25489AD47A4E}" destId="{0F1E098A-21E0-41FE-9DB9-0F73CCADC889}" srcOrd="0" destOrd="0" presId="urn:microsoft.com/office/officeart/2005/8/layout/pyramid3"/>
    <dgm:cxn modelId="{9955A286-B8EF-48C7-A129-EAF27411B2FB}" type="presParOf" srcId="{28FD9014-2DE8-4659-87FE-25489AD47A4E}" destId="{29B54F18-B9E9-46DB-BC4D-22EF743EF603}" srcOrd="1" destOrd="0" presId="urn:microsoft.com/office/officeart/2005/8/layout/pyramid3"/>
    <dgm:cxn modelId="{9506A752-C8F7-44CD-8B6A-D75167152F8F}" type="presParOf" srcId="{D17AB34E-520C-4A13-9F23-07A35430E345}" destId="{37209068-8E8A-4826-AA44-428AA07225E4}" srcOrd="2" destOrd="0" presId="urn:microsoft.com/office/officeart/2005/8/layout/pyramid3"/>
    <dgm:cxn modelId="{F7CB1933-8AEF-4AC4-8E8B-6A57ECDEA57F}" type="presParOf" srcId="{37209068-8E8A-4826-AA44-428AA07225E4}" destId="{DC451DCC-860D-4104-AC0F-B52DC12EA48B}" srcOrd="0" destOrd="0" presId="urn:microsoft.com/office/officeart/2005/8/layout/pyramid3"/>
    <dgm:cxn modelId="{C7DD0FB5-564F-4316-9325-EB90630E75BE}" type="presParOf" srcId="{37209068-8E8A-4826-AA44-428AA07225E4}" destId="{7CFB160D-3E40-4609-9501-D1B86143CC66}" srcOrd="1" destOrd="0" presId="urn:microsoft.com/office/officeart/2005/8/layout/pyramid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9AC1113-8907-4B37-A512-A2F908B60CD2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AABC8761-7A9F-44C7-BBB0-89B74FDCC8A4}">
      <dgm:prSet phldrT="[Text]"/>
      <dgm:spPr>
        <a:solidFill>
          <a:schemeClr val="accent4"/>
        </a:solidFill>
      </dgm:spPr>
      <dgm:t>
        <a:bodyPr/>
        <a:lstStyle/>
        <a:p>
          <a:r>
            <a:rPr lang="en-US" dirty="0" smtClean="0"/>
            <a:t>Paragraph 2</a:t>
          </a:r>
          <a:endParaRPr lang="en-US" dirty="0"/>
        </a:p>
      </dgm:t>
    </dgm:pt>
    <dgm:pt modelId="{8C89A796-4C73-4F6D-B05F-38F475195AD0}" type="parTrans" cxnId="{71CF91DC-1AF3-40BE-9F2E-2B07E40B6245}">
      <dgm:prSet/>
      <dgm:spPr/>
      <dgm:t>
        <a:bodyPr/>
        <a:lstStyle/>
        <a:p>
          <a:endParaRPr lang="en-US"/>
        </a:p>
      </dgm:t>
    </dgm:pt>
    <dgm:pt modelId="{AEAFD433-6B17-40A3-B459-4A63E73B8C70}" type="sibTrans" cxnId="{71CF91DC-1AF3-40BE-9F2E-2B07E40B6245}">
      <dgm:prSet/>
      <dgm:spPr/>
      <dgm:t>
        <a:bodyPr/>
        <a:lstStyle/>
        <a:p>
          <a:endParaRPr lang="en-US"/>
        </a:p>
      </dgm:t>
    </dgm:pt>
    <dgm:pt modelId="{C3E53E24-ADA1-46E9-B671-7FD23D40680B}">
      <dgm:prSet phldrT="[Text]"/>
      <dgm:spPr>
        <a:solidFill>
          <a:schemeClr val="accent2">
            <a:lumMod val="40000"/>
            <a:lumOff val="60000"/>
            <a:alpha val="90000"/>
          </a:schemeClr>
        </a:solidFill>
      </dgm:spPr>
      <dgm:t>
        <a:bodyPr/>
        <a:lstStyle/>
        <a:p>
          <a:r>
            <a:rPr lang="en-US" dirty="0" smtClean="0"/>
            <a:t>Topic sentence</a:t>
          </a:r>
          <a:endParaRPr lang="en-US" dirty="0"/>
        </a:p>
      </dgm:t>
    </dgm:pt>
    <dgm:pt modelId="{AED1C9EC-F1AD-4880-8388-2A17CDCC35F4}" type="parTrans" cxnId="{5EC1CE74-13B4-4881-A2B2-F11349BE7D7F}">
      <dgm:prSet/>
      <dgm:spPr/>
      <dgm:t>
        <a:bodyPr/>
        <a:lstStyle/>
        <a:p>
          <a:endParaRPr lang="en-US"/>
        </a:p>
      </dgm:t>
    </dgm:pt>
    <dgm:pt modelId="{690BA7B1-FEA0-4C4A-A5E8-8633D49130D8}" type="sibTrans" cxnId="{5EC1CE74-13B4-4881-A2B2-F11349BE7D7F}">
      <dgm:prSet/>
      <dgm:spPr/>
      <dgm:t>
        <a:bodyPr/>
        <a:lstStyle/>
        <a:p>
          <a:endParaRPr lang="en-US"/>
        </a:p>
      </dgm:t>
    </dgm:pt>
    <dgm:pt modelId="{8B7D64F6-BB4E-4818-B2E4-0462BE30FF6F}">
      <dgm:prSet phldrT="[Text]"/>
      <dgm:spPr>
        <a:solidFill>
          <a:schemeClr val="accent2">
            <a:lumMod val="40000"/>
            <a:lumOff val="60000"/>
            <a:alpha val="90000"/>
          </a:schemeClr>
        </a:solidFill>
      </dgm:spPr>
      <dgm:t>
        <a:bodyPr/>
        <a:lstStyle/>
        <a:p>
          <a:r>
            <a:rPr lang="en-US" dirty="0" smtClean="0"/>
            <a:t>Supporting details – at least </a:t>
          </a:r>
          <a:r>
            <a:rPr lang="en-US" dirty="0" smtClean="0"/>
            <a:t>five</a:t>
          </a:r>
          <a:endParaRPr lang="en-US" dirty="0"/>
        </a:p>
      </dgm:t>
    </dgm:pt>
    <dgm:pt modelId="{4BF5B140-E56D-4300-A515-C417141E66F7}" type="parTrans" cxnId="{852D6CF2-37E2-4C2D-8B01-AD3527A69D8F}">
      <dgm:prSet/>
      <dgm:spPr/>
      <dgm:t>
        <a:bodyPr/>
        <a:lstStyle/>
        <a:p>
          <a:endParaRPr lang="en-US"/>
        </a:p>
      </dgm:t>
    </dgm:pt>
    <dgm:pt modelId="{FE8CD139-0098-468D-A9F7-687A80254257}" type="sibTrans" cxnId="{852D6CF2-37E2-4C2D-8B01-AD3527A69D8F}">
      <dgm:prSet/>
      <dgm:spPr/>
      <dgm:t>
        <a:bodyPr/>
        <a:lstStyle/>
        <a:p>
          <a:endParaRPr lang="en-US"/>
        </a:p>
      </dgm:t>
    </dgm:pt>
    <dgm:pt modelId="{55A60B4E-736D-423A-ABF4-1F57CADAA2F4}">
      <dgm:prSet phldrT="[Text]"/>
      <dgm:spPr>
        <a:solidFill>
          <a:schemeClr val="accent4"/>
        </a:solidFill>
      </dgm:spPr>
      <dgm:t>
        <a:bodyPr/>
        <a:lstStyle/>
        <a:p>
          <a:r>
            <a:rPr lang="en-US" dirty="0" smtClean="0"/>
            <a:t>Paragraph 3</a:t>
          </a:r>
          <a:endParaRPr lang="en-US" dirty="0"/>
        </a:p>
      </dgm:t>
    </dgm:pt>
    <dgm:pt modelId="{A47AD4E7-FF59-43F0-973A-BE44DEC6473F}" type="parTrans" cxnId="{C112E04B-5FC6-44C6-AF63-76B59BB9FC97}">
      <dgm:prSet/>
      <dgm:spPr/>
      <dgm:t>
        <a:bodyPr/>
        <a:lstStyle/>
        <a:p>
          <a:endParaRPr lang="en-US"/>
        </a:p>
      </dgm:t>
    </dgm:pt>
    <dgm:pt modelId="{686CADAD-A7FE-4F95-BAA5-1B322500C740}" type="sibTrans" cxnId="{C112E04B-5FC6-44C6-AF63-76B59BB9FC97}">
      <dgm:prSet/>
      <dgm:spPr/>
      <dgm:t>
        <a:bodyPr/>
        <a:lstStyle/>
        <a:p>
          <a:endParaRPr lang="en-US"/>
        </a:p>
      </dgm:t>
    </dgm:pt>
    <dgm:pt modelId="{1462767C-F1A8-4B7D-9289-35D3C3B1E139}">
      <dgm:prSet phldrT="[Text]"/>
      <dgm:spPr>
        <a:solidFill>
          <a:schemeClr val="accent2">
            <a:lumMod val="40000"/>
            <a:lumOff val="60000"/>
            <a:alpha val="90000"/>
          </a:schemeClr>
        </a:solidFill>
      </dgm:spPr>
      <dgm:t>
        <a:bodyPr/>
        <a:lstStyle/>
        <a:p>
          <a:r>
            <a:rPr lang="en-US" dirty="0" smtClean="0"/>
            <a:t>Topic sentence</a:t>
          </a:r>
          <a:endParaRPr lang="en-US" dirty="0"/>
        </a:p>
      </dgm:t>
    </dgm:pt>
    <dgm:pt modelId="{6A0322F2-9E3F-47AD-A010-4D027B39A5FE}" type="parTrans" cxnId="{F7616377-9789-4F56-A601-DFD6BFB438A6}">
      <dgm:prSet/>
      <dgm:spPr/>
      <dgm:t>
        <a:bodyPr/>
        <a:lstStyle/>
        <a:p>
          <a:endParaRPr lang="en-US"/>
        </a:p>
      </dgm:t>
    </dgm:pt>
    <dgm:pt modelId="{4F04D83B-0B0E-4B53-A076-69ED070D59E6}" type="sibTrans" cxnId="{F7616377-9789-4F56-A601-DFD6BFB438A6}">
      <dgm:prSet/>
      <dgm:spPr/>
      <dgm:t>
        <a:bodyPr/>
        <a:lstStyle/>
        <a:p>
          <a:endParaRPr lang="en-US"/>
        </a:p>
      </dgm:t>
    </dgm:pt>
    <dgm:pt modelId="{2526F88A-9098-4C55-93AC-42E7E31C27E6}">
      <dgm:prSet phldrT="[Text]"/>
      <dgm:spPr>
        <a:solidFill>
          <a:schemeClr val="accent4"/>
        </a:solidFill>
      </dgm:spPr>
      <dgm:t>
        <a:bodyPr/>
        <a:lstStyle/>
        <a:p>
          <a:r>
            <a:rPr lang="en-US" dirty="0" smtClean="0"/>
            <a:t>Paragraph 4</a:t>
          </a:r>
          <a:endParaRPr lang="en-US" dirty="0"/>
        </a:p>
      </dgm:t>
    </dgm:pt>
    <dgm:pt modelId="{669D5313-FA4E-4D80-AC70-3C92DABBC4A6}" type="parTrans" cxnId="{D1261B4D-77B2-4AF1-A35B-E2C82400FE19}">
      <dgm:prSet/>
      <dgm:spPr/>
      <dgm:t>
        <a:bodyPr/>
        <a:lstStyle/>
        <a:p>
          <a:endParaRPr lang="en-US"/>
        </a:p>
      </dgm:t>
    </dgm:pt>
    <dgm:pt modelId="{20B3E092-5DBE-46B4-81D1-2C35597D1DB0}" type="sibTrans" cxnId="{D1261B4D-77B2-4AF1-A35B-E2C82400FE19}">
      <dgm:prSet/>
      <dgm:spPr/>
      <dgm:t>
        <a:bodyPr/>
        <a:lstStyle/>
        <a:p>
          <a:endParaRPr lang="en-US"/>
        </a:p>
      </dgm:t>
    </dgm:pt>
    <dgm:pt modelId="{6811E326-CF3D-4AB9-AB4F-527D87B6360C}">
      <dgm:prSet phldrT="[Text]"/>
      <dgm:spPr>
        <a:solidFill>
          <a:schemeClr val="accent2">
            <a:lumMod val="40000"/>
            <a:lumOff val="60000"/>
            <a:alpha val="90000"/>
          </a:schemeClr>
        </a:solidFill>
      </dgm:spPr>
      <dgm:t>
        <a:bodyPr/>
        <a:lstStyle/>
        <a:p>
          <a:r>
            <a:rPr lang="en-US" dirty="0" smtClean="0"/>
            <a:t>Topic sentence</a:t>
          </a:r>
          <a:endParaRPr lang="en-US" dirty="0"/>
        </a:p>
      </dgm:t>
    </dgm:pt>
    <dgm:pt modelId="{86EF121C-5FEB-4923-A920-3F6CE5958759}" type="parTrans" cxnId="{414427AE-8A5F-4AFC-B974-74306B94EBCB}">
      <dgm:prSet/>
      <dgm:spPr/>
      <dgm:t>
        <a:bodyPr/>
        <a:lstStyle/>
        <a:p>
          <a:endParaRPr lang="en-US"/>
        </a:p>
      </dgm:t>
    </dgm:pt>
    <dgm:pt modelId="{08B90E25-38C1-4955-B31A-B61A08DE3E2D}" type="sibTrans" cxnId="{414427AE-8A5F-4AFC-B974-74306B94EBCB}">
      <dgm:prSet/>
      <dgm:spPr/>
      <dgm:t>
        <a:bodyPr/>
        <a:lstStyle/>
        <a:p>
          <a:endParaRPr lang="en-US"/>
        </a:p>
      </dgm:t>
    </dgm:pt>
    <dgm:pt modelId="{F2407775-2E8A-4A16-8F67-6D78F241A89F}">
      <dgm:prSet phldrT="[Text]"/>
      <dgm:spPr>
        <a:solidFill>
          <a:schemeClr val="accent2">
            <a:lumMod val="40000"/>
            <a:lumOff val="60000"/>
            <a:alpha val="90000"/>
          </a:schemeClr>
        </a:solidFill>
      </dgm:spPr>
      <dgm:t>
        <a:bodyPr/>
        <a:lstStyle/>
        <a:p>
          <a:r>
            <a:rPr lang="en-US" dirty="0" smtClean="0"/>
            <a:t>Clincher sentence</a:t>
          </a:r>
          <a:endParaRPr lang="en-US" dirty="0"/>
        </a:p>
      </dgm:t>
    </dgm:pt>
    <dgm:pt modelId="{319EB64B-D71E-429C-8F16-50BB2BD3A510}" type="parTrans" cxnId="{44DA424B-C7D1-4E67-893D-B0AA001A16C3}">
      <dgm:prSet/>
      <dgm:spPr/>
      <dgm:t>
        <a:bodyPr/>
        <a:lstStyle/>
        <a:p>
          <a:endParaRPr lang="en-US"/>
        </a:p>
      </dgm:t>
    </dgm:pt>
    <dgm:pt modelId="{3EA0FBB2-DB61-43DB-80EE-6F306E5AE9E4}" type="sibTrans" cxnId="{44DA424B-C7D1-4E67-893D-B0AA001A16C3}">
      <dgm:prSet/>
      <dgm:spPr/>
      <dgm:t>
        <a:bodyPr/>
        <a:lstStyle/>
        <a:p>
          <a:endParaRPr lang="en-US"/>
        </a:p>
      </dgm:t>
    </dgm:pt>
    <dgm:pt modelId="{23984FE6-0CC1-4125-AE0A-7681D283F30F}">
      <dgm:prSet/>
      <dgm:spPr>
        <a:solidFill>
          <a:schemeClr val="accent2">
            <a:lumMod val="40000"/>
            <a:lumOff val="60000"/>
            <a:alpha val="90000"/>
          </a:schemeClr>
        </a:solidFill>
      </dgm:spPr>
      <dgm:t>
        <a:bodyPr/>
        <a:lstStyle/>
        <a:p>
          <a:r>
            <a:rPr lang="en-US" dirty="0" smtClean="0"/>
            <a:t>Supporting details – at least </a:t>
          </a:r>
          <a:r>
            <a:rPr lang="en-US" dirty="0" smtClean="0"/>
            <a:t>five</a:t>
          </a:r>
          <a:endParaRPr lang="en-US" dirty="0"/>
        </a:p>
      </dgm:t>
    </dgm:pt>
    <dgm:pt modelId="{46A5BF26-5B6E-49E7-8CC6-077811F03B95}" type="parTrans" cxnId="{D9FDD000-EFE8-4A64-AC2D-7BE05C68A476}">
      <dgm:prSet/>
      <dgm:spPr/>
      <dgm:t>
        <a:bodyPr/>
        <a:lstStyle/>
        <a:p>
          <a:endParaRPr lang="en-US"/>
        </a:p>
      </dgm:t>
    </dgm:pt>
    <dgm:pt modelId="{63EE81E1-A34C-49A5-B5AA-AC4837432414}" type="sibTrans" cxnId="{D9FDD000-EFE8-4A64-AC2D-7BE05C68A476}">
      <dgm:prSet/>
      <dgm:spPr/>
      <dgm:t>
        <a:bodyPr/>
        <a:lstStyle/>
        <a:p>
          <a:endParaRPr lang="en-US"/>
        </a:p>
      </dgm:t>
    </dgm:pt>
    <dgm:pt modelId="{B6F20850-1A3D-40E5-B630-AE36ED8E6F26}">
      <dgm:prSet/>
      <dgm:spPr>
        <a:solidFill>
          <a:schemeClr val="accent2">
            <a:lumMod val="40000"/>
            <a:lumOff val="60000"/>
            <a:alpha val="90000"/>
          </a:schemeClr>
        </a:solidFill>
      </dgm:spPr>
      <dgm:t>
        <a:bodyPr/>
        <a:lstStyle/>
        <a:p>
          <a:r>
            <a:rPr lang="en-US" dirty="0" smtClean="0"/>
            <a:t>Clincher sentence</a:t>
          </a:r>
          <a:endParaRPr lang="en-US" dirty="0"/>
        </a:p>
      </dgm:t>
    </dgm:pt>
    <dgm:pt modelId="{AC2E195A-DD33-493D-9B56-DC4C4005B2D4}" type="parTrans" cxnId="{DAE33B1E-3109-4E7C-A5DA-755EC3F122F8}">
      <dgm:prSet/>
      <dgm:spPr/>
      <dgm:t>
        <a:bodyPr/>
        <a:lstStyle/>
        <a:p>
          <a:endParaRPr lang="en-US"/>
        </a:p>
      </dgm:t>
    </dgm:pt>
    <dgm:pt modelId="{0625D52B-5E09-46D0-BF70-04412527E03B}" type="sibTrans" cxnId="{DAE33B1E-3109-4E7C-A5DA-755EC3F122F8}">
      <dgm:prSet/>
      <dgm:spPr/>
      <dgm:t>
        <a:bodyPr/>
        <a:lstStyle/>
        <a:p>
          <a:endParaRPr lang="en-US"/>
        </a:p>
      </dgm:t>
    </dgm:pt>
    <dgm:pt modelId="{50667E4F-6515-40E8-A6B4-2A183312FE78}">
      <dgm:prSet/>
      <dgm:spPr>
        <a:solidFill>
          <a:schemeClr val="accent2">
            <a:lumMod val="40000"/>
            <a:lumOff val="60000"/>
            <a:alpha val="90000"/>
          </a:schemeClr>
        </a:solidFill>
      </dgm:spPr>
      <dgm:t>
        <a:bodyPr/>
        <a:lstStyle/>
        <a:p>
          <a:r>
            <a:rPr lang="en-US" dirty="0" smtClean="0"/>
            <a:t>Supporting details – at least </a:t>
          </a:r>
          <a:r>
            <a:rPr lang="en-US" dirty="0" smtClean="0"/>
            <a:t>five</a:t>
          </a:r>
          <a:endParaRPr lang="en-US" dirty="0"/>
        </a:p>
      </dgm:t>
    </dgm:pt>
    <dgm:pt modelId="{D646B082-1991-4AD9-BDB2-7BE3FAE7CEFD}" type="parTrans" cxnId="{EFAB97AF-03F8-4F31-A2CA-EC0F27C16ED5}">
      <dgm:prSet/>
      <dgm:spPr/>
      <dgm:t>
        <a:bodyPr/>
        <a:lstStyle/>
        <a:p>
          <a:endParaRPr lang="en-US"/>
        </a:p>
      </dgm:t>
    </dgm:pt>
    <dgm:pt modelId="{F434A010-7BD7-47E5-86FE-FE77D9EBA85A}" type="sibTrans" cxnId="{EFAB97AF-03F8-4F31-A2CA-EC0F27C16ED5}">
      <dgm:prSet/>
      <dgm:spPr/>
      <dgm:t>
        <a:bodyPr/>
        <a:lstStyle/>
        <a:p>
          <a:endParaRPr lang="en-US"/>
        </a:p>
      </dgm:t>
    </dgm:pt>
    <dgm:pt modelId="{5B4D9035-1A25-4B99-92D6-8E058CA4DB0A}">
      <dgm:prSet/>
      <dgm:spPr>
        <a:solidFill>
          <a:schemeClr val="accent2">
            <a:lumMod val="40000"/>
            <a:lumOff val="60000"/>
            <a:alpha val="90000"/>
          </a:schemeClr>
        </a:solidFill>
      </dgm:spPr>
      <dgm:t>
        <a:bodyPr/>
        <a:lstStyle/>
        <a:p>
          <a:r>
            <a:rPr lang="en-US" dirty="0" smtClean="0"/>
            <a:t>Clincher sentence</a:t>
          </a:r>
          <a:endParaRPr lang="en-US" dirty="0"/>
        </a:p>
      </dgm:t>
    </dgm:pt>
    <dgm:pt modelId="{2E9A9E04-8657-41D5-8D0D-C30937869A77}" type="parTrans" cxnId="{AA7D026A-09EF-4614-9ADC-B14A35A212CF}">
      <dgm:prSet/>
      <dgm:spPr/>
      <dgm:t>
        <a:bodyPr/>
        <a:lstStyle/>
        <a:p>
          <a:endParaRPr lang="en-US"/>
        </a:p>
      </dgm:t>
    </dgm:pt>
    <dgm:pt modelId="{4C75EE9F-14A9-4296-BAB5-D44541595F65}" type="sibTrans" cxnId="{AA7D026A-09EF-4614-9ADC-B14A35A212CF}">
      <dgm:prSet/>
      <dgm:spPr/>
      <dgm:t>
        <a:bodyPr/>
        <a:lstStyle/>
        <a:p>
          <a:endParaRPr lang="en-US"/>
        </a:p>
      </dgm:t>
    </dgm:pt>
    <dgm:pt modelId="{37313086-C37C-4D65-A3CD-B98877E928D7}" type="pres">
      <dgm:prSet presAssocID="{09AC1113-8907-4B37-A512-A2F908B60CD2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82C97536-3FF3-4F91-A8A9-61BB92DF85A6}" type="pres">
      <dgm:prSet presAssocID="{AABC8761-7A9F-44C7-BBB0-89B74FDCC8A4}" presName="linNode" presStyleCnt="0"/>
      <dgm:spPr/>
    </dgm:pt>
    <dgm:pt modelId="{1DFA873C-69A5-4CBA-931B-4EDA313ED468}" type="pres">
      <dgm:prSet presAssocID="{AABC8761-7A9F-44C7-BBB0-89B74FDCC8A4}" presName="parentText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51233D8-E100-4CA2-B24D-8114B4134D4B}" type="pres">
      <dgm:prSet presAssocID="{AABC8761-7A9F-44C7-BBB0-89B74FDCC8A4}" presName="descendantText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D438A05-3C6A-44B3-BFAB-F8A5D7B6664E}" type="pres">
      <dgm:prSet presAssocID="{AEAFD433-6B17-40A3-B459-4A63E73B8C70}" presName="sp" presStyleCnt="0"/>
      <dgm:spPr/>
    </dgm:pt>
    <dgm:pt modelId="{E5809B36-EDCA-4D8D-AC1A-F5CA01D34ADE}" type="pres">
      <dgm:prSet presAssocID="{55A60B4E-736D-423A-ABF4-1F57CADAA2F4}" presName="linNode" presStyleCnt="0"/>
      <dgm:spPr/>
    </dgm:pt>
    <dgm:pt modelId="{B93FE1E4-A676-4047-979A-EA122001DD56}" type="pres">
      <dgm:prSet presAssocID="{55A60B4E-736D-423A-ABF4-1F57CADAA2F4}" presName="parentText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2DB35E6-5563-43BE-B9FD-2AD979220212}" type="pres">
      <dgm:prSet presAssocID="{55A60B4E-736D-423A-ABF4-1F57CADAA2F4}" presName="descendantText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1CE1BD2-DBF2-4CB9-A9C9-FF944AA6DEBE}" type="pres">
      <dgm:prSet presAssocID="{686CADAD-A7FE-4F95-BAA5-1B322500C740}" presName="sp" presStyleCnt="0"/>
      <dgm:spPr/>
    </dgm:pt>
    <dgm:pt modelId="{0096611D-088C-4FB0-A7D6-9AF6DC43EDD5}" type="pres">
      <dgm:prSet presAssocID="{2526F88A-9098-4C55-93AC-42E7E31C27E6}" presName="linNode" presStyleCnt="0"/>
      <dgm:spPr/>
    </dgm:pt>
    <dgm:pt modelId="{4531F85A-D7F5-4415-B4E9-D665226C7143}" type="pres">
      <dgm:prSet presAssocID="{2526F88A-9098-4C55-93AC-42E7E31C27E6}" presName="parentText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4941658-0CD8-4CA6-817C-62491F34EDCB}" type="pres">
      <dgm:prSet presAssocID="{2526F88A-9098-4C55-93AC-42E7E31C27E6}" presName="descendantText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9BC83334-024A-4714-8625-317B05E8F7E1}" type="presOf" srcId="{55A60B4E-736D-423A-ABF4-1F57CADAA2F4}" destId="{B93FE1E4-A676-4047-979A-EA122001DD56}" srcOrd="0" destOrd="0" presId="urn:microsoft.com/office/officeart/2005/8/layout/vList5"/>
    <dgm:cxn modelId="{F7616377-9789-4F56-A601-DFD6BFB438A6}" srcId="{55A60B4E-736D-423A-ABF4-1F57CADAA2F4}" destId="{1462767C-F1A8-4B7D-9289-35D3C3B1E139}" srcOrd="0" destOrd="0" parTransId="{6A0322F2-9E3F-47AD-A010-4D027B39A5FE}" sibTransId="{4F04D83B-0B0E-4B53-A076-69ED070D59E6}"/>
    <dgm:cxn modelId="{CD7F103C-E2F0-472A-825A-7D6AD39DB26E}" type="presOf" srcId="{09AC1113-8907-4B37-A512-A2F908B60CD2}" destId="{37313086-C37C-4D65-A3CD-B98877E928D7}" srcOrd="0" destOrd="0" presId="urn:microsoft.com/office/officeart/2005/8/layout/vList5"/>
    <dgm:cxn modelId="{75DB5E62-2D7E-4CFA-B2BE-CA9B5FBACCE4}" type="presOf" srcId="{B6F20850-1A3D-40E5-B630-AE36ED8E6F26}" destId="{F2DB35E6-5563-43BE-B9FD-2AD979220212}" srcOrd="0" destOrd="2" presId="urn:microsoft.com/office/officeart/2005/8/layout/vList5"/>
    <dgm:cxn modelId="{ACF55570-291D-419C-BD26-219F3392A114}" type="presOf" srcId="{F2407775-2E8A-4A16-8F67-6D78F241A89F}" destId="{551233D8-E100-4CA2-B24D-8114B4134D4B}" srcOrd="0" destOrd="2" presId="urn:microsoft.com/office/officeart/2005/8/layout/vList5"/>
    <dgm:cxn modelId="{44DA424B-C7D1-4E67-893D-B0AA001A16C3}" srcId="{AABC8761-7A9F-44C7-BBB0-89B74FDCC8A4}" destId="{F2407775-2E8A-4A16-8F67-6D78F241A89F}" srcOrd="2" destOrd="0" parTransId="{319EB64B-D71E-429C-8F16-50BB2BD3A510}" sibTransId="{3EA0FBB2-DB61-43DB-80EE-6F306E5AE9E4}"/>
    <dgm:cxn modelId="{AA7D026A-09EF-4614-9ADC-B14A35A212CF}" srcId="{2526F88A-9098-4C55-93AC-42E7E31C27E6}" destId="{5B4D9035-1A25-4B99-92D6-8E058CA4DB0A}" srcOrd="2" destOrd="0" parTransId="{2E9A9E04-8657-41D5-8D0D-C30937869A77}" sibTransId="{4C75EE9F-14A9-4296-BAB5-D44541595F65}"/>
    <dgm:cxn modelId="{E189148E-B11C-4489-973C-199D7A1B0575}" type="presOf" srcId="{50667E4F-6515-40E8-A6B4-2A183312FE78}" destId="{64941658-0CD8-4CA6-817C-62491F34EDCB}" srcOrd="0" destOrd="1" presId="urn:microsoft.com/office/officeart/2005/8/layout/vList5"/>
    <dgm:cxn modelId="{EFAB97AF-03F8-4F31-A2CA-EC0F27C16ED5}" srcId="{2526F88A-9098-4C55-93AC-42E7E31C27E6}" destId="{50667E4F-6515-40E8-A6B4-2A183312FE78}" srcOrd="1" destOrd="0" parTransId="{D646B082-1991-4AD9-BDB2-7BE3FAE7CEFD}" sibTransId="{F434A010-7BD7-47E5-86FE-FE77D9EBA85A}"/>
    <dgm:cxn modelId="{65676C8F-CAA2-498E-B5D2-1F71FCAE03EE}" type="presOf" srcId="{C3E53E24-ADA1-46E9-B671-7FD23D40680B}" destId="{551233D8-E100-4CA2-B24D-8114B4134D4B}" srcOrd="0" destOrd="0" presId="urn:microsoft.com/office/officeart/2005/8/layout/vList5"/>
    <dgm:cxn modelId="{18A97B25-8877-49CB-BE16-FDAE1A27DAF0}" type="presOf" srcId="{8B7D64F6-BB4E-4818-B2E4-0462BE30FF6F}" destId="{551233D8-E100-4CA2-B24D-8114B4134D4B}" srcOrd="0" destOrd="1" presId="urn:microsoft.com/office/officeart/2005/8/layout/vList5"/>
    <dgm:cxn modelId="{5EC1CE74-13B4-4881-A2B2-F11349BE7D7F}" srcId="{AABC8761-7A9F-44C7-BBB0-89B74FDCC8A4}" destId="{C3E53E24-ADA1-46E9-B671-7FD23D40680B}" srcOrd="0" destOrd="0" parTransId="{AED1C9EC-F1AD-4880-8388-2A17CDCC35F4}" sibTransId="{690BA7B1-FEA0-4C4A-A5E8-8633D49130D8}"/>
    <dgm:cxn modelId="{D9FDD000-EFE8-4A64-AC2D-7BE05C68A476}" srcId="{55A60B4E-736D-423A-ABF4-1F57CADAA2F4}" destId="{23984FE6-0CC1-4125-AE0A-7681D283F30F}" srcOrd="1" destOrd="0" parTransId="{46A5BF26-5B6E-49E7-8CC6-077811F03B95}" sibTransId="{63EE81E1-A34C-49A5-B5AA-AC4837432414}"/>
    <dgm:cxn modelId="{0DF42F26-9F12-404B-9CA1-AFB338B53AE7}" type="presOf" srcId="{23984FE6-0CC1-4125-AE0A-7681D283F30F}" destId="{F2DB35E6-5563-43BE-B9FD-2AD979220212}" srcOrd="0" destOrd="1" presId="urn:microsoft.com/office/officeart/2005/8/layout/vList5"/>
    <dgm:cxn modelId="{729C7B43-5BE2-40DF-B903-93348DEEBBFD}" type="presOf" srcId="{5B4D9035-1A25-4B99-92D6-8E058CA4DB0A}" destId="{64941658-0CD8-4CA6-817C-62491F34EDCB}" srcOrd="0" destOrd="2" presId="urn:microsoft.com/office/officeart/2005/8/layout/vList5"/>
    <dgm:cxn modelId="{C112E04B-5FC6-44C6-AF63-76B59BB9FC97}" srcId="{09AC1113-8907-4B37-A512-A2F908B60CD2}" destId="{55A60B4E-736D-423A-ABF4-1F57CADAA2F4}" srcOrd="1" destOrd="0" parTransId="{A47AD4E7-FF59-43F0-973A-BE44DEC6473F}" sibTransId="{686CADAD-A7FE-4F95-BAA5-1B322500C740}"/>
    <dgm:cxn modelId="{D1261B4D-77B2-4AF1-A35B-E2C82400FE19}" srcId="{09AC1113-8907-4B37-A512-A2F908B60CD2}" destId="{2526F88A-9098-4C55-93AC-42E7E31C27E6}" srcOrd="2" destOrd="0" parTransId="{669D5313-FA4E-4D80-AC70-3C92DABBC4A6}" sibTransId="{20B3E092-5DBE-46B4-81D1-2C35597D1DB0}"/>
    <dgm:cxn modelId="{71CF91DC-1AF3-40BE-9F2E-2B07E40B6245}" srcId="{09AC1113-8907-4B37-A512-A2F908B60CD2}" destId="{AABC8761-7A9F-44C7-BBB0-89B74FDCC8A4}" srcOrd="0" destOrd="0" parTransId="{8C89A796-4C73-4F6D-B05F-38F475195AD0}" sibTransId="{AEAFD433-6B17-40A3-B459-4A63E73B8C70}"/>
    <dgm:cxn modelId="{10415B4C-64F0-477A-A23D-47E128C41136}" type="presOf" srcId="{2526F88A-9098-4C55-93AC-42E7E31C27E6}" destId="{4531F85A-D7F5-4415-B4E9-D665226C7143}" srcOrd="0" destOrd="0" presId="urn:microsoft.com/office/officeart/2005/8/layout/vList5"/>
    <dgm:cxn modelId="{980E9033-F10D-4F31-8FA4-A471FA1B9924}" type="presOf" srcId="{6811E326-CF3D-4AB9-AB4F-527D87B6360C}" destId="{64941658-0CD8-4CA6-817C-62491F34EDCB}" srcOrd="0" destOrd="0" presId="urn:microsoft.com/office/officeart/2005/8/layout/vList5"/>
    <dgm:cxn modelId="{DAE33B1E-3109-4E7C-A5DA-755EC3F122F8}" srcId="{55A60B4E-736D-423A-ABF4-1F57CADAA2F4}" destId="{B6F20850-1A3D-40E5-B630-AE36ED8E6F26}" srcOrd="2" destOrd="0" parTransId="{AC2E195A-DD33-493D-9B56-DC4C4005B2D4}" sibTransId="{0625D52B-5E09-46D0-BF70-04412527E03B}"/>
    <dgm:cxn modelId="{0922043C-5AAA-4E50-ACB5-E28935D86B93}" type="presOf" srcId="{1462767C-F1A8-4B7D-9289-35D3C3B1E139}" destId="{F2DB35E6-5563-43BE-B9FD-2AD979220212}" srcOrd="0" destOrd="0" presId="urn:microsoft.com/office/officeart/2005/8/layout/vList5"/>
    <dgm:cxn modelId="{852D6CF2-37E2-4C2D-8B01-AD3527A69D8F}" srcId="{AABC8761-7A9F-44C7-BBB0-89B74FDCC8A4}" destId="{8B7D64F6-BB4E-4818-B2E4-0462BE30FF6F}" srcOrd="1" destOrd="0" parTransId="{4BF5B140-E56D-4300-A515-C417141E66F7}" sibTransId="{FE8CD139-0098-468D-A9F7-687A80254257}"/>
    <dgm:cxn modelId="{43457363-CE37-4A7C-8196-8296E6739D94}" type="presOf" srcId="{AABC8761-7A9F-44C7-BBB0-89B74FDCC8A4}" destId="{1DFA873C-69A5-4CBA-931B-4EDA313ED468}" srcOrd="0" destOrd="0" presId="urn:microsoft.com/office/officeart/2005/8/layout/vList5"/>
    <dgm:cxn modelId="{414427AE-8A5F-4AFC-B974-74306B94EBCB}" srcId="{2526F88A-9098-4C55-93AC-42E7E31C27E6}" destId="{6811E326-CF3D-4AB9-AB4F-527D87B6360C}" srcOrd="0" destOrd="0" parTransId="{86EF121C-5FEB-4923-A920-3F6CE5958759}" sibTransId="{08B90E25-38C1-4955-B31A-B61A08DE3E2D}"/>
    <dgm:cxn modelId="{796AECA8-BB90-4E6F-BFC5-877A4F9EBD00}" type="presParOf" srcId="{37313086-C37C-4D65-A3CD-B98877E928D7}" destId="{82C97536-3FF3-4F91-A8A9-61BB92DF85A6}" srcOrd="0" destOrd="0" presId="urn:microsoft.com/office/officeart/2005/8/layout/vList5"/>
    <dgm:cxn modelId="{4E8019AB-0604-4ABE-A5AA-4657F57BC05C}" type="presParOf" srcId="{82C97536-3FF3-4F91-A8A9-61BB92DF85A6}" destId="{1DFA873C-69A5-4CBA-931B-4EDA313ED468}" srcOrd="0" destOrd="0" presId="urn:microsoft.com/office/officeart/2005/8/layout/vList5"/>
    <dgm:cxn modelId="{15887CB1-88F2-4A69-92DF-050EE22CF80E}" type="presParOf" srcId="{82C97536-3FF3-4F91-A8A9-61BB92DF85A6}" destId="{551233D8-E100-4CA2-B24D-8114B4134D4B}" srcOrd="1" destOrd="0" presId="urn:microsoft.com/office/officeart/2005/8/layout/vList5"/>
    <dgm:cxn modelId="{AA35FA40-AC23-4027-A79C-1EC77D376BE1}" type="presParOf" srcId="{37313086-C37C-4D65-A3CD-B98877E928D7}" destId="{CD438A05-3C6A-44B3-BFAB-F8A5D7B6664E}" srcOrd="1" destOrd="0" presId="urn:microsoft.com/office/officeart/2005/8/layout/vList5"/>
    <dgm:cxn modelId="{8F303C24-B7C6-4522-A089-1226EB451BE3}" type="presParOf" srcId="{37313086-C37C-4D65-A3CD-B98877E928D7}" destId="{E5809B36-EDCA-4D8D-AC1A-F5CA01D34ADE}" srcOrd="2" destOrd="0" presId="urn:microsoft.com/office/officeart/2005/8/layout/vList5"/>
    <dgm:cxn modelId="{1AE3EAD4-19F5-4143-9C9F-47A8FEDB88CE}" type="presParOf" srcId="{E5809B36-EDCA-4D8D-AC1A-F5CA01D34ADE}" destId="{B93FE1E4-A676-4047-979A-EA122001DD56}" srcOrd="0" destOrd="0" presId="urn:microsoft.com/office/officeart/2005/8/layout/vList5"/>
    <dgm:cxn modelId="{DC5DA5FA-1D44-461E-9DCB-5E6371E56BA2}" type="presParOf" srcId="{E5809B36-EDCA-4D8D-AC1A-F5CA01D34ADE}" destId="{F2DB35E6-5563-43BE-B9FD-2AD979220212}" srcOrd="1" destOrd="0" presId="urn:microsoft.com/office/officeart/2005/8/layout/vList5"/>
    <dgm:cxn modelId="{F38A83D6-D72C-4CD5-9CA7-BB6220C73600}" type="presParOf" srcId="{37313086-C37C-4D65-A3CD-B98877E928D7}" destId="{A1CE1BD2-DBF2-4CB9-A9C9-FF944AA6DEBE}" srcOrd="3" destOrd="0" presId="urn:microsoft.com/office/officeart/2005/8/layout/vList5"/>
    <dgm:cxn modelId="{0A35817E-A3BD-49C9-A9F4-8CFE798EF6A3}" type="presParOf" srcId="{37313086-C37C-4D65-A3CD-B98877E928D7}" destId="{0096611D-088C-4FB0-A7D6-9AF6DC43EDD5}" srcOrd="4" destOrd="0" presId="urn:microsoft.com/office/officeart/2005/8/layout/vList5"/>
    <dgm:cxn modelId="{D2AE4758-E95F-498D-A811-C18A8DDFF2D9}" type="presParOf" srcId="{0096611D-088C-4FB0-A7D6-9AF6DC43EDD5}" destId="{4531F85A-D7F5-4415-B4E9-D665226C7143}" srcOrd="0" destOrd="0" presId="urn:microsoft.com/office/officeart/2005/8/layout/vList5"/>
    <dgm:cxn modelId="{63336A9E-CEA4-4695-A318-6DB05DB2E941}" type="presParOf" srcId="{0096611D-088C-4FB0-A7D6-9AF6DC43EDD5}" destId="{64941658-0CD8-4CA6-817C-62491F34EDCB}" srcOrd="1" destOrd="0" presId="urn:microsoft.com/office/officeart/2005/8/layout/vList5"/>
  </dgm:cxnLst>
  <dgm:bg>
    <a:solidFill>
      <a:schemeClr val="accent4"/>
    </a:solidFill>
  </dgm:bg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1893BCC6-D094-461B-BC7B-FED4C7323B3D}" type="doc">
      <dgm:prSet loTypeId="urn:microsoft.com/office/officeart/2005/8/layout/pyramid2" loCatId="pyramid" qsTypeId="urn:microsoft.com/office/officeart/2005/8/quickstyle/simple1" qsCatId="simple" csTypeId="urn:microsoft.com/office/officeart/2005/8/colors/accent1_2" csCatId="accent1" phldr="1"/>
      <dgm:spPr/>
    </dgm:pt>
    <dgm:pt modelId="{DEE2C410-0DE7-4BD7-973C-164D35A07A1B}">
      <dgm:prSet phldrT="[Text]" custT="1"/>
      <dgm:spPr/>
      <dgm:t>
        <a:bodyPr/>
        <a:lstStyle/>
        <a:p>
          <a:r>
            <a:rPr lang="en-US" sz="2400" b="1" dirty="0" smtClean="0"/>
            <a:t>Restated Thesis Sentence </a:t>
          </a:r>
          <a:r>
            <a:rPr lang="en-US" sz="2400" dirty="0" smtClean="0"/>
            <a:t>– summarize your original thesis sentence to include the main ideas but not the same wording</a:t>
          </a:r>
          <a:endParaRPr lang="en-US" sz="2400" dirty="0"/>
        </a:p>
      </dgm:t>
    </dgm:pt>
    <dgm:pt modelId="{47B4AD86-019E-4DDC-B153-DA520D7317DD}" type="parTrans" cxnId="{3451FD62-39B3-4ED8-A9F3-E464FA918720}">
      <dgm:prSet/>
      <dgm:spPr/>
      <dgm:t>
        <a:bodyPr/>
        <a:lstStyle/>
        <a:p>
          <a:endParaRPr lang="en-US"/>
        </a:p>
      </dgm:t>
    </dgm:pt>
    <dgm:pt modelId="{EE3BA1D1-3B7B-4516-A968-C7155F1A3A16}" type="sibTrans" cxnId="{3451FD62-39B3-4ED8-A9F3-E464FA918720}">
      <dgm:prSet/>
      <dgm:spPr/>
      <dgm:t>
        <a:bodyPr/>
        <a:lstStyle/>
        <a:p>
          <a:endParaRPr lang="en-US"/>
        </a:p>
      </dgm:t>
    </dgm:pt>
    <dgm:pt modelId="{CBDBE0D1-1DB8-4614-A8EA-8261780ED4DA}">
      <dgm:prSet phldrT="[Text]" custT="1"/>
      <dgm:spPr/>
      <dgm:t>
        <a:bodyPr/>
        <a:lstStyle/>
        <a:p>
          <a:r>
            <a:rPr lang="en-US" sz="2200" b="1" dirty="0" smtClean="0"/>
            <a:t>Connecting information </a:t>
          </a:r>
          <a:r>
            <a:rPr lang="en-US" sz="2200" dirty="0" smtClean="0"/>
            <a:t>– ideas, thoughts, facts, and basic information that helps connect the restated thesis sentence to the attention getter – will include information on the main topic but not about the main points</a:t>
          </a:r>
          <a:endParaRPr lang="en-US" sz="2200" dirty="0"/>
        </a:p>
      </dgm:t>
    </dgm:pt>
    <dgm:pt modelId="{653C4776-4582-4238-A8BA-7222FFD91791}" type="parTrans" cxnId="{37F3C3FF-C3D7-448C-A21D-8C66FDB21954}">
      <dgm:prSet/>
      <dgm:spPr/>
      <dgm:t>
        <a:bodyPr/>
        <a:lstStyle/>
        <a:p>
          <a:endParaRPr lang="en-US"/>
        </a:p>
      </dgm:t>
    </dgm:pt>
    <dgm:pt modelId="{0D4064F9-306A-48DF-9CB7-50883980D37A}" type="sibTrans" cxnId="{37F3C3FF-C3D7-448C-A21D-8C66FDB21954}">
      <dgm:prSet/>
      <dgm:spPr/>
      <dgm:t>
        <a:bodyPr/>
        <a:lstStyle/>
        <a:p>
          <a:endParaRPr lang="en-US"/>
        </a:p>
      </dgm:t>
    </dgm:pt>
    <dgm:pt modelId="{AA242CC6-6354-47EB-99A5-A636FCD72265}">
      <dgm:prSet phldrT="[Text]" custT="1"/>
      <dgm:spPr/>
      <dgm:t>
        <a:bodyPr/>
        <a:lstStyle/>
        <a:p>
          <a:r>
            <a:rPr lang="en-US" sz="2200" b="1" dirty="0" smtClean="0"/>
            <a:t>Attention</a:t>
          </a:r>
          <a:r>
            <a:rPr lang="en-US" sz="2200" b="1" baseline="0" dirty="0" smtClean="0"/>
            <a:t> Getter </a:t>
          </a:r>
          <a:r>
            <a:rPr lang="en-US" sz="2200" baseline="0" dirty="0" smtClean="0"/>
            <a:t>– grabs the readers’ attention and leaves them with something to think about concerning the overall topic – quote, statistic, story, poem, startling statement, or description </a:t>
          </a:r>
          <a:endParaRPr lang="en-US" sz="2200" dirty="0"/>
        </a:p>
      </dgm:t>
    </dgm:pt>
    <dgm:pt modelId="{D453E9F8-0345-4BDE-876D-37BDB3D02A9B}" type="parTrans" cxnId="{5BC981E4-C90B-4339-8F63-CC8EF245C577}">
      <dgm:prSet/>
      <dgm:spPr/>
      <dgm:t>
        <a:bodyPr/>
        <a:lstStyle/>
        <a:p>
          <a:endParaRPr lang="en-US"/>
        </a:p>
      </dgm:t>
    </dgm:pt>
    <dgm:pt modelId="{A46CB846-E419-4CC7-B461-7EAC43232500}" type="sibTrans" cxnId="{5BC981E4-C90B-4339-8F63-CC8EF245C577}">
      <dgm:prSet/>
      <dgm:spPr/>
      <dgm:t>
        <a:bodyPr/>
        <a:lstStyle/>
        <a:p>
          <a:endParaRPr lang="en-US"/>
        </a:p>
      </dgm:t>
    </dgm:pt>
    <dgm:pt modelId="{9256F2E4-A5F0-48BB-82CE-B18F521F66E8}" type="pres">
      <dgm:prSet presAssocID="{1893BCC6-D094-461B-BC7B-FED4C7323B3D}" presName="compositeShape" presStyleCnt="0">
        <dgm:presLayoutVars>
          <dgm:dir/>
          <dgm:resizeHandles/>
        </dgm:presLayoutVars>
      </dgm:prSet>
      <dgm:spPr/>
    </dgm:pt>
    <dgm:pt modelId="{9D9D51C9-F03D-4C24-B29F-64235379507C}" type="pres">
      <dgm:prSet presAssocID="{1893BCC6-D094-461B-BC7B-FED4C7323B3D}" presName="pyramid" presStyleLbl="node1" presStyleIdx="0" presStyleCnt="1" custLinFactNeighborX="257"/>
      <dgm:spPr>
        <a:solidFill>
          <a:srgbClr val="7030A0"/>
        </a:solidFill>
      </dgm:spPr>
    </dgm:pt>
    <dgm:pt modelId="{934952E6-AEA5-49CD-97BB-E53255038617}" type="pres">
      <dgm:prSet presAssocID="{1893BCC6-D094-461B-BC7B-FED4C7323B3D}" presName="theList" presStyleCnt="0"/>
      <dgm:spPr/>
    </dgm:pt>
    <dgm:pt modelId="{B69A680D-ACFA-42DE-B5E1-67C6495C852E}" type="pres">
      <dgm:prSet presAssocID="{DEE2C410-0DE7-4BD7-973C-164D35A07A1B}" presName="aNode" presStyleLbl="fgAcc1" presStyleIdx="0" presStyleCnt="3" custScaleX="154845" custScaleY="151591" custLinFactNeighborX="15210" custLinFactNeighborY="-4563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AB40BBE-6C80-4650-85EB-FE2C7A911BE6}" type="pres">
      <dgm:prSet presAssocID="{DEE2C410-0DE7-4BD7-973C-164D35A07A1B}" presName="aSpace" presStyleCnt="0"/>
      <dgm:spPr/>
    </dgm:pt>
    <dgm:pt modelId="{DF108C53-FC9E-4F8C-BF86-A847FE1C9D38}" type="pres">
      <dgm:prSet presAssocID="{CBDBE0D1-1DB8-4614-A8EA-8261780ED4DA}" presName="aNode" presStyleLbl="fgAcc1" presStyleIdx="1" presStyleCnt="3" custScaleX="155944" custScaleY="186152" custLinFactY="26248" custLinFactNeighborX="7767" custLinFactNeighborY="1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C7840E0-6AF2-4683-9EEC-299B448AEBD0}" type="pres">
      <dgm:prSet presAssocID="{CBDBE0D1-1DB8-4614-A8EA-8261780ED4DA}" presName="aSpace" presStyleCnt="0"/>
      <dgm:spPr/>
    </dgm:pt>
    <dgm:pt modelId="{CE5776F0-92E1-4FCD-88B9-BDC6DB6BB3DA}" type="pres">
      <dgm:prSet presAssocID="{AA242CC6-6354-47EB-99A5-A636FCD72265}" presName="aNode" presStyleLbl="fgAcc1" presStyleIdx="2" presStyleCnt="3" custScaleX="152398" custScaleY="154644" custLinFactY="56077" custLinFactNeighborX="7992" custLinFactNeighborY="1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C6728BB-73D7-4B45-B51E-5A5D1F307F02}" type="pres">
      <dgm:prSet presAssocID="{AA242CC6-6354-47EB-99A5-A636FCD72265}" presName="aSpace" presStyleCnt="0"/>
      <dgm:spPr/>
    </dgm:pt>
  </dgm:ptLst>
  <dgm:cxnLst>
    <dgm:cxn modelId="{3451FD62-39B3-4ED8-A9F3-E464FA918720}" srcId="{1893BCC6-D094-461B-BC7B-FED4C7323B3D}" destId="{DEE2C410-0DE7-4BD7-973C-164D35A07A1B}" srcOrd="0" destOrd="0" parTransId="{47B4AD86-019E-4DDC-B153-DA520D7317DD}" sibTransId="{EE3BA1D1-3B7B-4516-A968-C7155F1A3A16}"/>
    <dgm:cxn modelId="{37F3C3FF-C3D7-448C-A21D-8C66FDB21954}" srcId="{1893BCC6-D094-461B-BC7B-FED4C7323B3D}" destId="{CBDBE0D1-1DB8-4614-A8EA-8261780ED4DA}" srcOrd="1" destOrd="0" parTransId="{653C4776-4582-4238-A8BA-7222FFD91791}" sibTransId="{0D4064F9-306A-48DF-9CB7-50883980D37A}"/>
    <dgm:cxn modelId="{5BC981E4-C90B-4339-8F63-CC8EF245C577}" srcId="{1893BCC6-D094-461B-BC7B-FED4C7323B3D}" destId="{AA242CC6-6354-47EB-99A5-A636FCD72265}" srcOrd="2" destOrd="0" parTransId="{D453E9F8-0345-4BDE-876D-37BDB3D02A9B}" sibTransId="{A46CB846-E419-4CC7-B461-7EAC43232500}"/>
    <dgm:cxn modelId="{448A6ACB-65BC-4116-8BEB-DBAF680B69D1}" type="presOf" srcId="{1893BCC6-D094-461B-BC7B-FED4C7323B3D}" destId="{9256F2E4-A5F0-48BB-82CE-B18F521F66E8}" srcOrd="0" destOrd="0" presId="urn:microsoft.com/office/officeart/2005/8/layout/pyramid2"/>
    <dgm:cxn modelId="{C2F828F2-FBEE-4EFD-8A5C-ED0EEEA1FA02}" type="presOf" srcId="{DEE2C410-0DE7-4BD7-973C-164D35A07A1B}" destId="{B69A680D-ACFA-42DE-B5E1-67C6495C852E}" srcOrd="0" destOrd="0" presId="urn:microsoft.com/office/officeart/2005/8/layout/pyramid2"/>
    <dgm:cxn modelId="{08085153-B658-4856-BA0C-40A88C20BB03}" type="presOf" srcId="{AA242CC6-6354-47EB-99A5-A636FCD72265}" destId="{CE5776F0-92E1-4FCD-88B9-BDC6DB6BB3DA}" srcOrd="0" destOrd="0" presId="urn:microsoft.com/office/officeart/2005/8/layout/pyramid2"/>
    <dgm:cxn modelId="{0D713DAA-EC9C-4F20-A38E-A4FF91B526A6}" type="presOf" srcId="{CBDBE0D1-1DB8-4614-A8EA-8261780ED4DA}" destId="{DF108C53-FC9E-4F8C-BF86-A847FE1C9D38}" srcOrd="0" destOrd="0" presId="urn:microsoft.com/office/officeart/2005/8/layout/pyramid2"/>
    <dgm:cxn modelId="{F75C26A8-BB7D-4745-80A0-B318C5021E8C}" type="presParOf" srcId="{9256F2E4-A5F0-48BB-82CE-B18F521F66E8}" destId="{9D9D51C9-F03D-4C24-B29F-64235379507C}" srcOrd="0" destOrd="0" presId="urn:microsoft.com/office/officeart/2005/8/layout/pyramid2"/>
    <dgm:cxn modelId="{80C2B7F5-6E33-4789-A737-3F920991094E}" type="presParOf" srcId="{9256F2E4-A5F0-48BB-82CE-B18F521F66E8}" destId="{934952E6-AEA5-49CD-97BB-E53255038617}" srcOrd="1" destOrd="0" presId="urn:microsoft.com/office/officeart/2005/8/layout/pyramid2"/>
    <dgm:cxn modelId="{CBDAC61C-7251-4AD3-A15A-5FB598FD884E}" type="presParOf" srcId="{934952E6-AEA5-49CD-97BB-E53255038617}" destId="{B69A680D-ACFA-42DE-B5E1-67C6495C852E}" srcOrd="0" destOrd="0" presId="urn:microsoft.com/office/officeart/2005/8/layout/pyramid2"/>
    <dgm:cxn modelId="{E9E02EA8-4A53-42DF-8654-DDB752584FE1}" type="presParOf" srcId="{934952E6-AEA5-49CD-97BB-E53255038617}" destId="{1AB40BBE-6C80-4650-85EB-FE2C7A911BE6}" srcOrd="1" destOrd="0" presId="urn:microsoft.com/office/officeart/2005/8/layout/pyramid2"/>
    <dgm:cxn modelId="{A75B7421-A3CB-4CFB-9FB0-CAF85E67C64B}" type="presParOf" srcId="{934952E6-AEA5-49CD-97BB-E53255038617}" destId="{DF108C53-FC9E-4F8C-BF86-A847FE1C9D38}" srcOrd="2" destOrd="0" presId="urn:microsoft.com/office/officeart/2005/8/layout/pyramid2"/>
    <dgm:cxn modelId="{1E8B201D-85DE-4831-AA76-754375BEDCFB}" type="presParOf" srcId="{934952E6-AEA5-49CD-97BB-E53255038617}" destId="{0C7840E0-6AF2-4683-9EEC-299B448AEBD0}" srcOrd="3" destOrd="0" presId="urn:microsoft.com/office/officeart/2005/8/layout/pyramid2"/>
    <dgm:cxn modelId="{FFD55F96-8090-47BE-AB3E-1A79C2CF21D7}" type="presParOf" srcId="{934952E6-AEA5-49CD-97BB-E53255038617}" destId="{CE5776F0-92E1-4FCD-88B9-BDC6DB6BB3DA}" srcOrd="4" destOrd="0" presId="urn:microsoft.com/office/officeart/2005/8/layout/pyramid2"/>
    <dgm:cxn modelId="{C54FACD9-453C-4C09-9DFD-0EF80E11A0D8}" type="presParOf" srcId="{934952E6-AEA5-49CD-97BB-E53255038617}" destId="{5C6728BB-73D7-4B45-B51E-5A5D1F307F02}" srcOrd="5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27D34A13-8EA0-4378-BF30-F3120013B153}">
      <dsp:nvSpPr>
        <dsp:cNvPr id="0" name=""/>
        <dsp:cNvSpPr/>
      </dsp:nvSpPr>
      <dsp:spPr>
        <a:xfrm rot="10800000">
          <a:off x="0" y="0"/>
          <a:ext cx="8686800" cy="1916010"/>
        </a:xfrm>
        <a:prstGeom prst="trapezoid">
          <a:avLst>
            <a:gd name="adj" fmla="val 74026"/>
          </a:avLst>
        </a:prstGeom>
        <a:solidFill>
          <a:schemeClr val="accent4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1750" tIns="31750" rIns="31750" bIns="317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b="1" kern="1200" dirty="0" smtClean="0"/>
            <a:t>Attention Getter </a:t>
          </a:r>
          <a:r>
            <a:rPr lang="en-US" sz="2500" kern="1200" dirty="0" smtClean="0"/>
            <a:t>– grabs the </a:t>
          </a:r>
          <a:r>
            <a:rPr lang="en-US" sz="2500" kern="1200" dirty="0" smtClean="0"/>
            <a:t>reader’s </a:t>
          </a:r>
          <a:r>
            <a:rPr lang="en-US" sz="2500" kern="1200" dirty="0" smtClean="0"/>
            <a:t>attention – stories, quotes, statistics, description, startling statement, poem</a:t>
          </a:r>
          <a:endParaRPr lang="en-US" sz="2500" kern="1200" dirty="0"/>
        </a:p>
      </dsp:txBody>
      <dsp:txXfrm>
        <a:off x="1520189" y="0"/>
        <a:ext cx="5646420" cy="1916010"/>
      </dsp:txXfrm>
    </dsp:sp>
    <dsp:sp modelId="{0F1E098A-21E0-41FE-9DB9-0F73CCADC889}">
      <dsp:nvSpPr>
        <dsp:cNvPr id="0" name=""/>
        <dsp:cNvSpPr/>
      </dsp:nvSpPr>
      <dsp:spPr>
        <a:xfrm rot="10800000">
          <a:off x="1418345" y="1916010"/>
          <a:ext cx="5850108" cy="2035378"/>
        </a:xfrm>
        <a:prstGeom prst="trapezoid">
          <a:avLst>
            <a:gd name="adj" fmla="val 74026"/>
          </a:avLst>
        </a:prstGeom>
        <a:solidFill>
          <a:schemeClr val="accent4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1750" tIns="31750" rIns="31750" bIns="317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b="1" kern="1200" dirty="0" smtClean="0"/>
            <a:t>Connecting information </a:t>
          </a:r>
          <a:r>
            <a:rPr lang="en-US" sz="2500" kern="1200" dirty="0" smtClean="0"/>
            <a:t>– ideas, thoughts, facts, and basic information that helps connect the attention getter to the thesis sentence</a:t>
          </a:r>
          <a:endParaRPr lang="en-US" sz="2500" kern="1200" dirty="0"/>
        </a:p>
      </dsp:txBody>
      <dsp:txXfrm>
        <a:off x="2442114" y="1916010"/>
        <a:ext cx="3802570" cy="2035378"/>
      </dsp:txXfrm>
    </dsp:sp>
    <dsp:sp modelId="{DC451DCC-860D-4104-AC0F-B52DC12EA48B}">
      <dsp:nvSpPr>
        <dsp:cNvPr id="0" name=""/>
        <dsp:cNvSpPr/>
      </dsp:nvSpPr>
      <dsp:spPr>
        <a:xfrm rot="10800000">
          <a:off x="2925054" y="3951389"/>
          <a:ext cx="2836691" cy="1916010"/>
        </a:xfrm>
        <a:prstGeom prst="trapezoid">
          <a:avLst>
            <a:gd name="adj" fmla="val 74026"/>
          </a:avLst>
        </a:prstGeom>
        <a:solidFill>
          <a:schemeClr val="accent4">
            <a:lumMod val="60000"/>
            <a:lumOff val="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/>
            <a:t>Thesis sentence </a:t>
          </a:r>
          <a:r>
            <a:rPr lang="en-US" sz="1900" kern="1200" dirty="0" smtClean="0"/>
            <a:t>– 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/>
            <a:t>all of the main 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/>
            <a:t>ideas in 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/>
            <a:t>one 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/>
            <a:t>sentence </a:t>
          </a:r>
          <a:endParaRPr lang="en-US" sz="1900" kern="1200" dirty="0"/>
        </a:p>
      </dsp:txBody>
      <dsp:txXfrm>
        <a:off x="2925054" y="3951389"/>
        <a:ext cx="2836691" cy="1916010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551233D8-E100-4CA2-B24D-8114B4134D4B}">
      <dsp:nvSpPr>
        <dsp:cNvPr id="0" name=""/>
        <dsp:cNvSpPr/>
      </dsp:nvSpPr>
      <dsp:spPr>
        <a:xfrm rot="5400000">
          <a:off x="5014876" y="-1782959"/>
          <a:ext cx="1473398" cy="5413248"/>
        </a:xfrm>
        <a:prstGeom prst="round2SameRect">
          <a:avLst/>
        </a:prstGeom>
        <a:solidFill>
          <a:schemeClr val="accent2">
            <a:lumMod val="40000"/>
            <a:lumOff val="60000"/>
            <a:alpha val="9000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060" tIns="49530" rIns="99060" bIns="49530" numCol="1" spcCol="1270" anchor="ctr" anchorCtr="0">
          <a:noAutofit/>
        </a:bodyPr>
        <a:lstStyle/>
        <a:p>
          <a:pPr marL="228600" lvl="1" indent="-228600" algn="l" defTabSz="1155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600" kern="1200" dirty="0" smtClean="0"/>
            <a:t>Topic sentence</a:t>
          </a:r>
          <a:endParaRPr lang="en-US" sz="2600" kern="1200" dirty="0"/>
        </a:p>
        <a:p>
          <a:pPr marL="228600" lvl="1" indent="-228600" algn="l" defTabSz="1155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600" kern="1200" dirty="0" smtClean="0"/>
            <a:t>Supporting details – at least </a:t>
          </a:r>
          <a:r>
            <a:rPr lang="en-US" sz="2600" kern="1200" dirty="0" smtClean="0"/>
            <a:t>five</a:t>
          </a:r>
          <a:endParaRPr lang="en-US" sz="2600" kern="1200" dirty="0"/>
        </a:p>
        <a:p>
          <a:pPr marL="228600" lvl="1" indent="-228600" algn="l" defTabSz="1155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600" kern="1200" dirty="0" smtClean="0"/>
            <a:t>Clincher sentence</a:t>
          </a:r>
          <a:endParaRPr lang="en-US" sz="2600" kern="1200" dirty="0"/>
        </a:p>
      </dsp:txBody>
      <dsp:txXfrm rot="5400000">
        <a:off x="5014876" y="-1782959"/>
        <a:ext cx="1473398" cy="5413248"/>
      </dsp:txXfrm>
    </dsp:sp>
    <dsp:sp modelId="{1DFA873C-69A5-4CBA-931B-4EDA313ED468}">
      <dsp:nvSpPr>
        <dsp:cNvPr id="0" name=""/>
        <dsp:cNvSpPr/>
      </dsp:nvSpPr>
      <dsp:spPr>
        <a:xfrm>
          <a:off x="0" y="2790"/>
          <a:ext cx="3044952" cy="1841748"/>
        </a:xfrm>
        <a:prstGeom prst="roundRect">
          <a:avLst/>
        </a:prstGeom>
        <a:solidFill>
          <a:schemeClr val="accent4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1450" tIns="85725" rIns="171450" bIns="85725" numCol="1" spcCol="1270" anchor="ctr" anchorCtr="0">
          <a:noAutofit/>
        </a:bodyPr>
        <a:lstStyle/>
        <a:p>
          <a:pPr lvl="0" algn="ctr" defTabSz="2000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500" kern="1200" dirty="0" smtClean="0"/>
            <a:t>Paragraph 2</a:t>
          </a:r>
          <a:endParaRPr lang="en-US" sz="4500" kern="1200" dirty="0"/>
        </a:p>
      </dsp:txBody>
      <dsp:txXfrm>
        <a:off x="0" y="2790"/>
        <a:ext cx="3044952" cy="1841748"/>
      </dsp:txXfrm>
    </dsp:sp>
    <dsp:sp modelId="{F2DB35E6-5563-43BE-B9FD-2AD979220212}">
      <dsp:nvSpPr>
        <dsp:cNvPr id="0" name=""/>
        <dsp:cNvSpPr/>
      </dsp:nvSpPr>
      <dsp:spPr>
        <a:xfrm rot="5400000">
          <a:off x="5014876" y="150875"/>
          <a:ext cx="1473398" cy="5413248"/>
        </a:xfrm>
        <a:prstGeom prst="round2SameRect">
          <a:avLst/>
        </a:prstGeom>
        <a:solidFill>
          <a:schemeClr val="accent2">
            <a:lumMod val="40000"/>
            <a:lumOff val="60000"/>
            <a:alpha val="9000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060" tIns="49530" rIns="99060" bIns="49530" numCol="1" spcCol="1270" anchor="ctr" anchorCtr="0">
          <a:noAutofit/>
        </a:bodyPr>
        <a:lstStyle/>
        <a:p>
          <a:pPr marL="228600" lvl="1" indent="-228600" algn="l" defTabSz="1155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600" kern="1200" dirty="0" smtClean="0"/>
            <a:t>Topic sentence</a:t>
          </a:r>
          <a:endParaRPr lang="en-US" sz="2600" kern="1200" dirty="0"/>
        </a:p>
        <a:p>
          <a:pPr marL="228600" lvl="1" indent="-228600" algn="l" defTabSz="1155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600" kern="1200" dirty="0" smtClean="0"/>
            <a:t>Supporting details – at least </a:t>
          </a:r>
          <a:r>
            <a:rPr lang="en-US" sz="2600" kern="1200" dirty="0" smtClean="0"/>
            <a:t>five</a:t>
          </a:r>
          <a:endParaRPr lang="en-US" sz="2600" kern="1200" dirty="0"/>
        </a:p>
        <a:p>
          <a:pPr marL="228600" lvl="1" indent="-228600" algn="l" defTabSz="1155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600" kern="1200" dirty="0" smtClean="0"/>
            <a:t>Clincher sentence</a:t>
          </a:r>
          <a:endParaRPr lang="en-US" sz="2600" kern="1200" dirty="0"/>
        </a:p>
      </dsp:txBody>
      <dsp:txXfrm rot="5400000">
        <a:off x="5014876" y="150875"/>
        <a:ext cx="1473398" cy="5413248"/>
      </dsp:txXfrm>
    </dsp:sp>
    <dsp:sp modelId="{B93FE1E4-A676-4047-979A-EA122001DD56}">
      <dsp:nvSpPr>
        <dsp:cNvPr id="0" name=""/>
        <dsp:cNvSpPr/>
      </dsp:nvSpPr>
      <dsp:spPr>
        <a:xfrm>
          <a:off x="0" y="1936625"/>
          <a:ext cx="3044952" cy="1841748"/>
        </a:xfrm>
        <a:prstGeom prst="roundRect">
          <a:avLst/>
        </a:prstGeom>
        <a:solidFill>
          <a:schemeClr val="accent4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1450" tIns="85725" rIns="171450" bIns="85725" numCol="1" spcCol="1270" anchor="ctr" anchorCtr="0">
          <a:noAutofit/>
        </a:bodyPr>
        <a:lstStyle/>
        <a:p>
          <a:pPr lvl="0" algn="ctr" defTabSz="2000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500" kern="1200" dirty="0" smtClean="0"/>
            <a:t>Paragraph 3</a:t>
          </a:r>
          <a:endParaRPr lang="en-US" sz="4500" kern="1200" dirty="0"/>
        </a:p>
      </dsp:txBody>
      <dsp:txXfrm>
        <a:off x="0" y="1936625"/>
        <a:ext cx="3044952" cy="1841748"/>
      </dsp:txXfrm>
    </dsp:sp>
    <dsp:sp modelId="{64941658-0CD8-4CA6-817C-62491F34EDCB}">
      <dsp:nvSpPr>
        <dsp:cNvPr id="0" name=""/>
        <dsp:cNvSpPr/>
      </dsp:nvSpPr>
      <dsp:spPr>
        <a:xfrm rot="5400000">
          <a:off x="5014876" y="2084711"/>
          <a:ext cx="1473398" cy="5413248"/>
        </a:xfrm>
        <a:prstGeom prst="round2SameRect">
          <a:avLst/>
        </a:prstGeom>
        <a:solidFill>
          <a:schemeClr val="accent2">
            <a:lumMod val="40000"/>
            <a:lumOff val="60000"/>
            <a:alpha val="9000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060" tIns="49530" rIns="99060" bIns="49530" numCol="1" spcCol="1270" anchor="ctr" anchorCtr="0">
          <a:noAutofit/>
        </a:bodyPr>
        <a:lstStyle/>
        <a:p>
          <a:pPr marL="228600" lvl="1" indent="-228600" algn="l" defTabSz="1155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600" kern="1200" dirty="0" smtClean="0"/>
            <a:t>Topic sentence</a:t>
          </a:r>
          <a:endParaRPr lang="en-US" sz="2600" kern="1200" dirty="0"/>
        </a:p>
        <a:p>
          <a:pPr marL="228600" lvl="1" indent="-228600" algn="l" defTabSz="1155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600" kern="1200" dirty="0" smtClean="0"/>
            <a:t>Supporting details – at least </a:t>
          </a:r>
          <a:r>
            <a:rPr lang="en-US" sz="2600" kern="1200" dirty="0" smtClean="0"/>
            <a:t>five</a:t>
          </a:r>
          <a:endParaRPr lang="en-US" sz="2600" kern="1200" dirty="0"/>
        </a:p>
        <a:p>
          <a:pPr marL="228600" lvl="1" indent="-228600" algn="l" defTabSz="1155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600" kern="1200" dirty="0" smtClean="0"/>
            <a:t>Clincher sentence</a:t>
          </a:r>
          <a:endParaRPr lang="en-US" sz="2600" kern="1200" dirty="0"/>
        </a:p>
      </dsp:txBody>
      <dsp:txXfrm rot="5400000">
        <a:off x="5014876" y="2084711"/>
        <a:ext cx="1473398" cy="5413248"/>
      </dsp:txXfrm>
    </dsp:sp>
    <dsp:sp modelId="{4531F85A-D7F5-4415-B4E9-D665226C7143}">
      <dsp:nvSpPr>
        <dsp:cNvPr id="0" name=""/>
        <dsp:cNvSpPr/>
      </dsp:nvSpPr>
      <dsp:spPr>
        <a:xfrm>
          <a:off x="0" y="3870461"/>
          <a:ext cx="3044952" cy="1841748"/>
        </a:xfrm>
        <a:prstGeom prst="roundRect">
          <a:avLst/>
        </a:prstGeom>
        <a:solidFill>
          <a:schemeClr val="accent4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1450" tIns="85725" rIns="171450" bIns="85725" numCol="1" spcCol="1270" anchor="ctr" anchorCtr="0">
          <a:noAutofit/>
        </a:bodyPr>
        <a:lstStyle/>
        <a:p>
          <a:pPr lvl="0" algn="ctr" defTabSz="2000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500" kern="1200" dirty="0" smtClean="0"/>
            <a:t>Paragraph 4</a:t>
          </a:r>
          <a:endParaRPr lang="en-US" sz="4500" kern="1200" dirty="0"/>
        </a:p>
      </dsp:txBody>
      <dsp:txXfrm>
        <a:off x="0" y="3870461"/>
        <a:ext cx="3044952" cy="1841748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9D9D51C9-F03D-4C24-B29F-64235379507C}">
      <dsp:nvSpPr>
        <dsp:cNvPr id="0" name=""/>
        <dsp:cNvSpPr/>
      </dsp:nvSpPr>
      <dsp:spPr>
        <a:xfrm>
          <a:off x="375124" y="0"/>
          <a:ext cx="5867399" cy="5867399"/>
        </a:xfrm>
        <a:prstGeom prst="triangle">
          <a:avLst/>
        </a:prstGeom>
        <a:solidFill>
          <a:srgbClr val="7030A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69A680D-ACFA-42DE-B5E1-67C6495C852E}">
      <dsp:nvSpPr>
        <dsp:cNvPr id="0" name=""/>
        <dsp:cNvSpPr/>
      </dsp:nvSpPr>
      <dsp:spPr>
        <a:xfrm>
          <a:off x="2628905" y="539291"/>
          <a:ext cx="5905494" cy="1341116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kern="1200" dirty="0" smtClean="0"/>
            <a:t>Restated Thesis Sentence </a:t>
          </a:r>
          <a:r>
            <a:rPr lang="en-US" sz="2400" kern="1200" dirty="0" smtClean="0"/>
            <a:t>– summarize your original thesis sentence to include the main ideas but not the same wording</a:t>
          </a:r>
          <a:endParaRPr lang="en-US" sz="2400" kern="1200" dirty="0"/>
        </a:p>
      </dsp:txBody>
      <dsp:txXfrm>
        <a:off x="2628905" y="539291"/>
        <a:ext cx="5905494" cy="1341116"/>
      </dsp:txXfrm>
    </dsp:sp>
    <dsp:sp modelId="{DF108C53-FC9E-4F8C-BF86-A847FE1C9D38}">
      <dsp:nvSpPr>
        <dsp:cNvPr id="0" name=""/>
        <dsp:cNvSpPr/>
      </dsp:nvSpPr>
      <dsp:spPr>
        <a:xfrm>
          <a:off x="2523165" y="2384265"/>
          <a:ext cx="5947407" cy="1646875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b="1" kern="1200" dirty="0" smtClean="0"/>
            <a:t>Connecting information </a:t>
          </a:r>
          <a:r>
            <a:rPr lang="en-US" sz="2200" kern="1200" dirty="0" smtClean="0"/>
            <a:t>– ideas, thoughts, facts, and basic information that helps connect the restated thesis sentence to the attention getter – will include information on the main topic but not about the main points</a:t>
          </a:r>
          <a:endParaRPr lang="en-US" sz="2200" kern="1200" dirty="0"/>
        </a:p>
      </dsp:txBody>
      <dsp:txXfrm>
        <a:off x="2523165" y="2384265"/>
        <a:ext cx="5947407" cy="1646875"/>
      </dsp:txXfrm>
    </dsp:sp>
    <dsp:sp modelId="{CE5776F0-92E1-4FCD-88B9-BDC6DB6BB3DA}">
      <dsp:nvSpPr>
        <dsp:cNvPr id="0" name=""/>
        <dsp:cNvSpPr/>
      </dsp:nvSpPr>
      <dsp:spPr>
        <a:xfrm>
          <a:off x="2599365" y="4405622"/>
          <a:ext cx="5812170" cy="1368126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b="1" kern="1200" dirty="0" smtClean="0"/>
            <a:t>Attention</a:t>
          </a:r>
          <a:r>
            <a:rPr lang="en-US" sz="2200" b="1" kern="1200" baseline="0" dirty="0" smtClean="0"/>
            <a:t> Getter </a:t>
          </a:r>
          <a:r>
            <a:rPr lang="en-US" sz="2200" kern="1200" baseline="0" dirty="0" smtClean="0"/>
            <a:t>– grabs the readers’ attention and leaves them with something to think about concerning the overall topic – quote, statistic, story, poem, startling statement, or description </a:t>
          </a:r>
          <a:endParaRPr lang="en-US" sz="2200" kern="1200" dirty="0"/>
        </a:p>
      </dsp:txBody>
      <dsp:txXfrm>
        <a:off x="2599365" y="4405622"/>
        <a:ext cx="5812170" cy="136812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3">
  <dgm:title val=""/>
  <dgm:desc val=""/>
  <dgm:catLst>
    <dgm:cat type="pyramid" pri="2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linDir" val="fromT"/>
          <dgm:param type="txDir" val="fromT"/>
          <dgm:param type="pyraAcctPos" val="aft"/>
          <dgm:param type="pyraAcctTxMar" val="step"/>
          <dgm:param type="pyraAcctBkgdNode" val="acctBkgd"/>
          <dgm:param type="pyraAcctTxNode" val="acctTx"/>
          <dgm:param type="pyraLvlNode" val="level"/>
        </dgm:alg>
      </dgm:if>
      <dgm:else name="Name3">
        <dgm:alg type="pyra">
          <dgm:param type="linDir" val="fromT"/>
          <dgm:param type="txDir" val="fromT"/>
          <dgm:param type="pyraAcctPos" val="bef"/>
          <dgm:param type="pyraAcctTxMar" val="step"/>
          <dgm:param type="pyraAcctBkgdNode" val="acctBkgd"/>
          <dgm:param type="pyraAcctTxNode" val="acctTx"/>
          <dgm:param type="pyraLvlNode" val="level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rev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t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2869A-3091-4958-9459-B34DF113648A}" type="datetimeFigureOut">
              <a:rPr lang="en-US" smtClean="0"/>
              <a:pPr/>
              <a:t>9/13/2011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387E4-1748-47DD-97B6-7C39DBDF274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2869A-3091-4958-9459-B34DF113648A}" type="datetimeFigureOut">
              <a:rPr lang="en-US" smtClean="0"/>
              <a:pPr/>
              <a:t>9/13/2011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387E4-1748-47DD-97B6-7C39DBDF274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2869A-3091-4958-9459-B34DF113648A}" type="datetimeFigureOut">
              <a:rPr lang="en-US" smtClean="0"/>
              <a:pPr/>
              <a:t>9/13/2011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387E4-1748-47DD-97B6-7C39DBDF274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2869A-3091-4958-9459-B34DF113648A}" type="datetimeFigureOut">
              <a:rPr lang="en-US" smtClean="0"/>
              <a:pPr/>
              <a:t>9/13/2011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387E4-1748-47DD-97B6-7C39DBDF274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2869A-3091-4958-9459-B34DF113648A}" type="datetimeFigureOut">
              <a:rPr lang="en-US" smtClean="0"/>
              <a:pPr/>
              <a:t>9/13/2011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387E4-1748-47DD-97B6-7C39DBDF274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2869A-3091-4958-9459-B34DF113648A}" type="datetimeFigureOut">
              <a:rPr lang="en-US" smtClean="0"/>
              <a:pPr/>
              <a:t>9/13/2011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387E4-1748-47DD-97B6-7C39DBDF274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2869A-3091-4958-9459-B34DF113648A}" type="datetimeFigureOut">
              <a:rPr lang="en-US" smtClean="0"/>
              <a:pPr/>
              <a:t>9/13/2011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387E4-1748-47DD-97B6-7C39DBDF274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2869A-3091-4958-9459-B34DF113648A}" type="datetimeFigureOut">
              <a:rPr lang="en-US" smtClean="0"/>
              <a:pPr/>
              <a:t>9/13/2011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387E4-1748-47DD-97B6-7C39DBDF274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2869A-3091-4958-9459-B34DF113648A}" type="datetimeFigureOut">
              <a:rPr lang="en-US" smtClean="0"/>
              <a:pPr/>
              <a:t>9/13/2011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387E4-1748-47DD-97B6-7C39DBDF274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2869A-3091-4958-9459-B34DF113648A}" type="datetimeFigureOut">
              <a:rPr lang="en-US" smtClean="0"/>
              <a:pPr/>
              <a:t>9/13/2011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387E4-1748-47DD-97B6-7C39DBDF274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2869A-3091-4958-9459-B34DF113648A}" type="datetimeFigureOut">
              <a:rPr lang="en-US" smtClean="0"/>
              <a:pPr/>
              <a:t>9/13/2011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387E4-1748-47DD-97B6-7C39DBDF274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B2869A-3091-4958-9459-B34DF113648A}" type="datetimeFigureOut">
              <a:rPr lang="en-US" smtClean="0"/>
              <a:pPr/>
              <a:t>9/13/2011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3387E4-1748-47DD-97B6-7C39DBDF274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14400"/>
          </a:xfrm>
        </p:spPr>
        <p:txBody>
          <a:bodyPr/>
          <a:lstStyle/>
          <a:p>
            <a:r>
              <a:rPr lang="en-US" dirty="0" smtClean="0">
                <a:solidFill>
                  <a:schemeClr val="accent4">
                    <a:lumMod val="75000"/>
                  </a:schemeClr>
                </a:solidFill>
              </a:rPr>
              <a:t>INTRODUCTION</a:t>
            </a:r>
            <a:endParaRPr lang="en-US" dirty="0">
              <a:solidFill>
                <a:schemeClr val="accent4">
                  <a:lumMod val="75000"/>
                </a:schemeClr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228600" y="762000"/>
          <a:ext cx="8686800" cy="5867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27D34A13-8EA0-4378-BF30-F3120013B15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4">
                                            <p:graphicEl>
                                              <a:dgm id="{27D34A13-8EA0-4378-BF30-F3120013B15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4">
                                            <p:graphicEl>
                                              <a:dgm id="{27D34A13-8EA0-4378-BF30-F3120013B15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0F1E098A-21E0-41FE-9DB9-0F73CCADC88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4">
                                            <p:graphicEl>
                                              <a:dgm id="{0F1E098A-21E0-41FE-9DB9-0F73CCADC88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4">
                                            <p:graphicEl>
                                              <a:dgm id="{0F1E098A-21E0-41FE-9DB9-0F73CCADC88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DC451DCC-860D-4104-AC0F-B52DC12EA48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4">
                                            <p:graphicEl>
                                              <a:dgm id="{DC451DCC-860D-4104-AC0F-B52DC12EA48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4">
                                            <p:graphicEl>
                                              <a:dgm id="{DC451DCC-860D-4104-AC0F-B52DC12EA48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4" grpId="0">
        <p:bldSub>
          <a:bldDgm bld="lvlOne"/>
        </p:bldSub>
      </p:bldGraphic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14400"/>
          </a:xfrm>
        </p:spPr>
        <p:txBody>
          <a:bodyPr/>
          <a:lstStyle/>
          <a:p>
            <a:r>
              <a:rPr lang="en-US" dirty="0" smtClean="0">
                <a:solidFill>
                  <a:srgbClr val="7030A0"/>
                </a:solidFill>
              </a:rPr>
              <a:t>BODY OF ESSAY</a:t>
            </a:r>
            <a:endParaRPr lang="en-US" dirty="0">
              <a:solidFill>
                <a:srgbClr val="7030A0"/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838200"/>
          <a:ext cx="8458200" cy="5715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DFA873C-69A5-4CBA-931B-4EDA313ED46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4">
                                            <p:graphicEl>
                                              <a:dgm id="{1DFA873C-69A5-4CBA-931B-4EDA313ED46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4">
                                            <p:graphicEl>
                                              <a:dgm id="{1DFA873C-69A5-4CBA-931B-4EDA313ED46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93FE1E4-A676-4047-979A-EA122001DD5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4">
                                            <p:graphicEl>
                                              <a:dgm id="{B93FE1E4-A676-4047-979A-EA122001DD5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4">
                                            <p:graphicEl>
                                              <a:dgm id="{B93FE1E4-A676-4047-979A-EA122001DD5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4531F85A-D7F5-4415-B4E9-D665226C714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4">
                                            <p:graphicEl>
                                              <a:dgm id="{4531F85A-D7F5-4415-B4E9-D665226C714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4">
                                            <p:graphicEl>
                                              <a:dgm id="{4531F85A-D7F5-4415-B4E9-D665226C714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551233D8-E100-4CA2-B24D-8114B4134D4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4">
                                            <p:graphicEl>
                                              <a:dgm id="{551233D8-E100-4CA2-B24D-8114B4134D4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4">
                                            <p:graphicEl>
                                              <a:dgm id="{551233D8-E100-4CA2-B24D-8114B4134D4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F2DB35E6-5563-43BE-B9FD-2AD97922021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4">
                                            <p:graphicEl>
                                              <a:dgm id="{F2DB35E6-5563-43BE-B9FD-2AD97922021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4">
                                            <p:graphicEl>
                                              <a:dgm id="{F2DB35E6-5563-43BE-B9FD-2AD97922021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64941658-0CD8-4CA6-817C-62491F34EDC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4">
                                            <p:graphicEl>
                                              <a:dgm id="{64941658-0CD8-4CA6-817C-62491F34EDC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4">
                                            <p:graphicEl>
                                              <a:dgm id="{64941658-0CD8-4CA6-817C-62491F34EDC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4" grpId="0">
        <p:bldSub>
          <a:bldDgm bld="lvlAtOnce"/>
        </p:bldSub>
      </p:bldGraphic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14400"/>
          </a:xfrm>
        </p:spPr>
        <p:txBody>
          <a:bodyPr>
            <a:normAutofit/>
          </a:bodyPr>
          <a:lstStyle/>
          <a:p>
            <a:pPr algn="l"/>
            <a:r>
              <a:rPr lang="en-US" dirty="0" smtClean="0"/>
              <a:t>             </a:t>
            </a:r>
            <a:r>
              <a:rPr lang="en-US" dirty="0" smtClean="0">
                <a:solidFill>
                  <a:srgbClr val="7030A0"/>
                </a:solidFill>
              </a:rPr>
              <a:t>CONCLUSION</a:t>
            </a:r>
            <a:endParaRPr lang="en-US" dirty="0">
              <a:solidFill>
                <a:srgbClr val="7030A0"/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381000" y="762000"/>
          <a:ext cx="8534400" cy="5867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9D9D51C9-F03D-4C24-B29F-64235379507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4">
                                            <p:graphicEl>
                                              <a:dgm id="{9D9D51C9-F03D-4C24-B29F-64235379507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4">
                                            <p:graphicEl>
                                              <a:dgm id="{9D9D51C9-F03D-4C24-B29F-64235379507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69A680D-ACFA-42DE-B5E1-67C6495C852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4">
                                            <p:graphicEl>
                                              <a:dgm id="{B69A680D-ACFA-42DE-B5E1-67C6495C852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4">
                                            <p:graphicEl>
                                              <a:dgm id="{B69A680D-ACFA-42DE-B5E1-67C6495C852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DF108C53-FC9E-4F8C-BF86-A847FE1C9D3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4">
                                            <p:graphicEl>
                                              <a:dgm id="{DF108C53-FC9E-4F8C-BF86-A847FE1C9D3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4">
                                            <p:graphicEl>
                                              <a:dgm id="{DF108C53-FC9E-4F8C-BF86-A847FE1C9D3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E5776F0-92E1-4FCD-88B9-BDC6DB6BB3D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4">
                                            <p:graphicEl>
                                              <a:dgm id="{CE5776F0-92E1-4FCD-88B9-BDC6DB6BB3D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4">
                                            <p:graphicEl>
                                              <a:dgm id="{CE5776F0-92E1-4FCD-88B9-BDC6DB6BB3D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4" grpId="0">
        <p:bldSub>
          <a:bldDgm bld="one"/>
        </p:bldSub>
      </p:bldGraphic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122</TotalTime>
  <Words>185</Words>
  <Application>Microsoft Office PowerPoint</Application>
  <PresentationFormat>On-screen Show (4:3)</PresentationFormat>
  <Paragraphs>25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INTRODUCTION</vt:lpstr>
      <vt:lpstr>BODY OF ESSAY</vt:lpstr>
      <vt:lpstr>             CONCLUSION</vt:lpstr>
    </vt:vector>
  </TitlesOfParts>
  <Company>gca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</dc:title>
  <dc:creator>cjcrowder</dc:creator>
  <cp:lastModifiedBy>cjcrowder</cp:lastModifiedBy>
  <cp:revision>15</cp:revision>
  <dcterms:created xsi:type="dcterms:W3CDTF">2009-09-02T18:36:11Z</dcterms:created>
  <dcterms:modified xsi:type="dcterms:W3CDTF">2011-09-13T15:02:14Z</dcterms:modified>
</cp:coreProperties>
</file>