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782B7-D0A1-4F63-9C79-B99C34ACBBF8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B1DE2-5EFE-4FFF-8B04-742BDF368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l"/>
            <a:r>
              <a:rPr lang="en-US" dirty="0" smtClean="0"/>
              <a:t>            PARTS OF A PARAGRAPH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7912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en-US" sz="3400" dirty="0" smtClean="0"/>
              <a:t>                                                           </a:t>
            </a:r>
          </a:p>
          <a:p>
            <a:pPr algn="ctr">
              <a:buNone/>
            </a:pPr>
            <a:r>
              <a:rPr lang="en-US" sz="6000" b="1" dirty="0" smtClean="0"/>
              <a:t>                                                       Topic Sentence </a:t>
            </a:r>
            <a:r>
              <a:rPr lang="en-US" sz="6000" dirty="0" smtClean="0"/>
              <a:t>- states the   </a:t>
            </a:r>
          </a:p>
          <a:p>
            <a:pPr algn="ctr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main idea of the paragraph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</a:t>
            </a:r>
            <a:r>
              <a:rPr lang="en-US" sz="6000" b="1" dirty="0" smtClean="0"/>
              <a:t>Supporting Details </a:t>
            </a:r>
            <a:r>
              <a:rPr lang="en-US" sz="6000" dirty="0" smtClean="0"/>
              <a:t>–  facts,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statistics, quotations,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definitions, incidents,           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examples, reasons,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comparison and contrast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</a:t>
            </a:r>
          </a:p>
          <a:p>
            <a:pPr>
              <a:buNone/>
            </a:pPr>
            <a:r>
              <a:rPr lang="en-US" sz="6000" b="1" dirty="0"/>
              <a:t> </a:t>
            </a:r>
            <a:r>
              <a:rPr lang="en-US" sz="6000" b="1" dirty="0" smtClean="0"/>
              <a:t>                                                                Clincher Sentence </a:t>
            </a:r>
            <a:r>
              <a:rPr lang="en-US" sz="6000" dirty="0" smtClean="0"/>
              <a:t>–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summarizes the main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idea of the paragraph or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ends the paragraph with no 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                                            new information</a:t>
            </a:r>
            <a:endParaRPr lang="en-US" sz="6000" b="1" dirty="0" smtClean="0"/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                  </a:t>
            </a:r>
            <a:endParaRPr lang="en-US" sz="6000" dirty="0"/>
          </a:p>
        </p:txBody>
      </p:sp>
      <p:pic>
        <p:nvPicPr>
          <p:cNvPr id="1026" name="Picture 2" descr="C:\Documents and Settings\cjcrowder\Local Settings\Temporary Internet Files\Content.IE5\1KGVLDS1\MPj040886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4343400" cy="5715000"/>
          </a:xfrm>
          <a:prstGeom prst="rect">
            <a:avLst/>
          </a:prstGeom>
          <a:noFill/>
        </p:spPr>
      </p:pic>
      <p:pic>
        <p:nvPicPr>
          <p:cNvPr id="1027" name="Picture 3" descr="C:\Documents and Settings\cjcrowder\Local Settings\Temporary Internet Files\Content.IE5\0F3VA0D1\MCFD0160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667000"/>
            <a:ext cx="12954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69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       PARTS OF A PARAGRAPH</vt:lpstr>
    </vt:vector>
  </TitlesOfParts>
  <Company>gca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A PARAGRAPH</dc:title>
  <dc:creator>cjcrowder</dc:creator>
  <cp:lastModifiedBy>cjcrowder</cp:lastModifiedBy>
  <cp:revision>5</cp:revision>
  <dcterms:created xsi:type="dcterms:W3CDTF">2009-09-02T20:32:45Z</dcterms:created>
  <dcterms:modified xsi:type="dcterms:W3CDTF">2011-08-30T22:48:08Z</dcterms:modified>
</cp:coreProperties>
</file>