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5E490CF-5A97-406C-9D12-478C2A9B666F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065C1B3-E5AF-4B00-8EE2-234AD8E6EC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490CF-5A97-406C-9D12-478C2A9B666F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5C1B3-E5AF-4B00-8EE2-234AD8E6EC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490CF-5A97-406C-9D12-478C2A9B666F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5C1B3-E5AF-4B00-8EE2-234AD8E6EC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5E490CF-5A97-406C-9D12-478C2A9B666F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065C1B3-E5AF-4B00-8EE2-234AD8E6EC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5E490CF-5A97-406C-9D12-478C2A9B666F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065C1B3-E5AF-4B00-8EE2-234AD8E6EC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490CF-5A97-406C-9D12-478C2A9B666F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5C1B3-E5AF-4B00-8EE2-234AD8E6EC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490CF-5A97-406C-9D12-478C2A9B666F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5C1B3-E5AF-4B00-8EE2-234AD8E6EC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5E490CF-5A97-406C-9D12-478C2A9B666F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065C1B3-E5AF-4B00-8EE2-234AD8E6EC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490CF-5A97-406C-9D12-478C2A9B666F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5C1B3-E5AF-4B00-8EE2-234AD8E6EC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5E490CF-5A97-406C-9D12-478C2A9B666F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065C1B3-E5AF-4B00-8EE2-234AD8E6EC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5E490CF-5A97-406C-9D12-478C2A9B666F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065C1B3-E5AF-4B00-8EE2-234AD8E6EC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5E490CF-5A97-406C-9D12-478C2A9B666F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065C1B3-E5AF-4B00-8EE2-234AD8E6EC5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609599"/>
          </a:xfrm>
        </p:spPr>
        <p:txBody>
          <a:bodyPr/>
          <a:lstStyle/>
          <a:p>
            <a:pPr algn="ctr"/>
            <a:r>
              <a:rPr lang="en-US" dirty="0" smtClean="0"/>
              <a:t>MLA Format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609600"/>
            <a:ext cx="8610600" cy="5943600"/>
          </a:xfrm>
        </p:spPr>
        <p:txBody>
          <a:bodyPr>
            <a:noAutofit/>
          </a:bodyPr>
          <a:lstStyle/>
          <a:p>
            <a:pPr marL="457200" indent="-457200" algn="l">
              <a:buAutoNum type="arabicPeriod"/>
            </a:pPr>
            <a:r>
              <a:rPr lang="en-US" sz="2400" dirty="0" smtClean="0"/>
              <a:t>Times New Roman font in 12 pt.</a:t>
            </a:r>
          </a:p>
          <a:p>
            <a:pPr marL="457200" indent="-457200" algn="l">
              <a:buAutoNum type="arabicPeriod"/>
            </a:pPr>
            <a:r>
              <a:rPr lang="en-US" sz="2400" dirty="0" smtClean="0"/>
              <a:t>1” margins on the top, bottom, right, and left</a:t>
            </a:r>
          </a:p>
          <a:p>
            <a:pPr marL="457200" indent="-457200" algn="l">
              <a:buAutoNum type="arabicPeriod"/>
            </a:pPr>
            <a:r>
              <a:rPr lang="en-US" sz="2400" dirty="0" smtClean="0"/>
              <a:t>Set the whole page in double space</a:t>
            </a:r>
          </a:p>
          <a:p>
            <a:pPr marL="457200" indent="-457200" algn="l">
              <a:buAutoNum type="arabicPeriod"/>
            </a:pPr>
            <a:r>
              <a:rPr lang="en-US" sz="2400" dirty="0" smtClean="0"/>
              <a:t>Put information in the top </a:t>
            </a:r>
            <a:r>
              <a:rPr lang="en-US" sz="2400" i="1" u="sng" dirty="0" smtClean="0"/>
              <a:t>left</a:t>
            </a:r>
          </a:p>
          <a:p>
            <a:pPr marL="914400" lvl="1" indent="-457200" algn="l"/>
            <a:r>
              <a:rPr lang="en-US" sz="2000" dirty="0" smtClean="0"/>
              <a:t>     Your Name</a:t>
            </a:r>
          </a:p>
          <a:p>
            <a:pPr marL="914400" lvl="1" indent="-457200" algn="l"/>
            <a:r>
              <a:rPr lang="en-US" sz="2000" dirty="0" smtClean="0"/>
              <a:t>     Teacher’s Name</a:t>
            </a:r>
          </a:p>
          <a:p>
            <a:pPr marL="914400" lvl="1" indent="-457200" algn="l"/>
            <a:r>
              <a:rPr lang="en-US" sz="2000" dirty="0" smtClean="0"/>
              <a:t>     Class Name</a:t>
            </a:r>
          </a:p>
          <a:p>
            <a:pPr marL="914400" lvl="1" indent="-457200" algn="l"/>
            <a:r>
              <a:rPr lang="en-US" sz="2000" dirty="0" smtClean="0"/>
              <a:t>     Date the paper is due = day month year = 1 December 2010</a:t>
            </a:r>
          </a:p>
          <a:p>
            <a:pPr marL="457200" indent="-457200" algn="l">
              <a:buAutoNum type="arabicPeriod"/>
            </a:pPr>
            <a:r>
              <a:rPr lang="en-US" sz="2400" dirty="0" smtClean="0"/>
              <a:t>The title should be centered on the next line after the date with all important words capitalized</a:t>
            </a:r>
          </a:p>
          <a:p>
            <a:pPr marL="457200" indent="-457200" algn="l">
              <a:buAutoNum type="arabicPeriod"/>
            </a:pPr>
            <a:r>
              <a:rPr lang="en-US" sz="2400" dirty="0" smtClean="0"/>
              <a:t>The introduction paragraph should start indented on the next line after the title</a:t>
            </a:r>
          </a:p>
          <a:p>
            <a:pPr marL="457200" indent="-457200" algn="l">
              <a:buAutoNum type="arabicPeriod"/>
            </a:pPr>
            <a:r>
              <a:rPr lang="en-US" sz="2400" dirty="0" smtClean="0"/>
              <a:t>Page numbers should be inserted into the top right with your last name before the number = </a:t>
            </a:r>
            <a:r>
              <a:rPr lang="en-US" sz="2400" dirty="0" smtClean="0"/>
              <a:t>Smith</a:t>
            </a:r>
            <a:r>
              <a:rPr lang="en-US" sz="2400" dirty="0" smtClean="0"/>
              <a:t> </a:t>
            </a:r>
            <a:r>
              <a:rPr lang="en-US" sz="2400" dirty="0" smtClean="0"/>
              <a:t>1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40</TotalTime>
  <Words>108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Oriel</vt:lpstr>
      <vt:lpstr>MLA Format</vt:lpstr>
    </vt:vector>
  </TitlesOfParts>
  <Company>gca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MLA Format</dc:title>
  <dc:creator>cjcrowder</dc:creator>
  <cp:lastModifiedBy>cjcrowder</cp:lastModifiedBy>
  <cp:revision>6</cp:revision>
  <dcterms:created xsi:type="dcterms:W3CDTF">2010-11-30T22:42:02Z</dcterms:created>
  <dcterms:modified xsi:type="dcterms:W3CDTF">2011-09-06T20:05:50Z</dcterms:modified>
</cp:coreProperties>
</file>