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56" r:id="rId6"/>
    <p:sldId id="257" r:id="rId7"/>
    <p:sldId id="258" r:id="rId8"/>
    <p:sldId id="259" r:id="rId9"/>
    <p:sldId id="264" r:id="rId10"/>
    <p:sldId id="261" r:id="rId11"/>
    <p:sldId id="262" r:id="rId12"/>
    <p:sldId id="268" r:id="rId13"/>
    <p:sldId id="269" r:id="rId14"/>
    <p:sldId id="260" r:id="rId15"/>
    <p:sldId id="265" r:id="rId16"/>
    <p:sldId id="266" r:id="rId17"/>
    <p:sldId id="267" r:id="rId18"/>
    <p:sldId id="270" r:id="rId19"/>
    <p:sldId id="271" r:id="rId20"/>
    <p:sldId id="277" r:id="rId21"/>
    <p:sldId id="272" r:id="rId22"/>
    <p:sldId id="278" r:id="rId23"/>
    <p:sldId id="273" r:id="rId24"/>
    <p:sldId id="279" r:id="rId25"/>
    <p:sldId id="274" r:id="rId26"/>
    <p:sldId id="263" r:id="rId27"/>
    <p:sldId id="275"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777777"/>
    <a:srgbClr val="503F2E"/>
    <a:srgbClr val="DFD3C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525089-CC44-42A8-8708-6D802CA9E4D9}"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DDB64312-EC94-4588-8195-8C7DC6F3B9C6}">
      <dgm:prSet phldrT="[Text]"/>
      <dgm:spPr/>
      <dgm:t>
        <a:bodyPr/>
        <a:lstStyle/>
        <a:p>
          <a:r>
            <a:rPr lang="en-US" dirty="0" smtClean="0"/>
            <a:t>Religion</a:t>
          </a:r>
          <a:endParaRPr lang="en-US" dirty="0"/>
        </a:p>
      </dgm:t>
    </dgm:pt>
    <dgm:pt modelId="{217552F6-380B-48C0-B070-E2D1D6D63910}" type="parTrans" cxnId="{E695B161-0909-41DC-91C1-FE9F4CA4240D}">
      <dgm:prSet/>
      <dgm:spPr/>
      <dgm:t>
        <a:bodyPr/>
        <a:lstStyle/>
        <a:p>
          <a:endParaRPr lang="en-US"/>
        </a:p>
      </dgm:t>
    </dgm:pt>
    <dgm:pt modelId="{047AA352-B04E-4713-BBBD-289DE8BB5171}" type="sibTrans" cxnId="{E695B161-0909-41DC-91C1-FE9F4CA4240D}">
      <dgm:prSet/>
      <dgm:spPr/>
      <dgm:t>
        <a:bodyPr/>
        <a:lstStyle/>
        <a:p>
          <a:endParaRPr lang="en-US"/>
        </a:p>
      </dgm:t>
    </dgm:pt>
    <dgm:pt modelId="{2CD4AD37-0DFD-47A9-8781-708068E29023}">
      <dgm:prSet phldrT="[Text]"/>
      <dgm:spPr/>
      <dgm:t>
        <a:bodyPr/>
        <a:lstStyle/>
        <a:p>
          <a:r>
            <a:rPr lang="en-US" dirty="0" smtClean="0"/>
            <a:t>gods and goddesses</a:t>
          </a:r>
          <a:endParaRPr lang="en-US" dirty="0"/>
        </a:p>
      </dgm:t>
    </dgm:pt>
    <dgm:pt modelId="{E41AA11B-F3AB-45F0-89E6-D6AD42AA32DE}" type="parTrans" cxnId="{73B9F746-2B07-437D-AC54-86689BFEC287}">
      <dgm:prSet/>
      <dgm:spPr/>
      <dgm:t>
        <a:bodyPr/>
        <a:lstStyle/>
        <a:p>
          <a:endParaRPr lang="en-US"/>
        </a:p>
      </dgm:t>
    </dgm:pt>
    <dgm:pt modelId="{66D00F79-D7B9-482D-8A1A-3A22B7652494}" type="sibTrans" cxnId="{73B9F746-2B07-437D-AC54-86689BFEC287}">
      <dgm:prSet/>
      <dgm:spPr/>
      <dgm:t>
        <a:bodyPr/>
        <a:lstStyle/>
        <a:p>
          <a:endParaRPr lang="en-US"/>
        </a:p>
      </dgm:t>
    </dgm:pt>
    <dgm:pt modelId="{48CC59C7-0605-4825-A680-89BA88011FB4}">
      <dgm:prSet phldrT="[Text]"/>
      <dgm:spPr/>
      <dgm:t>
        <a:bodyPr/>
        <a:lstStyle/>
        <a:p>
          <a:r>
            <a:rPr lang="en-US" dirty="0" smtClean="0"/>
            <a:t>Priests</a:t>
          </a:r>
          <a:endParaRPr lang="en-US" dirty="0"/>
        </a:p>
      </dgm:t>
    </dgm:pt>
    <dgm:pt modelId="{8882E395-06FA-4E30-8E30-9F817EB144C4}" type="parTrans" cxnId="{B12C9240-37C8-44E9-8E36-4773D249C826}">
      <dgm:prSet/>
      <dgm:spPr/>
      <dgm:t>
        <a:bodyPr/>
        <a:lstStyle/>
        <a:p>
          <a:endParaRPr lang="en-US"/>
        </a:p>
      </dgm:t>
    </dgm:pt>
    <dgm:pt modelId="{801D8DE0-73BD-4361-91C8-783318F41BE4}" type="sibTrans" cxnId="{B12C9240-37C8-44E9-8E36-4773D249C826}">
      <dgm:prSet/>
      <dgm:spPr/>
      <dgm:t>
        <a:bodyPr/>
        <a:lstStyle/>
        <a:p>
          <a:endParaRPr lang="en-US"/>
        </a:p>
      </dgm:t>
    </dgm:pt>
    <dgm:pt modelId="{7288C43E-807F-4707-9111-CE2E6561ACBA}">
      <dgm:prSet phldrT="[Text]"/>
      <dgm:spPr/>
      <dgm:t>
        <a:bodyPr/>
        <a:lstStyle/>
        <a:p>
          <a:r>
            <a:rPr lang="en-US" dirty="0" smtClean="0"/>
            <a:t>Customs/ Life style</a:t>
          </a:r>
          <a:endParaRPr lang="en-US" dirty="0"/>
        </a:p>
      </dgm:t>
    </dgm:pt>
    <dgm:pt modelId="{C3D5C3E7-D6A7-46F0-AB8A-B1ED1C82CCB7}" type="parTrans" cxnId="{C918B6AA-A39A-4143-832D-620CD177254E}">
      <dgm:prSet/>
      <dgm:spPr/>
      <dgm:t>
        <a:bodyPr/>
        <a:lstStyle/>
        <a:p>
          <a:endParaRPr lang="en-US"/>
        </a:p>
      </dgm:t>
    </dgm:pt>
    <dgm:pt modelId="{16BC3A3F-CE21-47E1-AF29-20766C284732}" type="sibTrans" cxnId="{C918B6AA-A39A-4143-832D-620CD177254E}">
      <dgm:prSet/>
      <dgm:spPr/>
      <dgm:t>
        <a:bodyPr/>
        <a:lstStyle/>
        <a:p>
          <a:endParaRPr lang="en-US"/>
        </a:p>
      </dgm:t>
    </dgm:pt>
    <dgm:pt modelId="{6A5C4378-4A9A-4CA1-913F-E67F37B8F346}">
      <dgm:prSet phldrT="[Text]"/>
      <dgm:spPr/>
      <dgm:t>
        <a:bodyPr/>
        <a:lstStyle/>
        <a:p>
          <a:r>
            <a:rPr lang="en-US" dirty="0" smtClean="0"/>
            <a:t>Education for upper class boys</a:t>
          </a:r>
          <a:endParaRPr lang="en-US" dirty="0"/>
        </a:p>
      </dgm:t>
    </dgm:pt>
    <dgm:pt modelId="{EE04EC92-2827-421C-A29D-240A07F9963C}" type="parTrans" cxnId="{02F8881B-33CA-4E96-8C93-53148DA15DF6}">
      <dgm:prSet/>
      <dgm:spPr/>
      <dgm:t>
        <a:bodyPr/>
        <a:lstStyle/>
        <a:p>
          <a:endParaRPr lang="en-US"/>
        </a:p>
      </dgm:t>
    </dgm:pt>
    <dgm:pt modelId="{47C03B00-B7FA-431D-BCC0-7E3B5543139B}" type="sibTrans" cxnId="{02F8881B-33CA-4E96-8C93-53148DA15DF6}">
      <dgm:prSet/>
      <dgm:spPr/>
      <dgm:t>
        <a:bodyPr/>
        <a:lstStyle/>
        <a:p>
          <a:endParaRPr lang="en-US"/>
        </a:p>
      </dgm:t>
    </dgm:pt>
    <dgm:pt modelId="{52131871-1C14-4F48-9349-E0E543B4B00D}">
      <dgm:prSet phldrT="[Text]"/>
      <dgm:spPr/>
      <dgm:t>
        <a:bodyPr/>
        <a:lstStyle/>
        <a:p>
          <a:r>
            <a:rPr lang="en-US" dirty="0" smtClean="0"/>
            <a:t>Hieroglyphics</a:t>
          </a:r>
          <a:endParaRPr lang="en-US" dirty="0"/>
        </a:p>
      </dgm:t>
    </dgm:pt>
    <dgm:pt modelId="{B50606FD-0AE0-4569-9ECD-397566DF5721}" type="parTrans" cxnId="{6360CCA9-E56D-4788-9433-89FF915869C9}">
      <dgm:prSet/>
      <dgm:spPr/>
      <dgm:t>
        <a:bodyPr/>
        <a:lstStyle/>
        <a:p>
          <a:endParaRPr lang="en-US"/>
        </a:p>
      </dgm:t>
    </dgm:pt>
    <dgm:pt modelId="{A4BF0220-A9D7-4A3F-A4FF-B0484F2E83FD}" type="sibTrans" cxnId="{6360CCA9-E56D-4788-9433-89FF915869C9}">
      <dgm:prSet/>
      <dgm:spPr/>
      <dgm:t>
        <a:bodyPr/>
        <a:lstStyle/>
        <a:p>
          <a:endParaRPr lang="en-US"/>
        </a:p>
      </dgm:t>
    </dgm:pt>
    <dgm:pt modelId="{074BFC33-5458-4F81-990B-C983125D9D91}">
      <dgm:prSet phldrT="[Text]"/>
      <dgm:spPr/>
      <dgm:t>
        <a:bodyPr/>
        <a:lstStyle/>
        <a:p>
          <a:r>
            <a:rPr lang="en-US" dirty="0" smtClean="0"/>
            <a:t>Land Formations</a:t>
          </a:r>
          <a:endParaRPr lang="en-US" dirty="0"/>
        </a:p>
      </dgm:t>
    </dgm:pt>
    <dgm:pt modelId="{98B8AF47-EE74-4DB7-9B1F-7A367850650C}" type="parTrans" cxnId="{062B8C48-E796-42D4-AEBD-37A598E133D0}">
      <dgm:prSet/>
      <dgm:spPr/>
      <dgm:t>
        <a:bodyPr/>
        <a:lstStyle/>
        <a:p>
          <a:endParaRPr lang="en-US"/>
        </a:p>
      </dgm:t>
    </dgm:pt>
    <dgm:pt modelId="{D9FC73F0-F677-41F5-8308-11260A5F1198}" type="sibTrans" cxnId="{062B8C48-E796-42D4-AEBD-37A598E133D0}">
      <dgm:prSet/>
      <dgm:spPr/>
      <dgm:t>
        <a:bodyPr/>
        <a:lstStyle/>
        <a:p>
          <a:endParaRPr lang="en-US"/>
        </a:p>
      </dgm:t>
    </dgm:pt>
    <dgm:pt modelId="{E82AB33A-1391-4A34-A106-4C39D8E71E95}">
      <dgm:prSet phldrT="[Text]"/>
      <dgm:spPr/>
      <dgm:t>
        <a:bodyPr/>
        <a:lstStyle/>
        <a:p>
          <a:r>
            <a:rPr lang="en-US" dirty="0" smtClean="0"/>
            <a:t>Nile River</a:t>
          </a:r>
          <a:endParaRPr lang="en-US" dirty="0"/>
        </a:p>
      </dgm:t>
    </dgm:pt>
    <dgm:pt modelId="{BAF01035-9C5B-4D0C-B6BC-61F489752C66}" type="parTrans" cxnId="{4E52DDD0-A761-4178-B0CD-0CB58379C9F2}">
      <dgm:prSet/>
      <dgm:spPr/>
      <dgm:t>
        <a:bodyPr/>
        <a:lstStyle/>
        <a:p>
          <a:endParaRPr lang="en-US"/>
        </a:p>
      </dgm:t>
    </dgm:pt>
    <dgm:pt modelId="{1C837012-B969-49C8-BEC3-FCBA082FA824}" type="sibTrans" cxnId="{4E52DDD0-A761-4178-B0CD-0CB58379C9F2}">
      <dgm:prSet/>
      <dgm:spPr/>
      <dgm:t>
        <a:bodyPr/>
        <a:lstStyle/>
        <a:p>
          <a:endParaRPr lang="en-US"/>
        </a:p>
      </dgm:t>
    </dgm:pt>
    <dgm:pt modelId="{777D29C9-5BDD-4CD5-9D84-CC9D253B4825}">
      <dgm:prSet phldrT="[Text]"/>
      <dgm:spPr/>
      <dgm:t>
        <a:bodyPr/>
        <a:lstStyle/>
        <a:p>
          <a:r>
            <a:rPr lang="en-US" dirty="0" smtClean="0"/>
            <a:t>Floods</a:t>
          </a:r>
          <a:endParaRPr lang="en-US" dirty="0"/>
        </a:p>
      </dgm:t>
    </dgm:pt>
    <dgm:pt modelId="{2587A383-2BFE-490C-93E2-FB807C60827B}" type="parTrans" cxnId="{1DD7A1F8-2C2A-4AFA-9AA6-FC6300BE627D}">
      <dgm:prSet/>
      <dgm:spPr/>
      <dgm:t>
        <a:bodyPr/>
        <a:lstStyle/>
        <a:p>
          <a:endParaRPr lang="en-US"/>
        </a:p>
      </dgm:t>
    </dgm:pt>
    <dgm:pt modelId="{D8C1C556-824F-42CA-BD5A-501B01CCBEB5}" type="sibTrans" cxnId="{1DD7A1F8-2C2A-4AFA-9AA6-FC6300BE627D}">
      <dgm:prSet/>
      <dgm:spPr/>
      <dgm:t>
        <a:bodyPr/>
        <a:lstStyle/>
        <a:p>
          <a:endParaRPr lang="en-US"/>
        </a:p>
      </dgm:t>
    </dgm:pt>
    <dgm:pt modelId="{DE313E75-481C-46E9-90C4-AE9A1122E51C}">
      <dgm:prSet phldrT="[Text]"/>
      <dgm:spPr/>
      <dgm:t>
        <a:bodyPr/>
        <a:lstStyle/>
        <a:p>
          <a:r>
            <a:rPr lang="en-US" dirty="0" smtClean="0"/>
            <a:t>Mummification </a:t>
          </a:r>
          <a:endParaRPr lang="en-US" dirty="0"/>
        </a:p>
      </dgm:t>
    </dgm:pt>
    <dgm:pt modelId="{61D760D6-C154-4F87-8320-9065E85671AF}" type="parTrans" cxnId="{0D797165-75A3-4A61-AB8F-04BB40EC521A}">
      <dgm:prSet/>
      <dgm:spPr/>
      <dgm:t>
        <a:bodyPr/>
        <a:lstStyle/>
        <a:p>
          <a:endParaRPr lang="en-US"/>
        </a:p>
      </dgm:t>
    </dgm:pt>
    <dgm:pt modelId="{3F30F352-E1C0-44A3-9787-2380B1FBDAFF}" type="sibTrans" cxnId="{0D797165-75A3-4A61-AB8F-04BB40EC521A}">
      <dgm:prSet/>
      <dgm:spPr/>
      <dgm:t>
        <a:bodyPr/>
        <a:lstStyle/>
        <a:p>
          <a:endParaRPr lang="en-US"/>
        </a:p>
      </dgm:t>
    </dgm:pt>
    <dgm:pt modelId="{92E1F991-86A2-43FA-AB28-538038BEFFF5}">
      <dgm:prSet phldrT="[Text]"/>
      <dgm:spPr/>
      <dgm:t>
        <a:bodyPr/>
        <a:lstStyle/>
        <a:p>
          <a:r>
            <a:rPr lang="en-US" dirty="0" smtClean="0"/>
            <a:t>afterlife</a:t>
          </a:r>
          <a:endParaRPr lang="en-US" dirty="0"/>
        </a:p>
      </dgm:t>
    </dgm:pt>
    <dgm:pt modelId="{4A0C0F0B-27E4-4FA4-9A30-45AE38D039AF}" type="parTrans" cxnId="{6B85C1A7-3E03-4A25-A396-C6B502436C6B}">
      <dgm:prSet/>
      <dgm:spPr/>
      <dgm:t>
        <a:bodyPr/>
        <a:lstStyle/>
        <a:p>
          <a:endParaRPr lang="en-US"/>
        </a:p>
      </dgm:t>
    </dgm:pt>
    <dgm:pt modelId="{86D323D1-D7CC-4D27-BB9A-F67C5B030745}" type="sibTrans" cxnId="{6B85C1A7-3E03-4A25-A396-C6B502436C6B}">
      <dgm:prSet/>
      <dgm:spPr/>
      <dgm:t>
        <a:bodyPr/>
        <a:lstStyle/>
        <a:p>
          <a:endParaRPr lang="en-US"/>
        </a:p>
      </dgm:t>
    </dgm:pt>
    <dgm:pt modelId="{0A696BB1-46EC-4AE2-BC95-238B9AD3166A}">
      <dgm:prSet phldrT="[Text]"/>
      <dgm:spPr/>
      <dgm:t>
        <a:bodyPr/>
        <a:lstStyle/>
        <a:p>
          <a:r>
            <a:rPr lang="en-US" dirty="0" smtClean="0"/>
            <a:t>Pharaohs </a:t>
          </a:r>
          <a:endParaRPr lang="en-US" dirty="0"/>
        </a:p>
      </dgm:t>
    </dgm:pt>
    <dgm:pt modelId="{15C85725-EC92-47D0-83CC-03207A043732}" type="parTrans" cxnId="{3C9181AE-D192-40DA-B581-D45BEE0A949E}">
      <dgm:prSet/>
      <dgm:spPr/>
      <dgm:t>
        <a:bodyPr/>
        <a:lstStyle/>
        <a:p>
          <a:endParaRPr lang="en-US"/>
        </a:p>
      </dgm:t>
    </dgm:pt>
    <dgm:pt modelId="{CE69D36E-F87E-4474-9E38-D2B8AD6309C1}" type="sibTrans" cxnId="{3C9181AE-D192-40DA-B581-D45BEE0A949E}">
      <dgm:prSet/>
      <dgm:spPr/>
      <dgm:t>
        <a:bodyPr/>
        <a:lstStyle/>
        <a:p>
          <a:endParaRPr lang="en-US"/>
        </a:p>
      </dgm:t>
    </dgm:pt>
    <dgm:pt modelId="{6CED4DB5-36ED-423D-B193-820DF3C4C05E}">
      <dgm:prSet phldrT="[Text]"/>
      <dgm:spPr/>
      <dgm:t>
        <a:bodyPr/>
        <a:lstStyle/>
        <a:p>
          <a:r>
            <a:rPr lang="en-US" dirty="0" smtClean="0"/>
            <a:t>Lagoons </a:t>
          </a:r>
          <a:endParaRPr lang="en-US" dirty="0"/>
        </a:p>
      </dgm:t>
    </dgm:pt>
    <dgm:pt modelId="{A19E5641-191B-4270-84A5-1E5F4504AAFB}" type="parTrans" cxnId="{5EB5D507-3693-4989-9636-02FECE8002BA}">
      <dgm:prSet/>
      <dgm:spPr/>
      <dgm:t>
        <a:bodyPr/>
        <a:lstStyle/>
        <a:p>
          <a:endParaRPr lang="en-US"/>
        </a:p>
      </dgm:t>
    </dgm:pt>
    <dgm:pt modelId="{7213A90E-AA2E-4427-95D1-6A3EA942CA9C}" type="sibTrans" cxnId="{5EB5D507-3693-4989-9636-02FECE8002BA}">
      <dgm:prSet/>
      <dgm:spPr/>
      <dgm:t>
        <a:bodyPr/>
        <a:lstStyle/>
        <a:p>
          <a:endParaRPr lang="en-US"/>
        </a:p>
      </dgm:t>
    </dgm:pt>
    <dgm:pt modelId="{4777BBE9-F17D-4DA5-82DB-FAC964B05E3F}">
      <dgm:prSet phldrT="[Text]"/>
      <dgm:spPr/>
      <dgm:t>
        <a:bodyPr/>
        <a:lstStyle/>
        <a:p>
          <a:r>
            <a:rPr lang="en-US" dirty="0" smtClean="0"/>
            <a:t>delta</a:t>
          </a:r>
          <a:endParaRPr lang="en-US" dirty="0"/>
        </a:p>
      </dgm:t>
    </dgm:pt>
    <dgm:pt modelId="{AF8D0F13-5A42-4163-AF3F-17BCA01947AF}" type="parTrans" cxnId="{7AE815AF-07AB-44E1-B836-987005F1DAA9}">
      <dgm:prSet/>
      <dgm:spPr/>
      <dgm:t>
        <a:bodyPr/>
        <a:lstStyle/>
        <a:p>
          <a:endParaRPr lang="en-US"/>
        </a:p>
      </dgm:t>
    </dgm:pt>
    <dgm:pt modelId="{6C5CCB14-FBE6-49F8-938A-0FEAEAAF4D07}" type="sibTrans" cxnId="{7AE815AF-07AB-44E1-B836-987005F1DAA9}">
      <dgm:prSet/>
      <dgm:spPr/>
      <dgm:t>
        <a:bodyPr/>
        <a:lstStyle/>
        <a:p>
          <a:endParaRPr lang="en-US"/>
        </a:p>
      </dgm:t>
    </dgm:pt>
    <dgm:pt modelId="{0392E9B4-E867-444F-A6D8-8B513F468229}" type="pres">
      <dgm:prSet presAssocID="{89525089-CC44-42A8-8708-6D802CA9E4D9}" presName="composite" presStyleCnt="0">
        <dgm:presLayoutVars>
          <dgm:chMax val="5"/>
          <dgm:dir/>
          <dgm:animLvl val="ctr"/>
          <dgm:resizeHandles val="exact"/>
        </dgm:presLayoutVars>
      </dgm:prSet>
      <dgm:spPr/>
      <dgm:t>
        <a:bodyPr/>
        <a:lstStyle/>
        <a:p>
          <a:endParaRPr lang="en-US"/>
        </a:p>
      </dgm:t>
    </dgm:pt>
    <dgm:pt modelId="{245550DF-3E59-4304-B4CE-2BB27AAEBB40}" type="pres">
      <dgm:prSet presAssocID="{89525089-CC44-42A8-8708-6D802CA9E4D9}" presName="cycle" presStyleCnt="0"/>
      <dgm:spPr/>
    </dgm:pt>
    <dgm:pt modelId="{16EC62AE-DC89-4DBD-9FEE-C58026965824}" type="pres">
      <dgm:prSet presAssocID="{89525089-CC44-42A8-8708-6D802CA9E4D9}" presName="centerShape" presStyleCnt="0"/>
      <dgm:spPr/>
    </dgm:pt>
    <dgm:pt modelId="{D712C151-34EE-4152-974B-2D6F26427A8E}" type="pres">
      <dgm:prSet presAssocID="{89525089-CC44-42A8-8708-6D802CA9E4D9}" presName="connSite" presStyleLbl="node1" presStyleIdx="0" presStyleCnt="4"/>
      <dgm:spPr/>
    </dgm:pt>
    <dgm:pt modelId="{AAD1C4D6-5ACB-4E72-B718-7083A7856A25}" type="pres">
      <dgm:prSet presAssocID="{89525089-CC44-42A8-8708-6D802CA9E4D9}" presName="visible" presStyleLbl="node1" presStyleIdx="0" presStyleCnt="4"/>
      <dgm:spPr>
        <a:blipFill rotWithShape="0">
          <a:blip xmlns:r="http://schemas.openxmlformats.org/officeDocument/2006/relationships" r:embed="rId1"/>
          <a:stretch>
            <a:fillRect/>
          </a:stretch>
        </a:blipFill>
      </dgm:spPr>
      <dgm:t>
        <a:bodyPr/>
        <a:lstStyle/>
        <a:p>
          <a:endParaRPr lang="en-US"/>
        </a:p>
      </dgm:t>
    </dgm:pt>
    <dgm:pt modelId="{30406905-D156-4FFF-AE70-76A7CCB1AEAA}" type="pres">
      <dgm:prSet presAssocID="{217552F6-380B-48C0-B070-E2D1D6D63910}" presName="Name25" presStyleLbl="parChTrans1D1" presStyleIdx="0" presStyleCnt="3"/>
      <dgm:spPr/>
      <dgm:t>
        <a:bodyPr/>
        <a:lstStyle/>
        <a:p>
          <a:endParaRPr lang="en-US"/>
        </a:p>
      </dgm:t>
    </dgm:pt>
    <dgm:pt modelId="{F088108E-7D2B-4A77-A383-6823F272E62B}" type="pres">
      <dgm:prSet presAssocID="{DDB64312-EC94-4588-8195-8C7DC6F3B9C6}" presName="node" presStyleCnt="0"/>
      <dgm:spPr/>
    </dgm:pt>
    <dgm:pt modelId="{1E983B68-45C8-46F0-95DB-C4FBFEA9274D}" type="pres">
      <dgm:prSet presAssocID="{DDB64312-EC94-4588-8195-8C7DC6F3B9C6}" presName="parentNode" presStyleLbl="node1" presStyleIdx="1" presStyleCnt="4">
        <dgm:presLayoutVars>
          <dgm:chMax val="1"/>
          <dgm:bulletEnabled val="1"/>
        </dgm:presLayoutVars>
      </dgm:prSet>
      <dgm:spPr/>
      <dgm:t>
        <a:bodyPr/>
        <a:lstStyle/>
        <a:p>
          <a:endParaRPr lang="en-US"/>
        </a:p>
      </dgm:t>
    </dgm:pt>
    <dgm:pt modelId="{D7EB7EEA-9EE2-422C-8693-15FF0ED92485}" type="pres">
      <dgm:prSet presAssocID="{DDB64312-EC94-4588-8195-8C7DC6F3B9C6}" presName="childNode" presStyleLbl="revTx" presStyleIdx="0" presStyleCnt="3">
        <dgm:presLayoutVars>
          <dgm:bulletEnabled val="1"/>
        </dgm:presLayoutVars>
      </dgm:prSet>
      <dgm:spPr/>
      <dgm:t>
        <a:bodyPr/>
        <a:lstStyle/>
        <a:p>
          <a:endParaRPr lang="en-US"/>
        </a:p>
      </dgm:t>
    </dgm:pt>
    <dgm:pt modelId="{FD37AF99-48F0-4A96-A6F5-31FDECE66D45}" type="pres">
      <dgm:prSet presAssocID="{C3D5C3E7-D6A7-46F0-AB8A-B1ED1C82CCB7}" presName="Name25" presStyleLbl="parChTrans1D1" presStyleIdx="1" presStyleCnt="3"/>
      <dgm:spPr/>
      <dgm:t>
        <a:bodyPr/>
        <a:lstStyle/>
        <a:p>
          <a:endParaRPr lang="en-US"/>
        </a:p>
      </dgm:t>
    </dgm:pt>
    <dgm:pt modelId="{4251FBEA-8E8C-41C1-BC68-CCD364ECA000}" type="pres">
      <dgm:prSet presAssocID="{7288C43E-807F-4707-9111-CE2E6561ACBA}" presName="node" presStyleCnt="0"/>
      <dgm:spPr/>
    </dgm:pt>
    <dgm:pt modelId="{5CB8C9FA-1C2D-4A51-8D18-83B10154F6FC}" type="pres">
      <dgm:prSet presAssocID="{7288C43E-807F-4707-9111-CE2E6561ACBA}" presName="parentNode" presStyleLbl="node1" presStyleIdx="2" presStyleCnt="4">
        <dgm:presLayoutVars>
          <dgm:chMax val="1"/>
          <dgm:bulletEnabled val="1"/>
        </dgm:presLayoutVars>
      </dgm:prSet>
      <dgm:spPr/>
      <dgm:t>
        <a:bodyPr/>
        <a:lstStyle/>
        <a:p>
          <a:endParaRPr lang="en-US"/>
        </a:p>
      </dgm:t>
    </dgm:pt>
    <dgm:pt modelId="{788D0755-0E47-4BB5-B10E-8016DB1FE841}" type="pres">
      <dgm:prSet presAssocID="{7288C43E-807F-4707-9111-CE2E6561ACBA}" presName="childNode" presStyleLbl="revTx" presStyleIdx="1" presStyleCnt="3">
        <dgm:presLayoutVars>
          <dgm:bulletEnabled val="1"/>
        </dgm:presLayoutVars>
      </dgm:prSet>
      <dgm:spPr/>
      <dgm:t>
        <a:bodyPr/>
        <a:lstStyle/>
        <a:p>
          <a:endParaRPr lang="en-US"/>
        </a:p>
      </dgm:t>
    </dgm:pt>
    <dgm:pt modelId="{BA34AA3B-BDDF-403F-B5A8-ED3F44FF49B9}" type="pres">
      <dgm:prSet presAssocID="{98B8AF47-EE74-4DB7-9B1F-7A367850650C}" presName="Name25" presStyleLbl="parChTrans1D1" presStyleIdx="2" presStyleCnt="3"/>
      <dgm:spPr/>
      <dgm:t>
        <a:bodyPr/>
        <a:lstStyle/>
        <a:p>
          <a:endParaRPr lang="en-US"/>
        </a:p>
      </dgm:t>
    </dgm:pt>
    <dgm:pt modelId="{7C6F738C-FDF3-4812-AB69-345ACCD2718F}" type="pres">
      <dgm:prSet presAssocID="{074BFC33-5458-4F81-990B-C983125D9D91}" presName="node" presStyleCnt="0"/>
      <dgm:spPr/>
    </dgm:pt>
    <dgm:pt modelId="{482ABB79-C171-484B-9A74-92342A2025B0}" type="pres">
      <dgm:prSet presAssocID="{074BFC33-5458-4F81-990B-C983125D9D91}" presName="parentNode" presStyleLbl="node1" presStyleIdx="3" presStyleCnt="4">
        <dgm:presLayoutVars>
          <dgm:chMax val="1"/>
          <dgm:bulletEnabled val="1"/>
        </dgm:presLayoutVars>
      </dgm:prSet>
      <dgm:spPr/>
      <dgm:t>
        <a:bodyPr/>
        <a:lstStyle/>
        <a:p>
          <a:endParaRPr lang="en-US"/>
        </a:p>
      </dgm:t>
    </dgm:pt>
    <dgm:pt modelId="{BD0225E4-513D-457E-8A9F-022ADEF75039}" type="pres">
      <dgm:prSet presAssocID="{074BFC33-5458-4F81-990B-C983125D9D91}" presName="childNode" presStyleLbl="revTx" presStyleIdx="2" presStyleCnt="3">
        <dgm:presLayoutVars>
          <dgm:bulletEnabled val="1"/>
        </dgm:presLayoutVars>
      </dgm:prSet>
      <dgm:spPr/>
      <dgm:t>
        <a:bodyPr/>
        <a:lstStyle/>
        <a:p>
          <a:endParaRPr lang="en-US"/>
        </a:p>
      </dgm:t>
    </dgm:pt>
  </dgm:ptLst>
  <dgm:cxnLst>
    <dgm:cxn modelId="{4B7618C9-D516-4D49-879C-66E3DD00B505}" type="presOf" srcId="{DE313E75-481C-46E9-90C4-AE9A1122E51C}" destId="{D7EB7EEA-9EE2-422C-8693-15FF0ED92485}" srcOrd="0" destOrd="2" presId="urn:microsoft.com/office/officeart/2005/8/layout/radial2"/>
    <dgm:cxn modelId="{0D797165-75A3-4A61-AB8F-04BB40EC521A}" srcId="{DDB64312-EC94-4588-8195-8C7DC6F3B9C6}" destId="{DE313E75-481C-46E9-90C4-AE9A1122E51C}" srcOrd="2" destOrd="0" parTransId="{61D760D6-C154-4F87-8320-9065E85671AF}" sibTransId="{3F30F352-E1C0-44A3-9787-2380B1FBDAFF}"/>
    <dgm:cxn modelId="{02F8881B-33CA-4E96-8C93-53148DA15DF6}" srcId="{7288C43E-807F-4707-9111-CE2E6561ACBA}" destId="{6A5C4378-4A9A-4CA1-913F-E67F37B8F346}" srcOrd="0" destOrd="0" parTransId="{EE04EC92-2827-421C-A29D-240A07F9963C}" sibTransId="{47C03B00-B7FA-431D-BCC0-7E3B5543139B}"/>
    <dgm:cxn modelId="{F8B5BE1F-A481-4EF2-A635-4F9BEDA1B8E1}" type="presOf" srcId="{777D29C9-5BDD-4CD5-9D84-CC9D253B4825}" destId="{BD0225E4-513D-457E-8A9F-022ADEF75039}" srcOrd="0" destOrd="1" presId="urn:microsoft.com/office/officeart/2005/8/layout/radial2"/>
    <dgm:cxn modelId="{6C30D593-D8FE-47C3-A7D1-CC101FC59126}" type="presOf" srcId="{0A696BB1-46EC-4AE2-BC95-238B9AD3166A}" destId="{788D0755-0E47-4BB5-B10E-8016DB1FE841}" srcOrd="0" destOrd="2" presId="urn:microsoft.com/office/officeart/2005/8/layout/radial2"/>
    <dgm:cxn modelId="{5EB5D507-3693-4989-9636-02FECE8002BA}" srcId="{074BFC33-5458-4F81-990B-C983125D9D91}" destId="{6CED4DB5-36ED-423D-B193-820DF3C4C05E}" srcOrd="2" destOrd="0" parTransId="{A19E5641-191B-4270-84A5-1E5F4504AAFB}" sibTransId="{7213A90E-AA2E-4427-95D1-6A3EA942CA9C}"/>
    <dgm:cxn modelId="{E695B161-0909-41DC-91C1-FE9F4CA4240D}" srcId="{89525089-CC44-42A8-8708-6D802CA9E4D9}" destId="{DDB64312-EC94-4588-8195-8C7DC6F3B9C6}" srcOrd="0" destOrd="0" parTransId="{217552F6-380B-48C0-B070-E2D1D6D63910}" sibTransId="{047AA352-B04E-4713-BBBD-289DE8BB5171}"/>
    <dgm:cxn modelId="{8B3244DF-2FE5-44B2-9DA6-8C781E9899A4}" type="presOf" srcId="{074BFC33-5458-4F81-990B-C983125D9D91}" destId="{482ABB79-C171-484B-9A74-92342A2025B0}" srcOrd="0" destOrd="0" presId="urn:microsoft.com/office/officeart/2005/8/layout/radial2"/>
    <dgm:cxn modelId="{3C9181AE-D192-40DA-B581-D45BEE0A949E}" srcId="{7288C43E-807F-4707-9111-CE2E6561ACBA}" destId="{0A696BB1-46EC-4AE2-BC95-238B9AD3166A}" srcOrd="2" destOrd="0" parTransId="{15C85725-EC92-47D0-83CC-03207A043732}" sibTransId="{CE69D36E-F87E-4474-9E38-D2B8AD6309C1}"/>
    <dgm:cxn modelId="{7AE815AF-07AB-44E1-B836-987005F1DAA9}" srcId="{074BFC33-5458-4F81-990B-C983125D9D91}" destId="{4777BBE9-F17D-4DA5-82DB-FAC964B05E3F}" srcOrd="3" destOrd="0" parTransId="{AF8D0F13-5A42-4163-AF3F-17BCA01947AF}" sibTransId="{6C5CCB14-FBE6-49F8-938A-0FEAEAAF4D07}"/>
    <dgm:cxn modelId="{73B9F746-2B07-437D-AC54-86689BFEC287}" srcId="{DDB64312-EC94-4588-8195-8C7DC6F3B9C6}" destId="{2CD4AD37-0DFD-47A9-8781-708068E29023}" srcOrd="0" destOrd="0" parTransId="{E41AA11B-F3AB-45F0-89E6-D6AD42AA32DE}" sibTransId="{66D00F79-D7B9-482D-8A1A-3A22B7652494}"/>
    <dgm:cxn modelId="{3609A5CB-382B-407F-9E67-0735EB2897F2}" type="presOf" srcId="{6A5C4378-4A9A-4CA1-913F-E67F37B8F346}" destId="{788D0755-0E47-4BB5-B10E-8016DB1FE841}" srcOrd="0" destOrd="0" presId="urn:microsoft.com/office/officeart/2005/8/layout/radial2"/>
    <dgm:cxn modelId="{6B85C1A7-3E03-4A25-A396-C6B502436C6B}" srcId="{DDB64312-EC94-4588-8195-8C7DC6F3B9C6}" destId="{92E1F991-86A2-43FA-AB28-538038BEFFF5}" srcOrd="3" destOrd="0" parTransId="{4A0C0F0B-27E4-4FA4-9A30-45AE38D039AF}" sibTransId="{86D323D1-D7CC-4D27-BB9A-F67C5B030745}"/>
    <dgm:cxn modelId="{5A152FA4-8F1B-414F-98EF-86B9B7D59C61}" type="presOf" srcId="{92E1F991-86A2-43FA-AB28-538038BEFFF5}" destId="{D7EB7EEA-9EE2-422C-8693-15FF0ED92485}" srcOrd="0" destOrd="3" presId="urn:microsoft.com/office/officeart/2005/8/layout/radial2"/>
    <dgm:cxn modelId="{227A051F-B7FC-4566-A5F5-6C83434B84C0}" type="presOf" srcId="{6CED4DB5-36ED-423D-B193-820DF3C4C05E}" destId="{BD0225E4-513D-457E-8A9F-022ADEF75039}" srcOrd="0" destOrd="2" presId="urn:microsoft.com/office/officeart/2005/8/layout/radial2"/>
    <dgm:cxn modelId="{03641C87-2D90-4918-9493-264D86D9BC7A}" type="presOf" srcId="{DDB64312-EC94-4588-8195-8C7DC6F3B9C6}" destId="{1E983B68-45C8-46F0-95DB-C4FBFEA9274D}" srcOrd="0" destOrd="0" presId="urn:microsoft.com/office/officeart/2005/8/layout/radial2"/>
    <dgm:cxn modelId="{BA73D3B1-5DD0-421B-A23D-6FF5FD7F87FA}" type="presOf" srcId="{7288C43E-807F-4707-9111-CE2E6561ACBA}" destId="{5CB8C9FA-1C2D-4A51-8D18-83B10154F6FC}" srcOrd="0" destOrd="0" presId="urn:microsoft.com/office/officeart/2005/8/layout/radial2"/>
    <dgm:cxn modelId="{C918B6AA-A39A-4143-832D-620CD177254E}" srcId="{89525089-CC44-42A8-8708-6D802CA9E4D9}" destId="{7288C43E-807F-4707-9111-CE2E6561ACBA}" srcOrd="1" destOrd="0" parTransId="{C3D5C3E7-D6A7-46F0-AB8A-B1ED1C82CCB7}" sibTransId="{16BC3A3F-CE21-47E1-AF29-20766C284732}"/>
    <dgm:cxn modelId="{5ADD2C37-097A-4FB4-9206-EDC478516027}" type="presOf" srcId="{E82AB33A-1391-4A34-A106-4C39D8E71E95}" destId="{BD0225E4-513D-457E-8A9F-022ADEF75039}" srcOrd="0" destOrd="0" presId="urn:microsoft.com/office/officeart/2005/8/layout/radial2"/>
    <dgm:cxn modelId="{4D9C3125-2E19-4B25-B19F-A24C5C7716A0}" type="presOf" srcId="{48CC59C7-0605-4825-A680-89BA88011FB4}" destId="{D7EB7EEA-9EE2-422C-8693-15FF0ED92485}" srcOrd="0" destOrd="1" presId="urn:microsoft.com/office/officeart/2005/8/layout/radial2"/>
    <dgm:cxn modelId="{32B294EB-2378-419C-8002-DB857B05E921}" type="presOf" srcId="{C3D5C3E7-D6A7-46F0-AB8A-B1ED1C82CCB7}" destId="{FD37AF99-48F0-4A96-A6F5-31FDECE66D45}" srcOrd="0" destOrd="0" presId="urn:microsoft.com/office/officeart/2005/8/layout/radial2"/>
    <dgm:cxn modelId="{6360CCA9-E56D-4788-9433-89FF915869C9}" srcId="{7288C43E-807F-4707-9111-CE2E6561ACBA}" destId="{52131871-1C14-4F48-9349-E0E543B4B00D}" srcOrd="1" destOrd="0" parTransId="{B50606FD-0AE0-4569-9ECD-397566DF5721}" sibTransId="{A4BF0220-A9D7-4A3F-A4FF-B0484F2E83FD}"/>
    <dgm:cxn modelId="{1DD7A1F8-2C2A-4AFA-9AA6-FC6300BE627D}" srcId="{074BFC33-5458-4F81-990B-C983125D9D91}" destId="{777D29C9-5BDD-4CD5-9D84-CC9D253B4825}" srcOrd="1" destOrd="0" parTransId="{2587A383-2BFE-490C-93E2-FB807C60827B}" sibTransId="{D8C1C556-824F-42CA-BD5A-501B01CCBEB5}"/>
    <dgm:cxn modelId="{4E52DDD0-A761-4178-B0CD-0CB58379C9F2}" srcId="{074BFC33-5458-4F81-990B-C983125D9D91}" destId="{E82AB33A-1391-4A34-A106-4C39D8E71E95}" srcOrd="0" destOrd="0" parTransId="{BAF01035-9C5B-4D0C-B6BC-61F489752C66}" sibTransId="{1C837012-B969-49C8-BEC3-FCBA082FA824}"/>
    <dgm:cxn modelId="{97067C53-220B-4411-8C4D-A9A6AB99DEB2}" type="presOf" srcId="{2CD4AD37-0DFD-47A9-8781-708068E29023}" destId="{D7EB7EEA-9EE2-422C-8693-15FF0ED92485}" srcOrd="0" destOrd="0" presId="urn:microsoft.com/office/officeart/2005/8/layout/radial2"/>
    <dgm:cxn modelId="{36E9F1C4-18A6-4989-8239-F9BACF0029BC}" type="presOf" srcId="{217552F6-380B-48C0-B070-E2D1D6D63910}" destId="{30406905-D156-4FFF-AE70-76A7CCB1AEAA}" srcOrd="0" destOrd="0" presId="urn:microsoft.com/office/officeart/2005/8/layout/radial2"/>
    <dgm:cxn modelId="{63152419-D3A9-4E29-8392-1ACA96F6EE7E}" type="presOf" srcId="{98B8AF47-EE74-4DB7-9B1F-7A367850650C}" destId="{BA34AA3B-BDDF-403F-B5A8-ED3F44FF49B9}" srcOrd="0" destOrd="0" presId="urn:microsoft.com/office/officeart/2005/8/layout/radial2"/>
    <dgm:cxn modelId="{3897727F-C346-4886-8322-453C92E50BA7}" type="presOf" srcId="{52131871-1C14-4F48-9349-E0E543B4B00D}" destId="{788D0755-0E47-4BB5-B10E-8016DB1FE841}" srcOrd="0" destOrd="1" presId="urn:microsoft.com/office/officeart/2005/8/layout/radial2"/>
    <dgm:cxn modelId="{0A4A2E5A-5486-4EDE-B7C0-34014F8E2264}" type="presOf" srcId="{89525089-CC44-42A8-8708-6D802CA9E4D9}" destId="{0392E9B4-E867-444F-A6D8-8B513F468229}" srcOrd="0" destOrd="0" presId="urn:microsoft.com/office/officeart/2005/8/layout/radial2"/>
    <dgm:cxn modelId="{062B8C48-E796-42D4-AEBD-37A598E133D0}" srcId="{89525089-CC44-42A8-8708-6D802CA9E4D9}" destId="{074BFC33-5458-4F81-990B-C983125D9D91}" srcOrd="2" destOrd="0" parTransId="{98B8AF47-EE74-4DB7-9B1F-7A367850650C}" sibTransId="{D9FC73F0-F677-41F5-8308-11260A5F1198}"/>
    <dgm:cxn modelId="{BFD5FDD6-DC29-4577-B046-536B12C67DE2}" type="presOf" srcId="{4777BBE9-F17D-4DA5-82DB-FAC964B05E3F}" destId="{BD0225E4-513D-457E-8A9F-022ADEF75039}" srcOrd="0" destOrd="3" presId="urn:microsoft.com/office/officeart/2005/8/layout/radial2"/>
    <dgm:cxn modelId="{B12C9240-37C8-44E9-8E36-4773D249C826}" srcId="{DDB64312-EC94-4588-8195-8C7DC6F3B9C6}" destId="{48CC59C7-0605-4825-A680-89BA88011FB4}" srcOrd="1" destOrd="0" parTransId="{8882E395-06FA-4E30-8E30-9F817EB144C4}" sibTransId="{801D8DE0-73BD-4361-91C8-783318F41BE4}"/>
    <dgm:cxn modelId="{81A1A6F4-9F33-430E-808D-3541D9ACF2F8}" type="presParOf" srcId="{0392E9B4-E867-444F-A6D8-8B513F468229}" destId="{245550DF-3E59-4304-B4CE-2BB27AAEBB40}" srcOrd="0" destOrd="0" presId="urn:microsoft.com/office/officeart/2005/8/layout/radial2"/>
    <dgm:cxn modelId="{C5EB4D17-0D9F-4CEA-A561-195CD4F41021}" type="presParOf" srcId="{245550DF-3E59-4304-B4CE-2BB27AAEBB40}" destId="{16EC62AE-DC89-4DBD-9FEE-C58026965824}" srcOrd="0" destOrd="0" presId="urn:microsoft.com/office/officeart/2005/8/layout/radial2"/>
    <dgm:cxn modelId="{AA53BD51-45C2-4482-9B10-EC6FAD01BC64}" type="presParOf" srcId="{16EC62AE-DC89-4DBD-9FEE-C58026965824}" destId="{D712C151-34EE-4152-974B-2D6F26427A8E}" srcOrd="0" destOrd="0" presId="urn:microsoft.com/office/officeart/2005/8/layout/radial2"/>
    <dgm:cxn modelId="{EBD9215F-0335-47B4-A378-161CB31D3960}" type="presParOf" srcId="{16EC62AE-DC89-4DBD-9FEE-C58026965824}" destId="{AAD1C4D6-5ACB-4E72-B718-7083A7856A25}" srcOrd="1" destOrd="0" presId="urn:microsoft.com/office/officeart/2005/8/layout/radial2"/>
    <dgm:cxn modelId="{AA993B2A-B28F-4E32-8771-48CA226564B7}" type="presParOf" srcId="{245550DF-3E59-4304-B4CE-2BB27AAEBB40}" destId="{30406905-D156-4FFF-AE70-76A7CCB1AEAA}" srcOrd="1" destOrd="0" presId="urn:microsoft.com/office/officeart/2005/8/layout/radial2"/>
    <dgm:cxn modelId="{1DDC27E5-8BA6-4DC1-A3F3-AF8F26E907E4}" type="presParOf" srcId="{245550DF-3E59-4304-B4CE-2BB27AAEBB40}" destId="{F088108E-7D2B-4A77-A383-6823F272E62B}" srcOrd="2" destOrd="0" presId="urn:microsoft.com/office/officeart/2005/8/layout/radial2"/>
    <dgm:cxn modelId="{F0AE76A2-4291-4A21-A860-5495D2C9C9BD}" type="presParOf" srcId="{F088108E-7D2B-4A77-A383-6823F272E62B}" destId="{1E983B68-45C8-46F0-95DB-C4FBFEA9274D}" srcOrd="0" destOrd="0" presId="urn:microsoft.com/office/officeart/2005/8/layout/radial2"/>
    <dgm:cxn modelId="{4C0B75FB-5874-4F78-8223-CF3AA92C1877}" type="presParOf" srcId="{F088108E-7D2B-4A77-A383-6823F272E62B}" destId="{D7EB7EEA-9EE2-422C-8693-15FF0ED92485}" srcOrd="1" destOrd="0" presId="urn:microsoft.com/office/officeart/2005/8/layout/radial2"/>
    <dgm:cxn modelId="{64D5C8F3-3649-4977-BE70-6BE2869D93F9}" type="presParOf" srcId="{245550DF-3E59-4304-B4CE-2BB27AAEBB40}" destId="{FD37AF99-48F0-4A96-A6F5-31FDECE66D45}" srcOrd="3" destOrd="0" presId="urn:microsoft.com/office/officeart/2005/8/layout/radial2"/>
    <dgm:cxn modelId="{46E5F5A4-5F20-446D-98DD-1CFB396F4BC7}" type="presParOf" srcId="{245550DF-3E59-4304-B4CE-2BB27AAEBB40}" destId="{4251FBEA-8E8C-41C1-BC68-CCD364ECA000}" srcOrd="4" destOrd="0" presId="urn:microsoft.com/office/officeart/2005/8/layout/radial2"/>
    <dgm:cxn modelId="{20A22829-F958-40D2-983E-7DA44494F6D6}" type="presParOf" srcId="{4251FBEA-8E8C-41C1-BC68-CCD364ECA000}" destId="{5CB8C9FA-1C2D-4A51-8D18-83B10154F6FC}" srcOrd="0" destOrd="0" presId="urn:microsoft.com/office/officeart/2005/8/layout/radial2"/>
    <dgm:cxn modelId="{A1B704B0-02C3-435F-A3D4-052DD929B376}" type="presParOf" srcId="{4251FBEA-8E8C-41C1-BC68-CCD364ECA000}" destId="{788D0755-0E47-4BB5-B10E-8016DB1FE841}" srcOrd="1" destOrd="0" presId="urn:microsoft.com/office/officeart/2005/8/layout/radial2"/>
    <dgm:cxn modelId="{181D2CA8-714C-4F80-8F93-69A4D423A22B}" type="presParOf" srcId="{245550DF-3E59-4304-B4CE-2BB27AAEBB40}" destId="{BA34AA3B-BDDF-403F-B5A8-ED3F44FF49B9}" srcOrd="5" destOrd="0" presId="urn:microsoft.com/office/officeart/2005/8/layout/radial2"/>
    <dgm:cxn modelId="{3C56676A-0DB3-4A3E-A38D-EA02D838A888}" type="presParOf" srcId="{245550DF-3E59-4304-B4CE-2BB27AAEBB40}" destId="{7C6F738C-FDF3-4812-AB69-345ACCD2718F}" srcOrd="6" destOrd="0" presId="urn:microsoft.com/office/officeart/2005/8/layout/radial2"/>
    <dgm:cxn modelId="{FDD9D542-66B3-4493-9735-F54142F9C5A5}" type="presParOf" srcId="{7C6F738C-FDF3-4812-AB69-345ACCD2718F}" destId="{482ABB79-C171-484B-9A74-92342A2025B0}" srcOrd="0" destOrd="0" presId="urn:microsoft.com/office/officeart/2005/8/layout/radial2"/>
    <dgm:cxn modelId="{FD9BBF5A-28D6-48D1-8172-048F8626F1ED}" type="presParOf" srcId="{7C6F738C-FDF3-4812-AB69-345ACCD2718F}" destId="{BD0225E4-513D-457E-8A9F-022ADEF75039}"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34AA3B-BDDF-403F-B5A8-ED3F44FF49B9}">
      <dsp:nvSpPr>
        <dsp:cNvPr id="0" name=""/>
        <dsp:cNvSpPr/>
      </dsp:nvSpPr>
      <dsp:spPr>
        <a:xfrm rot="2535818">
          <a:off x="1996360" y="2863071"/>
          <a:ext cx="618945" cy="60644"/>
        </a:xfrm>
        <a:custGeom>
          <a:avLst/>
          <a:gdLst/>
          <a:ahLst/>
          <a:cxnLst/>
          <a:rect l="0" t="0" r="0" b="0"/>
          <a:pathLst>
            <a:path>
              <a:moveTo>
                <a:pt x="0" y="30322"/>
              </a:moveTo>
              <a:lnTo>
                <a:pt x="618945" y="303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37AF99-48F0-4A96-A6F5-31FDECE66D45}">
      <dsp:nvSpPr>
        <dsp:cNvPr id="0" name=""/>
        <dsp:cNvSpPr/>
      </dsp:nvSpPr>
      <dsp:spPr>
        <a:xfrm>
          <a:off x="2076805" y="2001677"/>
          <a:ext cx="698797" cy="60644"/>
        </a:xfrm>
        <a:custGeom>
          <a:avLst/>
          <a:gdLst/>
          <a:ahLst/>
          <a:cxnLst/>
          <a:rect l="0" t="0" r="0" b="0"/>
          <a:pathLst>
            <a:path>
              <a:moveTo>
                <a:pt x="0" y="30322"/>
              </a:moveTo>
              <a:lnTo>
                <a:pt x="698797" y="303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406905-D156-4FFF-AE70-76A7CCB1AEAA}">
      <dsp:nvSpPr>
        <dsp:cNvPr id="0" name=""/>
        <dsp:cNvSpPr/>
      </dsp:nvSpPr>
      <dsp:spPr>
        <a:xfrm rot="19064182">
          <a:off x="1996360" y="1140283"/>
          <a:ext cx="618945" cy="60644"/>
        </a:xfrm>
        <a:custGeom>
          <a:avLst/>
          <a:gdLst/>
          <a:ahLst/>
          <a:cxnLst/>
          <a:rect l="0" t="0" r="0" b="0"/>
          <a:pathLst>
            <a:path>
              <a:moveTo>
                <a:pt x="0" y="30322"/>
              </a:moveTo>
              <a:lnTo>
                <a:pt x="618945" y="303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D1C4D6-5ACB-4E72-B718-7083A7856A25}">
      <dsp:nvSpPr>
        <dsp:cNvPr id="0" name=""/>
        <dsp:cNvSpPr/>
      </dsp:nvSpPr>
      <dsp:spPr>
        <a:xfrm>
          <a:off x="331051" y="1005085"/>
          <a:ext cx="2053828" cy="205382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983B68-45C8-46F0-95DB-C4FBFEA9274D}">
      <dsp:nvSpPr>
        <dsp:cNvPr id="0" name=""/>
        <dsp:cNvSpPr/>
      </dsp:nvSpPr>
      <dsp:spPr>
        <a:xfrm>
          <a:off x="2385427" y="970"/>
          <a:ext cx="1149748" cy="11497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Religion</a:t>
          </a:r>
          <a:endParaRPr lang="en-US" sz="1100" kern="1200" dirty="0"/>
        </a:p>
      </dsp:txBody>
      <dsp:txXfrm>
        <a:off x="2385427" y="970"/>
        <a:ext cx="1149748" cy="1149748"/>
      </dsp:txXfrm>
    </dsp:sp>
    <dsp:sp modelId="{D7EB7EEA-9EE2-422C-8693-15FF0ED92485}">
      <dsp:nvSpPr>
        <dsp:cNvPr id="0" name=""/>
        <dsp:cNvSpPr/>
      </dsp:nvSpPr>
      <dsp:spPr>
        <a:xfrm>
          <a:off x="3650150" y="970"/>
          <a:ext cx="1724622" cy="1149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gods and goddesses</a:t>
          </a:r>
          <a:endParaRPr lang="en-US" sz="1400" kern="1200" dirty="0"/>
        </a:p>
        <a:p>
          <a:pPr marL="114300" lvl="1" indent="-114300" algn="l" defTabSz="622300">
            <a:lnSpc>
              <a:spcPct val="90000"/>
            </a:lnSpc>
            <a:spcBef>
              <a:spcPct val="0"/>
            </a:spcBef>
            <a:spcAft>
              <a:spcPct val="15000"/>
            </a:spcAft>
            <a:buChar char="••"/>
          </a:pPr>
          <a:r>
            <a:rPr lang="en-US" sz="1400" kern="1200" dirty="0" smtClean="0"/>
            <a:t>Priests</a:t>
          </a:r>
          <a:endParaRPr lang="en-US" sz="1400" kern="1200" dirty="0"/>
        </a:p>
        <a:p>
          <a:pPr marL="114300" lvl="1" indent="-114300" algn="l" defTabSz="622300">
            <a:lnSpc>
              <a:spcPct val="90000"/>
            </a:lnSpc>
            <a:spcBef>
              <a:spcPct val="0"/>
            </a:spcBef>
            <a:spcAft>
              <a:spcPct val="15000"/>
            </a:spcAft>
            <a:buChar char="••"/>
          </a:pPr>
          <a:r>
            <a:rPr lang="en-US" sz="1400" kern="1200" dirty="0" smtClean="0"/>
            <a:t>Mummification </a:t>
          </a:r>
          <a:endParaRPr lang="en-US" sz="1400" kern="1200" dirty="0"/>
        </a:p>
        <a:p>
          <a:pPr marL="114300" lvl="1" indent="-114300" algn="l" defTabSz="622300">
            <a:lnSpc>
              <a:spcPct val="90000"/>
            </a:lnSpc>
            <a:spcBef>
              <a:spcPct val="0"/>
            </a:spcBef>
            <a:spcAft>
              <a:spcPct val="15000"/>
            </a:spcAft>
            <a:buChar char="••"/>
          </a:pPr>
          <a:r>
            <a:rPr lang="en-US" sz="1400" kern="1200" dirty="0" smtClean="0"/>
            <a:t>afterlife</a:t>
          </a:r>
          <a:endParaRPr lang="en-US" sz="1400" kern="1200" dirty="0"/>
        </a:p>
      </dsp:txBody>
      <dsp:txXfrm>
        <a:off x="3650150" y="970"/>
        <a:ext cx="1724622" cy="1149748"/>
      </dsp:txXfrm>
    </dsp:sp>
    <dsp:sp modelId="{5CB8C9FA-1C2D-4A51-8D18-83B10154F6FC}">
      <dsp:nvSpPr>
        <dsp:cNvPr id="0" name=""/>
        <dsp:cNvSpPr/>
      </dsp:nvSpPr>
      <dsp:spPr>
        <a:xfrm>
          <a:off x="2775602" y="1457125"/>
          <a:ext cx="1149748" cy="11497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Customs/ Life style</a:t>
          </a:r>
          <a:endParaRPr lang="en-US" sz="1100" kern="1200" dirty="0"/>
        </a:p>
      </dsp:txBody>
      <dsp:txXfrm>
        <a:off x="2775602" y="1457125"/>
        <a:ext cx="1149748" cy="1149748"/>
      </dsp:txXfrm>
    </dsp:sp>
    <dsp:sp modelId="{788D0755-0E47-4BB5-B10E-8016DB1FE841}">
      <dsp:nvSpPr>
        <dsp:cNvPr id="0" name=""/>
        <dsp:cNvSpPr/>
      </dsp:nvSpPr>
      <dsp:spPr>
        <a:xfrm>
          <a:off x="4040326" y="1457125"/>
          <a:ext cx="1724622" cy="1149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Education for upper class boys</a:t>
          </a:r>
          <a:endParaRPr lang="en-US" sz="1400" kern="1200" dirty="0"/>
        </a:p>
        <a:p>
          <a:pPr marL="114300" lvl="1" indent="-114300" algn="l" defTabSz="622300">
            <a:lnSpc>
              <a:spcPct val="90000"/>
            </a:lnSpc>
            <a:spcBef>
              <a:spcPct val="0"/>
            </a:spcBef>
            <a:spcAft>
              <a:spcPct val="15000"/>
            </a:spcAft>
            <a:buChar char="••"/>
          </a:pPr>
          <a:r>
            <a:rPr lang="en-US" sz="1400" kern="1200" dirty="0" smtClean="0"/>
            <a:t>Hieroglyphics</a:t>
          </a:r>
          <a:endParaRPr lang="en-US" sz="1400" kern="1200" dirty="0"/>
        </a:p>
        <a:p>
          <a:pPr marL="114300" lvl="1" indent="-114300" algn="l" defTabSz="622300">
            <a:lnSpc>
              <a:spcPct val="90000"/>
            </a:lnSpc>
            <a:spcBef>
              <a:spcPct val="0"/>
            </a:spcBef>
            <a:spcAft>
              <a:spcPct val="15000"/>
            </a:spcAft>
            <a:buChar char="••"/>
          </a:pPr>
          <a:r>
            <a:rPr lang="en-US" sz="1400" kern="1200" dirty="0" smtClean="0"/>
            <a:t>Pharaohs </a:t>
          </a:r>
          <a:endParaRPr lang="en-US" sz="1400" kern="1200" dirty="0"/>
        </a:p>
      </dsp:txBody>
      <dsp:txXfrm>
        <a:off x="4040326" y="1457125"/>
        <a:ext cx="1724622" cy="1149748"/>
      </dsp:txXfrm>
    </dsp:sp>
    <dsp:sp modelId="{482ABB79-C171-484B-9A74-92342A2025B0}">
      <dsp:nvSpPr>
        <dsp:cNvPr id="0" name=""/>
        <dsp:cNvSpPr/>
      </dsp:nvSpPr>
      <dsp:spPr>
        <a:xfrm>
          <a:off x="2385427" y="2913280"/>
          <a:ext cx="1149748" cy="11497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Land Formations</a:t>
          </a:r>
          <a:endParaRPr lang="en-US" sz="1100" kern="1200" dirty="0"/>
        </a:p>
      </dsp:txBody>
      <dsp:txXfrm>
        <a:off x="2385427" y="2913280"/>
        <a:ext cx="1149748" cy="1149748"/>
      </dsp:txXfrm>
    </dsp:sp>
    <dsp:sp modelId="{BD0225E4-513D-457E-8A9F-022ADEF75039}">
      <dsp:nvSpPr>
        <dsp:cNvPr id="0" name=""/>
        <dsp:cNvSpPr/>
      </dsp:nvSpPr>
      <dsp:spPr>
        <a:xfrm>
          <a:off x="3650150" y="2913280"/>
          <a:ext cx="1724622" cy="1149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Nile River</a:t>
          </a:r>
          <a:endParaRPr lang="en-US" sz="1400" kern="1200" dirty="0"/>
        </a:p>
        <a:p>
          <a:pPr marL="114300" lvl="1" indent="-114300" algn="l" defTabSz="622300">
            <a:lnSpc>
              <a:spcPct val="90000"/>
            </a:lnSpc>
            <a:spcBef>
              <a:spcPct val="0"/>
            </a:spcBef>
            <a:spcAft>
              <a:spcPct val="15000"/>
            </a:spcAft>
            <a:buChar char="••"/>
          </a:pPr>
          <a:r>
            <a:rPr lang="en-US" sz="1400" kern="1200" dirty="0" smtClean="0"/>
            <a:t>Floods</a:t>
          </a:r>
          <a:endParaRPr lang="en-US" sz="1400" kern="1200" dirty="0"/>
        </a:p>
        <a:p>
          <a:pPr marL="114300" lvl="1" indent="-114300" algn="l" defTabSz="622300">
            <a:lnSpc>
              <a:spcPct val="90000"/>
            </a:lnSpc>
            <a:spcBef>
              <a:spcPct val="0"/>
            </a:spcBef>
            <a:spcAft>
              <a:spcPct val="15000"/>
            </a:spcAft>
            <a:buChar char="••"/>
          </a:pPr>
          <a:r>
            <a:rPr lang="en-US" sz="1400" kern="1200" dirty="0" smtClean="0"/>
            <a:t>Lagoons </a:t>
          </a:r>
          <a:endParaRPr lang="en-US" sz="1400" kern="1200" dirty="0"/>
        </a:p>
        <a:p>
          <a:pPr marL="114300" lvl="1" indent="-114300" algn="l" defTabSz="622300">
            <a:lnSpc>
              <a:spcPct val="90000"/>
            </a:lnSpc>
            <a:spcBef>
              <a:spcPct val="0"/>
            </a:spcBef>
            <a:spcAft>
              <a:spcPct val="15000"/>
            </a:spcAft>
            <a:buChar char="••"/>
          </a:pPr>
          <a:r>
            <a:rPr lang="en-US" sz="1400" kern="1200" dirty="0" smtClean="0"/>
            <a:t>delta</a:t>
          </a:r>
          <a:endParaRPr lang="en-US" sz="1400" kern="1200" dirty="0"/>
        </a:p>
      </dsp:txBody>
      <dsp:txXfrm>
        <a:off x="3650150" y="2913280"/>
        <a:ext cx="1724622" cy="1149748"/>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438400"/>
            <a:ext cx="7772400" cy="8382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438400" y="3733800"/>
            <a:ext cx="6019800" cy="10668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dirty="0"/>
          </a:p>
        </p:txBody>
      </p:sp>
      <p:sp>
        <p:nvSpPr>
          <p:cNvPr id="3077" name="Rectangle 5"/>
          <p:cNvSpPr>
            <a:spLocks noGrp="1" noChangeArrowheads="1"/>
          </p:cNvSpPr>
          <p:nvPr>
            <p:ph type="ftr" sz="quarter" idx="3"/>
          </p:nvPr>
        </p:nvSpPr>
        <p:spPr/>
        <p:txBody>
          <a:bodyPr/>
          <a:lstStyle>
            <a:lvl1pPr>
              <a:defRPr/>
            </a:lvl1pPr>
          </a:lstStyle>
          <a:p>
            <a:endParaRPr lang="en-US" dirty="0"/>
          </a:p>
        </p:txBody>
      </p:sp>
      <p:sp>
        <p:nvSpPr>
          <p:cNvPr id="3078" name="Rectangle 6"/>
          <p:cNvSpPr>
            <a:spLocks noGrp="1" noChangeArrowheads="1"/>
          </p:cNvSpPr>
          <p:nvPr>
            <p:ph type="sldNum" sz="quarter" idx="4"/>
          </p:nvPr>
        </p:nvSpPr>
        <p:spPr/>
        <p:txBody>
          <a:bodyPr/>
          <a:lstStyle>
            <a:lvl1pPr>
              <a:defRPr/>
            </a:lvl1pPr>
          </a:lstStyle>
          <a:p>
            <a:fld id="{AED274B3-7B96-440E-8833-855C4D878002}"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D3FD6C3-396A-4DBD-8DD6-C16E5981C99E}"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C6A8529-060E-41ED-B685-50CF7A4E1707}"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EE475A3-DC7C-405F-82F7-324D1D0A02AA}"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4AC0FC7-4071-48C5-87EA-8B2E0BD0C15B}"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057400"/>
            <a:ext cx="4038600" cy="4068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4038600" cy="4068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E52AE18-06D2-43DE-BAF6-F901C593DA4D}"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9751E9A7-123A-4C9F-831E-7619B344F030}"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935EE45D-FD38-4836-A1D4-8A939759F485}"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AB9DCE1F-56A3-4CF9-B460-585EA4FD7EAC}"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D92A5D90-10DA-4A09-9705-356FBD88AD32}"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9E6E292-2E40-4B97-8D3A-DB389594D8E1}"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057400"/>
            <a:ext cx="8229600" cy="4068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dirty="0"/>
          </a:p>
        </p:txBody>
      </p:sp>
      <p:sp>
        <p:nvSpPr>
          <p:cNvPr id="1029" name="Rectangle 5"/>
          <p:cNvSpPr>
            <a:spLocks noGrp="1" noChangeArrowheads="1"/>
          </p:cNvSpPr>
          <p:nvPr>
            <p:ph type="ftr" sz="quarter" idx="3"/>
          </p:nvPr>
        </p:nvSpPr>
        <p:spPr bwMode="auto">
          <a:xfrm>
            <a:off x="31242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dirty="0"/>
          </a:p>
        </p:txBody>
      </p:sp>
      <p:sp>
        <p:nvSpPr>
          <p:cNvPr id="1030" name="Rectangle 6"/>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A5FFF2A4-9666-4F8A-A09F-83190D777D30}"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Century Gothic" pitchFamily="34" charset="0"/>
        </a:defRPr>
      </a:lvl2pPr>
      <a:lvl3pPr algn="l" rtl="0" eaLnBrk="1" fontAlgn="base" hangingPunct="1">
        <a:spcBef>
          <a:spcPct val="0"/>
        </a:spcBef>
        <a:spcAft>
          <a:spcPct val="0"/>
        </a:spcAft>
        <a:defRPr sz="4400">
          <a:solidFill>
            <a:schemeClr val="tx2"/>
          </a:solidFill>
          <a:latin typeface="Century Gothic" pitchFamily="34" charset="0"/>
        </a:defRPr>
      </a:lvl3pPr>
      <a:lvl4pPr algn="l" rtl="0" eaLnBrk="1" fontAlgn="base" hangingPunct="1">
        <a:spcBef>
          <a:spcPct val="0"/>
        </a:spcBef>
        <a:spcAft>
          <a:spcPct val="0"/>
        </a:spcAft>
        <a:defRPr sz="4400">
          <a:solidFill>
            <a:schemeClr val="tx2"/>
          </a:solidFill>
          <a:latin typeface="Century Gothic" pitchFamily="34" charset="0"/>
        </a:defRPr>
      </a:lvl4pPr>
      <a:lvl5pPr algn="l" rtl="0" eaLnBrk="1" fontAlgn="base" hangingPunct="1">
        <a:spcBef>
          <a:spcPct val="0"/>
        </a:spcBef>
        <a:spcAft>
          <a:spcPct val="0"/>
        </a:spcAft>
        <a:defRPr sz="4400">
          <a:solidFill>
            <a:schemeClr val="tx2"/>
          </a:solidFill>
          <a:latin typeface="Century Gothic" pitchFamily="34" charset="0"/>
        </a:defRPr>
      </a:lvl5pPr>
      <a:lvl6pPr marL="457200" algn="l" rtl="0" eaLnBrk="1" fontAlgn="base" hangingPunct="1">
        <a:spcBef>
          <a:spcPct val="0"/>
        </a:spcBef>
        <a:spcAft>
          <a:spcPct val="0"/>
        </a:spcAft>
        <a:defRPr sz="4400">
          <a:solidFill>
            <a:schemeClr val="tx2"/>
          </a:solidFill>
          <a:latin typeface="Century Gothic" pitchFamily="34" charset="0"/>
        </a:defRPr>
      </a:lvl6pPr>
      <a:lvl7pPr marL="914400" algn="l" rtl="0" eaLnBrk="1" fontAlgn="base" hangingPunct="1">
        <a:spcBef>
          <a:spcPct val="0"/>
        </a:spcBef>
        <a:spcAft>
          <a:spcPct val="0"/>
        </a:spcAft>
        <a:defRPr sz="4400">
          <a:solidFill>
            <a:schemeClr val="tx2"/>
          </a:solidFill>
          <a:latin typeface="Century Gothic" pitchFamily="34" charset="0"/>
        </a:defRPr>
      </a:lvl7pPr>
      <a:lvl8pPr marL="1371600" algn="l" rtl="0" eaLnBrk="1" fontAlgn="base" hangingPunct="1">
        <a:spcBef>
          <a:spcPct val="0"/>
        </a:spcBef>
        <a:spcAft>
          <a:spcPct val="0"/>
        </a:spcAft>
        <a:defRPr sz="4400">
          <a:solidFill>
            <a:schemeClr val="tx2"/>
          </a:solidFill>
          <a:latin typeface="Century Gothic" pitchFamily="34" charset="0"/>
        </a:defRPr>
      </a:lvl8pPr>
      <a:lvl9pPr marL="1828800" algn="l"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accessmylibrary.com/" TargetMode="External"/><Relationship Id="rId2" Type="http://schemas.openxmlformats.org/officeDocument/2006/relationships/hyperlink" Target="http://www.kwintessential.co.uk/" TargetMode="External"/><Relationship Id="rId1" Type="http://schemas.openxmlformats.org/officeDocument/2006/relationships/slideLayout" Target="../slideLayouts/slideLayout2.xml"/><Relationship Id="rId4" Type="http://schemas.openxmlformats.org/officeDocument/2006/relationships/hyperlink" Target="http://www.ipl.org/" TargetMode="Externa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Research Paper</a:t>
            </a:r>
            <a:endParaRPr lang="en-US" dirty="0"/>
          </a:p>
        </p:txBody>
      </p:sp>
      <p:sp>
        <p:nvSpPr>
          <p:cNvPr id="3" name="Subtitle 2"/>
          <p:cNvSpPr>
            <a:spLocks noGrp="1"/>
          </p:cNvSpPr>
          <p:nvPr>
            <p:ph type="subTitle" idx="1"/>
          </p:nvPr>
        </p:nvSpPr>
        <p:spPr/>
        <p:txBody>
          <a:bodyPr/>
          <a:lstStyle/>
          <a:p>
            <a:pPr algn="ctr"/>
            <a:r>
              <a:rPr lang="en-US" dirty="0" smtClean="0"/>
              <a:t>English and history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533399"/>
            <a:ext cx="8229600" cy="533400"/>
          </a:xfrm>
        </p:spPr>
        <p:txBody>
          <a:bodyPr/>
          <a:lstStyle/>
          <a:p>
            <a:endParaRPr lang="en-US" dirty="0"/>
          </a:p>
        </p:txBody>
      </p:sp>
      <p:sp>
        <p:nvSpPr>
          <p:cNvPr id="3" name="Content Placeholder 2"/>
          <p:cNvSpPr>
            <a:spLocks noGrp="1"/>
          </p:cNvSpPr>
          <p:nvPr>
            <p:ph idx="1"/>
          </p:nvPr>
        </p:nvSpPr>
        <p:spPr>
          <a:xfrm>
            <a:off x="152400" y="0"/>
            <a:ext cx="8763000" cy="7010400"/>
          </a:xfrm>
        </p:spPr>
        <p:txBody>
          <a:bodyPr/>
          <a:lstStyle/>
          <a:p>
            <a:pPr>
              <a:buNone/>
            </a:pPr>
            <a:r>
              <a:rPr lang="en-US" dirty="0" smtClean="0"/>
              <a:t>      E. Write bibliography cards for the </a:t>
            </a:r>
          </a:p>
          <a:p>
            <a:pPr>
              <a:buNone/>
            </a:pPr>
            <a:r>
              <a:rPr lang="en-US" dirty="0" smtClean="0"/>
              <a:t>           different sources </a:t>
            </a:r>
          </a:p>
          <a:p>
            <a:pPr>
              <a:buNone/>
            </a:pPr>
            <a:r>
              <a:rPr lang="en-US" dirty="0" smtClean="0"/>
              <a:t>            - use 3x5 cards</a:t>
            </a:r>
          </a:p>
          <a:p>
            <a:pPr>
              <a:buNone/>
            </a:pPr>
            <a:r>
              <a:rPr lang="en-US" dirty="0" smtClean="0"/>
              <a:t>           1. Books</a:t>
            </a:r>
          </a:p>
          <a:p>
            <a:pPr>
              <a:buNone/>
            </a:pPr>
            <a:r>
              <a:rPr lang="en-US" dirty="0" smtClean="0"/>
              <a:t>                                               source number</a:t>
            </a:r>
          </a:p>
          <a:p>
            <a:pPr>
              <a:buNone/>
            </a:pPr>
            <a:r>
              <a:rPr lang="en-US" dirty="0" smtClean="0"/>
              <a:t>        Last name, First. </a:t>
            </a:r>
            <a:r>
              <a:rPr lang="en-US" i="1" dirty="0" smtClean="0"/>
              <a:t>Title of book</a:t>
            </a:r>
            <a:r>
              <a:rPr lang="en-US" dirty="0" smtClean="0"/>
              <a:t>. City: </a:t>
            </a:r>
          </a:p>
          <a:p>
            <a:pPr>
              <a:buNone/>
            </a:pPr>
            <a:r>
              <a:rPr lang="en-US" dirty="0" smtClean="0"/>
              <a:t>        Publisher, year. Print.</a:t>
            </a:r>
          </a:p>
          <a:p>
            <a:pPr>
              <a:buNone/>
            </a:pPr>
            <a:endParaRPr lang="en-US" dirty="0" smtClean="0"/>
          </a:p>
          <a:p>
            <a:pPr>
              <a:buNone/>
            </a:pPr>
            <a:r>
              <a:rPr lang="en-US" dirty="0" smtClean="0"/>
              <a:t>           2. Printed Magazines </a:t>
            </a:r>
          </a:p>
          <a:p>
            <a:pPr>
              <a:buNone/>
            </a:pPr>
            <a:r>
              <a:rPr lang="en-US" dirty="0" smtClean="0"/>
              <a:t>                                                source number</a:t>
            </a:r>
          </a:p>
          <a:p>
            <a:pPr>
              <a:buNone/>
            </a:pPr>
            <a:r>
              <a:rPr lang="en-US" dirty="0" smtClean="0"/>
              <a:t>         Last name, First. “Article in magazine.”    Title of Magazine Date: pages. Print.</a:t>
            </a:r>
          </a:p>
          <a:p>
            <a:pPr>
              <a:buNone/>
            </a:pPr>
            <a:endParaRPr lang="en-US" dirty="0" smtClean="0"/>
          </a:p>
        </p:txBody>
      </p:sp>
      <p:cxnSp>
        <p:nvCxnSpPr>
          <p:cNvPr id="6" name="Straight Connector 5"/>
          <p:cNvCxnSpPr/>
          <p:nvPr/>
        </p:nvCxnSpPr>
        <p:spPr bwMode="auto">
          <a:xfrm rot="5400000">
            <a:off x="-342900" y="3543300"/>
            <a:ext cx="2209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762000" y="2438400"/>
            <a:ext cx="7848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rot="5400000">
            <a:off x="7505700" y="3543300"/>
            <a:ext cx="2209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762000" y="4648200"/>
            <a:ext cx="7848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Straight Connector 42"/>
          <p:cNvCxnSpPr/>
          <p:nvPr/>
        </p:nvCxnSpPr>
        <p:spPr bwMode="auto">
          <a:xfrm>
            <a:off x="381000" y="51816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Connector 46"/>
          <p:cNvCxnSpPr/>
          <p:nvPr/>
        </p:nvCxnSpPr>
        <p:spPr bwMode="auto">
          <a:xfrm rot="5400000">
            <a:off x="-457200" y="6019800"/>
            <a:ext cx="1676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0" name="Straight Connector 49"/>
          <p:cNvCxnSpPr/>
          <p:nvPr/>
        </p:nvCxnSpPr>
        <p:spPr bwMode="auto">
          <a:xfrm rot="5400000">
            <a:off x="8077200" y="6019800"/>
            <a:ext cx="1676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8229600" cy="380999"/>
          </a:xfrm>
        </p:spPr>
        <p:txBody>
          <a:bodyPr/>
          <a:lstStyle/>
          <a:p>
            <a:endParaRPr lang="en-US" dirty="0"/>
          </a:p>
        </p:txBody>
      </p:sp>
      <p:sp>
        <p:nvSpPr>
          <p:cNvPr id="3" name="Content Placeholder 2"/>
          <p:cNvSpPr>
            <a:spLocks noGrp="1"/>
          </p:cNvSpPr>
          <p:nvPr>
            <p:ph idx="1"/>
          </p:nvPr>
        </p:nvSpPr>
        <p:spPr>
          <a:xfrm>
            <a:off x="152400" y="0"/>
            <a:ext cx="8991600" cy="6705600"/>
          </a:xfrm>
        </p:spPr>
        <p:txBody>
          <a:bodyPr/>
          <a:lstStyle/>
          <a:p>
            <a:pPr>
              <a:buNone/>
            </a:pPr>
            <a:r>
              <a:rPr lang="en-US" dirty="0" smtClean="0"/>
              <a:t>           3. Online magazine</a:t>
            </a:r>
          </a:p>
          <a:p>
            <a:pPr>
              <a:buNone/>
            </a:pPr>
            <a:r>
              <a:rPr lang="en-US" dirty="0" smtClean="0"/>
              <a:t>                                                 source number</a:t>
            </a:r>
          </a:p>
          <a:p>
            <a:pPr>
              <a:buNone/>
            </a:pPr>
            <a:r>
              <a:rPr lang="en-US" dirty="0" smtClean="0"/>
              <a:t>   Last name, First. “Title of Article.” </a:t>
            </a:r>
            <a:r>
              <a:rPr lang="en-US" i="1" dirty="0" smtClean="0"/>
              <a:t>Title of Magazine</a:t>
            </a:r>
            <a:r>
              <a:rPr lang="en-US" dirty="0" smtClean="0"/>
              <a:t>. Publisher/Sponsor, date (day month year). Web. Date of access (day month year).</a:t>
            </a:r>
          </a:p>
          <a:p>
            <a:pPr>
              <a:buNone/>
            </a:pPr>
            <a:endParaRPr lang="en-US" dirty="0" smtClean="0"/>
          </a:p>
          <a:p>
            <a:pPr>
              <a:buNone/>
            </a:pPr>
            <a:r>
              <a:rPr lang="en-US" dirty="0" smtClean="0"/>
              <a:t>4. </a:t>
            </a:r>
            <a:r>
              <a:rPr lang="en-US" smtClean="0"/>
              <a:t>Part of </a:t>
            </a:r>
            <a:r>
              <a:rPr lang="en-US" dirty="0" smtClean="0"/>
              <a:t>a website</a:t>
            </a:r>
          </a:p>
          <a:p>
            <a:pPr>
              <a:buNone/>
            </a:pPr>
            <a:r>
              <a:rPr lang="en-US" dirty="0" smtClean="0"/>
              <a:t>                                                source number</a:t>
            </a:r>
          </a:p>
          <a:p>
            <a:pPr>
              <a:buNone/>
            </a:pPr>
            <a:r>
              <a:rPr lang="en-US" dirty="0" smtClean="0"/>
              <a:t>    Last name, First. “Title of short work.” </a:t>
            </a:r>
            <a:r>
              <a:rPr lang="en-US" i="1" dirty="0" smtClean="0"/>
              <a:t>Title of Web page</a:t>
            </a:r>
            <a:r>
              <a:rPr lang="en-US" dirty="0" smtClean="0"/>
              <a:t>. Publisher/Sponsor, Date. Web. Access Date.</a:t>
            </a:r>
          </a:p>
          <a:p>
            <a:pPr>
              <a:buNone/>
            </a:pPr>
            <a:r>
              <a:rPr lang="en-US" dirty="0" smtClean="0"/>
              <a:t>     </a:t>
            </a:r>
          </a:p>
          <a:p>
            <a:pPr>
              <a:buNone/>
            </a:pPr>
            <a:r>
              <a:rPr lang="en-US" dirty="0" smtClean="0"/>
              <a:t>           </a:t>
            </a:r>
          </a:p>
          <a:p>
            <a:pPr>
              <a:buNone/>
            </a:pPr>
            <a:endParaRPr lang="en-US" dirty="0" smtClean="0"/>
          </a:p>
        </p:txBody>
      </p:sp>
      <p:cxnSp>
        <p:nvCxnSpPr>
          <p:cNvPr id="5" name="Straight Connector 4"/>
          <p:cNvCxnSpPr/>
          <p:nvPr/>
        </p:nvCxnSpPr>
        <p:spPr bwMode="auto">
          <a:xfrm>
            <a:off x="381000" y="5334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a:off x="7429500" y="2019300"/>
            <a:ext cx="2971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rot="5400000">
            <a:off x="-1104900" y="2019300"/>
            <a:ext cx="2971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381000" y="35052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304800" y="4419600"/>
            <a:ext cx="8610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rot="5400000">
            <a:off x="-800100" y="5524500"/>
            <a:ext cx="2209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304800" y="6629400"/>
            <a:ext cx="8610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p:cNvCxnSpPr/>
          <p:nvPr/>
        </p:nvCxnSpPr>
        <p:spPr bwMode="auto">
          <a:xfrm rot="5400000">
            <a:off x="7810500" y="5524500"/>
            <a:ext cx="2209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45719"/>
          </a:xfrm>
        </p:spPr>
        <p:txBody>
          <a:bodyPr/>
          <a:lstStyle/>
          <a:p>
            <a:endParaRPr lang="en-US" dirty="0"/>
          </a:p>
        </p:txBody>
      </p:sp>
      <p:sp>
        <p:nvSpPr>
          <p:cNvPr id="3" name="Content Placeholder 2"/>
          <p:cNvSpPr>
            <a:spLocks noGrp="1"/>
          </p:cNvSpPr>
          <p:nvPr>
            <p:ph idx="1"/>
          </p:nvPr>
        </p:nvSpPr>
        <p:spPr>
          <a:xfrm>
            <a:off x="228600" y="0"/>
            <a:ext cx="8610600" cy="6629400"/>
          </a:xfrm>
        </p:spPr>
        <p:txBody>
          <a:bodyPr/>
          <a:lstStyle/>
          <a:p>
            <a:endParaRPr lang="en-US" dirty="0" smtClean="0"/>
          </a:p>
          <a:p>
            <a:r>
              <a:rPr lang="en-US" dirty="0" smtClean="0"/>
              <a:t>5. Work from a database – example: </a:t>
            </a:r>
          </a:p>
          <a:p>
            <a:pPr>
              <a:buNone/>
            </a:pPr>
            <a:r>
              <a:rPr lang="en-US" dirty="0" smtClean="0"/>
              <a:t>       </a:t>
            </a:r>
            <a:r>
              <a:rPr lang="en-US" dirty="0" err="1" smtClean="0"/>
              <a:t>AccessMyLibrary</a:t>
            </a:r>
            <a:endParaRPr lang="en-US" dirty="0" smtClean="0"/>
          </a:p>
          <a:p>
            <a:pPr>
              <a:buNone/>
            </a:pPr>
            <a:r>
              <a:rPr lang="en-US" dirty="0" smtClean="0"/>
              <a:t>                                                source number</a:t>
            </a:r>
          </a:p>
          <a:p>
            <a:pPr>
              <a:buNone/>
            </a:pPr>
            <a:r>
              <a:rPr lang="en-US" dirty="0" smtClean="0"/>
              <a:t>    Last name, First. “Title of article.” </a:t>
            </a:r>
            <a:r>
              <a:rPr lang="en-US" i="1" dirty="0" smtClean="0"/>
              <a:t>Title of magazine</a:t>
            </a:r>
            <a:r>
              <a:rPr lang="en-US" dirty="0" smtClean="0"/>
              <a:t>  Date: page numbers. Sponsor/Publisher, </a:t>
            </a:r>
            <a:r>
              <a:rPr lang="en-US" i="1" dirty="0" smtClean="0"/>
              <a:t>Database</a:t>
            </a:r>
            <a:r>
              <a:rPr lang="en-US" dirty="0" smtClean="0"/>
              <a:t>. Web. Accessed date.</a:t>
            </a:r>
          </a:p>
          <a:p>
            <a:r>
              <a:rPr lang="en-US" dirty="0" smtClean="0"/>
              <a:t>If no publisher then put – </a:t>
            </a:r>
            <a:r>
              <a:rPr lang="en-US" dirty="0" err="1" smtClean="0"/>
              <a:t>N.p</a:t>
            </a:r>
            <a:r>
              <a:rPr lang="en-US" dirty="0" smtClean="0"/>
              <a:t>.</a:t>
            </a:r>
          </a:p>
          <a:p>
            <a:r>
              <a:rPr lang="en-US" dirty="0" smtClean="0"/>
              <a:t>If no date then put – </a:t>
            </a:r>
            <a:r>
              <a:rPr lang="en-US" dirty="0" err="1" smtClean="0"/>
              <a:t>n.d</a:t>
            </a:r>
            <a:r>
              <a:rPr lang="en-US" dirty="0" smtClean="0"/>
              <a:t>.</a:t>
            </a:r>
          </a:p>
          <a:p>
            <a:r>
              <a:rPr lang="en-US" dirty="0" smtClean="0"/>
              <a:t>If no page numbers then put – n. </a:t>
            </a:r>
            <a:r>
              <a:rPr lang="en-US" dirty="0" err="1" smtClean="0"/>
              <a:t>pag</a:t>
            </a:r>
            <a:r>
              <a:rPr lang="en-US" dirty="0" smtClean="0"/>
              <a:t>.</a:t>
            </a:r>
            <a:endParaRPr lang="en-US" dirty="0"/>
          </a:p>
        </p:txBody>
      </p:sp>
      <p:cxnSp>
        <p:nvCxnSpPr>
          <p:cNvPr id="5" name="Straight Connector 4"/>
          <p:cNvCxnSpPr/>
          <p:nvPr/>
        </p:nvCxnSpPr>
        <p:spPr bwMode="auto">
          <a:xfrm>
            <a:off x="381000" y="19050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rot="5400000">
            <a:off x="-876300" y="3162300"/>
            <a:ext cx="251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381000" y="44196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rot="5400000">
            <a:off x="7658100" y="3162300"/>
            <a:ext cx="251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533399"/>
            <a:ext cx="8229600" cy="533400"/>
          </a:xfrm>
        </p:spPr>
        <p:txBody>
          <a:bodyPr/>
          <a:lstStyle/>
          <a:p>
            <a:endParaRPr lang="en-US" dirty="0"/>
          </a:p>
        </p:txBody>
      </p:sp>
      <p:sp>
        <p:nvSpPr>
          <p:cNvPr id="3" name="Content Placeholder 2"/>
          <p:cNvSpPr>
            <a:spLocks noGrp="1"/>
          </p:cNvSpPr>
          <p:nvPr>
            <p:ph idx="1"/>
          </p:nvPr>
        </p:nvSpPr>
        <p:spPr>
          <a:xfrm>
            <a:off x="152400" y="152400"/>
            <a:ext cx="8763000" cy="6400800"/>
          </a:xfrm>
        </p:spPr>
        <p:txBody>
          <a:bodyPr/>
          <a:lstStyle/>
          <a:p>
            <a:pPr>
              <a:buNone/>
            </a:pPr>
            <a:r>
              <a:rPr lang="en-US" dirty="0" smtClean="0"/>
              <a:t>      H. Write note cards.</a:t>
            </a:r>
          </a:p>
          <a:p>
            <a:pPr>
              <a:buNone/>
            </a:pPr>
            <a:r>
              <a:rPr lang="en-US" dirty="0" smtClean="0"/>
              <a:t>            - use 4x6 cards</a:t>
            </a:r>
          </a:p>
          <a:p>
            <a:pPr>
              <a:buNone/>
            </a:pPr>
            <a:r>
              <a:rPr lang="en-US" dirty="0" smtClean="0"/>
              <a:t>                                                    </a:t>
            </a:r>
          </a:p>
          <a:p>
            <a:pPr>
              <a:buNone/>
            </a:pPr>
            <a:r>
              <a:rPr lang="en-US" sz="2800" dirty="0" smtClean="0"/>
              <a:t>     Part of Outline                                Source #</a:t>
            </a:r>
          </a:p>
          <a:p>
            <a:pPr>
              <a:buNone/>
            </a:pPr>
            <a:r>
              <a:rPr lang="en-US" sz="2800" dirty="0" smtClean="0"/>
              <a:t>                                                              Type of note</a:t>
            </a:r>
          </a:p>
          <a:p>
            <a:pPr>
              <a:buNone/>
            </a:pPr>
            <a:endParaRPr lang="en-US" sz="2800" dirty="0" smtClean="0"/>
          </a:p>
          <a:p>
            <a:pPr>
              <a:buNone/>
            </a:pPr>
            <a:r>
              <a:rPr lang="en-US" sz="2800" dirty="0" smtClean="0"/>
              <a:t>                       Note – either a quote</a:t>
            </a:r>
          </a:p>
          <a:p>
            <a:pPr>
              <a:buNone/>
            </a:pPr>
            <a:r>
              <a:rPr lang="en-US" sz="2800" dirty="0" smtClean="0"/>
              <a:t>                     paraphrase, or summary</a:t>
            </a:r>
          </a:p>
          <a:p>
            <a:pPr>
              <a:buNone/>
            </a:pPr>
            <a:endParaRPr lang="en-US" sz="2800" dirty="0" smtClean="0"/>
          </a:p>
          <a:p>
            <a:pPr>
              <a:buNone/>
            </a:pPr>
            <a:r>
              <a:rPr lang="en-US" sz="2800" dirty="0" smtClean="0"/>
              <a:t>                                                          Page # for book</a:t>
            </a:r>
          </a:p>
          <a:p>
            <a:pPr>
              <a:buNone/>
            </a:pPr>
            <a:r>
              <a:rPr lang="en-US" sz="2800" dirty="0" smtClean="0"/>
              <a:t>                                                          Paragraph # for</a:t>
            </a:r>
          </a:p>
          <a:p>
            <a:pPr>
              <a:buNone/>
            </a:pPr>
            <a:r>
              <a:rPr lang="en-US" sz="2800" dirty="0" smtClean="0"/>
              <a:t>                                                                Web page</a:t>
            </a:r>
          </a:p>
          <a:p>
            <a:pPr>
              <a:buNone/>
            </a:pPr>
            <a:endParaRPr lang="en-US" dirty="0" smtClean="0"/>
          </a:p>
          <a:p>
            <a:pPr>
              <a:buNone/>
            </a:pPr>
            <a:endParaRPr lang="en-US" dirty="0" smtClean="0"/>
          </a:p>
          <a:p>
            <a:pPr>
              <a:buNone/>
            </a:pPr>
            <a:endParaRPr lang="en-US" dirty="0" smtClean="0"/>
          </a:p>
          <a:p>
            <a:endParaRPr lang="en-US" dirty="0"/>
          </a:p>
        </p:txBody>
      </p:sp>
      <p:cxnSp>
        <p:nvCxnSpPr>
          <p:cNvPr id="6" name="Straight Connector 5"/>
          <p:cNvCxnSpPr/>
          <p:nvPr/>
        </p:nvCxnSpPr>
        <p:spPr bwMode="auto">
          <a:xfrm>
            <a:off x="381000" y="16002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a:off x="-2133600" y="4114800"/>
            <a:ext cx="5029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381000" y="6629400"/>
            <a:ext cx="8534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rot="5400000">
            <a:off x="6400800" y="4114800"/>
            <a:ext cx="5029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8229600" cy="380999"/>
          </a:xfrm>
        </p:spPr>
        <p:txBody>
          <a:bodyPr/>
          <a:lstStyle/>
          <a:p>
            <a:pPr algn="ctr"/>
            <a:endParaRPr lang="en-US" dirty="0"/>
          </a:p>
        </p:txBody>
      </p:sp>
      <p:sp>
        <p:nvSpPr>
          <p:cNvPr id="3" name="Content Placeholder 2"/>
          <p:cNvSpPr>
            <a:spLocks noGrp="1"/>
          </p:cNvSpPr>
          <p:nvPr>
            <p:ph idx="1"/>
          </p:nvPr>
        </p:nvSpPr>
        <p:spPr>
          <a:xfrm>
            <a:off x="152400" y="152400"/>
            <a:ext cx="8763000" cy="6553200"/>
          </a:xfrm>
        </p:spPr>
        <p:txBody>
          <a:bodyPr/>
          <a:lstStyle/>
          <a:p>
            <a:pPr>
              <a:buNone/>
            </a:pPr>
            <a:r>
              <a:rPr lang="en-US" dirty="0" smtClean="0"/>
              <a:t>  </a:t>
            </a:r>
            <a:r>
              <a:rPr lang="en-US" sz="3000" dirty="0" smtClean="0"/>
              <a:t>- 3 ways to write the information from your sources onto a note card so that it is ready to be added to your paper.</a:t>
            </a:r>
          </a:p>
          <a:p>
            <a:pPr>
              <a:buNone/>
            </a:pPr>
            <a:r>
              <a:rPr lang="en-US" sz="4400" dirty="0" smtClean="0">
                <a:latin typeface="Constantia" pitchFamily="18" charset="0"/>
              </a:rPr>
              <a:t>Quoting Passages</a:t>
            </a:r>
          </a:p>
          <a:p>
            <a:r>
              <a:rPr lang="en-US" sz="2800" dirty="0" smtClean="0">
                <a:solidFill>
                  <a:schemeClr val="accent5"/>
                </a:solidFill>
                <a:latin typeface="Constantia" pitchFamily="18" charset="0"/>
              </a:rPr>
              <a:t>Quoting – the exact words of a passage</a:t>
            </a:r>
          </a:p>
          <a:p>
            <a:pPr lvl="2"/>
            <a:r>
              <a:rPr lang="en-US" sz="2800" dirty="0" smtClean="0">
                <a:solidFill>
                  <a:schemeClr val="accent5"/>
                </a:solidFill>
                <a:latin typeface="Constantia" pitchFamily="18" charset="0"/>
              </a:rPr>
              <a:t>Include all of the words, spelling, and capitalization of the original passage </a:t>
            </a:r>
          </a:p>
          <a:p>
            <a:pPr lvl="2"/>
            <a:r>
              <a:rPr lang="en-US" sz="2800" dirty="0" smtClean="0">
                <a:solidFill>
                  <a:schemeClr val="accent5"/>
                </a:solidFill>
                <a:latin typeface="Constantia" pitchFamily="18" charset="0"/>
              </a:rPr>
              <a:t>Put quotation marks at the beginning and ending of the passage</a:t>
            </a:r>
          </a:p>
          <a:p>
            <a:pPr lvl="2"/>
            <a:r>
              <a:rPr lang="en-US" sz="2800" dirty="0" smtClean="0">
                <a:solidFill>
                  <a:schemeClr val="accent5"/>
                </a:solidFill>
                <a:latin typeface="Constantia" pitchFamily="18" charset="0"/>
              </a:rPr>
              <a:t>Use only if you cannot better state what the author is saying  and the passage is short or if you are using an example from their poetry or novel</a:t>
            </a:r>
          </a:p>
          <a:p>
            <a:pPr>
              <a:buNone/>
            </a:pP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pPr algn="ctr"/>
            <a:r>
              <a:rPr lang="en-US" dirty="0" smtClean="0">
                <a:solidFill>
                  <a:schemeClr val="accent5"/>
                </a:solidFill>
              </a:rPr>
              <a:t>Quoting Passages</a:t>
            </a:r>
            <a:endParaRPr lang="en-US" dirty="0">
              <a:solidFill>
                <a:schemeClr val="accent5"/>
              </a:solidFill>
            </a:endParaRPr>
          </a:p>
        </p:txBody>
      </p:sp>
      <p:sp>
        <p:nvSpPr>
          <p:cNvPr id="3" name="Content Placeholder 2"/>
          <p:cNvSpPr>
            <a:spLocks noGrp="1"/>
          </p:cNvSpPr>
          <p:nvPr>
            <p:ph idx="1"/>
          </p:nvPr>
        </p:nvSpPr>
        <p:spPr>
          <a:xfrm>
            <a:off x="152400" y="685800"/>
            <a:ext cx="8839200" cy="6019800"/>
          </a:xfrm>
        </p:spPr>
        <p:txBody>
          <a:bodyPr/>
          <a:lstStyle/>
          <a:p>
            <a:pPr>
              <a:buNone/>
            </a:pPr>
            <a:r>
              <a:rPr lang="en-US" sz="2500" dirty="0" smtClean="0">
                <a:solidFill>
                  <a:srgbClr val="00B0F0"/>
                </a:solidFill>
              </a:rPr>
              <a:t>Each summer, when the Nile overflowed its banks and replenished the parched earth, the people of ancient Egypt witnessed anew the miracle of creation. In the beginning, Egyptian legends attested, floodwaters engulfed the world. Nothing stirred amid that dark and dismal expanse. Then, miraculously, a lotus blossom surfaced and opened its petals to give birth to the sun. Rising from the blossom like a golden bird, the sun subdued the waters and coaxed life from the emerging land. Ever after, when the Nile receded and the growing season began, people gave thanks to the sun god Re and to his earthly counterpart, the pharaoh, who claimed divine powers and kept the country fruitful.  - page 8 </a:t>
            </a:r>
            <a:r>
              <a:rPr lang="en-US" sz="2500" i="1" dirty="0" smtClean="0">
                <a:solidFill>
                  <a:srgbClr val="00B0F0"/>
                </a:solidFill>
              </a:rPr>
              <a:t>What Life Was Like on the Banks of the Nile</a:t>
            </a:r>
            <a:endParaRPr lang="en-US" sz="2500" i="1"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04800" y="1447800"/>
            <a:ext cx="8229600" cy="4800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2" name="Title 1"/>
          <p:cNvSpPr>
            <a:spLocks noGrp="1"/>
          </p:cNvSpPr>
          <p:nvPr>
            <p:ph type="title"/>
          </p:nvPr>
        </p:nvSpPr>
        <p:spPr>
          <a:xfrm>
            <a:off x="457200" y="228600"/>
            <a:ext cx="8229600" cy="914400"/>
          </a:xfrm>
        </p:spPr>
        <p:txBody>
          <a:bodyPr/>
          <a:lstStyle/>
          <a:p>
            <a:r>
              <a:rPr lang="en-US" dirty="0" smtClean="0"/>
              <a:t>          Quote Example</a:t>
            </a:r>
            <a:endParaRPr lang="en-US" dirty="0"/>
          </a:p>
        </p:txBody>
      </p:sp>
      <p:sp>
        <p:nvSpPr>
          <p:cNvPr id="3" name="Content Placeholder 2"/>
          <p:cNvSpPr>
            <a:spLocks noGrp="1"/>
          </p:cNvSpPr>
          <p:nvPr>
            <p:ph idx="1"/>
          </p:nvPr>
        </p:nvSpPr>
        <p:spPr>
          <a:xfrm>
            <a:off x="0" y="609600"/>
            <a:ext cx="8839200" cy="6019800"/>
          </a:xfrm>
        </p:spPr>
        <p:txBody>
          <a:bodyPr/>
          <a:lstStyle/>
          <a:p>
            <a:pPr>
              <a:buNone/>
            </a:pPr>
            <a:endParaRPr lang="en-US" dirty="0" smtClean="0"/>
          </a:p>
          <a:p>
            <a:endParaRPr lang="en-US" dirty="0" smtClean="0"/>
          </a:p>
          <a:p>
            <a:r>
              <a:rPr lang="en-US" dirty="0" smtClean="0">
                <a:solidFill>
                  <a:srgbClr val="00B0F0"/>
                </a:solidFill>
              </a:rPr>
              <a:t>II A                                                    2 Quote</a:t>
            </a:r>
          </a:p>
          <a:p>
            <a:endParaRPr lang="en-US" dirty="0" smtClean="0">
              <a:solidFill>
                <a:srgbClr val="00B0F0"/>
              </a:solidFill>
            </a:endParaRPr>
          </a:p>
          <a:p>
            <a:pPr marL="342900" lvl="1" indent="-342900">
              <a:buFontTx/>
              <a:buChar char="•"/>
            </a:pPr>
            <a:r>
              <a:rPr lang="en-US" dirty="0" smtClean="0">
                <a:solidFill>
                  <a:srgbClr val="00B0F0"/>
                </a:solidFill>
              </a:rPr>
              <a:t>“Ever after, when the Nile receded and the growing season began, people gave thanks to the sun god Re and to his earthly counterpart, the pharaoh, who claimed divine powers and kept the country fruitful</a:t>
            </a:r>
            <a:r>
              <a:rPr lang="en-US" dirty="0" smtClean="0">
                <a:solidFill>
                  <a:srgbClr val="00B0F0"/>
                </a:solidFill>
              </a:rPr>
              <a:t>.”</a:t>
            </a:r>
          </a:p>
          <a:p>
            <a:pPr marL="342900" lvl="1" indent="-342900">
              <a:buFontTx/>
              <a:buChar char="•"/>
            </a:pPr>
            <a:endParaRPr lang="en-US" dirty="0" smtClean="0">
              <a:solidFill>
                <a:srgbClr val="00B0F0"/>
              </a:solidFill>
            </a:endParaRPr>
          </a:p>
          <a:p>
            <a:pPr marL="342900" lvl="1" indent="-342900">
              <a:buFontTx/>
              <a:buChar char="•"/>
            </a:pPr>
            <a:r>
              <a:rPr lang="en-US" dirty="0" smtClean="0">
                <a:solidFill>
                  <a:srgbClr val="00B0F0"/>
                </a:solidFill>
              </a:rPr>
              <a:t>                                                               page 8</a:t>
            </a:r>
          </a:p>
          <a:p>
            <a:pPr marL="342900" lvl="1" indent="-342900">
              <a:buNone/>
            </a:pPr>
            <a:r>
              <a:rPr lang="en-US" dirty="0" smtClean="0">
                <a:solidFill>
                  <a:srgbClr val="00B0F0"/>
                </a:solidFill>
              </a:rPr>
              <a:t> </a:t>
            </a:r>
            <a:r>
              <a:rPr lang="en-US" dirty="0" smtClean="0">
                <a:solidFill>
                  <a:srgbClr val="00B0F0"/>
                </a:solidFill>
              </a:rPr>
              <a:t>                                                                                 </a:t>
            </a:r>
            <a:endParaRPr lang="en-US" dirty="0" smtClean="0">
              <a:solidFill>
                <a:srgbClr val="00B0F0"/>
              </a:solidFill>
            </a:endParaRPr>
          </a:p>
          <a:p>
            <a:endParaRPr lang="en-US"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pPr algn="ctr"/>
            <a:r>
              <a:rPr lang="en-US" dirty="0" smtClean="0">
                <a:solidFill>
                  <a:schemeClr val="accent5"/>
                </a:solidFill>
              </a:rPr>
              <a:t>Summarizing Passages</a:t>
            </a:r>
            <a:endParaRPr lang="en-US" dirty="0">
              <a:solidFill>
                <a:schemeClr val="accent5"/>
              </a:solidFill>
            </a:endParaRPr>
          </a:p>
        </p:txBody>
      </p:sp>
      <p:sp>
        <p:nvSpPr>
          <p:cNvPr id="3" name="Content Placeholder 2"/>
          <p:cNvSpPr>
            <a:spLocks noGrp="1"/>
          </p:cNvSpPr>
          <p:nvPr>
            <p:ph idx="1"/>
          </p:nvPr>
        </p:nvSpPr>
        <p:spPr>
          <a:xfrm>
            <a:off x="152400" y="609600"/>
            <a:ext cx="8839200" cy="6096000"/>
          </a:xfrm>
        </p:spPr>
        <p:txBody>
          <a:bodyPr/>
          <a:lstStyle/>
          <a:p>
            <a:pPr>
              <a:lnSpc>
                <a:spcPct val="120000"/>
              </a:lnSpc>
            </a:pPr>
            <a:r>
              <a:rPr lang="en-US" sz="2600" dirty="0" smtClean="0">
                <a:solidFill>
                  <a:schemeClr val="accent5"/>
                </a:solidFill>
                <a:latin typeface="Constantia" pitchFamily="18" charset="0"/>
              </a:rPr>
              <a:t>Summarizing –  a brief writing that restates the essential meaning of a longer piece of writing</a:t>
            </a:r>
          </a:p>
          <a:p>
            <a:pPr lvl="1">
              <a:lnSpc>
                <a:spcPct val="120000"/>
              </a:lnSpc>
              <a:buNone/>
            </a:pPr>
            <a:r>
              <a:rPr lang="en-US" sz="2200" dirty="0" smtClean="0">
                <a:solidFill>
                  <a:schemeClr val="accent5"/>
                </a:solidFill>
                <a:latin typeface="Constantia" pitchFamily="18" charset="0"/>
              </a:rPr>
              <a:t>-Do not merely put synonyms in for main words</a:t>
            </a:r>
          </a:p>
          <a:p>
            <a:pPr lvl="1">
              <a:lnSpc>
                <a:spcPct val="120000"/>
              </a:lnSpc>
              <a:buNone/>
            </a:pPr>
            <a:r>
              <a:rPr lang="en-US" sz="2200" dirty="0" smtClean="0">
                <a:solidFill>
                  <a:schemeClr val="accent5"/>
                </a:solidFill>
                <a:latin typeface="Constantia" pitchFamily="18" charset="0"/>
              </a:rPr>
              <a:t>-Include only the essential idea of the passage</a:t>
            </a:r>
          </a:p>
          <a:p>
            <a:pPr lvl="1">
              <a:lnSpc>
                <a:spcPct val="120000"/>
              </a:lnSpc>
              <a:buNone/>
            </a:pPr>
            <a:r>
              <a:rPr lang="en-US" sz="2200" dirty="0" smtClean="0">
                <a:solidFill>
                  <a:schemeClr val="accent5"/>
                </a:solidFill>
                <a:latin typeface="Constantia" pitchFamily="18" charset="0"/>
              </a:rPr>
              <a:t>-Should be no longer than 1/3 of  the original </a:t>
            </a:r>
          </a:p>
          <a:p>
            <a:pPr lvl="1">
              <a:lnSpc>
                <a:spcPct val="120000"/>
              </a:lnSpc>
              <a:buNone/>
            </a:pPr>
            <a:r>
              <a:rPr lang="en-US" sz="2200" dirty="0" smtClean="0">
                <a:solidFill>
                  <a:schemeClr val="accent5"/>
                </a:solidFill>
                <a:latin typeface="Constantia" pitchFamily="18" charset="0"/>
              </a:rPr>
              <a:t>-Normally summarizing is  used for longer passages</a:t>
            </a:r>
          </a:p>
          <a:p>
            <a:pPr>
              <a:lnSpc>
                <a:spcPct val="120000"/>
              </a:lnSpc>
            </a:pPr>
            <a:r>
              <a:rPr lang="en-US" sz="1800" dirty="0" smtClean="0"/>
              <a:t>“Each summer, when the Nile overflowed its banks and replenished the parched earth, the people of ancient Egypt witnessed anew the miracle of creation. In the beginning, Egyptian legends attested, floodwaters engulfed the world. Nothing stirred amid that dark and dismal expanse. Then, miraculously, a lotus blossom surfaced and opened its petals to give birth to the sun. Rising from the blossom like a golden bird, the sun subdued the waters and coaxed life from the emerging land. Ever after, when the Nile receded and the growing season began, people gave thanks to the sun god Re and to his earthly counterpart, the pharaoh, who claimed divine powers and kept the country fruitful” (What Life Was Like, 8).</a:t>
            </a:r>
            <a:endParaRPr lang="en-US" sz="1800" dirty="0" smtClean="0">
              <a:solidFill>
                <a:schemeClr val="accent5"/>
              </a:solidFill>
              <a:latin typeface="Constant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1000" y="1752600"/>
            <a:ext cx="8382000" cy="4953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3" name="Content Placeholder 2"/>
          <p:cNvSpPr>
            <a:spLocks noGrp="1"/>
          </p:cNvSpPr>
          <p:nvPr>
            <p:ph idx="1"/>
          </p:nvPr>
        </p:nvSpPr>
        <p:spPr>
          <a:xfrm>
            <a:off x="0" y="533400"/>
            <a:ext cx="8915400" cy="6096000"/>
          </a:xfrm>
        </p:spPr>
        <p:txBody>
          <a:bodyPr/>
          <a:lstStyle/>
          <a:p>
            <a:r>
              <a:rPr lang="en-US" dirty="0" smtClean="0"/>
              <a:t> </a:t>
            </a:r>
          </a:p>
          <a:p>
            <a:endParaRPr lang="en-US" dirty="0" smtClean="0"/>
          </a:p>
          <a:p>
            <a:r>
              <a:rPr lang="en-US" dirty="0" smtClean="0">
                <a:solidFill>
                  <a:srgbClr val="7030A0"/>
                </a:solidFill>
              </a:rPr>
              <a:t> </a:t>
            </a:r>
            <a:r>
              <a:rPr lang="en-US" dirty="0" smtClean="0">
                <a:solidFill>
                  <a:srgbClr val="7030A0"/>
                </a:solidFill>
              </a:rPr>
              <a:t>II A                                                2 Summary</a:t>
            </a:r>
          </a:p>
          <a:p>
            <a:endParaRPr lang="en-US" dirty="0" smtClean="0">
              <a:solidFill>
                <a:srgbClr val="7030A0"/>
              </a:solidFill>
            </a:endParaRPr>
          </a:p>
          <a:p>
            <a:r>
              <a:rPr lang="en-US" dirty="0" smtClean="0">
                <a:solidFill>
                  <a:srgbClr val="7030A0"/>
                </a:solidFill>
              </a:rPr>
              <a:t>   </a:t>
            </a:r>
            <a:r>
              <a:rPr lang="en-US" sz="2800" dirty="0" smtClean="0">
                <a:solidFill>
                  <a:srgbClr val="7030A0"/>
                </a:solidFill>
              </a:rPr>
              <a:t>The Egyptians believed that creation began with the earth being covered in water, and then the sun born from a lotus flower brought life to the earth. The flooding of the Nile River is a reminder of their belief in creation and that their Pharaoh is a  godlike representation of Re the sun god.</a:t>
            </a:r>
            <a:r>
              <a:rPr lang="en-US" dirty="0" smtClean="0">
                <a:solidFill>
                  <a:srgbClr val="7030A0"/>
                </a:solidFill>
              </a:rPr>
              <a:t>                                                                                 </a:t>
            </a:r>
          </a:p>
          <a:p>
            <a:r>
              <a:rPr lang="en-US" dirty="0" smtClean="0">
                <a:solidFill>
                  <a:srgbClr val="7030A0"/>
                </a:solidFill>
              </a:rPr>
              <a:t> </a:t>
            </a:r>
            <a:r>
              <a:rPr lang="en-US" dirty="0" smtClean="0">
                <a:solidFill>
                  <a:srgbClr val="7030A0"/>
                </a:solidFill>
              </a:rPr>
              <a:t>                                                          page 8</a:t>
            </a:r>
            <a:endParaRPr lang="en-US" dirty="0">
              <a:solidFill>
                <a:srgbClr val="7030A0"/>
              </a:solidFill>
            </a:endParaRPr>
          </a:p>
        </p:txBody>
      </p:sp>
      <p:sp>
        <p:nvSpPr>
          <p:cNvPr id="2" name="Title 1"/>
          <p:cNvSpPr>
            <a:spLocks noGrp="1"/>
          </p:cNvSpPr>
          <p:nvPr>
            <p:ph type="title"/>
          </p:nvPr>
        </p:nvSpPr>
        <p:spPr>
          <a:xfrm>
            <a:off x="457200" y="228600"/>
            <a:ext cx="8229600" cy="1066800"/>
          </a:xfrm>
        </p:spPr>
        <p:txBody>
          <a:bodyPr/>
          <a:lstStyle/>
          <a:p>
            <a:r>
              <a:rPr lang="en-US" dirty="0" smtClean="0"/>
              <a:t>       Summary Example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pPr algn="ctr"/>
            <a:r>
              <a:rPr lang="en-US" dirty="0" smtClean="0">
                <a:solidFill>
                  <a:schemeClr val="accent5"/>
                </a:solidFill>
              </a:rPr>
              <a:t>Paraphrasing Passages</a:t>
            </a:r>
            <a:endParaRPr lang="en-US" dirty="0">
              <a:solidFill>
                <a:schemeClr val="accent5"/>
              </a:solidFill>
            </a:endParaRPr>
          </a:p>
        </p:txBody>
      </p:sp>
      <p:sp>
        <p:nvSpPr>
          <p:cNvPr id="3" name="Content Placeholder 2"/>
          <p:cNvSpPr>
            <a:spLocks noGrp="1"/>
          </p:cNvSpPr>
          <p:nvPr>
            <p:ph idx="1"/>
          </p:nvPr>
        </p:nvSpPr>
        <p:spPr>
          <a:xfrm>
            <a:off x="152400" y="609600"/>
            <a:ext cx="8839200" cy="6096000"/>
          </a:xfrm>
        </p:spPr>
        <p:txBody>
          <a:bodyPr/>
          <a:lstStyle/>
          <a:p>
            <a:r>
              <a:rPr lang="en-US" sz="2800" dirty="0" smtClean="0">
                <a:latin typeface="Constantia" pitchFamily="18" charset="0"/>
              </a:rPr>
              <a:t>Paraphrasing – a rewording of the meaning of a short  passage</a:t>
            </a:r>
          </a:p>
          <a:p>
            <a:pPr>
              <a:buNone/>
            </a:pPr>
            <a:r>
              <a:rPr lang="en-US" sz="2800" dirty="0" smtClean="0">
                <a:latin typeface="Constantia" pitchFamily="18" charset="0"/>
              </a:rPr>
              <a:t>	-do not merely put synonyms in for main words</a:t>
            </a:r>
          </a:p>
          <a:p>
            <a:pPr>
              <a:buNone/>
            </a:pPr>
            <a:r>
              <a:rPr lang="en-US" sz="2800" dirty="0" smtClean="0">
                <a:latin typeface="Constantia" pitchFamily="18" charset="0"/>
              </a:rPr>
              <a:t>	-include </a:t>
            </a:r>
            <a:r>
              <a:rPr lang="en-US" sz="2800" b="1" u="sng" dirty="0" smtClean="0">
                <a:latin typeface="Constantia" pitchFamily="18" charset="0"/>
              </a:rPr>
              <a:t>all</a:t>
            </a:r>
            <a:r>
              <a:rPr lang="en-US" sz="2800" dirty="0" smtClean="0">
                <a:latin typeface="Constantia" pitchFamily="18" charset="0"/>
              </a:rPr>
              <a:t> of the main ideas of the passage</a:t>
            </a:r>
          </a:p>
          <a:p>
            <a:pPr>
              <a:buNone/>
            </a:pPr>
            <a:r>
              <a:rPr lang="en-US" sz="2800" dirty="0" smtClean="0">
                <a:latin typeface="Constantia" pitchFamily="18" charset="0"/>
              </a:rPr>
              <a:t>	-should be as long as the original</a:t>
            </a:r>
          </a:p>
          <a:p>
            <a:pPr>
              <a:buNone/>
            </a:pPr>
            <a:r>
              <a:rPr lang="en-US" sz="2800" dirty="0" smtClean="0">
                <a:latin typeface="Constantia" pitchFamily="18" charset="0"/>
              </a:rPr>
              <a:t>	-normally paraphrasing is used for shorter passages</a:t>
            </a:r>
          </a:p>
          <a:p>
            <a:r>
              <a:rPr lang="en-US" sz="1900" dirty="0" smtClean="0"/>
              <a:t>“Each summer, when the Nile overflowed its banks and replenished the parched earth, the people of ancient Egypt witnessed anew the miracle of creation. In the beginning, Egyptian legends attested, floodwaters engulfed the world. Nothing stirred amid that dark and dismal expanse. Then, miraculously, a lotus blossom surfaced and opened its petals to give birth to the sun. Rising from the blossom like a golden bird, the sun subdued the waters and coaxed life from the emerging land. Ever after, when the Nile receded and the growing season began, people gave thanks to the sun god Re and to his earthly counterpart, the pharaoh, who claimed divine powers and kept the country fruitful” (What Life Was Like , 8).	</a:t>
            </a:r>
          </a:p>
          <a:p>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pPr algn="ctr"/>
            <a:r>
              <a:rPr lang="en-US" dirty="0" smtClean="0"/>
              <a:t>Research Paper</a:t>
            </a:r>
            <a:endParaRPr lang="en-US" dirty="0"/>
          </a:p>
        </p:txBody>
      </p:sp>
      <p:sp>
        <p:nvSpPr>
          <p:cNvPr id="3" name="Content Placeholder 2"/>
          <p:cNvSpPr>
            <a:spLocks noGrp="1"/>
          </p:cNvSpPr>
          <p:nvPr>
            <p:ph idx="1"/>
          </p:nvPr>
        </p:nvSpPr>
        <p:spPr>
          <a:xfrm>
            <a:off x="228600" y="609600"/>
            <a:ext cx="8686800" cy="6019800"/>
          </a:xfrm>
        </p:spPr>
        <p:txBody>
          <a:bodyPr/>
          <a:lstStyle/>
          <a:p>
            <a:pPr marL="571500" indent="-571500">
              <a:spcBef>
                <a:spcPts val="0"/>
              </a:spcBef>
              <a:buAutoNum type="romanUcPeriod"/>
            </a:pPr>
            <a:r>
              <a:rPr lang="en-US" sz="3600" dirty="0" smtClean="0">
                <a:latin typeface="Perpetua" pitchFamily="18" charset="0"/>
              </a:rPr>
              <a:t>Similar to the 5 paragraph Essay – Only differences are </a:t>
            </a:r>
            <a:endParaRPr lang="en-US" sz="3600" dirty="0">
              <a:latin typeface="Perpetua" pitchFamily="18" charset="0"/>
            </a:endParaRPr>
          </a:p>
          <a:p>
            <a:pPr marL="571500" indent="-571500">
              <a:spcBef>
                <a:spcPts val="0"/>
              </a:spcBef>
              <a:buNone/>
            </a:pPr>
            <a:r>
              <a:rPr lang="en-US" sz="4000" dirty="0" smtClean="0">
                <a:latin typeface="Perpetua" pitchFamily="18" charset="0"/>
              </a:rPr>
              <a:t>      </a:t>
            </a:r>
            <a:r>
              <a:rPr lang="en-US" dirty="0" smtClean="0">
                <a:latin typeface="Perpetua" pitchFamily="18" charset="0"/>
              </a:rPr>
              <a:t>A. Body has 2-100 paragraphs</a:t>
            </a:r>
          </a:p>
          <a:p>
            <a:pPr marL="571500" indent="-571500">
              <a:spcBef>
                <a:spcPts val="0"/>
              </a:spcBef>
              <a:buNone/>
            </a:pPr>
            <a:r>
              <a:rPr lang="en-US" dirty="0">
                <a:latin typeface="Perpetua" pitchFamily="18" charset="0"/>
              </a:rPr>
              <a:t> </a:t>
            </a:r>
            <a:r>
              <a:rPr lang="en-US" dirty="0" smtClean="0">
                <a:latin typeface="Perpetua" pitchFamily="18" charset="0"/>
              </a:rPr>
              <a:t>       B. Use research to prove your thoughts</a:t>
            </a:r>
          </a:p>
          <a:p>
            <a:pPr marL="857250" indent="-857250">
              <a:spcBef>
                <a:spcPts val="0"/>
              </a:spcBef>
              <a:buNone/>
            </a:pPr>
            <a:r>
              <a:rPr lang="en-US" sz="4000" dirty="0" smtClean="0">
                <a:latin typeface="Perpetua" pitchFamily="18" charset="0"/>
              </a:rPr>
              <a:t>II.  </a:t>
            </a:r>
            <a:r>
              <a:rPr lang="en-US" sz="3600" dirty="0" smtClean="0">
                <a:latin typeface="Perpetua" pitchFamily="18" charset="0"/>
              </a:rPr>
              <a:t>Steps to writing a research paper</a:t>
            </a:r>
            <a:endParaRPr lang="en-US" sz="3600" dirty="0">
              <a:latin typeface="Perpetua" pitchFamily="18" charset="0"/>
            </a:endParaRPr>
          </a:p>
          <a:p>
            <a:pPr marL="857250" indent="-857250">
              <a:spcBef>
                <a:spcPts val="0"/>
              </a:spcBef>
              <a:buNone/>
            </a:pPr>
            <a:r>
              <a:rPr lang="en-US" sz="4000" dirty="0" smtClean="0">
                <a:latin typeface="Perpetua" pitchFamily="18" charset="0"/>
              </a:rPr>
              <a:t>      </a:t>
            </a:r>
            <a:r>
              <a:rPr lang="en-US" dirty="0" smtClean="0">
                <a:latin typeface="Perpetua" pitchFamily="18" charset="0"/>
              </a:rPr>
              <a:t>A. choose a topic</a:t>
            </a:r>
          </a:p>
          <a:p>
            <a:pPr marL="857250" indent="-857250">
              <a:spcBef>
                <a:spcPts val="0"/>
              </a:spcBef>
              <a:buNone/>
            </a:pPr>
            <a:r>
              <a:rPr lang="en-US" dirty="0">
                <a:latin typeface="Perpetua" pitchFamily="18" charset="0"/>
              </a:rPr>
              <a:t> </a:t>
            </a:r>
            <a:r>
              <a:rPr lang="en-US" dirty="0" smtClean="0">
                <a:latin typeface="Perpetua" pitchFamily="18" charset="0"/>
              </a:rPr>
              <a:t>          - narrow the topic (must have at least 2  </a:t>
            </a:r>
          </a:p>
          <a:p>
            <a:pPr marL="857250" indent="-857250">
              <a:spcBef>
                <a:spcPts val="0"/>
              </a:spcBef>
              <a:buNone/>
            </a:pPr>
            <a:r>
              <a:rPr lang="en-US" dirty="0">
                <a:latin typeface="Perpetua" pitchFamily="18" charset="0"/>
              </a:rPr>
              <a:t> </a:t>
            </a:r>
            <a:r>
              <a:rPr lang="en-US" dirty="0" smtClean="0">
                <a:latin typeface="Perpetua" pitchFamily="18" charset="0"/>
              </a:rPr>
              <a:t>             points)</a:t>
            </a:r>
          </a:p>
          <a:p>
            <a:pPr marL="857250" indent="-857250">
              <a:spcBef>
                <a:spcPts val="0"/>
              </a:spcBef>
              <a:buNone/>
            </a:pPr>
            <a:r>
              <a:rPr lang="en-US" sz="2800" dirty="0" smtClean="0">
                <a:latin typeface="Perpetua" pitchFamily="18" charset="0"/>
              </a:rPr>
              <a:t>          Topic – How the culture, land formations, and human-environment interactions affected your country during a specific time period</a:t>
            </a:r>
          </a:p>
          <a:p>
            <a:pPr marL="857250" indent="-857250">
              <a:buNone/>
            </a:pP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457200" y="2286000"/>
            <a:ext cx="8305800" cy="4419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2" name="Title 1"/>
          <p:cNvSpPr>
            <a:spLocks noGrp="1"/>
          </p:cNvSpPr>
          <p:nvPr>
            <p:ph type="title"/>
          </p:nvPr>
        </p:nvSpPr>
        <p:spPr>
          <a:xfrm>
            <a:off x="457200" y="0"/>
            <a:ext cx="8229600" cy="533400"/>
          </a:xfrm>
        </p:spPr>
        <p:txBody>
          <a:bodyPr/>
          <a:lstStyle/>
          <a:p>
            <a:pPr algn="ctr"/>
            <a:r>
              <a:rPr lang="en-US" dirty="0" smtClean="0"/>
              <a:t>Paraphrase Example</a:t>
            </a:r>
            <a:endParaRPr lang="en-US" dirty="0"/>
          </a:p>
        </p:txBody>
      </p:sp>
      <p:sp>
        <p:nvSpPr>
          <p:cNvPr id="3" name="Content Placeholder 2"/>
          <p:cNvSpPr>
            <a:spLocks noGrp="1"/>
          </p:cNvSpPr>
          <p:nvPr>
            <p:ph idx="1"/>
          </p:nvPr>
        </p:nvSpPr>
        <p:spPr>
          <a:xfrm>
            <a:off x="152400" y="533400"/>
            <a:ext cx="8763000" cy="6172200"/>
          </a:xfrm>
        </p:spPr>
        <p:txBody>
          <a:bodyPr/>
          <a:lstStyle/>
          <a:p>
            <a:pPr marL="0" indent="0">
              <a:spcBef>
                <a:spcPts val="0"/>
              </a:spcBef>
            </a:pPr>
            <a:r>
              <a:rPr lang="en-US" sz="2000" dirty="0" smtClean="0"/>
              <a:t>“Each </a:t>
            </a:r>
            <a:r>
              <a:rPr lang="en-US" sz="2000" dirty="0" smtClean="0"/>
              <a:t>summer, when the Nile overflowed its banks and replenished the parched earth, the people of ancient Egypt witnessed </a:t>
            </a:r>
            <a:r>
              <a:rPr lang="en-US" sz="2000" dirty="0" smtClean="0"/>
              <a:t>anew the </a:t>
            </a:r>
            <a:r>
              <a:rPr lang="en-US" sz="2000" dirty="0" smtClean="0"/>
              <a:t>miracle of </a:t>
            </a:r>
            <a:r>
              <a:rPr lang="en-US" sz="2000" dirty="0" smtClean="0"/>
              <a:t>creation</a:t>
            </a:r>
            <a:r>
              <a:rPr lang="en-US" dirty="0" smtClean="0"/>
              <a:t>…</a:t>
            </a:r>
            <a:r>
              <a:rPr lang="en-US" sz="2000" dirty="0" smtClean="0"/>
              <a:t>Ever </a:t>
            </a:r>
            <a:r>
              <a:rPr lang="en-US" sz="2000" dirty="0" smtClean="0"/>
              <a:t>after, when the Nile receded and the growing season began,</a:t>
            </a:r>
            <a:r>
              <a:rPr lang="en-US" sz="2000" dirty="0" smtClean="0"/>
              <a:t>”</a:t>
            </a:r>
          </a:p>
          <a:p>
            <a:pPr>
              <a:buNone/>
            </a:pPr>
            <a:r>
              <a:rPr lang="en-US" dirty="0" smtClean="0">
                <a:solidFill>
                  <a:srgbClr val="00B050"/>
                </a:solidFill>
              </a:rPr>
              <a:t>   </a:t>
            </a:r>
          </a:p>
          <a:p>
            <a:pPr>
              <a:buNone/>
            </a:pPr>
            <a:r>
              <a:rPr lang="en-US" sz="3000" dirty="0" smtClean="0">
                <a:solidFill>
                  <a:srgbClr val="00B050"/>
                </a:solidFill>
              </a:rPr>
              <a:t> </a:t>
            </a:r>
            <a:r>
              <a:rPr lang="en-US" sz="3000" dirty="0" smtClean="0">
                <a:solidFill>
                  <a:srgbClr val="00B050"/>
                </a:solidFill>
              </a:rPr>
              <a:t>    I A                                            2 Paraphrase</a:t>
            </a:r>
          </a:p>
          <a:p>
            <a:pPr>
              <a:buNone/>
            </a:pPr>
            <a:endParaRPr lang="en-US" sz="3000" dirty="0" smtClean="0">
              <a:solidFill>
                <a:srgbClr val="00B050"/>
              </a:solidFill>
            </a:endParaRPr>
          </a:p>
          <a:p>
            <a:pPr>
              <a:buNone/>
            </a:pPr>
            <a:r>
              <a:rPr lang="en-US" sz="3000" dirty="0" smtClean="0">
                <a:solidFill>
                  <a:srgbClr val="00B050"/>
                </a:solidFill>
              </a:rPr>
              <a:t>         The Nile River helped to keep the land watered by flooding each summer and creating land that could be used to grow food for the Egyptians.</a:t>
            </a:r>
          </a:p>
          <a:p>
            <a:pPr>
              <a:buNone/>
            </a:pPr>
            <a:endParaRPr lang="en-US" sz="3000" dirty="0" smtClean="0">
              <a:solidFill>
                <a:srgbClr val="00B050"/>
              </a:solidFill>
            </a:endParaRPr>
          </a:p>
          <a:p>
            <a:pPr>
              <a:buNone/>
            </a:pPr>
            <a:r>
              <a:rPr lang="en-US" sz="3000" dirty="0" smtClean="0">
                <a:solidFill>
                  <a:srgbClr val="00B050"/>
                </a:solidFill>
              </a:rPr>
              <a:t>                                                             page 8</a:t>
            </a:r>
            <a:endParaRPr lang="en-US" sz="30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Works Cited Page</a:t>
            </a:r>
            <a:endParaRPr lang="en-US" dirty="0"/>
          </a:p>
        </p:txBody>
      </p:sp>
      <p:sp>
        <p:nvSpPr>
          <p:cNvPr id="3" name="Content Placeholder 2"/>
          <p:cNvSpPr>
            <a:spLocks noGrp="1"/>
          </p:cNvSpPr>
          <p:nvPr>
            <p:ph idx="1"/>
          </p:nvPr>
        </p:nvSpPr>
        <p:spPr>
          <a:xfrm>
            <a:off x="152400" y="838200"/>
            <a:ext cx="8763000" cy="5867400"/>
          </a:xfrm>
        </p:spPr>
        <p:txBody>
          <a:bodyPr/>
          <a:lstStyle/>
          <a:p>
            <a:pPr>
              <a:buNone/>
            </a:pPr>
            <a:r>
              <a:rPr lang="en-US" dirty="0" smtClean="0"/>
              <a:t>-</a:t>
            </a:r>
            <a:r>
              <a:rPr lang="en-US" sz="2800" dirty="0" smtClean="0"/>
              <a:t>Times New Roman 12 pt. double spaced</a:t>
            </a:r>
          </a:p>
          <a:p>
            <a:pPr>
              <a:buNone/>
            </a:pPr>
            <a:r>
              <a:rPr lang="en-US" sz="2800" dirty="0" smtClean="0"/>
              <a:t>      -1” margins all the way around</a:t>
            </a:r>
          </a:p>
          <a:p>
            <a:pPr>
              <a:buNone/>
            </a:pPr>
            <a:r>
              <a:rPr lang="en-US" sz="2800" dirty="0" smtClean="0"/>
              <a:t>      -Title centered at the top   =   Works Cited</a:t>
            </a:r>
          </a:p>
          <a:p>
            <a:pPr>
              <a:buNone/>
            </a:pPr>
            <a:r>
              <a:rPr lang="en-US" sz="2800" dirty="0" smtClean="0"/>
              <a:t>      -Each entry needs to be put in alphabetical </a:t>
            </a:r>
          </a:p>
          <a:p>
            <a:pPr>
              <a:buNone/>
            </a:pPr>
            <a:r>
              <a:rPr lang="en-US" sz="2800" dirty="0" smtClean="0"/>
              <a:t>       order by the first word in the entry except for </a:t>
            </a:r>
          </a:p>
          <a:p>
            <a:pPr>
              <a:buNone/>
            </a:pPr>
            <a:r>
              <a:rPr lang="en-US" sz="2800" i="1" dirty="0" smtClean="0"/>
              <a:t>        a</a:t>
            </a:r>
            <a:r>
              <a:rPr lang="en-US" sz="2800" dirty="0" smtClean="0"/>
              <a:t>, </a:t>
            </a:r>
            <a:r>
              <a:rPr lang="en-US" sz="2800" i="1" dirty="0" smtClean="0"/>
              <a:t>an</a:t>
            </a:r>
            <a:r>
              <a:rPr lang="en-US" sz="2800" dirty="0" smtClean="0"/>
              <a:t>, </a:t>
            </a:r>
            <a:r>
              <a:rPr lang="en-US" sz="2800" i="1" dirty="0" smtClean="0"/>
              <a:t>the</a:t>
            </a:r>
            <a:r>
              <a:rPr lang="en-US" sz="2800" dirty="0" smtClean="0"/>
              <a:t>.</a:t>
            </a:r>
          </a:p>
          <a:p>
            <a:pPr>
              <a:buNone/>
            </a:pPr>
            <a:r>
              <a:rPr lang="en-US" sz="2800" dirty="0" smtClean="0"/>
              <a:t>      -First line of each entry is flush left and every </a:t>
            </a:r>
          </a:p>
          <a:p>
            <a:pPr>
              <a:buNone/>
            </a:pPr>
            <a:r>
              <a:rPr lang="en-US" sz="2800" dirty="0" smtClean="0"/>
              <a:t>        subsequent line is indented over</a:t>
            </a:r>
          </a:p>
          <a:p>
            <a:pPr>
              <a:buNone/>
            </a:pPr>
            <a:r>
              <a:rPr lang="en-US" sz="2800" dirty="0" smtClean="0"/>
              <a:t>     - Double space the whole page</a:t>
            </a:r>
          </a:p>
          <a:p>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pPr algn="ctr"/>
            <a:r>
              <a:rPr lang="en-US" dirty="0" smtClean="0"/>
              <a:t>Outline</a:t>
            </a:r>
            <a:endParaRPr lang="en-US" dirty="0"/>
          </a:p>
        </p:txBody>
      </p:sp>
      <p:sp>
        <p:nvSpPr>
          <p:cNvPr id="3" name="Content Placeholder 2"/>
          <p:cNvSpPr>
            <a:spLocks noGrp="1"/>
          </p:cNvSpPr>
          <p:nvPr>
            <p:ph idx="1"/>
          </p:nvPr>
        </p:nvSpPr>
        <p:spPr>
          <a:xfrm>
            <a:off x="228600" y="685800"/>
            <a:ext cx="8686800" cy="5943600"/>
          </a:xfrm>
        </p:spPr>
        <p:txBody>
          <a:bodyPr/>
          <a:lstStyle/>
          <a:p>
            <a:r>
              <a:rPr lang="en-US" dirty="0" smtClean="0"/>
              <a:t>Title of the paper centered 2” from the top: enter 5 times from the top to get your 2”</a:t>
            </a:r>
          </a:p>
          <a:p>
            <a:r>
              <a:rPr lang="en-US" dirty="0" smtClean="0"/>
              <a:t>Title needs to be more than just the country </a:t>
            </a:r>
          </a:p>
          <a:p>
            <a:r>
              <a:rPr lang="en-US" dirty="0" smtClean="0"/>
              <a:t>Title in all caps double space </a:t>
            </a:r>
          </a:p>
          <a:p>
            <a:r>
              <a:rPr lang="en-US" dirty="0" smtClean="0"/>
              <a:t>Under the title on the left type the word </a:t>
            </a:r>
            <a:r>
              <a:rPr lang="en-US" u="sng" dirty="0" smtClean="0"/>
              <a:t>Thesis</a:t>
            </a:r>
            <a:r>
              <a:rPr lang="en-US" dirty="0" smtClean="0"/>
              <a:t>: then type the thesis sentence</a:t>
            </a:r>
          </a:p>
          <a:p>
            <a:r>
              <a:rPr lang="en-US" dirty="0" smtClean="0"/>
              <a:t>Enter twice and then type your outline</a:t>
            </a:r>
          </a:p>
          <a:p>
            <a:r>
              <a:rPr lang="en-US" dirty="0" smtClean="0"/>
              <a:t>Single space in the main point but double space between points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5719"/>
          </a:xfrm>
        </p:spPr>
        <p:txBody>
          <a:bodyPr/>
          <a:lstStyle/>
          <a:p>
            <a:endParaRPr lang="en-US" dirty="0"/>
          </a:p>
        </p:txBody>
      </p:sp>
      <p:sp>
        <p:nvSpPr>
          <p:cNvPr id="3" name="Content Placeholder 2"/>
          <p:cNvSpPr>
            <a:spLocks noGrp="1"/>
          </p:cNvSpPr>
          <p:nvPr>
            <p:ph idx="1"/>
          </p:nvPr>
        </p:nvSpPr>
        <p:spPr>
          <a:xfrm>
            <a:off x="228600" y="228600"/>
            <a:ext cx="8686800" cy="6477000"/>
          </a:xfrm>
        </p:spPr>
        <p:txBody>
          <a:bodyPr/>
          <a:lstStyle/>
          <a:p>
            <a:pPr algn="ctr">
              <a:buNone/>
            </a:pPr>
            <a:r>
              <a:rPr lang="en-US" dirty="0" smtClean="0"/>
              <a:t>John Milton’s Paradise Lost</a:t>
            </a:r>
          </a:p>
          <a:p>
            <a:pPr>
              <a:buNone/>
            </a:pPr>
            <a:r>
              <a:rPr lang="en-US" sz="2800" dirty="0" smtClean="0"/>
              <a:t>   </a:t>
            </a:r>
            <a:r>
              <a:rPr lang="en-US" sz="2800" u="sng" dirty="0" smtClean="0"/>
              <a:t>Thesis</a:t>
            </a:r>
            <a:r>
              <a:rPr lang="en-US" sz="2800" dirty="0" smtClean="0"/>
              <a:t>: John Milton’s Paradise Lost is considered a great epic poem because of his use of the invocation of the muse, supernatural elements, and a great national hero.</a:t>
            </a:r>
          </a:p>
          <a:p>
            <a:pPr lvl="1">
              <a:buNone/>
            </a:pPr>
            <a:r>
              <a:rPr lang="en-US" dirty="0" smtClean="0"/>
              <a:t>  </a:t>
            </a:r>
          </a:p>
          <a:p>
            <a:pPr lvl="1">
              <a:buNone/>
            </a:pPr>
            <a:r>
              <a:rPr lang="en-US" dirty="0" smtClean="0"/>
              <a:t>   I.  John Milton’s Paradise Lost uses the epic </a:t>
            </a:r>
          </a:p>
          <a:p>
            <a:pPr lvl="1">
              <a:buNone/>
            </a:pPr>
            <a:r>
              <a:rPr lang="en-US" dirty="0" smtClean="0"/>
              <a:t>       form of the invocation of the muse.</a:t>
            </a:r>
          </a:p>
          <a:p>
            <a:pPr lvl="1">
              <a:buNone/>
            </a:pPr>
            <a:r>
              <a:rPr lang="en-US" dirty="0" smtClean="0"/>
              <a:t>  II.  John Milton’s Paradise Lost also uses </a:t>
            </a:r>
          </a:p>
          <a:p>
            <a:pPr lvl="1">
              <a:buNone/>
            </a:pPr>
            <a:r>
              <a:rPr lang="en-US" dirty="0" smtClean="0"/>
              <a:t>        several supernatural elements to help   </a:t>
            </a:r>
          </a:p>
          <a:p>
            <a:pPr lvl="1">
              <a:buNone/>
            </a:pPr>
            <a:r>
              <a:rPr lang="en-US" dirty="0" smtClean="0"/>
              <a:t>        follow the epic format.</a:t>
            </a:r>
          </a:p>
          <a:p>
            <a:pPr lvl="1">
              <a:buNone/>
            </a:pPr>
            <a:r>
              <a:rPr lang="en-US" dirty="0" smtClean="0"/>
              <a:t>	     A. He uses angels in his poem.</a:t>
            </a:r>
          </a:p>
          <a:p>
            <a:pPr lvl="1">
              <a:buNone/>
            </a:pPr>
            <a:r>
              <a:rPr lang="en-US" dirty="0" smtClean="0"/>
              <a:t>        B. He also uses demons in his poem.</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533399"/>
            <a:ext cx="8229600" cy="533399"/>
          </a:xfrm>
        </p:spPr>
        <p:txBody>
          <a:bodyPr/>
          <a:lstStyle/>
          <a:p>
            <a:endParaRPr lang="en-US" dirty="0"/>
          </a:p>
        </p:txBody>
      </p:sp>
      <p:sp>
        <p:nvSpPr>
          <p:cNvPr id="3" name="Content Placeholder 2"/>
          <p:cNvSpPr>
            <a:spLocks noGrp="1"/>
          </p:cNvSpPr>
          <p:nvPr>
            <p:ph idx="1"/>
          </p:nvPr>
        </p:nvSpPr>
        <p:spPr>
          <a:xfrm>
            <a:off x="152400" y="228600"/>
            <a:ext cx="8839200" cy="6629400"/>
          </a:xfrm>
        </p:spPr>
        <p:txBody>
          <a:bodyPr/>
          <a:lstStyle/>
          <a:p>
            <a:pPr>
              <a:buNone/>
            </a:pPr>
            <a:r>
              <a:rPr lang="en-US" dirty="0" smtClean="0"/>
              <a:t>      B. Research – looking for information to </a:t>
            </a:r>
          </a:p>
          <a:p>
            <a:pPr>
              <a:buNone/>
            </a:pPr>
            <a:r>
              <a:rPr lang="en-US" dirty="0" smtClean="0"/>
              <a:t>          back up your thoughts</a:t>
            </a:r>
          </a:p>
          <a:p>
            <a:pPr>
              <a:buNone/>
            </a:pPr>
            <a:r>
              <a:rPr lang="en-US" dirty="0" smtClean="0"/>
              <a:t>          - Sources – places that have </a:t>
            </a:r>
          </a:p>
          <a:p>
            <a:pPr>
              <a:buNone/>
            </a:pPr>
            <a:r>
              <a:rPr lang="en-US" dirty="0" smtClean="0"/>
              <a:t>                              information</a:t>
            </a:r>
          </a:p>
          <a:p>
            <a:pPr>
              <a:buNone/>
            </a:pPr>
            <a:r>
              <a:rPr lang="en-US" dirty="0" smtClean="0"/>
              <a:t>              1. Books</a:t>
            </a:r>
          </a:p>
          <a:p>
            <a:pPr>
              <a:buNone/>
            </a:pPr>
            <a:r>
              <a:rPr lang="en-US" dirty="0" smtClean="0"/>
              <a:t>                  - history books</a:t>
            </a:r>
          </a:p>
          <a:p>
            <a:pPr>
              <a:buNone/>
            </a:pPr>
            <a:r>
              <a:rPr lang="en-US" dirty="0" smtClean="0"/>
              <a:t>                  - books on that particular country</a:t>
            </a:r>
          </a:p>
          <a:p>
            <a:pPr>
              <a:buNone/>
            </a:pPr>
            <a:r>
              <a:rPr lang="en-US" dirty="0" smtClean="0"/>
              <a:t>                  - books on religion</a:t>
            </a:r>
          </a:p>
          <a:p>
            <a:pPr>
              <a:buNone/>
            </a:pPr>
            <a:r>
              <a:rPr lang="en-US" dirty="0" smtClean="0"/>
              <a:t>                  - books on land formations</a:t>
            </a:r>
          </a:p>
          <a:p>
            <a:pPr>
              <a:buNone/>
            </a:pPr>
            <a:r>
              <a:rPr lang="en-US" dirty="0" smtClean="0"/>
              <a:t>                  - books on customs</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8229600" cy="380999"/>
          </a:xfrm>
        </p:spPr>
        <p:txBody>
          <a:bodyPr/>
          <a:lstStyle/>
          <a:p>
            <a:endParaRPr lang="en-US" dirty="0"/>
          </a:p>
        </p:txBody>
      </p:sp>
      <p:sp>
        <p:nvSpPr>
          <p:cNvPr id="3" name="Content Placeholder 2"/>
          <p:cNvSpPr>
            <a:spLocks noGrp="1"/>
          </p:cNvSpPr>
          <p:nvPr>
            <p:ph idx="1"/>
          </p:nvPr>
        </p:nvSpPr>
        <p:spPr>
          <a:xfrm>
            <a:off x="152400" y="152400"/>
            <a:ext cx="8763000" cy="6553200"/>
          </a:xfrm>
        </p:spPr>
        <p:txBody>
          <a:bodyPr/>
          <a:lstStyle/>
          <a:p>
            <a:pPr>
              <a:buNone/>
            </a:pPr>
            <a:r>
              <a:rPr lang="en-US" dirty="0" smtClean="0"/>
              <a:t>              </a:t>
            </a:r>
            <a:r>
              <a:rPr lang="en-US" sz="3000" dirty="0" smtClean="0"/>
              <a:t>2. Articles from</a:t>
            </a:r>
          </a:p>
          <a:p>
            <a:pPr>
              <a:buNone/>
            </a:pPr>
            <a:r>
              <a:rPr lang="en-US" sz="3000" dirty="0" smtClean="0"/>
              <a:t>                  -magazines</a:t>
            </a:r>
          </a:p>
          <a:p>
            <a:pPr>
              <a:buNone/>
            </a:pPr>
            <a:r>
              <a:rPr lang="en-US" sz="3000" dirty="0" smtClean="0"/>
              <a:t>                  -journals</a:t>
            </a:r>
          </a:p>
          <a:p>
            <a:pPr>
              <a:buNone/>
            </a:pPr>
            <a:r>
              <a:rPr lang="en-US" sz="3000" dirty="0" smtClean="0"/>
              <a:t>                  -newspapers</a:t>
            </a:r>
          </a:p>
          <a:p>
            <a:pPr>
              <a:buNone/>
            </a:pPr>
            <a:r>
              <a:rPr lang="en-US" sz="3000" dirty="0" smtClean="0"/>
              <a:t>              3. Online sources - do not use</a:t>
            </a:r>
          </a:p>
          <a:p>
            <a:pPr>
              <a:buNone/>
            </a:pPr>
            <a:r>
              <a:rPr lang="en-US" sz="3000" dirty="0" smtClean="0"/>
              <a:t>                    a. encyclopedias</a:t>
            </a:r>
          </a:p>
          <a:p>
            <a:pPr>
              <a:buNone/>
            </a:pPr>
            <a:r>
              <a:rPr lang="en-US" sz="3000" dirty="0" smtClean="0"/>
              <a:t>                    b. Wikipedia</a:t>
            </a:r>
          </a:p>
          <a:p>
            <a:pPr>
              <a:buNone/>
            </a:pPr>
            <a:r>
              <a:rPr lang="en-US" sz="3000" dirty="0" smtClean="0"/>
              <a:t>                    c. answers.com</a:t>
            </a:r>
          </a:p>
          <a:p>
            <a:pPr>
              <a:buNone/>
            </a:pPr>
            <a:r>
              <a:rPr lang="en-US" sz="3000" dirty="0" smtClean="0"/>
              <a:t>                    d. about.com</a:t>
            </a:r>
          </a:p>
          <a:p>
            <a:pPr>
              <a:buNone/>
            </a:pPr>
            <a:r>
              <a:rPr lang="en-US" sz="3000" dirty="0" smtClean="0"/>
              <a:t>                    e. any source not done by a  </a:t>
            </a:r>
          </a:p>
          <a:p>
            <a:pPr>
              <a:buNone/>
            </a:pPr>
            <a:r>
              <a:rPr lang="en-US" sz="3000" dirty="0" smtClean="0"/>
              <a:t>                         professional  (check the about </a:t>
            </a:r>
          </a:p>
          <a:p>
            <a:pPr>
              <a:buNone/>
            </a:pPr>
            <a:r>
              <a:rPr lang="en-US" sz="3000" dirty="0" smtClean="0"/>
              <a:t>                         us section)</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19"/>
          </a:xfrm>
        </p:spPr>
        <p:txBody>
          <a:bodyPr/>
          <a:lstStyle/>
          <a:p>
            <a:endParaRPr lang="en-US" dirty="0"/>
          </a:p>
        </p:txBody>
      </p:sp>
      <p:sp>
        <p:nvSpPr>
          <p:cNvPr id="3" name="Content Placeholder 2"/>
          <p:cNvSpPr>
            <a:spLocks noGrp="1"/>
          </p:cNvSpPr>
          <p:nvPr>
            <p:ph idx="1"/>
          </p:nvPr>
        </p:nvSpPr>
        <p:spPr>
          <a:xfrm>
            <a:off x="152400" y="228600"/>
            <a:ext cx="8839200" cy="6477000"/>
          </a:xfrm>
        </p:spPr>
        <p:txBody>
          <a:bodyPr/>
          <a:lstStyle/>
          <a:p>
            <a:pPr>
              <a:buNone/>
            </a:pPr>
            <a:r>
              <a:rPr lang="en-US" dirty="0" smtClean="0"/>
              <a:t>           4. Online sources that can be used</a:t>
            </a:r>
          </a:p>
          <a:p>
            <a:pPr>
              <a:buNone/>
            </a:pPr>
            <a:r>
              <a:rPr lang="en-US" dirty="0" smtClean="0"/>
              <a:t>               a. </a:t>
            </a:r>
            <a:r>
              <a:rPr lang="en-US" dirty="0" smtClean="0">
                <a:hlinkClick r:id="rId2"/>
              </a:rPr>
              <a:t>www.kwintessential.co.uk/</a:t>
            </a:r>
            <a:endParaRPr lang="en-US" dirty="0" smtClean="0"/>
          </a:p>
          <a:p>
            <a:pPr>
              <a:buNone/>
            </a:pPr>
            <a:r>
              <a:rPr lang="en-US" dirty="0" smtClean="0"/>
              <a:t>                   resources/country-profiles.html </a:t>
            </a:r>
          </a:p>
          <a:p>
            <a:pPr>
              <a:buNone/>
            </a:pPr>
            <a:r>
              <a:rPr lang="en-US" dirty="0" smtClean="0"/>
              <a:t>               b. CIA World Fact Book</a:t>
            </a:r>
          </a:p>
          <a:p>
            <a:pPr>
              <a:buNone/>
            </a:pPr>
            <a:r>
              <a:rPr lang="en-US" dirty="0" smtClean="0"/>
              <a:t>               c. </a:t>
            </a:r>
            <a:r>
              <a:rPr lang="en-US" dirty="0" smtClean="0">
                <a:hlinkClick r:id="rId3"/>
              </a:rPr>
              <a:t>www.accessmylibrary.com</a:t>
            </a:r>
            <a:endParaRPr lang="en-US" dirty="0" smtClean="0"/>
          </a:p>
          <a:p>
            <a:pPr>
              <a:buNone/>
            </a:pPr>
            <a:r>
              <a:rPr lang="en-US" dirty="0" smtClean="0"/>
              <a:t>               d. </a:t>
            </a:r>
            <a:r>
              <a:rPr lang="en-US" dirty="0" smtClean="0">
                <a:hlinkClick r:id="rId4"/>
              </a:rPr>
              <a:t>www.ipl.org</a:t>
            </a:r>
            <a:r>
              <a:rPr lang="en-US" dirty="0" smtClean="0"/>
              <a:t> </a:t>
            </a:r>
          </a:p>
          <a:p>
            <a:pPr>
              <a:buNone/>
            </a:pPr>
            <a:r>
              <a:rPr lang="en-US" dirty="0" smtClean="0"/>
              <a:t>               e. any credible website done by a </a:t>
            </a:r>
          </a:p>
          <a:p>
            <a:pPr>
              <a:buNone/>
            </a:pPr>
            <a:r>
              <a:rPr lang="en-US" dirty="0" smtClean="0"/>
              <a:t>                   professional (always check the </a:t>
            </a:r>
          </a:p>
          <a:p>
            <a:pPr>
              <a:buNone/>
            </a:pPr>
            <a:r>
              <a:rPr lang="en-US" dirty="0" smtClean="0"/>
              <a:t>                   author or about us section)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8229600" cy="609600"/>
          </a:xfrm>
        </p:spPr>
        <p:txBody>
          <a:bodyPr/>
          <a:lstStyle/>
          <a:p>
            <a:endParaRPr lang="en-US" dirty="0"/>
          </a:p>
        </p:txBody>
      </p:sp>
      <p:sp>
        <p:nvSpPr>
          <p:cNvPr id="3" name="Content Placeholder 2"/>
          <p:cNvSpPr>
            <a:spLocks noGrp="1"/>
          </p:cNvSpPr>
          <p:nvPr>
            <p:ph idx="1"/>
          </p:nvPr>
        </p:nvSpPr>
        <p:spPr>
          <a:xfrm>
            <a:off x="152400" y="228600"/>
            <a:ext cx="8839200" cy="6400800"/>
          </a:xfrm>
        </p:spPr>
        <p:txBody>
          <a:bodyPr/>
          <a:lstStyle/>
          <a:p>
            <a:pPr>
              <a:buNone/>
            </a:pPr>
            <a:r>
              <a:rPr lang="en-US" dirty="0" smtClean="0"/>
              <a:t>     C. Write a brainstorm – 20 or more items</a:t>
            </a:r>
          </a:p>
          <a:p>
            <a:pPr>
              <a:buNone/>
            </a:pPr>
            <a:r>
              <a:rPr lang="en-US" dirty="0" smtClean="0"/>
              <a:t>           1. list things you already know</a:t>
            </a:r>
          </a:p>
          <a:p>
            <a:pPr>
              <a:buNone/>
            </a:pPr>
            <a:r>
              <a:rPr lang="en-US" dirty="0" smtClean="0"/>
              <a:t>           2. list things that you researched</a:t>
            </a:r>
          </a:p>
          <a:p>
            <a:pPr>
              <a:buNone/>
            </a:pPr>
            <a:r>
              <a:rPr lang="en-US" dirty="0" smtClean="0"/>
              <a:t>     D. Write a web diagram – as many ideas </a:t>
            </a:r>
          </a:p>
          <a:p>
            <a:pPr>
              <a:buNone/>
            </a:pPr>
            <a:r>
              <a:rPr lang="en-US" dirty="0" smtClean="0"/>
              <a:t>                                                                as you      </a:t>
            </a:r>
          </a:p>
          <a:p>
            <a:pPr>
              <a:buNone/>
            </a:pPr>
            <a:r>
              <a:rPr lang="en-US" dirty="0" smtClean="0"/>
              <a:t>                                                       can give off                                </a:t>
            </a:r>
          </a:p>
          <a:p>
            <a:pPr>
              <a:buNone/>
            </a:pPr>
            <a:r>
              <a:rPr lang="en-US" dirty="0" smtClean="0"/>
              <a:t>                                                              of each </a:t>
            </a:r>
          </a:p>
          <a:p>
            <a:pPr>
              <a:buNone/>
            </a:pPr>
            <a:r>
              <a:rPr lang="en-US" dirty="0" smtClean="0"/>
              <a:t>                                                                bubble</a:t>
            </a:r>
            <a:endParaRPr lang="en-US" dirty="0"/>
          </a:p>
        </p:txBody>
      </p:sp>
      <p:graphicFrame>
        <p:nvGraphicFramePr>
          <p:cNvPr id="12" name="Diagram 11"/>
          <p:cNvGraphicFramePr/>
          <p:nvPr/>
        </p:nvGraphicFramePr>
        <p:xfrm>
          <a:off x="1143000" y="2590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Connector 5"/>
          <p:cNvCxnSpPr/>
          <p:nvPr/>
        </p:nvCxnSpPr>
        <p:spPr bwMode="auto">
          <a:xfrm flipV="1">
            <a:off x="4648200" y="2743200"/>
            <a:ext cx="1524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flipV="1">
            <a:off x="4724400" y="3124200"/>
            <a:ext cx="1524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4648200" y="3276600"/>
            <a:ext cx="2286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4572000" y="3429000"/>
            <a:ext cx="2286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4953000" y="4267200"/>
            <a:ext cx="304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flipV="1">
            <a:off x="5105400" y="4724400"/>
            <a:ext cx="1524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5029200" y="4953000"/>
            <a:ext cx="228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4572000" y="5715000"/>
            <a:ext cx="228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Straight Connector 39"/>
          <p:cNvCxnSpPr/>
          <p:nvPr/>
        </p:nvCxnSpPr>
        <p:spPr bwMode="auto">
          <a:xfrm flipV="1">
            <a:off x="4648200" y="5943600"/>
            <a:ext cx="2286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Straight Connector 43"/>
          <p:cNvCxnSpPr/>
          <p:nvPr/>
        </p:nvCxnSpPr>
        <p:spPr bwMode="auto">
          <a:xfrm flipV="1">
            <a:off x="4648200" y="6172200"/>
            <a:ext cx="2286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flipV="1">
            <a:off x="4572000" y="6400800"/>
            <a:ext cx="3048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1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457199"/>
            <a:ext cx="8229600" cy="457200"/>
          </a:xfrm>
        </p:spPr>
        <p:txBody>
          <a:bodyPr/>
          <a:lstStyle/>
          <a:p>
            <a:endParaRPr lang="en-US" dirty="0"/>
          </a:p>
        </p:txBody>
      </p:sp>
      <p:sp>
        <p:nvSpPr>
          <p:cNvPr id="3" name="Content Placeholder 2"/>
          <p:cNvSpPr>
            <a:spLocks noGrp="1"/>
          </p:cNvSpPr>
          <p:nvPr>
            <p:ph idx="1"/>
          </p:nvPr>
        </p:nvSpPr>
        <p:spPr>
          <a:xfrm>
            <a:off x="228600" y="0"/>
            <a:ext cx="8686800" cy="6629400"/>
          </a:xfrm>
        </p:spPr>
        <p:txBody>
          <a:bodyPr/>
          <a:lstStyle/>
          <a:p>
            <a:pPr>
              <a:buNone/>
            </a:pPr>
            <a:r>
              <a:rPr lang="en-US" dirty="0" smtClean="0"/>
              <a:t>      F. Write a thesis statement – has all the </a:t>
            </a:r>
          </a:p>
          <a:p>
            <a:pPr>
              <a:buNone/>
            </a:pPr>
            <a:r>
              <a:rPr lang="en-US" dirty="0" smtClean="0"/>
              <a:t>          main points in one sentence</a:t>
            </a:r>
          </a:p>
          <a:p>
            <a:pPr>
              <a:buNone/>
            </a:pPr>
            <a:r>
              <a:rPr lang="en-US" dirty="0" smtClean="0"/>
              <a:t>           - Your thesis sentence needs to show </a:t>
            </a:r>
          </a:p>
          <a:p>
            <a:pPr>
              <a:buNone/>
            </a:pPr>
            <a:r>
              <a:rPr lang="en-US" dirty="0" smtClean="0"/>
              <a:t>              how the human-environment   </a:t>
            </a:r>
          </a:p>
          <a:p>
            <a:pPr>
              <a:buNone/>
            </a:pPr>
            <a:r>
              <a:rPr lang="en-US" dirty="0" smtClean="0"/>
              <a:t>              interactions, customs, and land </a:t>
            </a:r>
          </a:p>
          <a:p>
            <a:pPr>
              <a:buNone/>
            </a:pPr>
            <a:r>
              <a:rPr lang="en-US" dirty="0" smtClean="0"/>
              <a:t>              formations affected your country </a:t>
            </a:r>
          </a:p>
          <a:p>
            <a:pPr>
              <a:buNone/>
            </a:pPr>
            <a:r>
              <a:rPr lang="en-US" dirty="0" smtClean="0"/>
              <a:t>              during the time period that you </a:t>
            </a:r>
          </a:p>
          <a:p>
            <a:pPr>
              <a:buNone/>
            </a:pPr>
            <a:r>
              <a:rPr lang="en-US" dirty="0" smtClean="0"/>
              <a:t>              have chosen.</a:t>
            </a:r>
          </a:p>
          <a:p>
            <a:pPr>
              <a:buNone/>
            </a:pPr>
            <a:r>
              <a:rPr lang="en-US" dirty="0" smtClean="0"/>
              <a:t>      G. Write a sentence outline.</a:t>
            </a:r>
          </a:p>
          <a:p>
            <a:pPr>
              <a:buNone/>
            </a:pPr>
            <a:r>
              <a:rPr lang="en-US" dirty="0" smtClean="0"/>
              <a:t>           1. Use roman numerals for main </a:t>
            </a:r>
          </a:p>
          <a:p>
            <a:pPr>
              <a:buNone/>
            </a:pPr>
            <a:r>
              <a:rPr lang="en-US" dirty="0" smtClean="0"/>
              <a:t>               points</a:t>
            </a:r>
          </a:p>
          <a:p>
            <a:pPr>
              <a:buNone/>
            </a:pPr>
            <a:r>
              <a:rPr lang="en-US" dirty="0" smtClean="0"/>
              <a:t>           </a:t>
            </a:r>
            <a:r>
              <a:rPr lang="en-US" dirty="0" smtClean="0">
                <a:latin typeface="Century Gothic" pitchFamily="34" charset="0"/>
              </a:rPr>
              <a:t>2. Use Capital letters for subheadings</a:t>
            </a:r>
          </a:p>
          <a:p>
            <a:pPr>
              <a:buNone/>
            </a:pP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8229600" cy="609600"/>
          </a:xfrm>
        </p:spPr>
        <p:txBody>
          <a:bodyPr/>
          <a:lstStyle/>
          <a:p>
            <a:endParaRPr lang="en-US" dirty="0"/>
          </a:p>
        </p:txBody>
      </p:sp>
      <p:sp>
        <p:nvSpPr>
          <p:cNvPr id="3" name="Content Placeholder 2"/>
          <p:cNvSpPr>
            <a:spLocks noGrp="1"/>
          </p:cNvSpPr>
          <p:nvPr>
            <p:ph idx="1"/>
          </p:nvPr>
        </p:nvSpPr>
        <p:spPr>
          <a:xfrm>
            <a:off x="228600" y="0"/>
            <a:ext cx="8686800" cy="6629400"/>
          </a:xfrm>
        </p:spPr>
        <p:txBody>
          <a:bodyPr/>
          <a:lstStyle/>
          <a:p>
            <a:pPr lvl="0">
              <a:buNone/>
            </a:pPr>
            <a:r>
              <a:rPr lang="en-US" sz="3100" dirty="0" smtClean="0">
                <a:latin typeface="Cambria" pitchFamily="18" charset="0"/>
              </a:rPr>
              <a:t>           3. Use Arabic numerals and lower case </a:t>
            </a:r>
          </a:p>
          <a:p>
            <a:pPr lvl="0">
              <a:buNone/>
            </a:pPr>
            <a:r>
              <a:rPr lang="en-US" sz="3100" dirty="0" smtClean="0">
                <a:latin typeface="Cambria" pitchFamily="18" charset="0"/>
              </a:rPr>
              <a:t>                letters  for supporting details</a:t>
            </a:r>
          </a:p>
          <a:p>
            <a:pPr lvl="0">
              <a:buNone/>
            </a:pPr>
            <a:r>
              <a:rPr lang="en-US" sz="3100" dirty="0" smtClean="0">
                <a:latin typeface="Cambria" pitchFamily="18" charset="0"/>
              </a:rPr>
              <a:t>           4. Always place a period after the numbers </a:t>
            </a:r>
          </a:p>
          <a:p>
            <a:pPr lvl="0">
              <a:buNone/>
            </a:pPr>
            <a:r>
              <a:rPr lang="en-US" sz="3100" dirty="0" smtClean="0">
                <a:latin typeface="Cambria" pitchFamily="18" charset="0"/>
              </a:rPr>
              <a:t>                and letters that introduce the points</a:t>
            </a:r>
          </a:p>
          <a:p>
            <a:pPr lvl="0">
              <a:buNone/>
            </a:pPr>
            <a:r>
              <a:rPr lang="en-US" sz="3100" dirty="0" smtClean="0">
                <a:latin typeface="Cambria" pitchFamily="18" charset="0"/>
              </a:rPr>
              <a:t>           5. Indent each level of the outline</a:t>
            </a:r>
          </a:p>
          <a:p>
            <a:pPr lvl="0">
              <a:buNone/>
            </a:pPr>
            <a:r>
              <a:rPr lang="en-US" sz="3100" dirty="0" smtClean="0">
                <a:latin typeface="Cambria" pitchFamily="18" charset="0"/>
              </a:rPr>
              <a:t>           6. If you use an A, you must use a B; if you </a:t>
            </a:r>
          </a:p>
          <a:p>
            <a:pPr lvl="0">
              <a:buNone/>
            </a:pPr>
            <a:r>
              <a:rPr lang="en-US" sz="3100" dirty="0" smtClean="0">
                <a:latin typeface="Cambria" pitchFamily="18" charset="0"/>
              </a:rPr>
              <a:t>               use a 1, you must use a 2</a:t>
            </a:r>
          </a:p>
          <a:p>
            <a:pPr lvl="0">
              <a:buNone/>
            </a:pPr>
            <a:r>
              <a:rPr lang="en-US" sz="3100" dirty="0" smtClean="0">
                <a:latin typeface="Cambria" pitchFamily="18" charset="0"/>
              </a:rPr>
              <a:t>           7. Each point must be in sentence form</a:t>
            </a:r>
          </a:p>
          <a:p>
            <a:pPr lvl="0">
              <a:buNone/>
            </a:pPr>
            <a:r>
              <a:rPr lang="en-US" sz="3100" dirty="0" smtClean="0">
                <a:latin typeface="Cambria" pitchFamily="18" charset="0"/>
              </a:rPr>
              <a:t>           8. Topic should be centered at the top</a:t>
            </a:r>
          </a:p>
          <a:p>
            <a:pPr lvl="0">
              <a:buNone/>
            </a:pPr>
            <a:r>
              <a:rPr lang="en-US" sz="3100" dirty="0" smtClean="0">
                <a:latin typeface="Cambria" pitchFamily="18" charset="0"/>
              </a:rPr>
              <a:t>           9. Thesis sentence should be written </a:t>
            </a:r>
          </a:p>
          <a:p>
            <a:pPr lvl="0">
              <a:buNone/>
            </a:pPr>
            <a:r>
              <a:rPr lang="en-US" sz="3100" dirty="0" smtClean="0">
                <a:latin typeface="Cambria" pitchFamily="18" charset="0"/>
              </a:rPr>
              <a:t>                before the outline with </a:t>
            </a:r>
            <a:r>
              <a:rPr lang="en-US" sz="3100" u="sng" dirty="0" smtClean="0">
                <a:latin typeface="Cambria" pitchFamily="18" charset="0"/>
              </a:rPr>
              <a:t>Thesis</a:t>
            </a:r>
            <a:r>
              <a:rPr lang="en-US" sz="3100" dirty="0" smtClean="0">
                <a:latin typeface="Cambria" pitchFamily="18" charset="0"/>
              </a:rPr>
              <a:t>: in front </a:t>
            </a:r>
          </a:p>
          <a:p>
            <a:pPr lvl="0">
              <a:buNone/>
            </a:pPr>
            <a:r>
              <a:rPr lang="en-US" sz="3100" dirty="0" smtClean="0">
                <a:latin typeface="Cambria" pitchFamily="18" charset="0"/>
              </a:rPr>
              <a:t>                of the sentence</a:t>
            </a:r>
          </a:p>
          <a:p>
            <a:endParaRPr lang="en-US" sz="3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2"/>
            <a:ext cx="8229600" cy="685801"/>
          </a:xfrm>
        </p:spPr>
        <p:txBody>
          <a:bodyPr/>
          <a:lstStyle/>
          <a:p>
            <a:pPr algn="ctr"/>
            <a:r>
              <a:rPr lang="en-US" dirty="0" smtClean="0">
                <a:solidFill>
                  <a:schemeClr val="tx1">
                    <a:lumMod val="75000"/>
                  </a:schemeClr>
                </a:solidFill>
              </a:rPr>
              <a:t>Example Outline Page</a:t>
            </a:r>
            <a:endParaRPr lang="en-US" dirty="0">
              <a:solidFill>
                <a:schemeClr val="tx1">
                  <a:lumMod val="75000"/>
                </a:schemeClr>
              </a:solidFill>
            </a:endParaRPr>
          </a:p>
        </p:txBody>
      </p:sp>
      <p:sp>
        <p:nvSpPr>
          <p:cNvPr id="3" name="Content Placeholder 2"/>
          <p:cNvSpPr>
            <a:spLocks noGrp="1"/>
          </p:cNvSpPr>
          <p:nvPr>
            <p:ph idx="1"/>
          </p:nvPr>
        </p:nvSpPr>
        <p:spPr>
          <a:xfrm>
            <a:off x="228600" y="685800"/>
            <a:ext cx="8686800" cy="5943600"/>
          </a:xfrm>
        </p:spPr>
        <p:txBody>
          <a:bodyPr/>
          <a:lstStyle/>
          <a:p>
            <a:pPr algn="ctr">
              <a:buNone/>
            </a:pPr>
            <a:r>
              <a:rPr lang="en-US" dirty="0" smtClean="0"/>
              <a:t>John Milton’s Paradise Lost</a:t>
            </a:r>
          </a:p>
          <a:p>
            <a:pPr>
              <a:buNone/>
            </a:pPr>
            <a:r>
              <a:rPr lang="en-US" sz="2800" dirty="0" smtClean="0"/>
              <a:t>   </a:t>
            </a:r>
            <a:r>
              <a:rPr lang="en-US" sz="2800" u="sng" dirty="0" smtClean="0"/>
              <a:t>Thesis</a:t>
            </a:r>
            <a:r>
              <a:rPr lang="en-US" sz="2800" dirty="0" smtClean="0"/>
              <a:t>: John Milton’s Paradise Lost is considered a great epic poem because of his use of the invocation of the muse, supernatural elements, and a great national hero.</a:t>
            </a:r>
          </a:p>
          <a:p>
            <a:pPr lvl="1">
              <a:buNone/>
            </a:pPr>
            <a:r>
              <a:rPr lang="en-US" dirty="0" smtClean="0"/>
              <a:t>   I.  John Milton’s Paradise Lost uses the epic </a:t>
            </a:r>
          </a:p>
          <a:p>
            <a:pPr lvl="1">
              <a:buNone/>
            </a:pPr>
            <a:r>
              <a:rPr lang="en-US" dirty="0" smtClean="0"/>
              <a:t>       form of the invocation of the muse.</a:t>
            </a:r>
          </a:p>
          <a:p>
            <a:pPr lvl="1">
              <a:buNone/>
            </a:pPr>
            <a:r>
              <a:rPr lang="en-US" dirty="0" smtClean="0"/>
              <a:t>  II.  John Milton’s Paradise Lost also uses </a:t>
            </a:r>
          </a:p>
          <a:p>
            <a:pPr lvl="1">
              <a:buNone/>
            </a:pPr>
            <a:r>
              <a:rPr lang="en-US" dirty="0" smtClean="0"/>
              <a:t>        several supernatural elements to help   </a:t>
            </a:r>
          </a:p>
          <a:p>
            <a:pPr lvl="1">
              <a:buNone/>
            </a:pPr>
            <a:r>
              <a:rPr lang="en-US" dirty="0" smtClean="0"/>
              <a:t>        follow the epic format.</a:t>
            </a:r>
          </a:p>
          <a:p>
            <a:pPr lvl="1">
              <a:buNone/>
            </a:pPr>
            <a:r>
              <a:rPr lang="en-US" dirty="0" smtClean="0"/>
              <a:t>	     A. He uses angels in his poem.</a:t>
            </a:r>
          </a:p>
          <a:p>
            <a:pPr lvl="1">
              <a:buNone/>
            </a:pPr>
            <a:r>
              <a:rPr lang="en-US" dirty="0" smtClean="0"/>
              <a:t>        B. He also uses demons in his poem.</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writing on the wall">
  <a:themeElements>
    <a:clrScheme name="Office Theme 12">
      <a:dk1>
        <a:srgbClr val="FED39A"/>
      </a:dk1>
      <a:lt1>
        <a:srgbClr val="FFFFFF"/>
      </a:lt1>
      <a:dk2>
        <a:srgbClr val="B6B6B6"/>
      </a:dk2>
      <a:lt2>
        <a:srgbClr val="969696"/>
      </a:lt2>
      <a:accent1>
        <a:srgbClr val="FBDF53"/>
      </a:accent1>
      <a:accent2>
        <a:srgbClr val="FF9966"/>
      </a:accent2>
      <a:accent3>
        <a:srgbClr val="FFFFFF"/>
      </a:accent3>
      <a:accent4>
        <a:srgbClr val="D9B483"/>
      </a:accent4>
      <a:accent5>
        <a:srgbClr val="FDECB3"/>
      </a:accent5>
      <a:accent6>
        <a:srgbClr val="E78A5C"/>
      </a:accent6>
      <a:hlink>
        <a:srgbClr val="CC3300"/>
      </a:hlink>
      <a:folHlink>
        <a:srgbClr val="996600"/>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FED39A"/>
        </a:dk1>
        <a:lt1>
          <a:srgbClr val="FFFFFF"/>
        </a:lt1>
        <a:dk2>
          <a:srgbClr val="B6B6B6"/>
        </a:dk2>
        <a:lt2>
          <a:srgbClr val="969696"/>
        </a:lt2>
        <a:accent1>
          <a:srgbClr val="FBDF53"/>
        </a:accent1>
        <a:accent2>
          <a:srgbClr val="FF9966"/>
        </a:accent2>
        <a:accent3>
          <a:srgbClr val="FFFFFF"/>
        </a:accent3>
        <a:accent4>
          <a:srgbClr val="D9B483"/>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OOFile" ma:contentTypeID="0x0101006025706CF4CD034688BEBAE97A2E701D020200C3831ACA17D8814887A164412888521E" ma:contentTypeVersion="7" ma:contentTypeDescription="Create a new document." ma:contentTypeScope="" ma:versionID="ed1fea5d08807278759d338940aa9e8f">
  <xsd:schema xmlns:xsd="http://www.w3.org/2001/XMLSchema" xmlns:xs="http://www.w3.org/2001/XMLSchema" xmlns:p="http://schemas.microsoft.com/office/2006/metadata/properties" xmlns:ns2="145c5697-5eb5-440b-b2f1-a8273fb59250" targetNamespace="http://schemas.microsoft.com/office/2006/metadata/properties" ma:root="true" ma:fieldsID="174e4b03d57b3d621fa064bbab783e99" ns2:_="">
    <xsd:import namespace="145c5697-5eb5-440b-b2f1-a8273fb59250"/>
    <xsd:element name="properties">
      <xsd:complexType>
        <xsd:sequence>
          <xsd:element name="documentManagement">
            <xsd:complexType>
              <xsd:all>
                <xsd:element ref="ns2:AssetId" minOccurs="0"/>
                <xsd:element ref="ns2:AuthoringAssetId" minOccurs="0"/>
                <xsd:element ref="ns2:AssetType" minOccurs="0"/>
                <xsd:element ref="ns2:Markets" minOccurs="0"/>
                <xsd:element ref="ns2:NumericAssetId" minOccurs="0"/>
                <xsd:element ref="ns2:AppV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5c5697-5eb5-440b-b2f1-a8273fb59250" elementFormDefault="qualified">
    <xsd:import namespace="http://schemas.microsoft.com/office/2006/documentManagement/types"/>
    <xsd:import namespace="http://schemas.microsoft.com/office/infopath/2007/PartnerControls"/>
    <xsd:element name="AssetId" ma:index="8" nillable="true" ma:displayName="AssetId" ma:indexed="true" ma:internalName="AssetId" ma:readOnly="false">
      <xsd:simpleType>
        <xsd:restriction base="dms:Text"/>
      </xsd:simpleType>
    </xsd:element>
    <xsd:element name="AuthoringAssetId" ma:index="9" nillable="true" ma:displayName="AuthoringAssetId" ma:indexed="true" ma:internalName="AuthoringAssetId" ma:readOnly="false">
      <xsd:simpleType>
        <xsd:restriction base="dms:Text"/>
      </xsd:simpleType>
    </xsd:element>
    <xsd:element name="AssetType" ma:index="10" nillable="true" ma:displayName="AssetType" ma:internalName="AssetType" ma:readOnly="false">
      <xsd:simpleType>
        <xsd:restriction base="dms:Text"/>
      </xsd:simpleType>
    </xsd:element>
    <xsd:element name="Markets" ma:index="11" nillable="true" ma:displayName="Markets" ma:internalName="Markets" ma:readOnly="false">
      <xsd:simpleType>
        <xsd:restriction base="dms:Text"/>
      </xsd:simpleType>
    </xsd:element>
    <xsd:element name="NumericAssetId" ma:index="12" nillable="true" ma:displayName="NumericAssetId" ma:indexed="true" ma:internalName="NumericAssetId" ma:readOnly="false">
      <xsd:simpleType>
        <xsd:restriction base="dms:Unknown"/>
      </xsd:simpleType>
    </xsd:element>
    <xsd:element name="AppVer" ma:index="13" nillable="true" ma:displayName="AppVer" ma:internalName="AppVer"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documentManagement>
    <NumericAssetId xmlns="145c5697-5eb5-440b-b2f1-a8273fb59250" xsi:nil="true"/>
    <AssetType xmlns="145c5697-5eb5-440b-b2f1-a8273fb59250">TP</AssetType>
    <Markets xmlns="145c5697-5eb5-440b-b2f1-a8273fb59250" xsi:nil="true"/>
    <AppVer xmlns="145c5697-5eb5-440b-b2f1-a8273fb59250" xsi:nil="true"/>
    <AuthoringAssetId xmlns="145c5697-5eb5-440b-b2f1-a8273fb59250">TP001090012</AuthoringAssetId>
    <AssetId xmlns="145c5697-5eb5-440b-b2f1-a8273fb59250">TS001090012</AssetId>
  </documentManagement>
</p:properties>
</file>

<file path=customXml/itemProps1.xml><?xml version="1.0" encoding="utf-8"?>
<ds:datastoreItem xmlns:ds="http://schemas.openxmlformats.org/officeDocument/2006/customXml" ds:itemID="{E51AECB7-602B-4215-9D66-6B46E0E30F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5c5697-5eb5-440b-b2f1-a8273fb59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ABD63881-3783-499B-B856-6E2BCC527E6D}">
  <ds:schemaRefs>
    <ds:schemaRef ds:uri="http://schemas.microsoft.com/sharepoint/v3/contenttype/forms"/>
  </ds:schemaRefs>
</ds:datastoreItem>
</file>

<file path=customXml/itemProps3.xml><?xml version="1.0" encoding="utf-8"?>
<ds:datastoreItem xmlns:ds="http://schemas.openxmlformats.org/officeDocument/2006/customXml" ds:itemID="{F1C3103B-6C82-448F-AADE-0EAAFC2C9FC8}">
  <ds:schemaRefs>
    <ds:schemaRef ds:uri="http://schemas.microsoft.com/office/2006/metadata/longProperties"/>
  </ds:schemaRefs>
</ds:datastoreItem>
</file>

<file path=customXml/itemProps4.xml><?xml version="1.0" encoding="utf-8"?>
<ds:datastoreItem xmlns:ds="http://schemas.openxmlformats.org/officeDocument/2006/customXml" ds:itemID="{F7AF58C4-397E-4AEA-A5E3-00E0E3A0B850}">
  <ds:schemaRefs>
    <ds:schemaRef ds:uri="http://schemas.microsoft.com/office/2006/metadata/properties"/>
    <ds:schemaRef ds:uri="145c5697-5eb5-440b-b2f1-a8273fb59250"/>
  </ds:schemaRefs>
</ds:datastoreItem>
</file>

<file path=docProps/app.xml><?xml version="1.0" encoding="utf-8"?>
<Properties xmlns="http://schemas.openxmlformats.org/officeDocument/2006/extended-properties" xmlns:vt="http://schemas.openxmlformats.org/officeDocument/2006/docPropsVTypes">
  <Template>writing on the wall</Template>
  <TotalTime>2837</TotalTime>
  <Words>1729</Words>
  <Application>Microsoft Office PowerPoint</Application>
  <PresentationFormat>On-screen Show (4:3)</PresentationFormat>
  <Paragraphs>214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writing on the wall</vt:lpstr>
      <vt:lpstr>Research Paper</vt:lpstr>
      <vt:lpstr>Research Paper</vt:lpstr>
      <vt:lpstr>Slide 3</vt:lpstr>
      <vt:lpstr>Slide 4</vt:lpstr>
      <vt:lpstr>Slide 5</vt:lpstr>
      <vt:lpstr>Slide 6</vt:lpstr>
      <vt:lpstr>Slide 7</vt:lpstr>
      <vt:lpstr>Slide 8</vt:lpstr>
      <vt:lpstr>Example Outline Page</vt:lpstr>
      <vt:lpstr>Slide 10</vt:lpstr>
      <vt:lpstr>Slide 11</vt:lpstr>
      <vt:lpstr>Slide 12</vt:lpstr>
      <vt:lpstr>Slide 13</vt:lpstr>
      <vt:lpstr>Slide 14</vt:lpstr>
      <vt:lpstr>Quoting Passages</vt:lpstr>
      <vt:lpstr>          Quote Example</vt:lpstr>
      <vt:lpstr>Summarizing Passages</vt:lpstr>
      <vt:lpstr>       Summary Example</vt:lpstr>
      <vt:lpstr>Paraphrasing Passages</vt:lpstr>
      <vt:lpstr>Paraphrase Example</vt:lpstr>
      <vt:lpstr>Works Cited Page</vt:lpstr>
      <vt:lpstr>Outline</vt:lpstr>
      <vt:lpstr>Slide 23</vt:lpstr>
    </vt:vector>
  </TitlesOfParts>
  <Company>gca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Paper</dc:title>
  <dc:creator>cjcrowder</dc:creator>
  <cp:lastModifiedBy>cjcrowder</cp:lastModifiedBy>
  <cp:revision>164</cp:revision>
  <cp:lastPrinted>1601-01-01T00:00:00Z</cp:lastPrinted>
  <dcterms:created xsi:type="dcterms:W3CDTF">2011-03-21T13:36:01Z</dcterms:created>
  <dcterms:modified xsi:type="dcterms:W3CDTF">2013-02-12T15:47:34Z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arkets">
    <vt:lpwstr/>
  </property>
  <property fmtid="{D5CDD505-2E9C-101B-9397-08002B2CF9AE}" pid="3" name="AssetType">
    <vt:lpwstr>TP</vt:lpwstr>
  </property>
  <property fmtid="{D5CDD505-2E9C-101B-9397-08002B2CF9AE}" pid="4" name="BugNumber">
    <vt:lpwstr>457897L</vt:lpwstr>
  </property>
  <property fmtid="{D5CDD505-2E9C-101B-9397-08002B2CF9AE}" pid="5" name="TPInstallLocation">
    <vt:lpwstr>{Document Themes}</vt:lpwstr>
  </property>
  <property fmtid="{D5CDD505-2E9C-101B-9397-08002B2CF9AE}" pid="6" name="PrimaryImageGen">
    <vt:lpwstr>1</vt:lpwstr>
  </property>
  <property fmtid="{D5CDD505-2E9C-101B-9397-08002B2CF9AE}" pid="7" name="display_urn:schemas-microsoft-com:office:office#APAuthor">
    <vt:lpwstr>REDMOND\cynvey</vt:lpwstr>
  </property>
  <property fmtid="{D5CDD505-2E9C-101B-9397-08002B2CF9AE}" pid="8" name="APAuthor">
    <vt:lpwstr>191</vt:lpwstr>
  </property>
  <property fmtid="{D5CDD505-2E9C-101B-9397-08002B2CF9AE}" pid="9" name="Milestone">
    <vt:lpwstr>Continuous</vt:lpwstr>
  </property>
  <property fmtid="{D5CDD505-2E9C-101B-9397-08002B2CF9AE}" pid="10" name="TPAppVersion">
    <vt:lpwstr>11</vt:lpwstr>
  </property>
  <property fmtid="{D5CDD505-2E9C-101B-9397-08002B2CF9AE}" pid="11" name="TPCommandLine">
    <vt:lpwstr>{PP} {FilePath}</vt:lpwstr>
  </property>
  <property fmtid="{D5CDD505-2E9C-101B-9397-08002B2CF9AE}" pid="12" name="AssetId">
    <vt:lpwstr>TS001090012</vt:lpwstr>
  </property>
  <property fmtid="{D5CDD505-2E9C-101B-9397-08002B2CF9AE}" pid="13" name="IsSearchable">
    <vt:lpwstr>0</vt:lpwstr>
  </property>
  <property fmtid="{D5CDD505-2E9C-101B-9397-08002B2CF9AE}" pid="14" name="NumericId">
    <vt:lpwstr>-1.00000000000000</vt:lpwstr>
  </property>
  <property fmtid="{D5CDD505-2E9C-101B-9397-08002B2CF9AE}" pid="15" name="PublishTargets">
    <vt:lpwstr>OfficeOnline</vt:lpwstr>
  </property>
  <property fmtid="{D5CDD505-2E9C-101B-9397-08002B2CF9AE}" pid="16" name="TPLaunchHelpLinkType">
    <vt:lpwstr>Template</vt:lpwstr>
  </property>
  <property fmtid="{D5CDD505-2E9C-101B-9397-08002B2CF9AE}" pid="17" name="TPFriendlyName">
    <vt:lpwstr>Writing on the wall design template</vt:lpwstr>
  </property>
  <property fmtid="{D5CDD505-2E9C-101B-9397-08002B2CF9AE}" pid="18" name="display_urn:schemas-microsoft-com:office:office#APEditor">
    <vt:lpwstr>REDMOND\v-luannv</vt:lpwstr>
  </property>
  <property fmtid="{D5CDD505-2E9C-101B-9397-08002B2CF9AE}" pid="19" name="APEditor">
    <vt:lpwstr>92</vt:lpwstr>
  </property>
  <property fmtid="{D5CDD505-2E9C-101B-9397-08002B2CF9AE}" pid="20" name="Provider">
    <vt:lpwstr>EY001077968</vt:lpwstr>
  </property>
  <property fmtid="{D5CDD505-2E9C-101B-9397-08002B2CF9AE}" pid="21" name="SourceTitle">
    <vt:lpwstr>Writing on the wall design template</vt:lpwstr>
  </property>
  <property fmtid="{D5CDD505-2E9C-101B-9397-08002B2CF9AE}" pid="22" name="TPApplication">
    <vt:lpwstr>PowerPoint</vt:lpwstr>
  </property>
  <property fmtid="{D5CDD505-2E9C-101B-9397-08002B2CF9AE}" pid="23" name="TPLaunchHelpLink">
    <vt:lpwstr/>
  </property>
  <property fmtid="{D5CDD505-2E9C-101B-9397-08002B2CF9AE}" pid="24" name="TemplateType">
    <vt:lpwstr>Presentations</vt:lpwstr>
  </property>
  <property fmtid="{D5CDD505-2E9C-101B-9397-08002B2CF9AE}" pid="25" name="OpenTemplate">
    <vt:lpwstr>1</vt:lpwstr>
  </property>
  <property fmtid="{D5CDD505-2E9C-101B-9397-08002B2CF9AE}" pid="26" name="UACurrentWords">
    <vt:lpwstr>0</vt:lpwstr>
  </property>
  <property fmtid="{D5CDD505-2E9C-101B-9397-08002B2CF9AE}" pid="27" name="UALocRecommendation">
    <vt:lpwstr>Localize</vt:lpwstr>
  </property>
  <property fmtid="{D5CDD505-2E9C-101B-9397-08002B2CF9AE}" pid="28" name="Applications">
    <vt:lpwstr>65;#Microsoft Office PowerPoint 2007;#66;#PowerPoint - Design Templt 2003;#182;#Office XP;#64;#PowerPoint 2003;#67;#PowerPoint - Design Templt 12;#184;#Office 2000;#79;#Template 12</vt:lpwstr>
  </property>
  <property fmtid="{D5CDD505-2E9C-101B-9397-08002B2CF9AE}" pid="29" name="TemplateStatus">
    <vt:lpwstr>Complete</vt:lpwstr>
  </property>
  <property fmtid="{D5CDD505-2E9C-101B-9397-08002B2CF9AE}" pid="30" name="ContentTypeId">
    <vt:lpwstr>0x0101006025706CF4CD034688BEBAE97A2E701D020200C3831ACA17D8814887A164412888521E</vt:lpwstr>
  </property>
  <property fmtid="{D5CDD505-2E9C-101B-9397-08002B2CF9AE}" pid="31" name="IsDeleted">
    <vt:lpwstr>0</vt:lpwstr>
  </property>
  <property fmtid="{D5CDD505-2E9C-101B-9397-08002B2CF9AE}" pid="32" name="ShowIn">
    <vt:lpwstr>Show everywhere</vt:lpwstr>
  </property>
  <property fmtid="{D5CDD505-2E9C-101B-9397-08002B2CF9AE}" pid="33" name="UANotes">
    <vt:lpwstr>June 2003 retrofit. 457897L</vt:lpwstr>
  </property>
  <property fmtid="{D5CDD505-2E9C-101B-9397-08002B2CF9AE}" pid="34" name="PublishStatusLookup">
    <vt:lpwstr>258312</vt:lpwstr>
  </property>
  <property fmtid="{D5CDD505-2E9C-101B-9397-08002B2CF9AE}" pid="35" name="TPComponent">
    <vt:lpwstr>PPTFiles</vt:lpwstr>
  </property>
  <property fmtid="{D5CDD505-2E9C-101B-9397-08002B2CF9AE}" pid="36" name="TPNamespace">
    <vt:lpwstr>POWERPNT</vt:lpwstr>
  </property>
  <property fmtid="{D5CDD505-2E9C-101B-9397-08002B2CF9AE}" pid="37" name="TPClientViewer">
    <vt:lpwstr>Microsoft Office PowerPoint</vt:lpwstr>
  </property>
  <property fmtid="{D5CDD505-2E9C-101B-9397-08002B2CF9AE}" pid="38" name="APTrustLevel">
    <vt:lpwstr>1.00000000000000</vt:lpwstr>
  </property>
  <property fmtid="{D5CDD505-2E9C-101B-9397-08002B2CF9AE}" pid="39" name="TrustLevel">
    <vt:lpwstr>Microsoft Managed Content</vt:lpwstr>
  </property>
  <property fmtid="{D5CDD505-2E9C-101B-9397-08002B2CF9AE}" pid="40" name="Content Type">
    <vt:lpwstr>OOFile</vt:lpwstr>
  </property>
  <property fmtid="{D5CDD505-2E9C-101B-9397-08002B2CF9AE}" pid="41" name="AuthoringAssetId">
    <vt:lpwstr>TP001090012</vt:lpwstr>
  </property>
  <property fmtid="{D5CDD505-2E9C-101B-9397-08002B2CF9AE}" pid="42" name="NumericAssetId">
    <vt:lpwstr/>
  </property>
  <property fmtid="{D5CDD505-2E9C-101B-9397-08002B2CF9AE}" pid="43" name="AppVer">
    <vt:lpwstr/>
  </property>
</Properties>
</file>