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65" r:id="rId5"/>
    <p:sldId id="264" r:id="rId6"/>
    <p:sldId id="261" r:id="rId7"/>
    <p:sldId id="263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2130425"/>
            <a:ext cx="67056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3886200"/>
            <a:ext cx="6705600" cy="914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38C1-47D5-485C-A4A7-C5E1BF1642C9}" type="datetimeFigureOut">
              <a:rPr lang="en-US" smtClean="0"/>
              <a:pPr/>
              <a:t>4/23/2014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2DD21-4C8D-49CA-90A5-72FDB6B2C6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38C1-47D5-485C-A4A7-C5E1BF1642C9}" type="datetimeFigureOut">
              <a:rPr lang="en-US" smtClean="0"/>
              <a:pPr/>
              <a:t>4/23/2014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2DD21-4C8D-49CA-90A5-72FDB6B2C6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38C1-47D5-485C-A4A7-C5E1BF1642C9}" type="datetimeFigureOut">
              <a:rPr lang="en-US" smtClean="0"/>
              <a:pPr/>
              <a:t>4/23/2014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2DD21-4C8D-49CA-90A5-72FDB6B2C6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38C1-47D5-485C-A4A7-C5E1BF1642C9}" type="datetimeFigureOut">
              <a:rPr lang="en-US" smtClean="0"/>
              <a:pPr/>
              <a:t>4/23/2014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2DD21-4C8D-49CA-90A5-72FDB6B2C6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38C1-47D5-485C-A4A7-C5E1BF1642C9}" type="datetimeFigureOut">
              <a:rPr lang="en-US" smtClean="0"/>
              <a:pPr/>
              <a:t>4/23/2014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2DD21-4C8D-49CA-90A5-72FDB6B2C6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38C1-47D5-485C-A4A7-C5E1BF1642C9}" type="datetimeFigureOut">
              <a:rPr lang="en-US" smtClean="0"/>
              <a:pPr/>
              <a:t>4/23/2014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2DD21-4C8D-49CA-90A5-72FDB6B2C6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38C1-47D5-485C-A4A7-C5E1BF1642C9}" type="datetimeFigureOut">
              <a:rPr lang="en-US" smtClean="0"/>
              <a:pPr/>
              <a:t>4/23/2014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2DD21-4C8D-49CA-90A5-72FDB6B2C6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38C1-47D5-485C-A4A7-C5E1BF1642C9}" type="datetimeFigureOut">
              <a:rPr lang="en-US" smtClean="0"/>
              <a:pPr/>
              <a:t>4/23/2014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2DD21-4C8D-49CA-90A5-72FDB6B2C6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38C1-47D5-485C-A4A7-C5E1BF1642C9}" type="datetimeFigureOut">
              <a:rPr lang="en-US" smtClean="0"/>
              <a:pPr/>
              <a:t>4/23/2014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2DD21-4C8D-49CA-90A5-72FDB6B2C6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38C1-47D5-485C-A4A7-C5E1BF1642C9}" type="datetimeFigureOut">
              <a:rPr lang="en-US" smtClean="0"/>
              <a:pPr/>
              <a:t>4/23/2014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2DD21-4C8D-49CA-90A5-72FDB6B2C6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38C1-47D5-485C-A4A7-C5E1BF1642C9}" type="datetimeFigureOut">
              <a:rPr lang="en-US" smtClean="0"/>
              <a:pPr/>
              <a:t>4/23/2014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2DD21-4C8D-49CA-90A5-72FDB6B2C6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C:\Documents and Settings\walterl\My Documents\My Pictures\Microsoft Clip Organizer\j0314071.jpg"/>
          <p:cNvPicPr>
            <a:picLocks noChangeAspect="1" noChangeArrowheads="1"/>
          </p:cNvPicPr>
          <p:nvPr/>
        </p:nvPicPr>
        <p:blipFill>
          <a:blip r:embed="rId13" cstate="print"/>
          <a:srcRect l="52500" t="8349" r="7500" b="22263"/>
          <a:stretch>
            <a:fillRect/>
          </a:stretch>
        </p:blipFill>
        <p:spPr bwMode="auto">
          <a:xfrm>
            <a:off x="-1" y="0"/>
            <a:ext cx="4363456" cy="6799899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2">
              <a:lumMod val="20000"/>
              <a:lumOff val="80000"/>
              <a:alpha val="55000"/>
            </a:schemeClr>
          </a:solidFill>
          <a:effectLst>
            <a:glow rad="101600">
              <a:schemeClr val="accent2">
                <a:lumMod val="20000"/>
                <a:lumOff val="80000"/>
                <a:alpha val="60000"/>
              </a:schemeClr>
            </a:glo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accent2">
              <a:lumMod val="20000"/>
              <a:lumOff val="80000"/>
              <a:alpha val="55000"/>
            </a:schemeClr>
          </a:solidFill>
          <a:effectLst>
            <a:glow rad="101600">
              <a:schemeClr val="accent2">
                <a:lumMod val="20000"/>
                <a:lumOff val="80000"/>
                <a:alpha val="60000"/>
              </a:schemeClr>
            </a:glow>
          </a:effectLst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solidFill>
            <a:schemeClr val="accent2">
              <a:lumMod val="20000"/>
              <a:lumOff val="80000"/>
              <a:alpha val="55000"/>
            </a:schemeClr>
          </a:solidFill>
          <a:effectLst>
            <a:glow rad="101600">
              <a:schemeClr val="accent2">
                <a:lumMod val="20000"/>
                <a:lumOff val="80000"/>
                <a:alpha val="60000"/>
              </a:schemeClr>
            </a:glow>
          </a:effectLst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ndara" pitchFamily="34" charset="0"/>
              </a:defRPr>
            </a:lvl1pPr>
          </a:lstStyle>
          <a:p>
            <a:fld id="{0F5238C1-47D5-485C-A4A7-C5E1BF1642C9}" type="datetimeFigureOut">
              <a:rPr lang="en-US" smtClean="0"/>
              <a:pPr/>
              <a:t>4/23/2014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solidFill>
            <a:schemeClr val="accent2">
              <a:lumMod val="20000"/>
              <a:lumOff val="80000"/>
              <a:alpha val="55000"/>
            </a:schemeClr>
          </a:solidFill>
          <a:effectLst>
            <a:glow rad="101600">
              <a:schemeClr val="accent2">
                <a:lumMod val="20000"/>
                <a:lumOff val="80000"/>
                <a:alpha val="60000"/>
              </a:schemeClr>
            </a:glow>
          </a:effectLst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ndara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solidFill>
            <a:schemeClr val="accent2">
              <a:lumMod val="20000"/>
              <a:lumOff val="80000"/>
              <a:alpha val="55000"/>
            </a:schemeClr>
          </a:solidFill>
          <a:effectLst>
            <a:glow rad="101600">
              <a:schemeClr val="accent2">
                <a:lumMod val="20000"/>
                <a:lumOff val="80000"/>
                <a:alpha val="60000"/>
              </a:schemeClr>
            </a:glow>
          </a:effectLst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ndara" pitchFamily="34" charset="0"/>
              </a:defRPr>
            </a:lvl1pPr>
          </a:lstStyle>
          <a:p>
            <a:fld id="{5522DD21-4C8D-49CA-90A5-72FDB6B2C6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ndara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ndara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ndara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ndara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ndara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ndar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1000" y="228600"/>
            <a:ext cx="4724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Diamante Poem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2057400"/>
            <a:ext cx="7086600" cy="48006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Line 1:   noun/subject of poem</a:t>
            </a:r>
          </a:p>
          <a:p>
            <a:pPr algn="l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Line 2:   2 adjectives describing the subject</a:t>
            </a:r>
          </a:p>
          <a:p>
            <a:pPr algn="l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Line 3:   3 action words ending in </a:t>
            </a:r>
            <a:r>
              <a:rPr lang="en-US" i="1" dirty="0" err="1" smtClean="0">
                <a:solidFill>
                  <a:schemeClr val="accent5">
                    <a:lumMod val="75000"/>
                  </a:schemeClr>
                </a:solidFill>
              </a:rPr>
              <a:t>ed</a:t>
            </a: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or </a:t>
            </a:r>
            <a:r>
              <a:rPr lang="en-US" i="1" dirty="0" err="1" smtClean="0">
                <a:solidFill>
                  <a:schemeClr val="accent5">
                    <a:lumMod val="75000"/>
                  </a:schemeClr>
                </a:solidFill>
              </a:rPr>
              <a:t>ing</a:t>
            </a: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that    </a:t>
            </a:r>
          </a:p>
          <a:p>
            <a:pPr algn="l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               the subject would do</a:t>
            </a:r>
          </a:p>
          <a:p>
            <a:pPr algn="l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Line 4:   4 nouns related to the subject</a:t>
            </a:r>
          </a:p>
          <a:p>
            <a:pPr algn="l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Line 5:   3 action words ending in </a:t>
            </a:r>
            <a:r>
              <a:rPr lang="en-US" i="1" dirty="0" err="1" smtClean="0">
                <a:solidFill>
                  <a:schemeClr val="accent5">
                    <a:lumMod val="75000"/>
                  </a:schemeClr>
                </a:solidFill>
              </a:rPr>
              <a:t>ing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to show </a:t>
            </a:r>
          </a:p>
          <a:p>
            <a:pPr algn="l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              how the subject is changing or </a:t>
            </a:r>
          </a:p>
          <a:p>
            <a:pPr algn="l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              developing into something else</a:t>
            </a:r>
          </a:p>
          <a:p>
            <a:pPr algn="l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Line 6:  2 adjectives describing the noun in line 7</a:t>
            </a:r>
          </a:p>
          <a:p>
            <a:pPr algn="l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Line 7:   a noun that represents what line 1 has </a:t>
            </a:r>
          </a:p>
          <a:p>
            <a:pPr algn="l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              changed into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274638"/>
            <a:ext cx="3886200" cy="1143000"/>
          </a:xfrm>
        </p:spPr>
        <p:txBody>
          <a:bodyPr/>
          <a:lstStyle/>
          <a:p>
            <a:r>
              <a:rPr lang="en-US" dirty="0" smtClean="0"/>
              <a:t>Larva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1828800"/>
            <a:ext cx="5410200" cy="47244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Tadpole</a:t>
            </a:r>
          </a:p>
          <a:p>
            <a:pPr algn="ctr">
              <a:buNone/>
            </a:pPr>
            <a:r>
              <a:rPr lang="en-US" dirty="0" smtClean="0"/>
              <a:t>Minute, gray</a:t>
            </a:r>
          </a:p>
          <a:p>
            <a:pPr algn="ctr">
              <a:buNone/>
            </a:pPr>
            <a:r>
              <a:rPr lang="en-US" dirty="0" smtClean="0"/>
              <a:t>Swimming, flipping, playing</a:t>
            </a:r>
          </a:p>
          <a:p>
            <a:pPr algn="ctr">
              <a:buNone/>
            </a:pPr>
            <a:r>
              <a:rPr lang="en-US" dirty="0" smtClean="0"/>
              <a:t>Water, fishbowl, pond, lake</a:t>
            </a:r>
          </a:p>
          <a:p>
            <a:pPr algn="ctr">
              <a:buNone/>
            </a:pPr>
            <a:r>
              <a:rPr lang="en-US" dirty="0" smtClean="0"/>
              <a:t>Maturing, jumping, hopping</a:t>
            </a:r>
          </a:p>
          <a:p>
            <a:pPr algn="ctr">
              <a:buNone/>
            </a:pPr>
            <a:r>
              <a:rPr lang="en-US" dirty="0" smtClean="0"/>
              <a:t>Green, slimy</a:t>
            </a:r>
          </a:p>
          <a:p>
            <a:pPr algn="ctr">
              <a:buNone/>
            </a:pPr>
            <a:r>
              <a:rPr lang="en-US" dirty="0" smtClean="0"/>
              <a:t>Frog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274638"/>
            <a:ext cx="4648200" cy="1143000"/>
          </a:xfrm>
        </p:spPr>
        <p:txBody>
          <a:bodyPr/>
          <a:lstStyle/>
          <a:p>
            <a:r>
              <a:rPr lang="en-US" dirty="0" smtClean="0"/>
              <a:t>Colorful Creature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2133600"/>
            <a:ext cx="7010400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Caterpillar</a:t>
            </a:r>
          </a:p>
          <a:p>
            <a:pPr marL="0" indent="0" algn="ctr">
              <a:buNone/>
            </a:pPr>
            <a:r>
              <a:rPr lang="en-US" dirty="0" smtClean="0"/>
              <a:t>Ravenous, fuzzy</a:t>
            </a:r>
          </a:p>
          <a:p>
            <a:pPr marL="0" indent="0" algn="ctr">
              <a:buNone/>
            </a:pPr>
            <a:r>
              <a:rPr lang="en-US" dirty="0" smtClean="0"/>
              <a:t>Munching, crawling, wriggling</a:t>
            </a:r>
          </a:p>
          <a:p>
            <a:pPr marL="0" indent="0" algn="ctr">
              <a:buNone/>
            </a:pPr>
            <a:r>
              <a:rPr lang="en-US" dirty="0" smtClean="0"/>
              <a:t>Foliage, nature, cocoon, summertime</a:t>
            </a:r>
          </a:p>
          <a:p>
            <a:pPr marL="0" indent="0" algn="ctr">
              <a:buNone/>
            </a:pPr>
            <a:r>
              <a:rPr lang="en-US" dirty="0" smtClean="0"/>
              <a:t>Swathing, </a:t>
            </a:r>
            <a:r>
              <a:rPr lang="en-US" dirty="0" smtClean="0"/>
              <a:t>metamorphosing, </a:t>
            </a:r>
            <a:r>
              <a:rPr lang="en-US" dirty="0" smtClean="0"/>
              <a:t>winging</a:t>
            </a:r>
          </a:p>
          <a:p>
            <a:pPr marL="0" indent="0" algn="ctr">
              <a:buNone/>
            </a:pPr>
            <a:r>
              <a:rPr lang="en-US" dirty="0" smtClean="0"/>
              <a:t>Dainty, elegant</a:t>
            </a: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Butterfly</a:t>
            </a:r>
          </a:p>
          <a:p>
            <a:pPr marL="0" indent="0">
              <a:buNone/>
            </a:pPr>
            <a:r>
              <a:rPr lang="en-US" sz="2400" dirty="0" smtClean="0"/>
              <a:t>Bell 3 2014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2400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Mighty Morphing Caterpillar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600200"/>
            <a:ext cx="6553200" cy="5105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Caterpillar</a:t>
            </a:r>
          </a:p>
          <a:p>
            <a:pPr marL="0" indent="0" algn="ctr">
              <a:buNone/>
            </a:pPr>
            <a:r>
              <a:rPr lang="en-US" dirty="0" smtClean="0"/>
              <a:t>Fuzzy, ravenous</a:t>
            </a:r>
          </a:p>
          <a:p>
            <a:pPr marL="0" indent="0" algn="ctr">
              <a:buNone/>
            </a:pPr>
            <a:r>
              <a:rPr lang="en-US" dirty="0" smtClean="0"/>
              <a:t>Crawling, wiggling, munching</a:t>
            </a:r>
          </a:p>
          <a:p>
            <a:pPr marL="0" indent="0" algn="ctr">
              <a:buNone/>
            </a:pPr>
            <a:r>
              <a:rPr lang="en-US" dirty="0" smtClean="0"/>
              <a:t>Vegetation, sprigs, cocoon, branches</a:t>
            </a:r>
          </a:p>
          <a:p>
            <a:pPr marL="0" indent="0" algn="ctr">
              <a:buNone/>
            </a:pPr>
            <a:r>
              <a:rPr lang="en-US" dirty="0" smtClean="0"/>
              <a:t>Spinning, hibernating, escaping</a:t>
            </a:r>
          </a:p>
          <a:p>
            <a:pPr marL="0" indent="0" algn="ctr">
              <a:buNone/>
            </a:pPr>
            <a:r>
              <a:rPr lang="en-US" dirty="0" smtClean="0"/>
              <a:t>Vibrant, gorgeous </a:t>
            </a: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Butterfly </a:t>
            </a:r>
            <a:endParaRPr lang="en-US" dirty="0" smtClean="0"/>
          </a:p>
          <a:p>
            <a:pPr marL="0" indent="0">
              <a:buNone/>
            </a:pPr>
            <a:r>
              <a:rPr lang="en-US" sz="2400" dirty="0" smtClean="0"/>
              <a:t>Bell 6 2014</a:t>
            </a:r>
            <a:endParaRPr lang="en-US" sz="2400" dirty="0" smtClean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3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228600"/>
            <a:ext cx="49530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Caterpillar that Could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620000" cy="5029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Caterpillar </a:t>
            </a:r>
          </a:p>
          <a:p>
            <a:pPr algn="ctr">
              <a:buNone/>
            </a:pPr>
            <a:r>
              <a:rPr lang="en-US" dirty="0" smtClean="0"/>
              <a:t>Emerald, fuzzy</a:t>
            </a:r>
          </a:p>
          <a:p>
            <a:pPr algn="ctr">
              <a:buNone/>
            </a:pPr>
            <a:r>
              <a:rPr lang="en-US" dirty="0" smtClean="0"/>
              <a:t>Crawling, devouring, sleeping</a:t>
            </a:r>
          </a:p>
          <a:p>
            <a:pPr algn="ctr">
              <a:buNone/>
            </a:pPr>
            <a:r>
              <a:rPr lang="en-US" dirty="0" smtClean="0"/>
              <a:t>Cocoon, vegetation, brushwood, woods</a:t>
            </a:r>
          </a:p>
          <a:p>
            <a:pPr algn="ctr">
              <a:buNone/>
            </a:pPr>
            <a:r>
              <a:rPr lang="en-US" dirty="0" smtClean="0"/>
              <a:t>Dangling, metamorphosing, soaring</a:t>
            </a:r>
          </a:p>
          <a:p>
            <a:pPr algn="ctr">
              <a:buNone/>
            </a:pPr>
            <a:r>
              <a:rPr lang="en-US" dirty="0" smtClean="0"/>
              <a:t>Striking , vibrant</a:t>
            </a:r>
          </a:p>
          <a:p>
            <a:pPr algn="ctr">
              <a:buNone/>
            </a:pPr>
            <a:r>
              <a:rPr lang="en-US" dirty="0" smtClean="0"/>
              <a:t>Butterfly</a:t>
            </a:r>
          </a:p>
          <a:p>
            <a:pPr>
              <a:buNone/>
            </a:pPr>
            <a:r>
              <a:rPr lang="en-US" sz="2800" dirty="0" smtClean="0"/>
              <a:t>Bell 1  2013</a:t>
            </a:r>
            <a:r>
              <a:rPr lang="en-US" dirty="0" smtClean="0"/>
              <a:t>  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228600"/>
            <a:ext cx="45720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Great Transformation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620000" cy="50292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Caterpillar </a:t>
            </a:r>
          </a:p>
          <a:p>
            <a:pPr algn="ctr">
              <a:buNone/>
            </a:pPr>
            <a:r>
              <a:rPr lang="en-US" dirty="0" smtClean="0"/>
              <a:t>Fuzzy, plump</a:t>
            </a:r>
          </a:p>
          <a:p>
            <a:pPr algn="ctr">
              <a:buNone/>
            </a:pPr>
            <a:r>
              <a:rPr lang="en-US" dirty="0" smtClean="0"/>
              <a:t>Inching, ingesting, crawling</a:t>
            </a:r>
          </a:p>
          <a:p>
            <a:pPr algn="ctr">
              <a:buNone/>
            </a:pPr>
            <a:r>
              <a:rPr lang="en-US" dirty="0" smtClean="0"/>
              <a:t>Vegetation, scrub, foliage, twigs</a:t>
            </a:r>
          </a:p>
          <a:p>
            <a:pPr algn="ctr">
              <a:buNone/>
            </a:pPr>
            <a:r>
              <a:rPr lang="en-US" dirty="0" smtClean="0"/>
              <a:t>Forming, hibernating, emerging </a:t>
            </a:r>
          </a:p>
          <a:p>
            <a:pPr algn="ctr">
              <a:buNone/>
            </a:pPr>
            <a:r>
              <a:rPr lang="en-US" dirty="0" smtClean="0"/>
              <a:t>Vibrant,  elegant</a:t>
            </a:r>
          </a:p>
          <a:p>
            <a:pPr algn="ctr">
              <a:buNone/>
            </a:pPr>
            <a:r>
              <a:rPr lang="en-US" dirty="0" smtClean="0"/>
              <a:t>Butterfly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274638"/>
            <a:ext cx="3962400" cy="1143000"/>
          </a:xfrm>
        </p:spPr>
        <p:txBody>
          <a:bodyPr/>
          <a:lstStyle/>
          <a:p>
            <a:r>
              <a:rPr lang="en-US" dirty="0" smtClean="0"/>
              <a:t>Metamorphosis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00200"/>
            <a:ext cx="7467600" cy="50292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Caterpillar</a:t>
            </a:r>
          </a:p>
          <a:p>
            <a:pPr algn="ctr">
              <a:buNone/>
            </a:pPr>
            <a:r>
              <a:rPr lang="en-US" dirty="0" smtClean="0"/>
              <a:t>Hungry, green</a:t>
            </a:r>
          </a:p>
          <a:p>
            <a:pPr algn="ctr">
              <a:buNone/>
            </a:pPr>
            <a:r>
              <a:rPr lang="en-US" dirty="0" smtClean="0"/>
              <a:t>Creeping, ingesting, climbing</a:t>
            </a:r>
          </a:p>
          <a:p>
            <a:pPr algn="ctr">
              <a:buNone/>
            </a:pPr>
            <a:r>
              <a:rPr lang="en-US" dirty="0" smtClean="0"/>
              <a:t>Shrubbery, tree, foliage, cocoon</a:t>
            </a:r>
          </a:p>
          <a:p>
            <a:pPr algn="ctr">
              <a:buNone/>
            </a:pPr>
            <a:r>
              <a:rPr lang="en-US" dirty="0" smtClean="0"/>
              <a:t>Developing, Sleeping, altering</a:t>
            </a:r>
          </a:p>
          <a:p>
            <a:pPr algn="ctr">
              <a:buNone/>
            </a:pPr>
            <a:r>
              <a:rPr lang="en-US" dirty="0" smtClean="0"/>
              <a:t>Vivid, Exquisite</a:t>
            </a:r>
          </a:p>
          <a:p>
            <a:pPr algn="ctr">
              <a:buNone/>
            </a:pPr>
            <a:r>
              <a:rPr lang="en-US" dirty="0" smtClean="0"/>
              <a:t>Butterfly </a:t>
            </a:r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Bell 1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274638"/>
            <a:ext cx="4876800" cy="1143000"/>
          </a:xfrm>
        </p:spPr>
        <p:txBody>
          <a:bodyPr/>
          <a:lstStyle/>
          <a:p>
            <a:r>
              <a:rPr lang="en-US" dirty="0" smtClean="0"/>
              <a:t>Explosion of Colors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00200"/>
            <a:ext cx="7467600" cy="4953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Caterpillar</a:t>
            </a:r>
          </a:p>
          <a:p>
            <a:pPr algn="ctr">
              <a:buNone/>
            </a:pPr>
            <a:r>
              <a:rPr lang="en-US" dirty="0" smtClean="0"/>
              <a:t>Fuzzy, sluggish</a:t>
            </a:r>
          </a:p>
          <a:p>
            <a:pPr algn="ctr">
              <a:buNone/>
            </a:pPr>
            <a:r>
              <a:rPr lang="en-US" dirty="0" smtClean="0"/>
              <a:t>Wriggling, devouring, squirming </a:t>
            </a:r>
          </a:p>
          <a:p>
            <a:pPr algn="ctr">
              <a:buNone/>
            </a:pPr>
            <a:r>
              <a:rPr lang="en-US" dirty="0" smtClean="0"/>
              <a:t>Leaf, jar, cocoon, foliage</a:t>
            </a:r>
          </a:p>
          <a:p>
            <a:pPr algn="ctr">
              <a:buNone/>
            </a:pPr>
            <a:r>
              <a:rPr lang="en-US" dirty="0" smtClean="0"/>
              <a:t>Dangling, wrapping, escaping</a:t>
            </a:r>
          </a:p>
          <a:p>
            <a:pPr algn="ctr">
              <a:buNone/>
            </a:pPr>
            <a:r>
              <a:rPr lang="en-US" dirty="0" smtClean="0"/>
              <a:t>Vibrant, elegant</a:t>
            </a:r>
          </a:p>
          <a:p>
            <a:pPr algn="ctr">
              <a:buNone/>
            </a:pPr>
            <a:r>
              <a:rPr lang="en-US" dirty="0" smtClean="0"/>
              <a:t>Butterfly</a:t>
            </a:r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Bell 5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tterfl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7B77185-0258-492A-89ED-50F2D85C55F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butterfly</Template>
  <TotalTime>931</TotalTime>
  <Words>298</Words>
  <Application>Microsoft Office PowerPoint</Application>
  <PresentationFormat>On-screen Show (4:3)</PresentationFormat>
  <Paragraphs>75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butterfly</vt:lpstr>
      <vt:lpstr>Diamante Poem</vt:lpstr>
      <vt:lpstr>Larva</vt:lpstr>
      <vt:lpstr>Colorful Creature</vt:lpstr>
      <vt:lpstr>The Mighty Morphing Caterpillar</vt:lpstr>
      <vt:lpstr>The Caterpillar that Could</vt:lpstr>
      <vt:lpstr>The Great Transformation</vt:lpstr>
      <vt:lpstr>Metamorphosis </vt:lpstr>
      <vt:lpstr>Explosion of Colors</vt:lpstr>
    </vt:vector>
  </TitlesOfParts>
  <Company>gca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Diamante Poem</dc:title>
  <dc:creator>cjcrowder</dc:creator>
  <cp:lastModifiedBy>Cynthia Crowder</cp:lastModifiedBy>
  <cp:revision>36</cp:revision>
  <dcterms:created xsi:type="dcterms:W3CDTF">2011-04-13T20:22:47Z</dcterms:created>
  <dcterms:modified xsi:type="dcterms:W3CDTF">2014-04-23T19:38:06Z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TC030006600</vt:lpwstr>
  </property>
</Properties>
</file>