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D05F536-1544-40EB-85DA-42D6DE7B3202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B17655E-5B45-49F5-A5B6-0B6165F8A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838200"/>
          </a:xfrm>
        </p:spPr>
        <p:txBody>
          <a:bodyPr/>
          <a:lstStyle/>
          <a:p>
            <a:pPr algn="ctr"/>
            <a:r>
              <a:rPr lang="en-US" dirty="0" smtClean="0"/>
              <a:t>Bio-Poem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914400"/>
            <a:ext cx="8534400" cy="5562600"/>
          </a:xfrm>
        </p:spPr>
        <p:txBody>
          <a:bodyPr>
            <a:normAutofit fontScale="92500"/>
          </a:bodyPr>
          <a:lstStyle/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1 - First name</a:t>
            </a: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2 – Four words that tell about you;</a:t>
            </a: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3 -  Son or daughter of …;</a:t>
            </a: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4 – Lover of …  (3 people or ideas);</a:t>
            </a: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5 – Who feels … (3 feelings and when you feel them);</a:t>
            </a: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6 – Who needs … (3 items);</a:t>
            </a: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7 – Who gives … (3 items);</a:t>
            </a: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8 – Who fears … (3 items);</a:t>
            </a: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9 – Who would like to see … (3 people or events);</a:t>
            </a: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10 – Resident of (name of city); (your street </a:t>
            </a:r>
            <a:r>
              <a:rPr lang="en-US" sz="2700" smtClean="0">
                <a:solidFill>
                  <a:schemeClr val="tx1"/>
                </a:solidFill>
              </a:rPr>
              <a:t>name);</a:t>
            </a:r>
            <a:endParaRPr lang="en-US" sz="2700" dirty="0" smtClean="0">
              <a:solidFill>
                <a:schemeClr val="tx1"/>
              </a:solidFill>
            </a:endParaRPr>
          </a:p>
          <a:p>
            <a:pPr algn="l"/>
            <a:r>
              <a:rPr lang="en-US" sz="2700" dirty="0" smtClean="0">
                <a:solidFill>
                  <a:schemeClr val="tx1"/>
                </a:solidFill>
              </a:rPr>
              <a:t>Line 11 – Last name</a:t>
            </a:r>
          </a:p>
          <a:p>
            <a:pPr algn="l"/>
            <a:endParaRPr lang="en-US" sz="2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629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u="sng" dirty="0" smtClean="0"/>
              <a:t>Example:</a:t>
            </a:r>
          </a:p>
          <a:p>
            <a:pPr>
              <a:buNone/>
            </a:pPr>
            <a:r>
              <a:rPr lang="en-US" sz="2900" dirty="0" smtClean="0"/>
              <a:t>Steve</a:t>
            </a:r>
          </a:p>
          <a:p>
            <a:pPr>
              <a:buNone/>
            </a:pPr>
            <a:r>
              <a:rPr lang="en-US" sz="2900" dirty="0" smtClean="0"/>
              <a:t>Honest, cheerful, athletic, easy-going;</a:t>
            </a:r>
          </a:p>
          <a:p>
            <a:pPr>
              <a:buNone/>
            </a:pPr>
            <a:r>
              <a:rPr lang="en-US" sz="2900" dirty="0" smtClean="0"/>
              <a:t>Son of Bill and Tammie;</a:t>
            </a:r>
          </a:p>
          <a:p>
            <a:pPr>
              <a:buNone/>
            </a:pPr>
            <a:r>
              <a:rPr lang="en-US" sz="2900" dirty="0" smtClean="0"/>
              <a:t>Lover of watching football on a Sunday afternoon, camping in the Rocky Mountains, and my huge dog Spike;</a:t>
            </a:r>
          </a:p>
          <a:p>
            <a:pPr>
              <a:buNone/>
            </a:pPr>
            <a:r>
              <a:rPr lang="en-US" sz="2900" dirty="0" smtClean="0"/>
              <a:t>Who feels afraid on roller coasters, happy when I </a:t>
            </a:r>
            <a:r>
              <a:rPr lang="en-US" sz="2900" smtClean="0"/>
              <a:t>make </a:t>
            </a:r>
            <a:r>
              <a:rPr lang="en-US" sz="2900" smtClean="0"/>
              <a:t>some money</a:t>
            </a:r>
            <a:r>
              <a:rPr lang="en-US" sz="2900" dirty="0" smtClean="0"/>
              <a:t>, and proud when my team wins a game;</a:t>
            </a:r>
          </a:p>
          <a:p>
            <a:pPr>
              <a:buNone/>
            </a:pPr>
            <a:r>
              <a:rPr lang="en-US" sz="2900" dirty="0" smtClean="0"/>
              <a:t>Who needs help with fractions, time by myself, and a job this summer;</a:t>
            </a:r>
          </a:p>
          <a:p>
            <a:pPr>
              <a:buNone/>
            </a:pPr>
            <a:r>
              <a:rPr lang="en-US" sz="2900" dirty="0" smtClean="0"/>
              <a:t>Who gives help to my friends, my dog a bath, and a card to my grandmother on her birthday;</a:t>
            </a:r>
          </a:p>
          <a:p>
            <a:pPr>
              <a:buNone/>
            </a:pPr>
            <a:r>
              <a:rPr lang="en-US" sz="2900" dirty="0" smtClean="0"/>
              <a:t>Who fears death, failing math, and being teased;</a:t>
            </a:r>
          </a:p>
          <a:p>
            <a:pPr>
              <a:buNone/>
            </a:pPr>
            <a:r>
              <a:rPr lang="en-US" sz="2900" dirty="0" smtClean="0"/>
              <a:t>Who would like to see a cure for cancer, teachers smile more, and my girlfriend every day;</a:t>
            </a:r>
          </a:p>
          <a:p>
            <a:pPr>
              <a:buNone/>
            </a:pPr>
            <a:r>
              <a:rPr lang="en-US" sz="2900" dirty="0" smtClean="0"/>
              <a:t>Resident of Ormond Beach, Valencia Blvd.;</a:t>
            </a:r>
          </a:p>
          <a:p>
            <a:pPr>
              <a:buNone/>
            </a:pPr>
            <a:r>
              <a:rPr lang="en-US" sz="2900" dirty="0" smtClean="0"/>
              <a:t>Smith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156</TotalTime>
  <Words>255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Technic</vt:lpstr>
      <vt:lpstr>Bio-Poem</vt:lpstr>
      <vt:lpstr>Slide 2</vt:lpstr>
    </vt:vector>
  </TitlesOfParts>
  <Company>gca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Bio-Poem</dc:title>
  <dc:creator>cjcrowder</dc:creator>
  <cp:lastModifiedBy>cjcrowder</cp:lastModifiedBy>
  <cp:revision>18</cp:revision>
  <dcterms:created xsi:type="dcterms:W3CDTF">2011-03-24T11:46:28Z</dcterms:created>
  <dcterms:modified xsi:type="dcterms:W3CDTF">2013-03-28T17:34:31Z</dcterms:modified>
</cp:coreProperties>
</file>