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98" r:id="rId2"/>
    <p:sldId id="331" r:id="rId3"/>
    <p:sldId id="330" r:id="rId4"/>
    <p:sldId id="315" r:id="rId5"/>
    <p:sldId id="336" r:id="rId6"/>
    <p:sldId id="308" r:id="rId7"/>
    <p:sldId id="332" r:id="rId8"/>
    <p:sldId id="333" r:id="rId9"/>
    <p:sldId id="334" r:id="rId10"/>
    <p:sldId id="335" r:id="rId11"/>
    <p:sldId id="339" r:id="rId12"/>
    <p:sldId id="340" r:id="rId13"/>
    <p:sldId id="343" r:id="rId14"/>
    <p:sldId id="341" r:id="rId15"/>
    <p:sldId id="338" r:id="rId16"/>
    <p:sldId id="327" r:id="rId17"/>
    <p:sldId id="304" r:id="rId18"/>
    <p:sldId id="342" r:id="rId19"/>
    <p:sldId id="303" r:id="rId20"/>
    <p:sldId id="321" r:id="rId21"/>
  </p:sldIdLst>
  <p:sldSz cx="7199313" cy="7559675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5A22"/>
    <a:srgbClr val="FFFFFF"/>
    <a:srgbClr val="E01B01"/>
    <a:srgbClr val="86C643"/>
    <a:srgbClr val="F0F0F0"/>
    <a:srgbClr val="002060"/>
    <a:srgbClr val="1A75D8"/>
    <a:srgbClr val="4AC8F4"/>
    <a:srgbClr val="003FB8"/>
    <a:srgbClr val="FC0C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366" autoAdjust="0"/>
    <p:restoredTop sz="94660"/>
  </p:normalViewPr>
  <p:slideViewPr>
    <p:cSldViewPr snapToGrid="0">
      <p:cViewPr varScale="1">
        <p:scale>
          <a:sx n="56" d="100"/>
          <a:sy n="56" d="100"/>
        </p:scale>
        <p:origin x="240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F3255D-19AA-41BF-AC49-0A8ABA8FA179}" type="datetimeFigureOut">
              <a:rPr lang="en-CA" smtClean="0"/>
              <a:t>23/08/2023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958975" y="1143000"/>
            <a:ext cx="29400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106C13-F59A-4CD1-B811-C0D0FD5D3DF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824641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106C13-F59A-4CD1-B811-C0D0FD5D3DFA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808381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3FA2B9-A6BB-4B7A-965B-985FEEEF3DAF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39361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106C13-F59A-4CD1-B811-C0D0FD5D3DFA}" type="slidenum">
              <a:rPr lang="en-CA" smtClean="0"/>
              <a:t>11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348487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106C13-F59A-4CD1-B811-C0D0FD5D3DFA}" type="slidenum">
              <a:rPr lang="en-CA" smtClean="0"/>
              <a:t>12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522042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106C13-F59A-4CD1-B811-C0D0FD5D3DFA}" type="slidenum">
              <a:rPr lang="en-CA" smtClean="0"/>
              <a:t>13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789344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106C13-F59A-4CD1-B811-C0D0FD5D3DFA}" type="slidenum">
              <a:rPr lang="en-CA" smtClean="0"/>
              <a:t>14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115913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106C13-F59A-4CD1-B811-C0D0FD5D3DFA}" type="slidenum">
              <a:rPr lang="en-CA" smtClean="0"/>
              <a:t>15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843814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253D1B-3BF5-4DC7-A47B-A70B8565032E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658297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106C13-F59A-4CD1-B811-C0D0FD5D3DFA}" type="slidenum">
              <a:rPr lang="en-CA" smtClean="0"/>
              <a:t>17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1921998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106C13-F59A-4CD1-B811-C0D0FD5D3DFA}" type="slidenum">
              <a:rPr lang="en-CA" smtClean="0"/>
              <a:t>18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2043357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F4492D-9D59-4EA4-B049-789BCFE051EA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62993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106C13-F59A-4CD1-B811-C0D0FD5D3DFA}" type="slidenum">
              <a:rPr lang="en-CA" smtClean="0"/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7650134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253D1B-3BF5-4DC7-A47B-A70B8565032E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71835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106C13-F59A-4CD1-B811-C0D0FD5D3DFA}" type="slidenum">
              <a:rPr lang="en-CA" smtClean="0"/>
              <a:t>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62457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3FA2B9-A6BB-4B7A-965B-985FEEEF3DAF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6503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106C13-F59A-4CD1-B811-C0D0FD5D3DFA}" type="slidenum">
              <a:rPr lang="en-CA" smtClean="0"/>
              <a:t>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265041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3FA2B9-A6BB-4B7A-965B-985FEEEF3DAF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85223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3FA2B9-A6BB-4B7A-965B-985FEEEF3DAF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8244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3FA2B9-A6BB-4B7A-965B-985FEEEF3DAF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32118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3FA2B9-A6BB-4B7A-965B-985FEEEF3DAF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5955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9949" y="1237197"/>
            <a:ext cx="6119416" cy="2631887"/>
          </a:xfrm>
        </p:spPr>
        <p:txBody>
          <a:bodyPr anchor="b"/>
          <a:lstStyle>
            <a:lvl1pPr algn="ctr">
              <a:defRPr sz="472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9914" y="3970580"/>
            <a:ext cx="5399485" cy="1825171"/>
          </a:xfrm>
        </p:spPr>
        <p:txBody>
          <a:bodyPr/>
          <a:lstStyle>
            <a:lvl1pPr marL="0" indent="0" algn="ctr">
              <a:buNone/>
              <a:defRPr sz="1890"/>
            </a:lvl1pPr>
            <a:lvl2pPr marL="359954" indent="0" algn="ctr">
              <a:buNone/>
              <a:defRPr sz="1575"/>
            </a:lvl2pPr>
            <a:lvl3pPr marL="719907" indent="0" algn="ctr">
              <a:buNone/>
              <a:defRPr sz="1417"/>
            </a:lvl3pPr>
            <a:lvl4pPr marL="1079861" indent="0" algn="ctr">
              <a:buNone/>
              <a:defRPr sz="1260"/>
            </a:lvl4pPr>
            <a:lvl5pPr marL="1439814" indent="0" algn="ctr">
              <a:buNone/>
              <a:defRPr sz="1260"/>
            </a:lvl5pPr>
            <a:lvl6pPr marL="1799768" indent="0" algn="ctr">
              <a:buNone/>
              <a:defRPr sz="1260"/>
            </a:lvl6pPr>
            <a:lvl7pPr marL="2159721" indent="0" algn="ctr">
              <a:buNone/>
              <a:defRPr sz="1260"/>
            </a:lvl7pPr>
            <a:lvl8pPr marL="2519675" indent="0" algn="ctr">
              <a:buNone/>
              <a:defRPr sz="1260"/>
            </a:lvl8pPr>
            <a:lvl9pPr marL="2879628" indent="0" algn="ctr">
              <a:buNone/>
              <a:defRPr sz="12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9EABD-1AB6-488B-8DA9-803C99AD0DD1}" type="datetimeFigureOut">
              <a:rPr lang="en-CA" smtClean="0"/>
              <a:t>23/08/2023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8A89F-91CE-4E34-8A29-D95B929F9D3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37168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9EABD-1AB6-488B-8DA9-803C99AD0DD1}" type="datetimeFigureOut">
              <a:rPr lang="en-CA" smtClean="0"/>
              <a:t>23/08/2023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8A89F-91CE-4E34-8A29-D95B929F9D3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730780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152009" y="402483"/>
            <a:ext cx="1552352" cy="64064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4953" y="402483"/>
            <a:ext cx="4567064" cy="64064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9EABD-1AB6-488B-8DA9-803C99AD0DD1}" type="datetimeFigureOut">
              <a:rPr lang="en-CA" smtClean="0"/>
              <a:t>23/08/2023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8A89F-91CE-4E34-8A29-D95B929F9D3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58030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9EABD-1AB6-488B-8DA9-803C99AD0DD1}" type="datetimeFigureOut">
              <a:rPr lang="en-CA" smtClean="0"/>
              <a:t>23/08/2023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8A89F-91CE-4E34-8A29-D95B929F9D3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900313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1204" y="1884671"/>
            <a:ext cx="6209407" cy="3144614"/>
          </a:xfrm>
        </p:spPr>
        <p:txBody>
          <a:bodyPr anchor="b"/>
          <a:lstStyle>
            <a:lvl1pPr>
              <a:defRPr sz="472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1204" y="5059035"/>
            <a:ext cx="6209407" cy="1653678"/>
          </a:xfrm>
        </p:spPr>
        <p:txBody>
          <a:bodyPr/>
          <a:lstStyle>
            <a:lvl1pPr marL="0" indent="0">
              <a:buNone/>
              <a:defRPr sz="1890">
                <a:solidFill>
                  <a:schemeClr val="tx1"/>
                </a:solidFill>
              </a:defRPr>
            </a:lvl1pPr>
            <a:lvl2pPr marL="359954" indent="0">
              <a:buNone/>
              <a:defRPr sz="1575">
                <a:solidFill>
                  <a:schemeClr val="tx1">
                    <a:tint val="75000"/>
                  </a:schemeClr>
                </a:solidFill>
              </a:defRPr>
            </a:lvl2pPr>
            <a:lvl3pPr marL="719907" indent="0">
              <a:buNone/>
              <a:defRPr sz="1417">
                <a:solidFill>
                  <a:schemeClr val="tx1">
                    <a:tint val="75000"/>
                  </a:schemeClr>
                </a:solidFill>
              </a:defRPr>
            </a:lvl3pPr>
            <a:lvl4pPr marL="1079861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4pPr>
            <a:lvl5pPr marL="1439814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5pPr>
            <a:lvl6pPr marL="1799768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6pPr>
            <a:lvl7pPr marL="2159721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7pPr>
            <a:lvl8pPr marL="2519675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8pPr>
            <a:lvl9pPr marL="2879628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9EABD-1AB6-488B-8DA9-803C99AD0DD1}" type="datetimeFigureOut">
              <a:rPr lang="en-CA" smtClean="0"/>
              <a:t>23/08/2023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8A89F-91CE-4E34-8A29-D95B929F9D3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951998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4953" y="2012414"/>
            <a:ext cx="3059708" cy="47965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44652" y="2012414"/>
            <a:ext cx="3059708" cy="47965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9EABD-1AB6-488B-8DA9-803C99AD0DD1}" type="datetimeFigureOut">
              <a:rPr lang="en-CA" smtClean="0"/>
              <a:t>23/08/2023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8A89F-91CE-4E34-8A29-D95B929F9D3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798763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891" y="402484"/>
            <a:ext cx="6209407" cy="14611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891" y="1853171"/>
            <a:ext cx="3045646" cy="908210"/>
          </a:xfrm>
        </p:spPr>
        <p:txBody>
          <a:bodyPr anchor="b"/>
          <a:lstStyle>
            <a:lvl1pPr marL="0" indent="0">
              <a:buNone/>
              <a:defRPr sz="1890" b="1"/>
            </a:lvl1pPr>
            <a:lvl2pPr marL="359954" indent="0">
              <a:buNone/>
              <a:defRPr sz="1575" b="1"/>
            </a:lvl2pPr>
            <a:lvl3pPr marL="719907" indent="0">
              <a:buNone/>
              <a:defRPr sz="1417" b="1"/>
            </a:lvl3pPr>
            <a:lvl4pPr marL="1079861" indent="0">
              <a:buNone/>
              <a:defRPr sz="1260" b="1"/>
            </a:lvl4pPr>
            <a:lvl5pPr marL="1439814" indent="0">
              <a:buNone/>
              <a:defRPr sz="1260" b="1"/>
            </a:lvl5pPr>
            <a:lvl6pPr marL="1799768" indent="0">
              <a:buNone/>
              <a:defRPr sz="1260" b="1"/>
            </a:lvl6pPr>
            <a:lvl7pPr marL="2159721" indent="0">
              <a:buNone/>
              <a:defRPr sz="1260" b="1"/>
            </a:lvl7pPr>
            <a:lvl8pPr marL="2519675" indent="0">
              <a:buNone/>
              <a:defRPr sz="1260" b="1"/>
            </a:lvl8pPr>
            <a:lvl9pPr marL="2879628" indent="0">
              <a:buNone/>
              <a:defRPr sz="12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891" y="2761381"/>
            <a:ext cx="3045646" cy="40615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644652" y="1853171"/>
            <a:ext cx="3060646" cy="908210"/>
          </a:xfrm>
        </p:spPr>
        <p:txBody>
          <a:bodyPr anchor="b"/>
          <a:lstStyle>
            <a:lvl1pPr marL="0" indent="0">
              <a:buNone/>
              <a:defRPr sz="1890" b="1"/>
            </a:lvl1pPr>
            <a:lvl2pPr marL="359954" indent="0">
              <a:buNone/>
              <a:defRPr sz="1575" b="1"/>
            </a:lvl2pPr>
            <a:lvl3pPr marL="719907" indent="0">
              <a:buNone/>
              <a:defRPr sz="1417" b="1"/>
            </a:lvl3pPr>
            <a:lvl4pPr marL="1079861" indent="0">
              <a:buNone/>
              <a:defRPr sz="1260" b="1"/>
            </a:lvl4pPr>
            <a:lvl5pPr marL="1439814" indent="0">
              <a:buNone/>
              <a:defRPr sz="1260" b="1"/>
            </a:lvl5pPr>
            <a:lvl6pPr marL="1799768" indent="0">
              <a:buNone/>
              <a:defRPr sz="1260" b="1"/>
            </a:lvl6pPr>
            <a:lvl7pPr marL="2159721" indent="0">
              <a:buNone/>
              <a:defRPr sz="1260" b="1"/>
            </a:lvl7pPr>
            <a:lvl8pPr marL="2519675" indent="0">
              <a:buNone/>
              <a:defRPr sz="1260" b="1"/>
            </a:lvl8pPr>
            <a:lvl9pPr marL="2879628" indent="0">
              <a:buNone/>
              <a:defRPr sz="12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644652" y="2761381"/>
            <a:ext cx="3060646" cy="40615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9EABD-1AB6-488B-8DA9-803C99AD0DD1}" type="datetimeFigureOut">
              <a:rPr lang="en-CA" smtClean="0"/>
              <a:t>23/08/2023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8A89F-91CE-4E34-8A29-D95B929F9D3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25955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9EABD-1AB6-488B-8DA9-803C99AD0DD1}" type="datetimeFigureOut">
              <a:rPr lang="en-CA" smtClean="0"/>
              <a:t>23/08/2023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8A89F-91CE-4E34-8A29-D95B929F9D3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667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9EABD-1AB6-488B-8DA9-803C99AD0DD1}" type="datetimeFigureOut">
              <a:rPr lang="en-CA" smtClean="0"/>
              <a:t>23/08/2023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8A89F-91CE-4E34-8A29-D95B929F9D3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72743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890" y="503978"/>
            <a:ext cx="2321966" cy="1763924"/>
          </a:xfrm>
        </p:spPr>
        <p:txBody>
          <a:bodyPr anchor="b"/>
          <a:lstStyle>
            <a:lvl1pPr>
              <a:defRPr sz="251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60646" y="1088455"/>
            <a:ext cx="3644652" cy="5372269"/>
          </a:xfrm>
        </p:spPr>
        <p:txBody>
          <a:bodyPr/>
          <a:lstStyle>
            <a:lvl1pPr>
              <a:defRPr sz="2519"/>
            </a:lvl1pPr>
            <a:lvl2pPr>
              <a:defRPr sz="2204"/>
            </a:lvl2pPr>
            <a:lvl3pPr>
              <a:defRPr sz="1890"/>
            </a:lvl3pPr>
            <a:lvl4pPr>
              <a:defRPr sz="1575"/>
            </a:lvl4pPr>
            <a:lvl5pPr>
              <a:defRPr sz="1575"/>
            </a:lvl5pPr>
            <a:lvl6pPr>
              <a:defRPr sz="1575"/>
            </a:lvl6pPr>
            <a:lvl7pPr>
              <a:defRPr sz="1575"/>
            </a:lvl7pPr>
            <a:lvl8pPr>
              <a:defRPr sz="1575"/>
            </a:lvl8pPr>
            <a:lvl9pPr>
              <a:defRPr sz="157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890" y="2267902"/>
            <a:ext cx="2321966" cy="4201570"/>
          </a:xfrm>
        </p:spPr>
        <p:txBody>
          <a:bodyPr/>
          <a:lstStyle>
            <a:lvl1pPr marL="0" indent="0">
              <a:buNone/>
              <a:defRPr sz="1260"/>
            </a:lvl1pPr>
            <a:lvl2pPr marL="359954" indent="0">
              <a:buNone/>
              <a:defRPr sz="1102"/>
            </a:lvl2pPr>
            <a:lvl3pPr marL="719907" indent="0">
              <a:buNone/>
              <a:defRPr sz="945"/>
            </a:lvl3pPr>
            <a:lvl4pPr marL="1079861" indent="0">
              <a:buNone/>
              <a:defRPr sz="787"/>
            </a:lvl4pPr>
            <a:lvl5pPr marL="1439814" indent="0">
              <a:buNone/>
              <a:defRPr sz="787"/>
            </a:lvl5pPr>
            <a:lvl6pPr marL="1799768" indent="0">
              <a:buNone/>
              <a:defRPr sz="787"/>
            </a:lvl6pPr>
            <a:lvl7pPr marL="2159721" indent="0">
              <a:buNone/>
              <a:defRPr sz="787"/>
            </a:lvl7pPr>
            <a:lvl8pPr marL="2519675" indent="0">
              <a:buNone/>
              <a:defRPr sz="787"/>
            </a:lvl8pPr>
            <a:lvl9pPr marL="2879628" indent="0">
              <a:buNone/>
              <a:defRPr sz="78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9EABD-1AB6-488B-8DA9-803C99AD0DD1}" type="datetimeFigureOut">
              <a:rPr lang="en-CA" smtClean="0"/>
              <a:t>23/08/2023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8A89F-91CE-4E34-8A29-D95B929F9D3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593598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890" y="503978"/>
            <a:ext cx="2321966" cy="1763924"/>
          </a:xfrm>
        </p:spPr>
        <p:txBody>
          <a:bodyPr anchor="b"/>
          <a:lstStyle>
            <a:lvl1pPr>
              <a:defRPr sz="251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060646" y="1088455"/>
            <a:ext cx="3644652" cy="5372269"/>
          </a:xfrm>
        </p:spPr>
        <p:txBody>
          <a:bodyPr anchor="t"/>
          <a:lstStyle>
            <a:lvl1pPr marL="0" indent="0">
              <a:buNone/>
              <a:defRPr sz="2519"/>
            </a:lvl1pPr>
            <a:lvl2pPr marL="359954" indent="0">
              <a:buNone/>
              <a:defRPr sz="2204"/>
            </a:lvl2pPr>
            <a:lvl3pPr marL="719907" indent="0">
              <a:buNone/>
              <a:defRPr sz="1890"/>
            </a:lvl3pPr>
            <a:lvl4pPr marL="1079861" indent="0">
              <a:buNone/>
              <a:defRPr sz="1575"/>
            </a:lvl4pPr>
            <a:lvl5pPr marL="1439814" indent="0">
              <a:buNone/>
              <a:defRPr sz="1575"/>
            </a:lvl5pPr>
            <a:lvl6pPr marL="1799768" indent="0">
              <a:buNone/>
              <a:defRPr sz="1575"/>
            </a:lvl6pPr>
            <a:lvl7pPr marL="2159721" indent="0">
              <a:buNone/>
              <a:defRPr sz="1575"/>
            </a:lvl7pPr>
            <a:lvl8pPr marL="2519675" indent="0">
              <a:buNone/>
              <a:defRPr sz="1575"/>
            </a:lvl8pPr>
            <a:lvl9pPr marL="2879628" indent="0">
              <a:buNone/>
              <a:defRPr sz="1575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890" y="2267902"/>
            <a:ext cx="2321966" cy="4201570"/>
          </a:xfrm>
        </p:spPr>
        <p:txBody>
          <a:bodyPr/>
          <a:lstStyle>
            <a:lvl1pPr marL="0" indent="0">
              <a:buNone/>
              <a:defRPr sz="1260"/>
            </a:lvl1pPr>
            <a:lvl2pPr marL="359954" indent="0">
              <a:buNone/>
              <a:defRPr sz="1102"/>
            </a:lvl2pPr>
            <a:lvl3pPr marL="719907" indent="0">
              <a:buNone/>
              <a:defRPr sz="945"/>
            </a:lvl3pPr>
            <a:lvl4pPr marL="1079861" indent="0">
              <a:buNone/>
              <a:defRPr sz="787"/>
            </a:lvl4pPr>
            <a:lvl5pPr marL="1439814" indent="0">
              <a:buNone/>
              <a:defRPr sz="787"/>
            </a:lvl5pPr>
            <a:lvl6pPr marL="1799768" indent="0">
              <a:buNone/>
              <a:defRPr sz="787"/>
            </a:lvl6pPr>
            <a:lvl7pPr marL="2159721" indent="0">
              <a:buNone/>
              <a:defRPr sz="787"/>
            </a:lvl7pPr>
            <a:lvl8pPr marL="2519675" indent="0">
              <a:buNone/>
              <a:defRPr sz="787"/>
            </a:lvl8pPr>
            <a:lvl9pPr marL="2879628" indent="0">
              <a:buNone/>
              <a:defRPr sz="78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9EABD-1AB6-488B-8DA9-803C99AD0DD1}" type="datetimeFigureOut">
              <a:rPr lang="en-CA" smtClean="0"/>
              <a:t>23/08/2023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8A89F-91CE-4E34-8A29-D95B929F9D3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746003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4953" y="402484"/>
            <a:ext cx="6209407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4953" y="2012414"/>
            <a:ext cx="6209407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4953" y="7006700"/>
            <a:ext cx="1619845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E9EABD-1AB6-488B-8DA9-803C99AD0DD1}" type="datetimeFigureOut">
              <a:rPr lang="en-CA" smtClean="0"/>
              <a:t>23/08/2023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84773" y="7006700"/>
            <a:ext cx="242976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084515" y="7006700"/>
            <a:ext cx="1619845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58A89F-91CE-4E34-8A29-D95B929F9D3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4874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19907" rtl="0" eaLnBrk="1" latinLnBrk="0" hangingPunct="1">
        <a:lnSpc>
          <a:spcPct val="90000"/>
        </a:lnSpc>
        <a:spcBef>
          <a:spcPct val="0"/>
        </a:spcBef>
        <a:buNone/>
        <a:defRPr sz="346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9977" indent="-179977" algn="l" defTabSz="71990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204" kern="1200">
          <a:solidFill>
            <a:schemeClr val="tx1"/>
          </a:solidFill>
          <a:latin typeface="+mn-lt"/>
          <a:ea typeface="+mn-ea"/>
          <a:cs typeface="+mn-cs"/>
        </a:defRPr>
      </a:lvl1pPr>
      <a:lvl2pPr marL="539930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899884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3pPr>
      <a:lvl4pPr marL="1259837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4pPr>
      <a:lvl5pPr marL="1619791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5pPr>
      <a:lvl6pPr marL="1979745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6pPr>
      <a:lvl7pPr marL="2339698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7pPr>
      <a:lvl8pPr marL="2699652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8pPr>
      <a:lvl9pPr marL="3059605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1pPr>
      <a:lvl2pPr marL="359954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2pPr>
      <a:lvl3pPr marL="719907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3pPr>
      <a:lvl4pPr marL="1079861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4pPr>
      <a:lvl5pPr marL="1439814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5pPr>
      <a:lvl6pPr marL="1799768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6pPr>
      <a:lvl7pPr marL="2159721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7pPr>
      <a:lvl8pPr marL="2519675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8pPr>
      <a:lvl9pPr marL="2879628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JPG"/><Relationship Id="rId5" Type="http://schemas.openxmlformats.org/officeDocument/2006/relationships/image" Target="../media/image53.JPG"/><Relationship Id="rId4" Type="http://schemas.openxmlformats.org/officeDocument/2006/relationships/image" Target="../media/image52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56.JP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55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58.jpe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57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60.JP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5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61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62.JP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5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64.JP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63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66.JP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65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59.jpeg"/><Relationship Id="rId5" Type="http://schemas.openxmlformats.org/officeDocument/2006/relationships/image" Target="../media/image6.png"/><Relationship Id="rId10" Type="http://schemas.openxmlformats.org/officeDocument/2006/relationships/image" Target="../media/image12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69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68.JPG"/><Relationship Id="rId5" Type="http://schemas.openxmlformats.org/officeDocument/2006/relationships/image" Target="../media/image6.png"/><Relationship Id="rId10" Type="http://schemas.openxmlformats.org/officeDocument/2006/relationships/image" Target="../media/image67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JPG"/><Relationship Id="rId3" Type="http://schemas.openxmlformats.org/officeDocument/2006/relationships/image" Target="../media/image70.png"/><Relationship Id="rId7" Type="http://schemas.openxmlformats.org/officeDocument/2006/relationships/image" Target="../media/image54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79.JP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78.JP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77.jpeg"/><Relationship Id="rId5" Type="http://schemas.openxmlformats.org/officeDocument/2006/relationships/image" Target="../media/image6.png"/><Relationship Id="rId15" Type="http://schemas.openxmlformats.org/officeDocument/2006/relationships/image" Target="../media/image81.jpeg"/><Relationship Id="rId10" Type="http://schemas.openxmlformats.org/officeDocument/2006/relationships/image" Target="../media/image76.jpeg"/><Relationship Id="rId4" Type="http://schemas.openxmlformats.org/officeDocument/2006/relationships/image" Target="../media/image5.png"/><Relationship Id="rId9" Type="http://schemas.openxmlformats.org/officeDocument/2006/relationships/image" Target="../media/image75.png"/><Relationship Id="rId14" Type="http://schemas.openxmlformats.org/officeDocument/2006/relationships/image" Target="../media/image80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82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59.jpe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4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84.JP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83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image" Target="../media/image85.png"/><Relationship Id="rId7" Type="http://schemas.openxmlformats.org/officeDocument/2006/relationships/image" Target="../media/image8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8.png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2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21.JPG"/><Relationship Id="rId5" Type="http://schemas.openxmlformats.org/officeDocument/2006/relationships/image" Target="../media/image6.png"/><Relationship Id="rId10" Type="http://schemas.openxmlformats.org/officeDocument/2006/relationships/image" Target="../media/image20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12" Type="http://schemas.openxmlformats.org/officeDocument/2006/relationships/image" Target="../media/image3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11" Type="http://schemas.openxmlformats.org/officeDocument/2006/relationships/image" Target="../media/image31.png"/><Relationship Id="rId5" Type="http://schemas.openxmlformats.org/officeDocument/2006/relationships/image" Target="../media/image25.jpeg"/><Relationship Id="rId10" Type="http://schemas.openxmlformats.org/officeDocument/2006/relationships/image" Target="../media/image30.png"/><Relationship Id="rId4" Type="http://schemas.openxmlformats.org/officeDocument/2006/relationships/image" Target="../media/image24.jpeg"/><Relationship Id="rId9" Type="http://schemas.openxmlformats.org/officeDocument/2006/relationships/image" Target="../media/image2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3.png"/><Relationship Id="rId7" Type="http://schemas.openxmlformats.org/officeDocument/2006/relationships/image" Target="../media/image3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G"/><Relationship Id="rId5" Type="http://schemas.openxmlformats.org/officeDocument/2006/relationships/image" Target="../media/image43.JPG"/><Relationship Id="rId4" Type="http://schemas.openxmlformats.org/officeDocument/2006/relationships/image" Target="../media/image4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49.JPG"/><Relationship Id="rId4" Type="http://schemas.openxmlformats.org/officeDocument/2006/relationships/image" Target="../media/image4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C67AF5E-9013-4748-8A5B-C7F863B244C0}"/>
              </a:ext>
            </a:extLst>
          </p:cNvPr>
          <p:cNvSpPr txBox="1"/>
          <p:nvPr/>
        </p:nvSpPr>
        <p:spPr>
          <a:xfrm>
            <a:off x="1" y="0"/>
            <a:ext cx="7263640" cy="156966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CA" sz="4800" dirty="0">
                <a:solidFill>
                  <a:schemeClr val="bg1"/>
                </a:solidFill>
                <a:latin typeface="KG Blank Space Solid" panose="02000000000000000000" pitchFamily="2" charset="0"/>
              </a:rPr>
              <a:t>Communities in Canada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609AD17-F234-401F-AE8B-B448721BBCB6}"/>
              </a:ext>
            </a:extLst>
          </p:cNvPr>
          <p:cNvSpPr/>
          <p:nvPr/>
        </p:nvSpPr>
        <p:spPr>
          <a:xfrm>
            <a:off x="22801" y="13073"/>
            <a:ext cx="7155570" cy="7559675"/>
          </a:xfrm>
          <a:prstGeom prst="rect">
            <a:avLst/>
          </a:prstGeom>
          <a:noFill/>
          <a:ln w="76200">
            <a:solidFill>
              <a:srgbClr val="86C6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97AEF4F-E3C3-C73F-0E6F-381337DAB2A4}"/>
              </a:ext>
            </a:extLst>
          </p:cNvPr>
          <p:cNvGrpSpPr/>
          <p:nvPr/>
        </p:nvGrpSpPr>
        <p:grpSpPr>
          <a:xfrm>
            <a:off x="-1066588" y="533394"/>
            <a:ext cx="274108" cy="1506997"/>
            <a:chOff x="4399492" y="209675"/>
            <a:chExt cx="274108" cy="1506997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08B25307-00AD-B23A-FE07-9723C09D2A4D}"/>
                </a:ext>
              </a:extLst>
            </p:cNvPr>
            <p:cNvSpPr/>
            <p:nvPr/>
          </p:nvSpPr>
          <p:spPr>
            <a:xfrm>
              <a:off x="4407460" y="209675"/>
              <a:ext cx="266140" cy="267845"/>
            </a:xfrm>
            <a:prstGeom prst="rect">
              <a:avLst/>
            </a:prstGeom>
            <a:solidFill>
              <a:srgbClr val="1B93E9"/>
            </a:solidFill>
            <a:ln>
              <a:solidFill>
                <a:srgbClr val="1B93E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8F911D8-D04A-3D8D-A4F8-4AAD12CCA2DB}"/>
                </a:ext>
              </a:extLst>
            </p:cNvPr>
            <p:cNvSpPr/>
            <p:nvPr/>
          </p:nvSpPr>
          <p:spPr>
            <a:xfrm>
              <a:off x="4407460" y="502534"/>
              <a:ext cx="266140" cy="267845"/>
            </a:xfrm>
            <a:prstGeom prst="rect">
              <a:avLst/>
            </a:prstGeom>
            <a:solidFill>
              <a:srgbClr val="F0F0F0"/>
            </a:solidFill>
            <a:ln>
              <a:solidFill>
                <a:srgbClr val="D83C3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CDFF6E4-EAA9-BB17-9DB9-89F7FF3AE36F}"/>
                </a:ext>
              </a:extLst>
            </p:cNvPr>
            <p:cNvSpPr/>
            <p:nvPr/>
          </p:nvSpPr>
          <p:spPr>
            <a:xfrm>
              <a:off x="4407460" y="833502"/>
              <a:ext cx="266140" cy="267845"/>
            </a:xfrm>
            <a:prstGeom prst="rect">
              <a:avLst/>
            </a:prstGeom>
            <a:solidFill>
              <a:srgbClr val="86C643"/>
            </a:solidFill>
            <a:ln>
              <a:solidFill>
                <a:srgbClr val="86C6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2756C6D-8929-20F0-D50A-AF01E3E72057}"/>
                </a:ext>
              </a:extLst>
            </p:cNvPr>
            <p:cNvSpPr/>
            <p:nvPr/>
          </p:nvSpPr>
          <p:spPr>
            <a:xfrm>
              <a:off x="4399492" y="1142872"/>
              <a:ext cx="266140" cy="267845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65EC93D-E7B3-3EB9-0938-A813E6CEAC6D}"/>
                </a:ext>
              </a:extLst>
            </p:cNvPr>
            <p:cNvSpPr/>
            <p:nvPr/>
          </p:nvSpPr>
          <p:spPr>
            <a:xfrm>
              <a:off x="4399492" y="1448827"/>
              <a:ext cx="266140" cy="267845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pic>
        <p:nvPicPr>
          <p:cNvPr id="21" name="Picture 20" descr="Calendar&#10;&#10;Description automatically generated">
            <a:extLst>
              <a:ext uri="{FF2B5EF4-FFF2-40B4-BE49-F238E27FC236}">
                <a16:creationId xmlns:a16="http://schemas.microsoft.com/office/drawing/2014/main" id="{1ED5706E-13D0-733F-EDB2-31EC001D79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43" y="1790861"/>
            <a:ext cx="7199313" cy="576881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FFF185E-5814-4594-B6F5-D24B4DDA3BED}"/>
              </a:ext>
            </a:extLst>
          </p:cNvPr>
          <p:cNvSpPr txBox="1"/>
          <p:nvPr/>
        </p:nvSpPr>
        <p:spPr>
          <a:xfrm>
            <a:off x="19091" y="1568345"/>
            <a:ext cx="7206729" cy="523220"/>
          </a:xfrm>
          <a:prstGeom prst="rect">
            <a:avLst/>
          </a:prstGeom>
          <a:solidFill>
            <a:srgbClr val="86C643"/>
          </a:solidFill>
        </p:spPr>
        <p:txBody>
          <a:bodyPr wrap="square">
            <a:spAutoFit/>
          </a:bodyPr>
          <a:lstStyle/>
          <a:p>
            <a:pPr algn="ctr"/>
            <a:r>
              <a:rPr lang="en-CA" sz="2800" dirty="0">
                <a:solidFill>
                  <a:schemeClr val="bg1"/>
                </a:solidFill>
                <a:latin typeface="KG Corner of the Sky" panose="02000503000000020004" pitchFamily="2" charset="0"/>
              </a:rPr>
              <a:t>Grade 6 Ontario Social Studies</a:t>
            </a:r>
          </a:p>
        </p:txBody>
      </p:sp>
      <p:pic>
        <p:nvPicPr>
          <p:cNvPr id="13" name="Picture 12" descr="Shape, circle&#10;&#10;Description automatically generated">
            <a:extLst>
              <a:ext uri="{FF2B5EF4-FFF2-40B4-BE49-F238E27FC236}">
                <a16:creationId xmlns:a16="http://schemas.microsoft.com/office/drawing/2014/main" id="{12D27CE5-9DE2-45E6-8E15-AC1CCA4B5C6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396088" y="5720577"/>
            <a:ext cx="1667008" cy="198504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A6B1242-490A-4EA9-A6F7-431454D7F4D6}"/>
              </a:ext>
            </a:extLst>
          </p:cNvPr>
          <p:cNvSpPr txBox="1"/>
          <p:nvPr/>
        </p:nvSpPr>
        <p:spPr>
          <a:xfrm>
            <a:off x="5278599" y="5973530"/>
            <a:ext cx="1985042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3400" dirty="0">
                <a:solidFill>
                  <a:schemeClr val="bg1"/>
                </a:solidFill>
                <a:latin typeface="KG Corner of the Sky" panose="02000503000000020004" pitchFamily="2" charset="0"/>
              </a:rPr>
              <a:t>A 5-Part Bundle</a:t>
            </a:r>
          </a:p>
        </p:txBody>
      </p:sp>
      <p:pic>
        <p:nvPicPr>
          <p:cNvPr id="17" name="Picture 16" descr="Logo&#10;&#10;Description automatically generated">
            <a:extLst>
              <a:ext uri="{FF2B5EF4-FFF2-40B4-BE49-F238E27FC236}">
                <a16:creationId xmlns:a16="http://schemas.microsoft.com/office/drawing/2014/main" id="{B768053F-58AC-1ACE-09C9-D7C6C11CE83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0082" y="832488"/>
            <a:ext cx="520616" cy="523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7716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Shape&#10;&#10;Description automatically generated">
            <a:extLst>
              <a:ext uri="{FF2B5EF4-FFF2-40B4-BE49-F238E27FC236}">
                <a16:creationId xmlns:a16="http://schemas.microsoft.com/office/drawing/2014/main" id="{36400FA5-4830-AFCA-59D8-2F058DD3A06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987068" y="-3011533"/>
            <a:ext cx="1585539" cy="755967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786B864-8D41-4F62-A2E8-9310ECB2AD47}"/>
              </a:ext>
            </a:extLst>
          </p:cNvPr>
          <p:cNvSpPr txBox="1"/>
          <p:nvPr/>
        </p:nvSpPr>
        <p:spPr>
          <a:xfrm>
            <a:off x="2" y="1231"/>
            <a:ext cx="7199311" cy="144655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8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G Blank Space Solid" panose="02000000000000000000" pitchFamily="2" charset="0"/>
                <a:ea typeface="+mn-ea"/>
                <a:cs typeface="+mn-cs"/>
              </a:rPr>
              <a:t>Part 5: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5BB2CF2-6387-4D71-B6A6-EF4BB5998972}"/>
              </a:ext>
            </a:extLst>
          </p:cNvPr>
          <p:cNvSpPr txBox="1"/>
          <p:nvPr/>
        </p:nvSpPr>
        <p:spPr>
          <a:xfrm>
            <a:off x="24185" y="5920433"/>
            <a:ext cx="7199313" cy="1631216"/>
          </a:xfrm>
          <a:prstGeom prst="rect">
            <a:avLst/>
          </a:prstGeom>
          <a:solidFill>
            <a:srgbClr val="86C643"/>
          </a:solidFill>
          <a:ln w="571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CA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KG Corner of the Sky" panose="02000503000000020004" pitchFamily="2" charset="0"/>
                <a:ea typeface="+mn-ea"/>
                <a:cs typeface="+mn-cs"/>
              </a:rPr>
              <a:t>Focus on Evaluating Evidence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CA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KG Corner of the Sky" panose="02000503000000020004" pitchFamily="2" charset="0"/>
                <a:ea typeface="+mn-ea"/>
                <a:cs typeface="+mn-cs"/>
              </a:rPr>
              <a:t>6-Day Debate Sub-Unit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CA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KG Corner of the Sky" panose="02000503000000020004" pitchFamily="2" charset="0"/>
                <a:ea typeface="+mn-ea"/>
                <a:cs typeface="+mn-cs"/>
              </a:rPr>
              <a:t>Clos</a:t>
            </a:r>
            <a:r>
              <a:rPr lang="en-CA" sz="2000" dirty="0">
                <a:solidFill>
                  <a:schemeClr val="bg1"/>
                </a:solidFill>
                <a:latin typeface="KG Corner of the Sky" panose="02000503000000020004" pitchFamily="2" charset="0"/>
              </a:rPr>
              <a:t>e-Up Communities: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en-CA" sz="2000" dirty="0">
                <a:solidFill>
                  <a:schemeClr val="bg1"/>
                </a:solidFill>
                <a:latin typeface="KG Corner of the Sky" panose="02000503000000020004" pitchFamily="2" charset="0"/>
              </a:rPr>
              <a:t>Japanese Canadians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en-CA" sz="2000" dirty="0">
                <a:solidFill>
                  <a:schemeClr val="bg1"/>
                </a:solidFill>
                <a:latin typeface="KG Corner of the Sky" panose="02000503000000020004" pitchFamily="2" charset="0"/>
              </a:rPr>
              <a:t>Africville, Nova Scotia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7A2F75C-22E8-435A-B379-7BF43724FC4E}"/>
              </a:ext>
            </a:extLst>
          </p:cNvPr>
          <p:cNvSpPr txBox="1"/>
          <p:nvPr/>
        </p:nvSpPr>
        <p:spPr>
          <a:xfrm>
            <a:off x="9491963" y="3586067"/>
            <a:ext cx="23230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G Corner of the Sky" panose="02000503000000020004" pitchFamily="2" charset="0"/>
                <a:ea typeface="+mn-ea"/>
                <a:cs typeface="+mn-cs"/>
              </a:rPr>
              <a:t>Instructions &amp; Answer Key Booklet for Digital Version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15ED17D-CC67-417B-B7A0-EBF88E3A9DDB}"/>
              </a:ext>
            </a:extLst>
          </p:cNvPr>
          <p:cNvSpPr txBox="1"/>
          <p:nvPr/>
        </p:nvSpPr>
        <p:spPr>
          <a:xfrm>
            <a:off x="4368800" y="124341"/>
            <a:ext cx="269902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sz="2400" u="sng" dirty="0">
                <a:solidFill>
                  <a:prstClr val="black"/>
                </a:solidFill>
                <a:latin typeface="KG Corner of the Sky" panose="02000503000000020004" pitchFamily="2" charset="0"/>
              </a:rPr>
              <a:t>Canada:  A Land of Many Perspectives</a:t>
            </a:r>
            <a:endParaRPr kumimoji="0" lang="en-CA" sz="2400" b="0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22AA4FC-759B-4943-AE7C-F950DB9A9420}"/>
              </a:ext>
            </a:extLst>
          </p:cNvPr>
          <p:cNvSpPr txBox="1"/>
          <p:nvPr/>
        </p:nvSpPr>
        <p:spPr>
          <a:xfrm>
            <a:off x="9268875" y="5508272"/>
            <a:ext cx="232078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G Corner of the Sky" panose="02000503000000020004" pitchFamily="2" charset="0"/>
                <a:ea typeface="+mn-ea"/>
                <a:cs typeface="+mn-cs"/>
              </a:rPr>
              <a:t>Digital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G Corner of the Sky" panose="02000503000000020004" pitchFamily="2" charset="0"/>
                <a:ea typeface="+mn-ea"/>
                <a:cs typeface="+mn-cs"/>
              </a:rPr>
              <a:t>Version</a:t>
            </a:r>
            <a:endParaRPr kumimoji="0" lang="en-C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B3D91A6-FA6B-5EF8-72B7-AF88289EAAD1}"/>
              </a:ext>
            </a:extLst>
          </p:cNvPr>
          <p:cNvGrpSpPr/>
          <p:nvPr/>
        </p:nvGrpSpPr>
        <p:grpSpPr>
          <a:xfrm>
            <a:off x="7308486" y="78542"/>
            <a:ext cx="274108" cy="1506997"/>
            <a:chOff x="4399492" y="209675"/>
            <a:chExt cx="274108" cy="1506997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FBF6AA85-1D80-8EDA-E3BB-8AE889F13794}"/>
                </a:ext>
              </a:extLst>
            </p:cNvPr>
            <p:cNvSpPr/>
            <p:nvPr/>
          </p:nvSpPr>
          <p:spPr>
            <a:xfrm>
              <a:off x="4407460" y="209675"/>
              <a:ext cx="266140" cy="267845"/>
            </a:xfrm>
            <a:prstGeom prst="rect">
              <a:avLst/>
            </a:prstGeom>
            <a:solidFill>
              <a:srgbClr val="1B93E9"/>
            </a:solidFill>
            <a:ln>
              <a:solidFill>
                <a:srgbClr val="1B93E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ADE7791-6AFE-3C2E-E81A-5FDA699469A8}"/>
                </a:ext>
              </a:extLst>
            </p:cNvPr>
            <p:cNvSpPr/>
            <p:nvPr/>
          </p:nvSpPr>
          <p:spPr>
            <a:xfrm>
              <a:off x="4407460" y="502534"/>
              <a:ext cx="266140" cy="267845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D83C3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413531E-0531-2BE2-60CC-E4CAE9B215A9}"/>
                </a:ext>
              </a:extLst>
            </p:cNvPr>
            <p:cNvSpPr/>
            <p:nvPr/>
          </p:nvSpPr>
          <p:spPr>
            <a:xfrm>
              <a:off x="4407460" y="833502"/>
              <a:ext cx="266140" cy="267845"/>
            </a:xfrm>
            <a:prstGeom prst="rect">
              <a:avLst/>
            </a:prstGeom>
            <a:solidFill>
              <a:srgbClr val="86C643"/>
            </a:solidFill>
            <a:ln>
              <a:solidFill>
                <a:srgbClr val="86C6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9AE8B56-3D89-C454-FB8A-DC584689373F}"/>
                </a:ext>
              </a:extLst>
            </p:cNvPr>
            <p:cNvSpPr/>
            <p:nvPr/>
          </p:nvSpPr>
          <p:spPr>
            <a:xfrm>
              <a:off x="4399492" y="1142872"/>
              <a:ext cx="266140" cy="267845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0E3142A-6050-D7DE-86DF-B1B72F926A54}"/>
                </a:ext>
              </a:extLst>
            </p:cNvPr>
            <p:cNvSpPr/>
            <p:nvPr/>
          </p:nvSpPr>
          <p:spPr>
            <a:xfrm>
              <a:off x="4399492" y="1448827"/>
              <a:ext cx="266140" cy="267845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pic>
        <p:nvPicPr>
          <p:cNvPr id="4" name="Picture 3" descr="Table&#10;&#10;Description automatically generated">
            <a:extLst>
              <a:ext uri="{FF2B5EF4-FFF2-40B4-BE49-F238E27FC236}">
                <a16:creationId xmlns:a16="http://schemas.microsoft.com/office/drawing/2014/main" id="{57ABE1BB-ED7E-87B3-4E15-61914D5243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5" y="1585539"/>
            <a:ext cx="3214474" cy="4285965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17" name="Picture 16" descr="Table&#10;&#10;Description automatically generated">
            <a:extLst>
              <a:ext uri="{FF2B5EF4-FFF2-40B4-BE49-F238E27FC236}">
                <a16:creationId xmlns:a16="http://schemas.microsoft.com/office/drawing/2014/main" id="{5A384D96-93E1-9A4C-7A19-C35F5B9020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58" y="1585539"/>
            <a:ext cx="3251170" cy="4334893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13" name="Picture 12" descr="Text&#10;&#10;Description automatically generated">
            <a:extLst>
              <a:ext uri="{FF2B5EF4-FFF2-40B4-BE49-F238E27FC236}">
                <a16:creationId xmlns:a16="http://schemas.microsoft.com/office/drawing/2014/main" id="{4851BAA4-64AB-05B8-8836-562F677CC0D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59519">
            <a:off x="1773183" y="1610234"/>
            <a:ext cx="3004344" cy="4005792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2877872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silhouette, vector graphics, night sky&#10;&#10;Description automatically generated">
            <a:extLst>
              <a:ext uri="{FF2B5EF4-FFF2-40B4-BE49-F238E27FC236}">
                <a16:creationId xmlns:a16="http://schemas.microsoft.com/office/drawing/2014/main" id="{B39D567F-B9AB-4151-9649-22EA979EC4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7959" y="2716429"/>
            <a:ext cx="736174" cy="890156"/>
          </a:xfrm>
          <a:prstGeom prst="rect">
            <a:avLst/>
          </a:prstGeom>
        </p:spPr>
      </p:pic>
      <p:pic>
        <p:nvPicPr>
          <p:cNvPr id="6" name="Picture 5" descr="A picture containing text, dark&#10;&#10;Description automatically generated">
            <a:extLst>
              <a:ext uri="{FF2B5EF4-FFF2-40B4-BE49-F238E27FC236}">
                <a16:creationId xmlns:a16="http://schemas.microsoft.com/office/drawing/2014/main" id="{ABCEE5B7-B58D-493A-B808-844770749A6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1550" y="1392134"/>
            <a:ext cx="213319" cy="65425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35E3A2B-3549-4022-819D-A4489EDDA61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167245" y="2419765"/>
            <a:ext cx="262270" cy="774602"/>
          </a:xfrm>
          <a:prstGeom prst="rect">
            <a:avLst/>
          </a:prstGeom>
        </p:spPr>
      </p:pic>
      <p:pic>
        <p:nvPicPr>
          <p:cNvPr id="12" name="Picture 11" descr="A picture containing text&#10;&#10;Description automatically generated">
            <a:extLst>
              <a:ext uri="{FF2B5EF4-FFF2-40B4-BE49-F238E27FC236}">
                <a16:creationId xmlns:a16="http://schemas.microsoft.com/office/drawing/2014/main" id="{F470B915-4551-4DB4-BCA9-4EFD6C7B46B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2400" y="2192868"/>
            <a:ext cx="262271" cy="578947"/>
          </a:xfrm>
          <a:prstGeom prst="rect">
            <a:avLst/>
          </a:prstGeom>
        </p:spPr>
      </p:pic>
      <p:pic>
        <p:nvPicPr>
          <p:cNvPr id="16" name="Picture 15" descr="A screenshot of a computer&#10;&#10;Description automatically generated with medium confidence">
            <a:extLst>
              <a:ext uri="{FF2B5EF4-FFF2-40B4-BE49-F238E27FC236}">
                <a16:creationId xmlns:a16="http://schemas.microsoft.com/office/drawing/2014/main" id="{286DCCA4-3F30-4861-951E-060F8B311B2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3073" y="453499"/>
            <a:ext cx="517837" cy="830998"/>
          </a:xfrm>
          <a:prstGeom prst="rect">
            <a:avLst/>
          </a:prstGeom>
        </p:spPr>
      </p:pic>
      <p:pic>
        <p:nvPicPr>
          <p:cNvPr id="20" name="Picture 19" descr="A picture containing text, light, dark&#10;&#10;Description automatically generated">
            <a:extLst>
              <a:ext uri="{FF2B5EF4-FFF2-40B4-BE49-F238E27FC236}">
                <a16:creationId xmlns:a16="http://schemas.microsoft.com/office/drawing/2014/main" id="{F1CD7D32-A0BC-4D75-879A-E8D5603776A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904889" y="5528719"/>
            <a:ext cx="415017" cy="1326389"/>
          </a:xfrm>
          <a:prstGeom prst="rect">
            <a:avLst/>
          </a:prstGeom>
        </p:spPr>
      </p:pic>
      <p:pic>
        <p:nvPicPr>
          <p:cNvPr id="22" name="Picture 21" descr="A picture containing text&#10;&#10;Description automatically generated">
            <a:extLst>
              <a:ext uri="{FF2B5EF4-FFF2-40B4-BE49-F238E27FC236}">
                <a16:creationId xmlns:a16="http://schemas.microsoft.com/office/drawing/2014/main" id="{B45F38AA-8D29-4786-8448-4433D0AE89F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82446" y="3175495"/>
            <a:ext cx="451059" cy="890156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AD98F720-103C-FF13-C838-60CD7F4EF94B}"/>
              </a:ext>
            </a:extLst>
          </p:cNvPr>
          <p:cNvGrpSpPr/>
          <p:nvPr/>
        </p:nvGrpSpPr>
        <p:grpSpPr>
          <a:xfrm>
            <a:off x="7497720" y="115499"/>
            <a:ext cx="274108" cy="1506997"/>
            <a:chOff x="4399492" y="209675"/>
            <a:chExt cx="274108" cy="1506997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E6B6A8F-9040-B14E-5CCC-0EAD50744E34}"/>
                </a:ext>
              </a:extLst>
            </p:cNvPr>
            <p:cNvSpPr/>
            <p:nvPr/>
          </p:nvSpPr>
          <p:spPr>
            <a:xfrm>
              <a:off x="4407460" y="209675"/>
              <a:ext cx="266140" cy="267845"/>
            </a:xfrm>
            <a:prstGeom prst="rect">
              <a:avLst/>
            </a:prstGeom>
            <a:solidFill>
              <a:srgbClr val="1B93E9"/>
            </a:solidFill>
            <a:ln>
              <a:solidFill>
                <a:srgbClr val="1B93E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78D47B3-8C94-CC23-72F6-0EFAD1FACD39}"/>
                </a:ext>
              </a:extLst>
            </p:cNvPr>
            <p:cNvSpPr/>
            <p:nvPr/>
          </p:nvSpPr>
          <p:spPr>
            <a:xfrm>
              <a:off x="4407460" y="502534"/>
              <a:ext cx="266140" cy="267845"/>
            </a:xfrm>
            <a:prstGeom prst="rect">
              <a:avLst/>
            </a:prstGeom>
            <a:solidFill>
              <a:srgbClr val="D83C3E"/>
            </a:solidFill>
            <a:ln>
              <a:solidFill>
                <a:srgbClr val="D83C3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A3D810E-8140-9CD5-F6E7-FE75EF124417}"/>
                </a:ext>
              </a:extLst>
            </p:cNvPr>
            <p:cNvSpPr/>
            <p:nvPr/>
          </p:nvSpPr>
          <p:spPr>
            <a:xfrm>
              <a:off x="4407460" y="833502"/>
              <a:ext cx="266140" cy="267845"/>
            </a:xfrm>
            <a:prstGeom prst="rect">
              <a:avLst/>
            </a:prstGeom>
            <a:solidFill>
              <a:srgbClr val="86C643"/>
            </a:solidFill>
            <a:ln>
              <a:solidFill>
                <a:srgbClr val="86C6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A470FA6-1302-0A18-959F-DCCDB26B97CF}"/>
                </a:ext>
              </a:extLst>
            </p:cNvPr>
            <p:cNvSpPr/>
            <p:nvPr/>
          </p:nvSpPr>
          <p:spPr>
            <a:xfrm>
              <a:off x="4399492" y="1142872"/>
              <a:ext cx="266140" cy="267845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EF73EEF-5CF9-134D-69F1-397E700158FD}"/>
                </a:ext>
              </a:extLst>
            </p:cNvPr>
            <p:cNvSpPr/>
            <p:nvPr/>
          </p:nvSpPr>
          <p:spPr>
            <a:xfrm>
              <a:off x="4399492" y="1448827"/>
              <a:ext cx="266140" cy="267845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8CFD9499-AB45-566D-5252-A0DFA81AC21D}"/>
              </a:ext>
            </a:extLst>
          </p:cNvPr>
          <p:cNvSpPr txBox="1"/>
          <p:nvPr/>
        </p:nvSpPr>
        <p:spPr>
          <a:xfrm>
            <a:off x="-17421" y="0"/>
            <a:ext cx="7216733" cy="1569660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sz="4800" dirty="0">
                <a:ln w="28575">
                  <a:noFill/>
                </a:ln>
                <a:solidFill>
                  <a:prstClr val="white"/>
                </a:solidFill>
                <a:latin typeface="KG Blank Space Solid" panose="02000000000000000000" pitchFamily="2" charset="0"/>
              </a:rPr>
              <a:t>Variety of Communities</a:t>
            </a:r>
            <a:endParaRPr kumimoji="0" lang="en-CA" sz="4800" b="0" i="0" u="none" strike="noStrike" kern="1200" cap="none" spc="0" normalizeH="0" baseline="0" noProof="0" dirty="0">
              <a:ln w="28575">
                <a:noFill/>
              </a:ln>
              <a:solidFill>
                <a:prstClr val="white"/>
              </a:solidFill>
              <a:effectLst/>
              <a:uLnTx/>
              <a:uFillTx/>
              <a:latin typeface="KG Blank Space Solid" panose="02000000000000000000" pitchFamily="2" charset="0"/>
              <a:ea typeface="+mn-ea"/>
              <a:cs typeface="+mn-cs"/>
            </a:endParaRPr>
          </a:p>
        </p:txBody>
      </p:sp>
      <p:pic>
        <p:nvPicPr>
          <p:cNvPr id="23" name="Picture 22" descr="Logo&#10;&#10;Description automatically generated">
            <a:extLst>
              <a:ext uri="{FF2B5EF4-FFF2-40B4-BE49-F238E27FC236}">
                <a16:creationId xmlns:a16="http://schemas.microsoft.com/office/drawing/2014/main" id="{AA485AF1-6C54-961F-D670-A1E761EA0A1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5719" y="2450931"/>
            <a:ext cx="528353" cy="530995"/>
          </a:xfrm>
          <a:prstGeom prst="rect">
            <a:avLst/>
          </a:prstGeom>
        </p:spPr>
      </p:pic>
      <p:pic>
        <p:nvPicPr>
          <p:cNvPr id="19" name="Picture 18" descr="Shape&#10;&#10;Description automatically generated">
            <a:extLst>
              <a:ext uri="{FF2B5EF4-FFF2-40B4-BE49-F238E27FC236}">
                <a16:creationId xmlns:a16="http://schemas.microsoft.com/office/drawing/2014/main" id="{5E323A21-8709-1D7B-6303-9627A66FCA6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1990" y="3987789"/>
            <a:ext cx="743240" cy="706160"/>
          </a:xfrm>
          <a:prstGeom prst="rect">
            <a:avLst/>
          </a:prstGeom>
        </p:spPr>
      </p:pic>
      <p:pic>
        <p:nvPicPr>
          <p:cNvPr id="35" name="Picture 34" descr="Graphical user interface&#10;&#10;Description automatically generated">
            <a:extLst>
              <a:ext uri="{FF2B5EF4-FFF2-40B4-BE49-F238E27FC236}">
                <a16:creationId xmlns:a16="http://schemas.microsoft.com/office/drawing/2014/main" id="{4E30D9C3-CE92-1ADC-4E21-33B2920A9C4C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391" y="1654862"/>
            <a:ext cx="2905392" cy="3873857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39" name="Picture 38" descr="Table&#10;&#10;Description automatically generated">
            <a:extLst>
              <a:ext uri="{FF2B5EF4-FFF2-40B4-BE49-F238E27FC236}">
                <a16:creationId xmlns:a16="http://schemas.microsoft.com/office/drawing/2014/main" id="{52750566-C0C9-D648-87B1-5511DC754E0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9895" y="115499"/>
            <a:ext cx="3040856" cy="4054475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4" name="Picture 13" descr="Graphical user interface&#10;&#10;Description automatically generated">
            <a:extLst>
              <a:ext uri="{FF2B5EF4-FFF2-40B4-BE49-F238E27FC236}">
                <a16:creationId xmlns:a16="http://schemas.microsoft.com/office/drawing/2014/main" id="{F05C1C33-B294-DB61-F53E-AFDE1AF26EAE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700" y="3465578"/>
            <a:ext cx="2819825" cy="3759767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8831B917-98EB-A996-6408-DB507B4130F8}"/>
              </a:ext>
            </a:extLst>
          </p:cNvPr>
          <p:cNvSpPr txBox="1"/>
          <p:nvPr/>
        </p:nvSpPr>
        <p:spPr>
          <a:xfrm>
            <a:off x="3821268" y="1719260"/>
            <a:ext cx="334208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600" dirty="0">
                <a:latin typeface="KG Corner of the Sky" panose="02000503000000020004" pitchFamily="2" charset="0"/>
              </a:rPr>
              <a:t>Two main communities: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1600" dirty="0">
                <a:latin typeface="KG Corner of the Sky" panose="02000503000000020004" pitchFamily="2" charset="0"/>
              </a:rPr>
              <a:t>Attawapiskat, Ontario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1600" dirty="0">
                <a:latin typeface="KG Corner of the Sky" panose="02000503000000020004" pitchFamily="2" charset="0"/>
              </a:rPr>
              <a:t>Winnipeg, Manitoba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CA" sz="1600" dirty="0">
              <a:latin typeface="KG Corner of the Sky" panose="02000503000000020004" pitchFamily="2" charset="0"/>
            </a:endParaRPr>
          </a:p>
          <a:p>
            <a:r>
              <a:rPr lang="en-CA" sz="1600" dirty="0">
                <a:latin typeface="KG Corner of the Sky" panose="02000503000000020004" pitchFamily="2" charset="0"/>
              </a:rPr>
              <a:t>“Close-Up” Communities: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1600" dirty="0">
                <a:latin typeface="KG Corner of the Sky" panose="02000503000000020004" pitchFamily="2" charset="0"/>
              </a:rPr>
              <a:t>Europeans in New France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1600" dirty="0">
                <a:latin typeface="KG Corner of the Sky" panose="02000503000000020004" pitchFamily="2" charset="0"/>
              </a:rPr>
              <a:t>Early Black Communities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1600" dirty="0">
                <a:latin typeface="KG Corner of the Sky" panose="02000503000000020004" pitchFamily="2" charset="0"/>
              </a:rPr>
              <a:t>Quebec City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1600" dirty="0">
                <a:latin typeface="KG Corner of the Sky" panose="02000503000000020004" pitchFamily="2" charset="0"/>
              </a:rPr>
              <a:t>Fort McMurray, Alberta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1600" dirty="0">
                <a:latin typeface="KG Corner of the Sky" panose="02000503000000020004" pitchFamily="2" charset="0"/>
              </a:rPr>
              <a:t>Indigenous Peoples of Canada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1600" dirty="0">
                <a:latin typeface="KG Corner of the Sky" panose="02000503000000020004" pitchFamily="2" charset="0"/>
              </a:rPr>
              <a:t>Elliot Lake, Ontario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1600" dirty="0" err="1">
                <a:latin typeface="KG Corner of the Sky" panose="02000503000000020004" pitchFamily="2" charset="0"/>
              </a:rPr>
              <a:t>L’Arche</a:t>
            </a:r>
            <a:endParaRPr lang="en-CA" sz="1600" dirty="0">
              <a:latin typeface="KG Corner of the Sky" panose="02000503000000020004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1600" dirty="0">
                <a:latin typeface="KG Corner of the Sky" panose="02000503000000020004" pitchFamily="2" charset="0"/>
              </a:rPr>
              <a:t>Ottawa, Ontario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1600" dirty="0">
                <a:latin typeface="KG Corner of the Sky" panose="02000503000000020004" pitchFamily="2" charset="0"/>
              </a:rPr>
              <a:t>Jewish Communities </a:t>
            </a:r>
            <a:r>
              <a:rPr lang="en-CA" sz="1600">
                <a:latin typeface="KG Corner of the Sky" panose="02000503000000020004" pitchFamily="2" charset="0"/>
              </a:rPr>
              <a:t>in Toronto &amp; Montreal</a:t>
            </a:r>
            <a:endParaRPr lang="en-CA" sz="1600" dirty="0">
              <a:latin typeface="KG Corner of the Sky" panose="02000503000000020004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1600" dirty="0">
                <a:latin typeface="KG Corner of the Sky" panose="02000503000000020004" pitchFamily="2" charset="0"/>
              </a:rPr>
              <a:t>Japanese Canadians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1600" dirty="0">
                <a:latin typeface="KG Corner of the Sky" panose="02000503000000020004" pitchFamily="2" charset="0"/>
              </a:rPr>
              <a:t>Africville, Nova Scotia</a:t>
            </a:r>
          </a:p>
        </p:txBody>
      </p:sp>
      <p:pic>
        <p:nvPicPr>
          <p:cNvPr id="45" name="Picture 44" descr="Text&#10;&#10;Description automatically generated">
            <a:extLst>
              <a:ext uri="{FF2B5EF4-FFF2-40B4-BE49-F238E27FC236}">
                <a16:creationId xmlns:a16="http://schemas.microsoft.com/office/drawing/2014/main" id="{5E45FCC3-429F-7D45-93CC-D577327A03B3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6592" y="4175607"/>
            <a:ext cx="2476262" cy="3301683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46" name="Picture 45" descr="Logo&#10;&#10;Description automatically generated">
            <a:extLst>
              <a:ext uri="{FF2B5EF4-FFF2-40B4-BE49-F238E27FC236}">
                <a16:creationId xmlns:a16="http://schemas.microsoft.com/office/drawing/2014/main" id="{EABDBC4D-CC0F-3A82-AAE3-212A4BF2FDC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0436" y="6855108"/>
            <a:ext cx="528353" cy="530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7435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silhouette, vector graphics, night sky&#10;&#10;Description automatically generated">
            <a:extLst>
              <a:ext uri="{FF2B5EF4-FFF2-40B4-BE49-F238E27FC236}">
                <a16:creationId xmlns:a16="http://schemas.microsoft.com/office/drawing/2014/main" id="{B39D567F-B9AB-4151-9649-22EA979EC4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7959" y="2716429"/>
            <a:ext cx="736174" cy="890156"/>
          </a:xfrm>
          <a:prstGeom prst="rect">
            <a:avLst/>
          </a:prstGeom>
        </p:spPr>
      </p:pic>
      <p:pic>
        <p:nvPicPr>
          <p:cNvPr id="6" name="Picture 5" descr="A picture containing text, dark&#10;&#10;Description automatically generated">
            <a:extLst>
              <a:ext uri="{FF2B5EF4-FFF2-40B4-BE49-F238E27FC236}">
                <a16:creationId xmlns:a16="http://schemas.microsoft.com/office/drawing/2014/main" id="{ABCEE5B7-B58D-493A-B808-844770749A6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1550" y="1392134"/>
            <a:ext cx="213319" cy="65425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35E3A2B-3549-4022-819D-A4489EDDA61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167245" y="2419765"/>
            <a:ext cx="262270" cy="774602"/>
          </a:xfrm>
          <a:prstGeom prst="rect">
            <a:avLst/>
          </a:prstGeom>
        </p:spPr>
      </p:pic>
      <p:pic>
        <p:nvPicPr>
          <p:cNvPr id="12" name="Picture 11" descr="A picture containing text&#10;&#10;Description automatically generated">
            <a:extLst>
              <a:ext uri="{FF2B5EF4-FFF2-40B4-BE49-F238E27FC236}">
                <a16:creationId xmlns:a16="http://schemas.microsoft.com/office/drawing/2014/main" id="{F470B915-4551-4DB4-BCA9-4EFD6C7B46B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2400" y="2192868"/>
            <a:ext cx="262271" cy="578947"/>
          </a:xfrm>
          <a:prstGeom prst="rect">
            <a:avLst/>
          </a:prstGeom>
        </p:spPr>
      </p:pic>
      <p:pic>
        <p:nvPicPr>
          <p:cNvPr id="16" name="Picture 15" descr="A screenshot of a computer&#10;&#10;Description automatically generated with medium confidence">
            <a:extLst>
              <a:ext uri="{FF2B5EF4-FFF2-40B4-BE49-F238E27FC236}">
                <a16:creationId xmlns:a16="http://schemas.microsoft.com/office/drawing/2014/main" id="{286DCCA4-3F30-4861-951E-060F8B311B2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3073" y="453499"/>
            <a:ext cx="517837" cy="830998"/>
          </a:xfrm>
          <a:prstGeom prst="rect">
            <a:avLst/>
          </a:prstGeom>
        </p:spPr>
      </p:pic>
      <p:pic>
        <p:nvPicPr>
          <p:cNvPr id="20" name="Picture 19" descr="A picture containing text, light, dark&#10;&#10;Description automatically generated">
            <a:extLst>
              <a:ext uri="{FF2B5EF4-FFF2-40B4-BE49-F238E27FC236}">
                <a16:creationId xmlns:a16="http://schemas.microsoft.com/office/drawing/2014/main" id="{F1CD7D32-A0BC-4D75-879A-E8D5603776A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904889" y="5528719"/>
            <a:ext cx="415017" cy="1326389"/>
          </a:xfrm>
          <a:prstGeom prst="rect">
            <a:avLst/>
          </a:prstGeom>
        </p:spPr>
      </p:pic>
      <p:pic>
        <p:nvPicPr>
          <p:cNvPr id="22" name="Picture 21" descr="A picture containing text&#10;&#10;Description automatically generated">
            <a:extLst>
              <a:ext uri="{FF2B5EF4-FFF2-40B4-BE49-F238E27FC236}">
                <a16:creationId xmlns:a16="http://schemas.microsoft.com/office/drawing/2014/main" id="{B45F38AA-8D29-4786-8448-4433D0AE89F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82446" y="3175495"/>
            <a:ext cx="451059" cy="890156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AD98F720-103C-FF13-C838-60CD7F4EF94B}"/>
              </a:ext>
            </a:extLst>
          </p:cNvPr>
          <p:cNvGrpSpPr/>
          <p:nvPr/>
        </p:nvGrpSpPr>
        <p:grpSpPr>
          <a:xfrm>
            <a:off x="7497720" y="115499"/>
            <a:ext cx="274108" cy="1506997"/>
            <a:chOff x="4399492" y="209675"/>
            <a:chExt cx="274108" cy="1506997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E6B6A8F-9040-B14E-5CCC-0EAD50744E34}"/>
                </a:ext>
              </a:extLst>
            </p:cNvPr>
            <p:cNvSpPr/>
            <p:nvPr/>
          </p:nvSpPr>
          <p:spPr>
            <a:xfrm>
              <a:off x="4407460" y="209675"/>
              <a:ext cx="266140" cy="267845"/>
            </a:xfrm>
            <a:prstGeom prst="rect">
              <a:avLst/>
            </a:prstGeom>
            <a:solidFill>
              <a:srgbClr val="1B93E9"/>
            </a:solidFill>
            <a:ln>
              <a:solidFill>
                <a:srgbClr val="1B93E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78D47B3-8C94-CC23-72F6-0EFAD1FACD39}"/>
                </a:ext>
              </a:extLst>
            </p:cNvPr>
            <p:cNvSpPr/>
            <p:nvPr/>
          </p:nvSpPr>
          <p:spPr>
            <a:xfrm>
              <a:off x="4407460" y="502534"/>
              <a:ext cx="266140" cy="267845"/>
            </a:xfrm>
            <a:prstGeom prst="rect">
              <a:avLst/>
            </a:prstGeom>
            <a:solidFill>
              <a:srgbClr val="D83C3E"/>
            </a:solidFill>
            <a:ln>
              <a:solidFill>
                <a:srgbClr val="D83C3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A3D810E-8140-9CD5-F6E7-FE75EF124417}"/>
                </a:ext>
              </a:extLst>
            </p:cNvPr>
            <p:cNvSpPr/>
            <p:nvPr/>
          </p:nvSpPr>
          <p:spPr>
            <a:xfrm>
              <a:off x="4407460" y="833502"/>
              <a:ext cx="266140" cy="267845"/>
            </a:xfrm>
            <a:prstGeom prst="rect">
              <a:avLst/>
            </a:prstGeom>
            <a:solidFill>
              <a:srgbClr val="86C643"/>
            </a:solidFill>
            <a:ln>
              <a:solidFill>
                <a:srgbClr val="86C6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A470FA6-1302-0A18-959F-DCCDB26B97CF}"/>
                </a:ext>
              </a:extLst>
            </p:cNvPr>
            <p:cNvSpPr/>
            <p:nvPr/>
          </p:nvSpPr>
          <p:spPr>
            <a:xfrm>
              <a:off x="4399492" y="1142872"/>
              <a:ext cx="266140" cy="267845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EF73EEF-5CF9-134D-69F1-397E700158FD}"/>
                </a:ext>
              </a:extLst>
            </p:cNvPr>
            <p:cNvSpPr/>
            <p:nvPr/>
          </p:nvSpPr>
          <p:spPr>
            <a:xfrm>
              <a:off x="4399492" y="1448827"/>
              <a:ext cx="266140" cy="267845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8CFD9499-AB45-566D-5252-A0DFA81AC21D}"/>
              </a:ext>
            </a:extLst>
          </p:cNvPr>
          <p:cNvSpPr txBox="1"/>
          <p:nvPr/>
        </p:nvSpPr>
        <p:spPr>
          <a:xfrm>
            <a:off x="-17421" y="0"/>
            <a:ext cx="7216733" cy="830997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sz="4800" dirty="0">
                <a:ln w="28575">
                  <a:noFill/>
                </a:ln>
                <a:solidFill>
                  <a:prstClr val="white"/>
                </a:solidFill>
                <a:latin typeface="KG Blank Space Solid" panose="02000000000000000000" pitchFamily="2" charset="0"/>
              </a:rPr>
              <a:t>Mapping</a:t>
            </a:r>
            <a:endParaRPr kumimoji="0" lang="en-CA" sz="4800" b="0" i="0" u="none" strike="noStrike" kern="1200" cap="none" spc="0" normalizeH="0" baseline="0" noProof="0" dirty="0">
              <a:ln w="28575">
                <a:noFill/>
              </a:ln>
              <a:solidFill>
                <a:prstClr val="white"/>
              </a:solidFill>
              <a:effectLst/>
              <a:uLnTx/>
              <a:uFillTx/>
              <a:latin typeface="KG Blank Space Solid" panose="02000000000000000000" pitchFamily="2" charset="0"/>
              <a:ea typeface="+mn-ea"/>
              <a:cs typeface="+mn-cs"/>
            </a:endParaRPr>
          </a:p>
        </p:txBody>
      </p:sp>
      <p:pic>
        <p:nvPicPr>
          <p:cNvPr id="23" name="Picture 22" descr="Logo&#10;&#10;Description automatically generated">
            <a:extLst>
              <a:ext uri="{FF2B5EF4-FFF2-40B4-BE49-F238E27FC236}">
                <a16:creationId xmlns:a16="http://schemas.microsoft.com/office/drawing/2014/main" id="{AA485AF1-6C54-961F-D670-A1E761EA0A1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5719" y="2450931"/>
            <a:ext cx="528353" cy="530995"/>
          </a:xfrm>
          <a:prstGeom prst="rect">
            <a:avLst/>
          </a:prstGeom>
        </p:spPr>
      </p:pic>
      <p:pic>
        <p:nvPicPr>
          <p:cNvPr id="19" name="Picture 18" descr="Shape&#10;&#10;Description automatically generated">
            <a:extLst>
              <a:ext uri="{FF2B5EF4-FFF2-40B4-BE49-F238E27FC236}">
                <a16:creationId xmlns:a16="http://schemas.microsoft.com/office/drawing/2014/main" id="{5E323A21-8709-1D7B-6303-9627A66FCA6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1990" y="3987789"/>
            <a:ext cx="743240" cy="706160"/>
          </a:xfrm>
          <a:prstGeom prst="rect">
            <a:avLst/>
          </a:prstGeom>
        </p:spPr>
      </p:pic>
      <p:pic>
        <p:nvPicPr>
          <p:cNvPr id="14" name="Picture 13" descr="Graphical user interface&#10;&#10;Description automatically generated">
            <a:extLst>
              <a:ext uri="{FF2B5EF4-FFF2-40B4-BE49-F238E27FC236}">
                <a16:creationId xmlns:a16="http://schemas.microsoft.com/office/drawing/2014/main" id="{F05C1C33-B294-DB61-F53E-AFDE1AF26EA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7720" y="3048691"/>
            <a:ext cx="2560796" cy="3414395"/>
          </a:xfrm>
          <a:prstGeom prst="rect">
            <a:avLst/>
          </a:prstGeom>
        </p:spPr>
      </p:pic>
      <p:pic>
        <p:nvPicPr>
          <p:cNvPr id="8" name="Picture 7" descr="A picture containing diagram&#10;&#10;Description automatically generated">
            <a:extLst>
              <a:ext uri="{FF2B5EF4-FFF2-40B4-BE49-F238E27FC236}">
                <a16:creationId xmlns:a16="http://schemas.microsoft.com/office/drawing/2014/main" id="{04A7E126-EF92-603C-A50F-63F273FFB13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22756" y="369005"/>
            <a:ext cx="3828992" cy="5105323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8" name="Picture 17" descr="Map&#10;&#10;Description automatically generated">
            <a:extLst>
              <a:ext uri="{FF2B5EF4-FFF2-40B4-BE49-F238E27FC236}">
                <a16:creationId xmlns:a16="http://schemas.microsoft.com/office/drawing/2014/main" id="{070A25AE-2B1B-FB35-0A1E-9EDB3C2CE02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250657" y="2490658"/>
            <a:ext cx="3828994" cy="5105325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1398031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silhouette, vector graphics, night sky&#10;&#10;Description automatically generated">
            <a:extLst>
              <a:ext uri="{FF2B5EF4-FFF2-40B4-BE49-F238E27FC236}">
                <a16:creationId xmlns:a16="http://schemas.microsoft.com/office/drawing/2014/main" id="{B39D567F-B9AB-4151-9649-22EA979EC4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7959" y="2716429"/>
            <a:ext cx="736174" cy="890156"/>
          </a:xfrm>
          <a:prstGeom prst="rect">
            <a:avLst/>
          </a:prstGeom>
        </p:spPr>
      </p:pic>
      <p:pic>
        <p:nvPicPr>
          <p:cNvPr id="6" name="Picture 5" descr="A picture containing text, dark&#10;&#10;Description automatically generated">
            <a:extLst>
              <a:ext uri="{FF2B5EF4-FFF2-40B4-BE49-F238E27FC236}">
                <a16:creationId xmlns:a16="http://schemas.microsoft.com/office/drawing/2014/main" id="{ABCEE5B7-B58D-493A-B808-844770749A6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1550" y="1392134"/>
            <a:ext cx="213319" cy="65425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35E3A2B-3549-4022-819D-A4489EDDA61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167245" y="2419765"/>
            <a:ext cx="262270" cy="774602"/>
          </a:xfrm>
          <a:prstGeom prst="rect">
            <a:avLst/>
          </a:prstGeom>
        </p:spPr>
      </p:pic>
      <p:pic>
        <p:nvPicPr>
          <p:cNvPr id="12" name="Picture 11" descr="A picture containing text&#10;&#10;Description automatically generated">
            <a:extLst>
              <a:ext uri="{FF2B5EF4-FFF2-40B4-BE49-F238E27FC236}">
                <a16:creationId xmlns:a16="http://schemas.microsoft.com/office/drawing/2014/main" id="{F470B915-4551-4DB4-BCA9-4EFD6C7B46B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2400" y="2192868"/>
            <a:ext cx="262271" cy="578947"/>
          </a:xfrm>
          <a:prstGeom prst="rect">
            <a:avLst/>
          </a:prstGeom>
        </p:spPr>
      </p:pic>
      <p:pic>
        <p:nvPicPr>
          <p:cNvPr id="16" name="Picture 15" descr="A screenshot of a computer&#10;&#10;Description automatically generated with medium confidence">
            <a:extLst>
              <a:ext uri="{FF2B5EF4-FFF2-40B4-BE49-F238E27FC236}">
                <a16:creationId xmlns:a16="http://schemas.microsoft.com/office/drawing/2014/main" id="{286DCCA4-3F30-4861-951E-060F8B311B2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3073" y="453499"/>
            <a:ext cx="517837" cy="830998"/>
          </a:xfrm>
          <a:prstGeom prst="rect">
            <a:avLst/>
          </a:prstGeom>
        </p:spPr>
      </p:pic>
      <p:pic>
        <p:nvPicPr>
          <p:cNvPr id="20" name="Picture 19" descr="A picture containing text, light, dark&#10;&#10;Description automatically generated">
            <a:extLst>
              <a:ext uri="{FF2B5EF4-FFF2-40B4-BE49-F238E27FC236}">
                <a16:creationId xmlns:a16="http://schemas.microsoft.com/office/drawing/2014/main" id="{F1CD7D32-A0BC-4D75-879A-E8D5603776A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904889" y="5528719"/>
            <a:ext cx="415017" cy="1326389"/>
          </a:xfrm>
          <a:prstGeom prst="rect">
            <a:avLst/>
          </a:prstGeom>
        </p:spPr>
      </p:pic>
      <p:pic>
        <p:nvPicPr>
          <p:cNvPr id="22" name="Picture 21" descr="A picture containing text&#10;&#10;Description automatically generated">
            <a:extLst>
              <a:ext uri="{FF2B5EF4-FFF2-40B4-BE49-F238E27FC236}">
                <a16:creationId xmlns:a16="http://schemas.microsoft.com/office/drawing/2014/main" id="{B45F38AA-8D29-4786-8448-4433D0AE89F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82446" y="3175495"/>
            <a:ext cx="451059" cy="890156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AD98F720-103C-FF13-C838-60CD7F4EF94B}"/>
              </a:ext>
            </a:extLst>
          </p:cNvPr>
          <p:cNvGrpSpPr/>
          <p:nvPr/>
        </p:nvGrpSpPr>
        <p:grpSpPr>
          <a:xfrm>
            <a:off x="7497720" y="115499"/>
            <a:ext cx="274108" cy="1506997"/>
            <a:chOff x="4399492" y="209675"/>
            <a:chExt cx="274108" cy="1506997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E6B6A8F-9040-B14E-5CCC-0EAD50744E34}"/>
                </a:ext>
              </a:extLst>
            </p:cNvPr>
            <p:cNvSpPr/>
            <p:nvPr/>
          </p:nvSpPr>
          <p:spPr>
            <a:xfrm>
              <a:off x="4407460" y="209675"/>
              <a:ext cx="266140" cy="267845"/>
            </a:xfrm>
            <a:prstGeom prst="rect">
              <a:avLst/>
            </a:prstGeom>
            <a:solidFill>
              <a:srgbClr val="1B93E9"/>
            </a:solidFill>
            <a:ln>
              <a:solidFill>
                <a:srgbClr val="1B93E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78D47B3-8C94-CC23-72F6-0EFAD1FACD39}"/>
                </a:ext>
              </a:extLst>
            </p:cNvPr>
            <p:cNvSpPr/>
            <p:nvPr/>
          </p:nvSpPr>
          <p:spPr>
            <a:xfrm>
              <a:off x="4407460" y="502534"/>
              <a:ext cx="266140" cy="267845"/>
            </a:xfrm>
            <a:prstGeom prst="rect">
              <a:avLst/>
            </a:prstGeom>
            <a:solidFill>
              <a:srgbClr val="D83C3E"/>
            </a:solidFill>
            <a:ln>
              <a:solidFill>
                <a:srgbClr val="D83C3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A3D810E-8140-9CD5-F6E7-FE75EF124417}"/>
                </a:ext>
              </a:extLst>
            </p:cNvPr>
            <p:cNvSpPr/>
            <p:nvPr/>
          </p:nvSpPr>
          <p:spPr>
            <a:xfrm>
              <a:off x="4407460" y="833502"/>
              <a:ext cx="266140" cy="267845"/>
            </a:xfrm>
            <a:prstGeom prst="rect">
              <a:avLst/>
            </a:prstGeom>
            <a:solidFill>
              <a:srgbClr val="86C643"/>
            </a:solidFill>
            <a:ln>
              <a:solidFill>
                <a:srgbClr val="86C6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A470FA6-1302-0A18-959F-DCCDB26B97CF}"/>
                </a:ext>
              </a:extLst>
            </p:cNvPr>
            <p:cNvSpPr/>
            <p:nvPr/>
          </p:nvSpPr>
          <p:spPr>
            <a:xfrm>
              <a:off x="4399492" y="1142872"/>
              <a:ext cx="266140" cy="267845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EF73EEF-5CF9-134D-69F1-397E700158FD}"/>
                </a:ext>
              </a:extLst>
            </p:cNvPr>
            <p:cNvSpPr/>
            <p:nvPr/>
          </p:nvSpPr>
          <p:spPr>
            <a:xfrm>
              <a:off x="4399492" y="1448827"/>
              <a:ext cx="266140" cy="267845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8CFD9499-AB45-566D-5252-A0DFA81AC21D}"/>
              </a:ext>
            </a:extLst>
          </p:cNvPr>
          <p:cNvSpPr txBox="1"/>
          <p:nvPr/>
        </p:nvSpPr>
        <p:spPr>
          <a:xfrm>
            <a:off x="-17421" y="0"/>
            <a:ext cx="7216733" cy="830997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4800" b="0" i="0" u="none" strike="noStrike" kern="1200" cap="none" spc="0" normalizeH="0" baseline="0" noProof="0" dirty="0">
                <a:ln w="28575"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G Blank Space Solid" panose="02000000000000000000" pitchFamily="2" charset="0"/>
                <a:ea typeface="+mn-ea"/>
                <a:cs typeface="+mn-cs"/>
              </a:rPr>
              <a:t>Citizenship</a:t>
            </a:r>
          </a:p>
        </p:txBody>
      </p:sp>
      <p:pic>
        <p:nvPicPr>
          <p:cNvPr id="23" name="Picture 22" descr="Logo&#10;&#10;Description automatically generated">
            <a:extLst>
              <a:ext uri="{FF2B5EF4-FFF2-40B4-BE49-F238E27FC236}">
                <a16:creationId xmlns:a16="http://schemas.microsoft.com/office/drawing/2014/main" id="{AA485AF1-6C54-961F-D670-A1E761EA0A1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3181" y="565499"/>
            <a:ext cx="528353" cy="530995"/>
          </a:xfrm>
          <a:prstGeom prst="rect">
            <a:avLst/>
          </a:prstGeom>
        </p:spPr>
      </p:pic>
      <p:pic>
        <p:nvPicPr>
          <p:cNvPr id="19" name="Picture 18" descr="Shape&#10;&#10;Description automatically generated">
            <a:extLst>
              <a:ext uri="{FF2B5EF4-FFF2-40B4-BE49-F238E27FC236}">
                <a16:creationId xmlns:a16="http://schemas.microsoft.com/office/drawing/2014/main" id="{5E323A21-8709-1D7B-6303-9627A66FCA6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1990" y="3987789"/>
            <a:ext cx="743240" cy="706160"/>
          </a:xfrm>
          <a:prstGeom prst="rect">
            <a:avLst/>
          </a:prstGeom>
        </p:spPr>
      </p:pic>
      <p:pic>
        <p:nvPicPr>
          <p:cNvPr id="14" name="Picture 13" descr="Graphical user interface&#10;&#10;Description automatically generated">
            <a:extLst>
              <a:ext uri="{FF2B5EF4-FFF2-40B4-BE49-F238E27FC236}">
                <a16:creationId xmlns:a16="http://schemas.microsoft.com/office/drawing/2014/main" id="{F05C1C33-B294-DB61-F53E-AFDE1AF26EA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7720" y="3048691"/>
            <a:ext cx="2560796" cy="3414395"/>
          </a:xfrm>
          <a:prstGeom prst="rect">
            <a:avLst/>
          </a:prstGeom>
        </p:spPr>
      </p:pic>
      <p:pic>
        <p:nvPicPr>
          <p:cNvPr id="17" name="Picture 16" descr="Text&#10;&#10;Description automatically generated">
            <a:extLst>
              <a:ext uri="{FF2B5EF4-FFF2-40B4-BE49-F238E27FC236}">
                <a16:creationId xmlns:a16="http://schemas.microsoft.com/office/drawing/2014/main" id="{95D0C75C-B954-7DF5-2D14-3287F984214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897" y="1048696"/>
            <a:ext cx="3308954" cy="4411939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24" name="Picture 23" descr="Text&#10;&#10;Description automatically generated">
            <a:extLst>
              <a:ext uri="{FF2B5EF4-FFF2-40B4-BE49-F238E27FC236}">
                <a16:creationId xmlns:a16="http://schemas.microsoft.com/office/drawing/2014/main" id="{484E9006-AE8C-6440-8573-63156A1621C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2562" y="2134899"/>
            <a:ext cx="3308954" cy="4411939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34" name="Picture 33" descr="Text, letter&#10;&#10;Description automatically generated">
            <a:extLst>
              <a:ext uri="{FF2B5EF4-FFF2-40B4-BE49-F238E27FC236}">
                <a16:creationId xmlns:a16="http://schemas.microsoft.com/office/drawing/2014/main" id="{1646B286-A539-5D8D-4B47-DC0100D31013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2580" y="2900646"/>
            <a:ext cx="3308954" cy="441194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8269795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silhouette, vector graphics, night sky&#10;&#10;Description automatically generated">
            <a:extLst>
              <a:ext uri="{FF2B5EF4-FFF2-40B4-BE49-F238E27FC236}">
                <a16:creationId xmlns:a16="http://schemas.microsoft.com/office/drawing/2014/main" id="{B39D567F-B9AB-4151-9649-22EA979EC4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7959" y="2716429"/>
            <a:ext cx="736174" cy="890156"/>
          </a:xfrm>
          <a:prstGeom prst="rect">
            <a:avLst/>
          </a:prstGeom>
        </p:spPr>
      </p:pic>
      <p:pic>
        <p:nvPicPr>
          <p:cNvPr id="6" name="Picture 5" descr="A picture containing text, dark&#10;&#10;Description automatically generated">
            <a:extLst>
              <a:ext uri="{FF2B5EF4-FFF2-40B4-BE49-F238E27FC236}">
                <a16:creationId xmlns:a16="http://schemas.microsoft.com/office/drawing/2014/main" id="{ABCEE5B7-B58D-493A-B808-844770749A6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1550" y="1392134"/>
            <a:ext cx="213319" cy="65425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35E3A2B-3549-4022-819D-A4489EDDA61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167245" y="2419765"/>
            <a:ext cx="262270" cy="774602"/>
          </a:xfrm>
          <a:prstGeom prst="rect">
            <a:avLst/>
          </a:prstGeom>
        </p:spPr>
      </p:pic>
      <p:pic>
        <p:nvPicPr>
          <p:cNvPr id="12" name="Picture 11" descr="A picture containing text&#10;&#10;Description automatically generated">
            <a:extLst>
              <a:ext uri="{FF2B5EF4-FFF2-40B4-BE49-F238E27FC236}">
                <a16:creationId xmlns:a16="http://schemas.microsoft.com/office/drawing/2014/main" id="{F470B915-4551-4DB4-BCA9-4EFD6C7B46B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2400" y="2192868"/>
            <a:ext cx="262271" cy="578947"/>
          </a:xfrm>
          <a:prstGeom prst="rect">
            <a:avLst/>
          </a:prstGeom>
        </p:spPr>
      </p:pic>
      <p:pic>
        <p:nvPicPr>
          <p:cNvPr id="16" name="Picture 15" descr="A screenshot of a computer&#10;&#10;Description automatically generated with medium confidence">
            <a:extLst>
              <a:ext uri="{FF2B5EF4-FFF2-40B4-BE49-F238E27FC236}">
                <a16:creationId xmlns:a16="http://schemas.microsoft.com/office/drawing/2014/main" id="{286DCCA4-3F30-4861-951E-060F8B311B2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3073" y="453499"/>
            <a:ext cx="517837" cy="830998"/>
          </a:xfrm>
          <a:prstGeom prst="rect">
            <a:avLst/>
          </a:prstGeom>
        </p:spPr>
      </p:pic>
      <p:pic>
        <p:nvPicPr>
          <p:cNvPr id="20" name="Picture 19" descr="A picture containing text, light, dark&#10;&#10;Description automatically generated">
            <a:extLst>
              <a:ext uri="{FF2B5EF4-FFF2-40B4-BE49-F238E27FC236}">
                <a16:creationId xmlns:a16="http://schemas.microsoft.com/office/drawing/2014/main" id="{F1CD7D32-A0BC-4D75-879A-E8D5603776A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904889" y="5528719"/>
            <a:ext cx="415017" cy="1326389"/>
          </a:xfrm>
          <a:prstGeom prst="rect">
            <a:avLst/>
          </a:prstGeom>
        </p:spPr>
      </p:pic>
      <p:pic>
        <p:nvPicPr>
          <p:cNvPr id="22" name="Picture 21" descr="A picture containing text&#10;&#10;Description automatically generated">
            <a:extLst>
              <a:ext uri="{FF2B5EF4-FFF2-40B4-BE49-F238E27FC236}">
                <a16:creationId xmlns:a16="http://schemas.microsoft.com/office/drawing/2014/main" id="{B45F38AA-8D29-4786-8448-4433D0AE89F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82446" y="3175495"/>
            <a:ext cx="451059" cy="890156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AD98F720-103C-FF13-C838-60CD7F4EF94B}"/>
              </a:ext>
            </a:extLst>
          </p:cNvPr>
          <p:cNvGrpSpPr/>
          <p:nvPr/>
        </p:nvGrpSpPr>
        <p:grpSpPr>
          <a:xfrm>
            <a:off x="7497720" y="115499"/>
            <a:ext cx="274108" cy="1506997"/>
            <a:chOff x="4399492" y="209675"/>
            <a:chExt cx="274108" cy="1506997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E6B6A8F-9040-B14E-5CCC-0EAD50744E34}"/>
                </a:ext>
              </a:extLst>
            </p:cNvPr>
            <p:cNvSpPr/>
            <p:nvPr/>
          </p:nvSpPr>
          <p:spPr>
            <a:xfrm>
              <a:off x="4407460" y="209675"/>
              <a:ext cx="266140" cy="267845"/>
            </a:xfrm>
            <a:prstGeom prst="rect">
              <a:avLst/>
            </a:prstGeom>
            <a:solidFill>
              <a:srgbClr val="1B93E9"/>
            </a:solidFill>
            <a:ln>
              <a:solidFill>
                <a:srgbClr val="1B93E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78D47B3-8C94-CC23-72F6-0EFAD1FACD39}"/>
                </a:ext>
              </a:extLst>
            </p:cNvPr>
            <p:cNvSpPr/>
            <p:nvPr/>
          </p:nvSpPr>
          <p:spPr>
            <a:xfrm>
              <a:off x="4407460" y="502534"/>
              <a:ext cx="266140" cy="267845"/>
            </a:xfrm>
            <a:prstGeom prst="rect">
              <a:avLst/>
            </a:prstGeom>
            <a:solidFill>
              <a:srgbClr val="D83C3E"/>
            </a:solidFill>
            <a:ln>
              <a:solidFill>
                <a:srgbClr val="D83C3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A3D810E-8140-9CD5-F6E7-FE75EF124417}"/>
                </a:ext>
              </a:extLst>
            </p:cNvPr>
            <p:cNvSpPr/>
            <p:nvPr/>
          </p:nvSpPr>
          <p:spPr>
            <a:xfrm>
              <a:off x="4407460" y="833502"/>
              <a:ext cx="266140" cy="267845"/>
            </a:xfrm>
            <a:prstGeom prst="rect">
              <a:avLst/>
            </a:prstGeom>
            <a:solidFill>
              <a:srgbClr val="86C643"/>
            </a:solidFill>
            <a:ln>
              <a:solidFill>
                <a:srgbClr val="86C6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A470FA6-1302-0A18-959F-DCCDB26B97CF}"/>
                </a:ext>
              </a:extLst>
            </p:cNvPr>
            <p:cNvSpPr/>
            <p:nvPr/>
          </p:nvSpPr>
          <p:spPr>
            <a:xfrm>
              <a:off x="4399492" y="1142872"/>
              <a:ext cx="266140" cy="267845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EF73EEF-5CF9-134D-69F1-397E700158FD}"/>
                </a:ext>
              </a:extLst>
            </p:cNvPr>
            <p:cNvSpPr/>
            <p:nvPr/>
          </p:nvSpPr>
          <p:spPr>
            <a:xfrm>
              <a:off x="4399492" y="1448827"/>
              <a:ext cx="266140" cy="267845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8CFD9499-AB45-566D-5252-A0DFA81AC21D}"/>
              </a:ext>
            </a:extLst>
          </p:cNvPr>
          <p:cNvSpPr txBox="1"/>
          <p:nvPr/>
        </p:nvSpPr>
        <p:spPr>
          <a:xfrm>
            <a:off x="-17421" y="0"/>
            <a:ext cx="7216733" cy="1569660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4800" b="0" i="0" u="none" strike="noStrike" kern="1200" cap="none" spc="0" normalizeH="0" baseline="0" noProof="0" dirty="0">
                <a:ln w="28575"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G Blank Space Solid" panose="02000000000000000000" pitchFamily="2" charset="0"/>
                <a:ea typeface="+mn-ea"/>
                <a:cs typeface="+mn-cs"/>
              </a:rPr>
              <a:t>Concepts of Social Studies Thinking</a:t>
            </a:r>
          </a:p>
        </p:txBody>
      </p:sp>
      <p:pic>
        <p:nvPicPr>
          <p:cNvPr id="19" name="Picture 18" descr="Shape&#10;&#10;Description automatically generated">
            <a:extLst>
              <a:ext uri="{FF2B5EF4-FFF2-40B4-BE49-F238E27FC236}">
                <a16:creationId xmlns:a16="http://schemas.microsoft.com/office/drawing/2014/main" id="{5E323A21-8709-1D7B-6303-9627A66FCA6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1990" y="3987789"/>
            <a:ext cx="743240" cy="706160"/>
          </a:xfrm>
          <a:prstGeom prst="rect">
            <a:avLst/>
          </a:prstGeom>
        </p:spPr>
      </p:pic>
      <p:pic>
        <p:nvPicPr>
          <p:cNvPr id="14" name="Picture 13" descr="Graphical user interface&#10;&#10;Description automatically generated">
            <a:extLst>
              <a:ext uri="{FF2B5EF4-FFF2-40B4-BE49-F238E27FC236}">
                <a16:creationId xmlns:a16="http://schemas.microsoft.com/office/drawing/2014/main" id="{F05C1C33-B294-DB61-F53E-AFDE1AF26EA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7720" y="3048691"/>
            <a:ext cx="2560796" cy="3414395"/>
          </a:xfrm>
          <a:prstGeom prst="rect">
            <a:avLst/>
          </a:prstGeom>
        </p:spPr>
      </p:pic>
      <p:pic>
        <p:nvPicPr>
          <p:cNvPr id="17" name="Picture 16" descr="Text&#10;&#10;Description automatically generated">
            <a:extLst>
              <a:ext uri="{FF2B5EF4-FFF2-40B4-BE49-F238E27FC236}">
                <a16:creationId xmlns:a16="http://schemas.microsoft.com/office/drawing/2014/main" id="{747B2487-1E7E-3C91-4FC6-DF759F5F3B7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456" y="1671348"/>
            <a:ext cx="3390424" cy="4520565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24" name="Picture 23" descr="Text&#10;&#10;Description automatically generated">
            <a:extLst>
              <a:ext uri="{FF2B5EF4-FFF2-40B4-BE49-F238E27FC236}">
                <a16:creationId xmlns:a16="http://schemas.microsoft.com/office/drawing/2014/main" id="{5DD51F82-C1D4-620F-4AA4-E4CD2A4F039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4545" y="2504805"/>
            <a:ext cx="3400062" cy="4533417"/>
          </a:xfrm>
          <a:prstGeom prst="rect">
            <a:avLst/>
          </a:prstGeom>
        </p:spPr>
      </p:pic>
      <p:pic>
        <p:nvPicPr>
          <p:cNvPr id="25" name="Picture 24" descr="Logo&#10;&#10;Description automatically generated">
            <a:extLst>
              <a:ext uri="{FF2B5EF4-FFF2-40B4-BE49-F238E27FC236}">
                <a16:creationId xmlns:a16="http://schemas.microsoft.com/office/drawing/2014/main" id="{70D46356-775E-B1AC-E0A7-18F32CCA0887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7504" y="1278045"/>
            <a:ext cx="528353" cy="530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0316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silhouette, vector graphics, night sky&#10;&#10;Description automatically generated">
            <a:extLst>
              <a:ext uri="{FF2B5EF4-FFF2-40B4-BE49-F238E27FC236}">
                <a16:creationId xmlns:a16="http://schemas.microsoft.com/office/drawing/2014/main" id="{B39D567F-B9AB-4151-9649-22EA979EC4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7959" y="2716429"/>
            <a:ext cx="736174" cy="890156"/>
          </a:xfrm>
          <a:prstGeom prst="rect">
            <a:avLst/>
          </a:prstGeom>
        </p:spPr>
      </p:pic>
      <p:pic>
        <p:nvPicPr>
          <p:cNvPr id="6" name="Picture 5" descr="A picture containing text, dark&#10;&#10;Description automatically generated">
            <a:extLst>
              <a:ext uri="{FF2B5EF4-FFF2-40B4-BE49-F238E27FC236}">
                <a16:creationId xmlns:a16="http://schemas.microsoft.com/office/drawing/2014/main" id="{ABCEE5B7-B58D-493A-B808-844770749A6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1550" y="1392134"/>
            <a:ext cx="213319" cy="65425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35E3A2B-3549-4022-819D-A4489EDDA61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167245" y="2419765"/>
            <a:ext cx="262270" cy="774602"/>
          </a:xfrm>
          <a:prstGeom prst="rect">
            <a:avLst/>
          </a:prstGeom>
        </p:spPr>
      </p:pic>
      <p:pic>
        <p:nvPicPr>
          <p:cNvPr id="12" name="Picture 11" descr="A picture containing text&#10;&#10;Description automatically generated">
            <a:extLst>
              <a:ext uri="{FF2B5EF4-FFF2-40B4-BE49-F238E27FC236}">
                <a16:creationId xmlns:a16="http://schemas.microsoft.com/office/drawing/2014/main" id="{F470B915-4551-4DB4-BCA9-4EFD6C7B46B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2400" y="2192868"/>
            <a:ext cx="262271" cy="578947"/>
          </a:xfrm>
          <a:prstGeom prst="rect">
            <a:avLst/>
          </a:prstGeom>
        </p:spPr>
      </p:pic>
      <p:pic>
        <p:nvPicPr>
          <p:cNvPr id="16" name="Picture 15" descr="A screenshot of a computer&#10;&#10;Description automatically generated with medium confidence">
            <a:extLst>
              <a:ext uri="{FF2B5EF4-FFF2-40B4-BE49-F238E27FC236}">
                <a16:creationId xmlns:a16="http://schemas.microsoft.com/office/drawing/2014/main" id="{286DCCA4-3F30-4861-951E-060F8B311B2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3073" y="453499"/>
            <a:ext cx="517837" cy="830998"/>
          </a:xfrm>
          <a:prstGeom prst="rect">
            <a:avLst/>
          </a:prstGeom>
        </p:spPr>
      </p:pic>
      <p:pic>
        <p:nvPicPr>
          <p:cNvPr id="20" name="Picture 19" descr="A picture containing text, light, dark&#10;&#10;Description automatically generated">
            <a:extLst>
              <a:ext uri="{FF2B5EF4-FFF2-40B4-BE49-F238E27FC236}">
                <a16:creationId xmlns:a16="http://schemas.microsoft.com/office/drawing/2014/main" id="{F1CD7D32-A0BC-4D75-879A-E8D5603776A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904889" y="5528719"/>
            <a:ext cx="415017" cy="1326389"/>
          </a:xfrm>
          <a:prstGeom prst="rect">
            <a:avLst/>
          </a:prstGeom>
        </p:spPr>
      </p:pic>
      <p:pic>
        <p:nvPicPr>
          <p:cNvPr id="22" name="Picture 21" descr="A picture containing text&#10;&#10;Description automatically generated">
            <a:extLst>
              <a:ext uri="{FF2B5EF4-FFF2-40B4-BE49-F238E27FC236}">
                <a16:creationId xmlns:a16="http://schemas.microsoft.com/office/drawing/2014/main" id="{B45F38AA-8D29-4786-8448-4433D0AE89F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82446" y="3175495"/>
            <a:ext cx="451059" cy="890156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AD98F720-103C-FF13-C838-60CD7F4EF94B}"/>
              </a:ext>
            </a:extLst>
          </p:cNvPr>
          <p:cNvGrpSpPr/>
          <p:nvPr/>
        </p:nvGrpSpPr>
        <p:grpSpPr>
          <a:xfrm>
            <a:off x="7497720" y="115499"/>
            <a:ext cx="274108" cy="1506997"/>
            <a:chOff x="4399492" y="209675"/>
            <a:chExt cx="274108" cy="1506997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E6B6A8F-9040-B14E-5CCC-0EAD50744E34}"/>
                </a:ext>
              </a:extLst>
            </p:cNvPr>
            <p:cNvSpPr/>
            <p:nvPr/>
          </p:nvSpPr>
          <p:spPr>
            <a:xfrm>
              <a:off x="4407460" y="209675"/>
              <a:ext cx="266140" cy="267845"/>
            </a:xfrm>
            <a:prstGeom prst="rect">
              <a:avLst/>
            </a:prstGeom>
            <a:solidFill>
              <a:srgbClr val="1B93E9"/>
            </a:solidFill>
            <a:ln>
              <a:solidFill>
                <a:srgbClr val="1B93E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78D47B3-8C94-CC23-72F6-0EFAD1FACD39}"/>
                </a:ext>
              </a:extLst>
            </p:cNvPr>
            <p:cNvSpPr/>
            <p:nvPr/>
          </p:nvSpPr>
          <p:spPr>
            <a:xfrm>
              <a:off x="4407460" y="502534"/>
              <a:ext cx="266140" cy="267845"/>
            </a:xfrm>
            <a:prstGeom prst="rect">
              <a:avLst/>
            </a:prstGeom>
            <a:solidFill>
              <a:srgbClr val="D83C3E"/>
            </a:solidFill>
            <a:ln>
              <a:solidFill>
                <a:srgbClr val="D83C3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A3D810E-8140-9CD5-F6E7-FE75EF124417}"/>
                </a:ext>
              </a:extLst>
            </p:cNvPr>
            <p:cNvSpPr/>
            <p:nvPr/>
          </p:nvSpPr>
          <p:spPr>
            <a:xfrm>
              <a:off x="4407460" y="833502"/>
              <a:ext cx="266140" cy="267845"/>
            </a:xfrm>
            <a:prstGeom prst="rect">
              <a:avLst/>
            </a:prstGeom>
            <a:solidFill>
              <a:srgbClr val="86C643"/>
            </a:solidFill>
            <a:ln>
              <a:solidFill>
                <a:srgbClr val="86C6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A470FA6-1302-0A18-959F-DCCDB26B97CF}"/>
                </a:ext>
              </a:extLst>
            </p:cNvPr>
            <p:cNvSpPr/>
            <p:nvPr/>
          </p:nvSpPr>
          <p:spPr>
            <a:xfrm>
              <a:off x="4399492" y="1142872"/>
              <a:ext cx="266140" cy="267845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EF73EEF-5CF9-134D-69F1-397E700158FD}"/>
                </a:ext>
              </a:extLst>
            </p:cNvPr>
            <p:cNvSpPr/>
            <p:nvPr/>
          </p:nvSpPr>
          <p:spPr>
            <a:xfrm>
              <a:off x="4399492" y="1448827"/>
              <a:ext cx="266140" cy="267845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69F38C86-0FDA-0216-A5B2-6B697E07406D}"/>
              </a:ext>
            </a:extLst>
          </p:cNvPr>
          <p:cNvSpPr/>
          <p:nvPr/>
        </p:nvSpPr>
        <p:spPr>
          <a:xfrm>
            <a:off x="0" y="0"/>
            <a:ext cx="7220093" cy="1316541"/>
          </a:xfrm>
          <a:custGeom>
            <a:avLst/>
            <a:gdLst>
              <a:gd name="connsiteX0" fmla="*/ 0 w 7199312"/>
              <a:gd name="connsiteY0" fmla="*/ 0 h 1183325"/>
              <a:gd name="connsiteX1" fmla="*/ 7199312 w 7199312"/>
              <a:gd name="connsiteY1" fmla="*/ 0 h 1183325"/>
              <a:gd name="connsiteX2" fmla="*/ 7199312 w 7199312"/>
              <a:gd name="connsiteY2" fmla="*/ 1183325 h 1183325"/>
              <a:gd name="connsiteX3" fmla="*/ 0 w 7199312"/>
              <a:gd name="connsiteY3" fmla="*/ 1183325 h 1183325"/>
              <a:gd name="connsiteX4" fmla="*/ 0 w 7199312"/>
              <a:gd name="connsiteY4" fmla="*/ 0 h 1183325"/>
              <a:gd name="connsiteX0" fmla="*/ 0 w 7199312"/>
              <a:gd name="connsiteY0" fmla="*/ 0 h 1194955"/>
              <a:gd name="connsiteX1" fmla="*/ 7199312 w 7199312"/>
              <a:gd name="connsiteY1" fmla="*/ 0 h 1194955"/>
              <a:gd name="connsiteX2" fmla="*/ 7199312 w 7199312"/>
              <a:gd name="connsiteY2" fmla="*/ 1183325 h 1194955"/>
              <a:gd name="connsiteX3" fmla="*/ 1496290 w 7199312"/>
              <a:gd name="connsiteY3" fmla="*/ 1194955 h 1194955"/>
              <a:gd name="connsiteX4" fmla="*/ 0 w 7199312"/>
              <a:gd name="connsiteY4" fmla="*/ 1183325 h 1194955"/>
              <a:gd name="connsiteX5" fmla="*/ 0 w 7199312"/>
              <a:gd name="connsiteY5" fmla="*/ 0 h 1194955"/>
              <a:gd name="connsiteX0" fmla="*/ 0 w 7199312"/>
              <a:gd name="connsiteY0" fmla="*/ 0 h 1194955"/>
              <a:gd name="connsiteX1" fmla="*/ 7199312 w 7199312"/>
              <a:gd name="connsiteY1" fmla="*/ 0 h 1194955"/>
              <a:gd name="connsiteX2" fmla="*/ 7199312 w 7199312"/>
              <a:gd name="connsiteY2" fmla="*/ 1183325 h 1194955"/>
              <a:gd name="connsiteX3" fmla="*/ 1496290 w 7199312"/>
              <a:gd name="connsiteY3" fmla="*/ 1194955 h 1194955"/>
              <a:gd name="connsiteX4" fmla="*/ 0 w 7199312"/>
              <a:gd name="connsiteY4" fmla="*/ 1183325 h 1194955"/>
              <a:gd name="connsiteX5" fmla="*/ 0 w 7199312"/>
              <a:gd name="connsiteY5" fmla="*/ 0 h 1194955"/>
              <a:gd name="connsiteX0" fmla="*/ 0 w 7199312"/>
              <a:gd name="connsiteY0" fmla="*/ 0 h 1194955"/>
              <a:gd name="connsiteX1" fmla="*/ 7199312 w 7199312"/>
              <a:gd name="connsiteY1" fmla="*/ 0 h 1194955"/>
              <a:gd name="connsiteX2" fmla="*/ 7199312 w 7199312"/>
              <a:gd name="connsiteY2" fmla="*/ 1183325 h 1194955"/>
              <a:gd name="connsiteX3" fmla="*/ 1496290 w 7199312"/>
              <a:gd name="connsiteY3" fmla="*/ 1194955 h 1194955"/>
              <a:gd name="connsiteX4" fmla="*/ 0 w 7199312"/>
              <a:gd name="connsiteY4" fmla="*/ 1183325 h 1194955"/>
              <a:gd name="connsiteX5" fmla="*/ 0 w 7199312"/>
              <a:gd name="connsiteY5" fmla="*/ 0 h 1194955"/>
              <a:gd name="connsiteX0" fmla="*/ 0 w 7199312"/>
              <a:gd name="connsiteY0" fmla="*/ 0 h 1183325"/>
              <a:gd name="connsiteX1" fmla="*/ 7199312 w 7199312"/>
              <a:gd name="connsiteY1" fmla="*/ 0 h 1183325"/>
              <a:gd name="connsiteX2" fmla="*/ 7199312 w 7199312"/>
              <a:gd name="connsiteY2" fmla="*/ 1183325 h 1183325"/>
              <a:gd name="connsiteX3" fmla="*/ 5673435 w 7199312"/>
              <a:gd name="connsiteY3" fmla="*/ 332509 h 1183325"/>
              <a:gd name="connsiteX4" fmla="*/ 0 w 7199312"/>
              <a:gd name="connsiteY4" fmla="*/ 1183325 h 1183325"/>
              <a:gd name="connsiteX5" fmla="*/ 0 w 7199312"/>
              <a:gd name="connsiteY5" fmla="*/ 0 h 1183325"/>
              <a:gd name="connsiteX0" fmla="*/ 0 w 7199312"/>
              <a:gd name="connsiteY0" fmla="*/ 0 h 1183325"/>
              <a:gd name="connsiteX1" fmla="*/ 7199312 w 7199312"/>
              <a:gd name="connsiteY1" fmla="*/ 0 h 1183325"/>
              <a:gd name="connsiteX2" fmla="*/ 7178530 w 7199312"/>
              <a:gd name="connsiteY2" fmla="*/ 985898 h 1183325"/>
              <a:gd name="connsiteX3" fmla="*/ 5673435 w 7199312"/>
              <a:gd name="connsiteY3" fmla="*/ 332509 h 1183325"/>
              <a:gd name="connsiteX4" fmla="*/ 0 w 7199312"/>
              <a:gd name="connsiteY4" fmla="*/ 1183325 h 1183325"/>
              <a:gd name="connsiteX5" fmla="*/ 0 w 7199312"/>
              <a:gd name="connsiteY5" fmla="*/ 0 h 1183325"/>
              <a:gd name="connsiteX0" fmla="*/ 0 w 7199312"/>
              <a:gd name="connsiteY0" fmla="*/ 0 h 1183325"/>
              <a:gd name="connsiteX1" fmla="*/ 7199312 w 7199312"/>
              <a:gd name="connsiteY1" fmla="*/ 0 h 1183325"/>
              <a:gd name="connsiteX2" fmla="*/ 7178530 w 7199312"/>
              <a:gd name="connsiteY2" fmla="*/ 985898 h 1183325"/>
              <a:gd name="connsiteX3" fmla="*/ 5694217 w 7199312"/>
              <a:gd name="connsiteY3" fmla="*/ 540327 h 1183325"/>
              <a:gd name="connsiteX4" fmla="*/ 0 w 7199312"/>
              <a:gd name="connsiteY4" fmla="*/ 1183325 h 1183325"/>
              <a:gd name="connsiteX5" fmla="*/ 0 w 7199312"/>
              <a:gd name="connsiteY5" fmla="*/ 0 h 1183325"/>
              <a:gd name="connsiteX0" fmla="*/ 0 w 7199312"/>
              <a:gd name="connsiteY0" fmla="*/ 0 h 1222695"/>
              <a:gd name="connsiteX1" fmla="*/ 7199312 w 7199312"/>
              <a:gd name="connsiteY1" fmla="*/ 0 h 1222695"/>
              <a:gd name="connsiteX2" fmla="*/ 7178530 w 7199312"/>
              <a:gd name="connsiteY2" fmla="*/ 985898 h 1222695"/>
              <a:gd name="connsiteX3" fmla="*/ 5694217 w 7199312"/>
              <a:gd name="connsiteY3" fmla="*/ 540327 h 1222695"/>
              <a:gd name="connsiteX4" fmla="*/ 1589808 w 7199312"/>
              <a:gd name="connsiteY4" fmla="*/ 904009 h 1222695"/>
              <a:gd name="connsiteX5" fmla="*/ 0 w 7199312"/>
              <a:gd name="connsiteY5" fmla="*/ 1183325 h 1222695"/>
              <a:gd name="connsiteX6" fmla="*/ 0 w 7199312"/>
              <a:gd name="connsiteY6" fmla="*/ 0 h 1222695"/>
              <a:gd name="connsiteX0" fmla="*/ 0 w 7199312"/>
              <a:gd name="connsiteY0" fmla="*/ 0 h 1261747"/>
              <a:gd name="connsiteX1" fmla="*/ 7199312 w 7199312"/>
              <a:gd name="connsiteY1" fmla="*/ 0 h 1261747"/>
              <a:gd name="connsiteX2" fmla="*/ 7178530 w 7199312"/>
              <a:gd name="connsiteY2" fmla="*/ 985898 h 1261747"/>
              <a:gd name="connsiteX3" fmla="*/ 5694217 w 7199312"/>
              <a:gd name="connsiteY3" fmla="*/ 540327 h 1261747"/>
              <a:gd name="connsiteX4" fmla="*/ 1600199 w 7199312"/>
              <a:gd name="connsiteY4" fmla="*/ 1132609 h 1261747"/>
              <a:gd name="connsiteX5" fmla="*/ 0 w 7199312"/>
              <a:gd name="connsiteY5" fmla="*/ 1183325 h 1261747"/>
              <a:gd name="connsiteX6" fmla="*/ 0 w 7199312"/>
              <a:gd name="connsiteY6" fmla="*/ 0 h 1261747"/>
              <a:gd name="connsiteX0" fmla="*/ 0 w 7199312"/>
              <a:gd name="connsiteY0" fmla="*/ 0 h 1261747"/>
              <a:gd name="connsiteX1" fmla="*/ 7199312 w 7199312"/>
              <a:gd name="connsiteY1" fmla="*/ 0 h 1261747"/>
              <a:gd name="connsiteX2" fmla="*/ 7178530 w 7199312"/>
              <a:gd name="connsiteY2" fmla="*/ 985898 h 1261747"/>
              <a:gd name="connsiteX3" fmla="*/ 5704608 w 7199312"/>
              <a:gd name="connsiteY3" fmla="*/ 675409 h 1261747"/>
              <a:gd name="connsiteX4" fmla="*/ 1600199 w 7199312"/>
              <a:gd name="connsiteY4" fmla="*/ 1132609 h 1261747"/>
              <a:gd name="connsiteX5" fmla="*/ 0 w 7199312"/>
              <a:gd name="connsiteY5" fmla="*/ 1183325 h 1261747"/>
              <a:gd name="connsiteX6" fmla="*/ 0 w 7199312"/>
              <a:gd name="connsiteY6" fmla="*/ 0 h 1261747"/>
              <a:gd name="connsiteX0" fmla="*/ 0 w 7199312"/>
              <a:gd name="connsiteY0" fmla="*/ 0 h 1261747"/>
              <a:gd name="connsiteX1" fmla="*/ 7199312 w 7199312"/>
              <a:gd name="connsiteY1" fmla="*/ 0 h 1261747"/>
              <a:gd name="connsiteX2" fmla="*/ 7178530 w 7199312"/>
              <a:gd name="connsiteY2" fmla="*/ 985898 h 1261747"/>
              <a:gd name="connsiteX3" fmla="*/ 5704608 w 7199312"/>
              <a:gd name="connsiteY3" fmla="*/ 675409 h 1261747"/>
              <a:gd name="connsiteX4" fmla="*/ 1600199 w 7199312"/>
              <a:gd name="connsiteY4" fmla="*/ 1132609 h 1261747"/>
              <a:gd name="connsiteX5" fmla="*/ 0 w 7199312"/>
              <a:gd name="connsiteY5" fmla="*/ 1183325 h 1261747"/>
              <a:gd name="connsiteX6" fmla="*/ 0 w 7199312"/>
              <a:gd name="connsiteY6" fmla="*/ 0 h 1261747"/>
              <a:gd name="connsiteX0" fmla="*/ 0 w 7199312"/>
              <a:gd name="connsiteY0" fmla="*/ 0 h 1261747"/>
              <a:gd name="connsiteX1" fmla="*/ 7199312 w 7199312"/>
              <a:gd name="connsiteY1" fmla="*/ 0 h 1261747"/>
              <a:gd name="connsiteX2" fmla="*/ 7178530 w 7199312"/>
              <a:gd name="connsiteY2" fmla="*/ 985898 h 1261747"/>
              <a:gd name="connsiteX3" fmla="*/ 5704608 w 7199312"/>
              <a:gd name="connsiteY3" fmla="*/ 675409 h 1261747"/>
              <a:gd name="connsiteX4" fmla="*/ 1600199 w 7199312"/>
              <a:gd name="connsiteY4" fmla="*/ 1132609 h 1261747"/>
              <a:gd name="connsiteX5" fmla="*/ 0 w 7199312"/>
              <a:gd name="connsiteY5" fmla="*/ 1183325 h 1261747"/>
              <a:gd name="connsiteX6" fmla="*/ 0 w 7199312"/>
              <a:gd name="connsiteY6" fmla="*/ 0 h 1261747"/>
              <a:gd name="connsiteX0" fmla="*/ 0 w 7199312"/>
              <a:gd name="connsiteY0" fmla="*/ 0 h 1291023"/>
              <a:gd name="connsiteX1" fmla="*/ 7199312 w 7199312"/>
              <a:gd name="connsiteY1" fmla="*/ 0 h 1291023"/>
              <a:gd name="connsiteX2" fmla="*/ 7178530 w 7199312"/>
              <a:gd name="connsiteY2" fmla="*/ 985898 h 1291023"/>
              <a:gd name="connsiteX3" fmla="*/ 5704608 w 7199312"/>
              <a:gd name="connsiteY3" fmla="*/ 675409 h 1291023"/>
              <a:gd name="connsiteX4" fmla="*/ 1610590 w 7199312"/>
              <a:gd name="connsiteY4" fmla="*/ 1205346 h 1291023"/>
              <a:gd name="connsiteX5" fmla="*/ 0 w 7199312"/>
              <a:gd name="connsiteY5" fmla="*/ 1183325 h 1291023"/>
              <a:gd name="connsiteX6" fmla="*/ 0 w 7199312"/>
              <a:gd name="connsiteY6" fmla="*/ 0 h 1291023"/>
              <a:gd name="connsiteX0" fmla="*/ 0 w 7199312"/>
              <a:gd name="connsiteY0" fmla="*/ 0 h 1350027"/>
              <a:gd name="connsiteX1" fmla="*/ 7199312 w 7199312"/>
              <a:gd name="connsiteY1" fmla="*/ 0 h 1350027"/>
              <a:gd name="connsiteX2" fmla="*/ 7178530 w 7199312"/>
              <a:gd name="connsiteY2" fmla="*/ 985898 h 1350027"/>
              <a:gd name="connsiteX3" fmla="*/ 5704608 w 7199312"/>
              <a:gd name="connsiteY3" fmla="*/ 675409 h 1350027"/>
              <a:gd name="connsiteX4" fmla="*/ 2358735 w 7199312"/>
              <a:gd name="connsiteY4" fmla="*/ 1298864 h 1350027"/>
              <a:gd name="connsiteX5" fmla="*/ 0 w 7199312"/>
              <a:gd name="connsiteY5" fmla="*/ 1183325 h 1350027"/>
              <a:gd name="connsiteX6" fmla="*/ 0 w 7199312"/>
              <a:gd name="connsiteY6" fmla="*/ 0 h 1350027"/>
              <a:gd name="connsiteX0" fmla="*/ 0 w 7199312"/>
              <a:gd name="connsiteY0" fmla="*/ 0 h 1334635"/>
              <a:gd name="connsiteX1" fmla="*/ 7199312 w 7199312"/>
              <a:gd name="connsiteY1" fmla="*/ 0 h 1334635"/>
              <a:gd name="connsiteX2" fmla="*/ 7178530 w 7199312"/>
              <a:gd name="connsiteY2" fmla="*/ 985898 h 1334635"/>
              <a:gd name="connsiteX3" fmla="*/ 5714999 w 7199312"/>
              <a:gd name="connsiteY3" fmla="*/ 748145 h 1334635"/>
              <a:gd name="connsiteX4" fmla="*/ 2358735 w 7199312"/>
              <a:gd name="connsiteY4" fmla="*/ 1298864 h 1334635"/>
              <a:gd name="connsiteX5" fmla="*/ 0 w 7199312"/>
              <a:gd name="connsiteY5" fmla="*/ 1183325 h 1334635"/>
              <a:gd name="connsiteX6" fmla="*/ 0 w 7199312"/>
              <a:gd name="connsiteY6" fmla="*/ 0 h 1334635"/>
              <a:gd name="connsiteX0" fmla="*/ 0 w 7220093"/>
              <a:gd name="connsiteY0" fmla="*/ 0 h 1334635"/>
              <a:gd name="connsiteX1" fmla="*/ 7199312 w 7220093"/>
              <a:gd name="connsiteY1" fmla="*/ 0 h 1334635"/>
              <a:gd name="connsiteX2" fmla="*/ 7220093 w 7220093"/>
              <a:gd name="connsiteY2" fmla="*/ 1141762 h 1334635"/>
              <a:gd name="connsiteX3" fmla="*/ 5714999 w 7220093"/>
              <a:gd name="connsiteY3" fmla="*/ 748145 h 1334635"/>
              <a:gd name="connsiteX4" fmla="*/ 2358735 w 7220093"/>
              <a:gd name="connsiteY4" fmla="*/ 1298864 h 1334635"/>
              <a:gd name="connsiteX5" fmla="*/ 0 w 7220093"/>
              <a:gd name="connsiteY5" fmla="*/ 1183325 h 1334635"/>
              <a:gd name="connsiteX6" fmla="*/ 0 w 7220093"/>
              <a:gd name="connsiteY6" fmla="*/ 0 h 1334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220093" h="1334635">
                <a:moveTo>
                  <a:pt x="0" y="0"/>
                </a:moveTo>
                <a:lnTo>
                  <a:pt x="7199312" y="0"/>
                </a:lnTo>
                <a:lnTo>
                  <a:pt x="7220093" y="1141762"/>
                </a:lnTo>
                <a:cubicBezTo>
                  <a:pt x="6970976" y="1254330"/>
                  <a:pt x="6644721" y="723693"/>
                  <a:pt x="5714999" y="748145"/>
                </a:cubicBezTo>
                <a:cubicBezTo>
                  <a:pt x="4783545" y="734497"/>
                  <a:pt x="3311235" y="1226334"/>
                  <a:pt x="2358735" y="1298864"/>
                </a:cubicBezTo>
                <a:cubicBezTo>
                  <a:pt x="1406235" y="1371394"/>
                  <a:pt x="264968" y="1333993"/>
                  <a:pt x="0" y="1183325"/>
                </a:cubicBezTo>
                <a:lnTo>
                  <a:pt x="0" y="0"/>
                </a:lnTo>
                <a:close/>
              </a:path>
            </a:pathLst>
          </a:custGeom>
          <a:solidFill>
            <a:srgbClr val="86C6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F8C391C-C78A-64A0-A7A4-E98679CBDE6D}"/>
              </a:ext>
            </a:extLst>
          </p:cNvPr>
          <p:cNvSpPr/>
          <p:nvPr/>
        </p:nvSpPr>
        <p:spPr>
          <a:xfrm>
            <a:off x="0" y="6431280"/>
            <a:ext cx="7220093" cy="1128395"/>
          </a:xfrm>
          <a:prstGeom prst="rect">
            <a:avLst/>
          </a:prstGeom>
          <a:solidFill>
            <a:srgbClr val="1B93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CFD9499-AB45-566D-5252-A0DFA81AC21D}"/>
              </a:ext>
            </a:extLst>
          </p:cNvPr>
          <p:cNvSpPr txBox="1"/>
          <p:nvPr/>
        </p:nvSpPr>
        <p:spPr>
          <a:xfrm>
            <a:off x="1" y="38000"/>
            <a:ext cx="71993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sz="4800" dirty="0">
                <a:ln w="28575">
                  <a:noFill/>
                </a:ln>
                <a:solidFill>
                  <a:prstClr val="white"/>
                </a:solidFill>
                <a:latin typeface="KG Blank Space Solid" panose="02000000000000000000" pitchFamily="2" charset="0"/>
              </a:rPr>
              <a:t>Learning Goals</a:t>
            </a:r>
            <a:endParaRPr kumimoji="0" lang="en-CA" sz="4800" b="0" i="0" u="none" strike="noStrike" kern="1200" cap="none" spc="0" normalizeH="0" baseline="0" noProof="0" dirty="0">
              <a:ln w="28575">
                <a:noFill/>
              </a:ln>
              <a:solidFill>
                <a:prstClr val="white"/>
              </a:solidFill>
              <a:effectLst/>
              <a:uLnTx/>
              <a:uFillTx/>
              <a:latin typeface="KG Blank Space Solid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3BD3662-DF9E-CA89-4180-A92784CD1846}"/>
              </a:ext>
            </a:extLst>
          </p:cNvPr>
          <p:cNvSpPr txBox="1"/>
          <p:nvPr/>
        </p:nvSpPr>
        <p:spPr>
          <a:xfrm>
            <a:off x="7220093" y="1846331"/>
            <a:ext cx="270622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C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EASharpenedPencils" panose="02000603000000000000" pitchFamily="2" charset="0"/>
                <a:ea typeface="AEASharpenedPencils" panose="02000603000000000000" pitchFamily="2" charset="0"/>
                <a:cs typeface="+mn-cs"/>
              </a:rPr>
              <a:t>Unit Provocations</a:t>
            </a:r>
          </a:p>
        </p:txBody>
      </p:sp>
      <p:pic>
        <p:nvPicPr>
          <p:cNvPr id="23" name="Picture 22" descr="Logo&#10;&#10;Description automatically generated">
            <a:extLst>
              <a:ext uri="{FF2B5EF4-FFF2-40B4-BE49-F238E27FC236}">
                <a16:creationId xmlns:a16="http://schemas.microsoft.com/office/drawing/2014/main" id="{AA485AF1-6C54-961F-D670-A1E761EA0A1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0787" y="526530"/>
            <a:ext cx="662757" cy="666071"/>
          </a:xfrm>
          <a:prstGeom prst="rect">
            <a:avLst/>
          </a:prstGeom>
        </p:spPr>
      </p:pic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ECB5694B-B69E-66A7-53BD-C42D81BBB12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92" y="944917"/>
            <a:ext cx="6096000" cy="4572000"/>
          </a:xfrm>
          <a:prstGeom prst="rect">
            <a:avLst/>
          </a:prstGeom>
        </p:spPr>
      </p:pic>
      <p:pic>
        <p:nvPicPr>
          <p:cNvPr id="27" name="Picture 26" descr="A picture containing diagram&#10;&#10;Description automatically generated">
            <a:extLst>
              <a:ext uri="{FF2B5EF4-FFF2-40B4-BE49-F238E27FC236}">
                <a16:creationId xmlns:a16="http://schemas.microsoft.com/office/drawing/2014/main" id="{06F2AA2A-F0B5-C5F4-F7AE-3EF568E3471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026589" y="2270968"/>
            <a:ext cx="4348484" cy="5797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2697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F529A804-B3D5-4F1D-A077-16FC0C12A1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7199313" cy="136603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63EEB18-9621-4B73-851C-A787CAE3BE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534150"/>
            <a:ext cx="7199313" cy="1025525"/>
          </a:xfrm>
          <a:prstGeom prst="rect">
            <a:avLst/>
          </a:prstGeom>
        </p:spPr>
      </p:pic>
      <p:pic>
        <p:nvPicPr>
          <p:cNvPr id="14" name="Picture 13" descr="Icon&#10;&#10;Description automatically generated">
            <a:extLst>
              <a:ext uri="{FF2B5EF4-FFF2-40B4-BE49-F238E27FC236}">
                <a16:creationId xmlns:a16="http://schemas.microsoft.com/office/drawing/2014/main" id="{A51AF1AC-A414-4A4E-B4FA-840D3DC0368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43588" y="4094847"/>
            <a:ext cx="1296927" cy="2057624"/>
          </a:xfrm>
          <a:prstGeom prst="rect">
            <a:avLst/>
          </a:prstGeom>
        </p:spPr>
      </p:pic>
      <p:pic>
        <p:nvPicPr>
          <p:cNvPr id="16" name="Picture 15" descr="A screenshot of a computer&#10;&#10;Description automatically generated with medium confidence">
            <a:extLst>
              <a:ext uri="{FF2B5EF4-FFF2-40B4-BE49-F238E27FC236}">
                <a16:creationId xmlns:a16="http://schemas.microsoft.com/office/drawing/2014/main" id="{286DCCA4-3F30-4861-951E-060F8B311B2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06817" y="2017084"/>
            <a:ext cx="960156" cy="1540809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34AE8396-CA0B-25FD-F1DD-0395866EF525}"/>
              </a:ext>
            </a:extLst>
          </p:cNvPr>
          <p:cNvSpPr txBox="1"/>
          <p:nvPr/>
        </p:nvSpPr>
        <p:spPr>
          <a:xfrm>
            <a:off x="93518" y="6534150"/>
            <a:ext cx="710579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G Corner of the Sky" panose="02000503000000020004" pitchFamily="2" charset="0"/>
                <a:ea typeface="+mn-ea"/>
                <a:cs typeface="+mn-cs"/>
              </a:rPr>
              <a:t>Grade-Level Curriculum Text for Independent Work</a:t>
            </a:r>
            <a:endParaRPr kumimoji="0" lang="en-CA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KG Corner of the Sky" panose="02000503000000020004" pitchFamily="2" charset="0"/>
              <a:ea typeface="+mn-ea"/>
              <a:cs typeface="+mn-cs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18DC27E-BE72-2680-197F-28C4BC81B96A}"/>
              </a:ext>
            </a:extLst>
          </p:cNvPr>
          <p:cNvGrpSpPr/>
          <p:nvPr/>
        </p:nvGrpSpPr>
        <p:grpSpPr>
          <a:xfrm>
            <a:off x="7497720" y="115499"/>
            <a:ext cx="274108" cy="1506997"/>
            <a:chOff x="4399492" y="209675"/>
            <a:chExt cx="274108" cy="1506997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8C9A1802-6086-A399-FDB1-03FC72E4674C}"/>
                </a:ext>
              </a:extLst>
            </p:cNvPr>
            <p:cNvSpPr/>
            <p:nvPr/>
          </p:nvSpPr>
          <p:spPr>
            <a:xfrm>
              <a:off x="4407460" y="209675"/>
              <a:ext cx="266140" cy="267845"/>
            </a:xfrm>
            <a:prstGeom prst="rect">
              <a:avLst/>
            </a:prstGeom>
            <a:solidFill>
              <a:srgbClr val="1B93E9"/>
            </a:solidFill>
            <a:ln>
              <a:solidFill>
                <a:srgbClr val="1B93E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CD22BC0-DFF2-6DA9-8D5D-8C17FD15F956}"/>
                </a:ext>
              </a:extLst>
            </p:cNvPr>
            <p:cNvSpPr/>
            <p:nvPr/>
          </p:nvSpPr>
          <p:spPr>
            <a:xfrm>
              <a:off x="4407460" y="502534"/>
              <a:ext cx="266140" cy="267845"/>
            </a:xfrm>
            <a:prstGeom prst="rect">
              <a:avLst/>
            </a:prstGeom>
            <a:solidFill>
              <a:srgbClr val="D83C3E"/>
            </a:solidFill>
            <a:ln>
              <a:solidFill>
                <a:srgbClr val="D83C3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9B689B15-10A3-EE7C-9168-0334E375CE94}"/>
                </a:ext>
              </a:extLst>
            </p:cNvPr>
            <p:cNvSpPr/>
            <p:nvPr/>
          </p:nvSpPr>
          <p:spPr>
            <a:xfrm>
              <a:off x="4407460" y="833502"/>
              <a:ext cx="266140" cy="267845"/>
            </a:xfrm>
            <a:prstGeom prst="rect">
              <a:avLst/>
            </a:prstGeom>
            <a:solidFill>
              <a:srgbClr val="86C643"/>
            </a:solidFill>
            <a:ln>
              <a:solidFill>
                <a:srgbClr val="86C6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E1BD465-85F4-3146-6BF0-2F0B02136D20}"/>
                </a:ext>
              </a:extLst>
            </p:cNvPr>
            <p:cNvSpPr/>
            <p:nvPr/>
          </p:nvSpPr>
          <p:spPr>
            <a:xfrm>
              <a:off x="4399492" y="1142872"/>
              <a:ext cx="266140" cy="267845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D8038C8-65AB-5792-B2C9-39E9C7DBC78B}"/>
                </a:ext>
              </a:extLst>
            </p:cNvPr>
            <p:cNvSpPr/>
            <p:nvPr/>
          </p:nvSpPr>
          <p:spPr>
            <a:xfrm>
              <a:off x="4399492" y="1448827"/>
              <a:ext cx="266140" cy="267845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3" name="Picture 12" descr="Text&#10;&#10;Description automatically generated">
            <a:extLst>
              <a:ext uri="{FF2B5EF4-FFF2-40B4-BE49-F238E27FC236}">
                <a16:creationId xmlns:a16="http://schemas.microsoft.com/office/drawing/2014/main" id="{6EA84B76-757A-7F65-E43C-692755BEFF8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12356">
            <a:off x="2827498" y="1414524"/>
            <a:ext cx="3510545" cy="4680726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9" name="Picture 8" descr="Text, letter&#10;&#10;Description automatically generated">
            <a:extLst>
              <a:ext uri="{FF2B5EF4-FFF2-40B4-BE49-F238E27FC236}">
                <a16:creationId xmlns:a16="http://schemas.microsoft.com/office/drawing/2014/main" id="{984D5F9E-F02B-094B-DF49-581D0EA511B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07626">
            <a:off x="1171433" y="1403463"/>
            <a:ext cx="3465908" cy="462121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0B95FF8-CE90-CC16-23AE-65C11270D159}"/>
              </a:ext>
            </a:extLst>
          </p:cNvPr>
          <p:cNvSpPr txBox="1"/>
          <p:nvPr/>
        </p:nvSpPr>
        <p:spPr>
          <a:xfrm>
            <a:off x="878840" y="62989"/>
            <a:ext cx="521208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CA" sz="4800" b="0" i="0" u="none" strike="noStrike" kern="1200" cap="none" spc="0" normalizeH="0" baseline="0" noProof="0" dirty="0">
                <a:ln w="28575"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G Blank Space Solid" panose="02000000000000000000" pitchFamily="2" charset="0"/>
                <a:ea typeface="+mn-ea"/>
                <a:cs typeface="+mn-cs"/>
              </a:rPr>
              <a:t>Student Tasks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3407979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silhouette, vector graphics, night sky&#10;&#10;Description automatically generated">
            <a:extLst>
              <a:ext uri="{FF2B5EF4-FFF2-40B4-BE49-F238E27FC236}">
                <a16:creationId xmlns:a16="http://schemas.microsoft.com/office/drawing/2014/main" id="{B39D567F-B9AB-4151-9649-22EA979EC4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7959" y="2716429"/>
            <a:ext cx="736174" cy="890156"/>
          </a:xfrm>
          <a:prstGeom prst="rect">
            <a:avLst/>
          </a:prstGeom>
        </p:spPr>
      </p:pic>
      <p:pic>
        <p:nvPicPr>
          <p:cNvPr id="6" name="Picture 5" descr="A picture containing text, dark&#10;&#10;Description automatically generated">
            <a:extLst>
              <a:ext uri="{FF2B5EF4-FFF2-40B4-BE49-F238E27FC236}">
                <a16:creationId xmlns:a16="http://schemas.microsoft.com/office/drawing/2014/main" id="{ABCEE5B7-B58D-493A-B808-844770749A6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1550" y="1392134"/>
            <a:ext cx="213319" cy="65425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35E3A2B-3549-4022-819D-A4489EDDA61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167245" y="2419765"/>
            <a:ext cx="262270" cy="774602"/>
          </a:xfrm>
          <a:prstGeom prst="rect">
            <a:avLst/>
          </a:prstGeom>
        </p:spPr>
      </p:pic>
      <p:pic>
        <p:nvPicPr>
          <p:cNvPr id="12" name="Picture 11" descr="A picture containing text&#10;&#10;Description automatically generated">
            <a:extLst>
              <a:ext uri="{FF2B5EF4-FFF2-40B4-BE49-F238E27FC236}">
                <a16:creationId xmlns:a16="http://schemas.microsoft.com/office/drawing/2014/main" id="{F470B915-4551-4DB4-BCA9-4EFD6C7B46B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2400" y="2192868"/>
            <a:ext cx="262271" cy="578947"/>
          </a:xfrm>
          <a:prstGeom prst="rect">
            <a:avLst/>
          </a:prstGeom>
        </p:spPr>
      </p:pic>
      <p:pic>
        <p:nvPicPr>
          <p:cNvPr id="16" name="Picture 15" descr="A screenshot of a computer&#10;&#10;Description automatically generated with medium confidence">
            <a:extLst>
              <a:ext uri="{FF2B5EF4-FFF2-40B4-BE49-F238E27FC236}">
                <a16:creationId xmlns:a16="http://schemas.microsoft.com/office/drawing/2014/main" id="{286DCCA4-3F30-4861-951E-060F8B311B2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3073" y="453499"/>
            <a:ext cx="517837" cy="830998"/>
          </a:xfrm>
          <a:prstGeom prst="rect">
            <a:avLst/>
          </a:prstGeom>
        </p:spPr>
      </p:pic>
      <p:pic>
        <p:nvPicPr>
          <p:cNvPr id="22" name="Picture 21" descr="A picture containing text&#10;&#10;Description automatically generated">
            <a:extLst>
              <a:ext uri="{FF2B5EF4-FFF2-40B4-BE49-F238E27FC236}">
                <a16:creationId xmlns:a16="http://schemas.microsoft.com/office/drawing/2014/main" id="{B45F38AA-8D29-4786-8448-4433D0AE89F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82446" y="3175495"/>
            <a:ext cx="451059" cy="890156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AD98F720-103C-FF13-C838-60CD7F4EF94B}"/>
              </a:ext>
            </a:extLst>
          </p:cNvPr>
          <p:cNvGrpSpPr/>
          <p:nvPr/>
        </p:nvGrpSpPr>
        <p:grpSpPr>
          <a:xfrm>
            <a:off x="7497720" y="115499"/>
            <a:ext cx="274108" cy="1506997"/>
            <a:chOff x="4399492" y="209675"/>
            <a:chExt cx="274108" cy="1506997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E6B6A8F-9040-B14E-5CCC-0EAD50744E34}"/>
                </a:ext>
              </a:extLst>
            </p:cNvPr>
            <p:cNvSpPr/>
            <p:nvPr/>
          </p:nvSpPr>
          <p:spPr>
            <a:xfrm>
              <a:off x="4407460" y="209675"/>
              <a:ext cx="266140" cy="267845"/>
            </a:xfrm>
            <a:prstGeom prst="rect">
              <a:avLst/>
            </a:prstGeom>
            <a:solidFill>
              <a:srgbClr val="1B93E9"/>
            </a:solidFill>
            <a:ln>
              <a:solidFill>
                <a:srgbClr val="1B93E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78D47B3-8C94-CC23-72F6-0EFAD1FACD39}"/>
                </a:ext>
              </a:extLst>
            </p:cNvPr>
            <p:cNvSpPr/>
            <p:nvPr/>
          </p:nvSpPr>
          <p:spPr>
            <a:xfrm>
              <a:off x="4407460" y="502534"/>
              <a:ext cx="266140" cy="267845"/>
            </a:xfrm>
            <a:prstGeom prst="rect">
              <a:avLst/>
            </a:prstGeom>
            <a:solidFill>
              <a:srgbClr val="D83C3E"/>
            </a:solidFill>
            <a:ln>
              <a:solidFill>
                <a:srgbClr val="D83C3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A3D810E-8140-9CD5-F6E7-FE75EF124417}"/>
                </a:ext>
              </a:extLst>
            </p:cNvPr>
            <p:cNvSpPr/>
            <p:nvPr/>
          </p:nvSpPr>
          <p:spPr>
            <a:xfrm>
              <a:off x="4407460" y="833502"/>
              <a:ext cx="266140" cy="267845"/>
            </a:xfrm>
            <a:prstGeom prst="rect">
              <a:avLst/>
            </a:prstGeom>
            <a:solidFill>
              <a:srgbClr val="86C643"/>
            </a:solidFill>
            <a:ln>
              <a:solidFill>
                <a:srgbClr val="86C6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A470FA6-1302-0A18-959F-DCCDB26B97CF}"/>
                </a:ext>
              </a:extLst>
            </p:cNvPr>
            <p:cNvSpPr/>
            <p:nvPr/>
          </p:nvSpPr>
          <p:spPr>
            <a:xfrm>
              <a:off x="4399492" y="1142872"/>
              <a:ext cx="266140" cy="267845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EF73EEF-5CF9-134D-69F1-397E700158FD}"/>
                </a:ext>
              </a:extLst>
            </p:cNvPr>
            <p:cNvSpPr/>
            <p:nvPr/>
          </p:nvSpPr>
          <p:spPr>
            <a:xfrm>
              <a:off x="4399492" y="1448827"/>
              <a:ext cx="266140" cy="267845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4F8C391C-C78A-64A0-A7A4-E98679CBDE6D}"/>
              </a:ext>
            </a:extLst>
          </p:cNvPr>
          <p:cNvSpPr/>
          <p:nvPr/>
        </p:nvSpPr>
        <p:spPr>
          <a:xfrm>
            <a:off x="0" y="6431280"/>
            <a:ext cx="7220093" cy="1128395"/>
          </a:xfrm>
          <a:prstGeom prst="rect">
            <a:avLst/>
          </a:prstGeom>
          <a:solidFill>
            <a:srgbClr val="86C6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57AF8E6-3B4F-431C-A3F9-0663F3F265B6}"/>
              </a:ext>
            </a:extLst>
          </p:cNvPr>
          <p:cNvSpPr txBox="1"/>
          <p:nvPr/>
        </p:nvSpPr>
        <p:spPr>
          <a:xfrm>
            <a:off x="1" y="-10653"/>
            <a:ext cx="7199312" cy="830997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CA" sz="4800" dirty="0">
                <a:ln w="28575">
                  <a:noFill/>
                </a:ln>
                <a:solidFill>
                  <a:schemeClr val="bg1"/>
                </a:solidFill>
                <a:latin typeface="KG Blank Space Solid" panose="02000000000000000000" pitchFamily="2" charset="0"/>
              </a:rPr>
              <a:t>Inquiry Tasks</a:t>
            </a:r>
          </a:p>
        </p:txBody>
      </p:sp>
      <p:pic>
        <p:nvPicPr>
          <p:cNvPr id="23" name="Picture 22" descr="Logo&#10;&#10;Description automatically generated">
            <a:extLst>
              <a:ext uri="{FF2B5EF4-FFF2-40B4-BE49-F238E27FC236}">
                <a16:creationId xmlns:a16="http://schemas.microsoft.com/office/drawing/2014/main" id="{AA485AF1-6C54-961F-D670-A1E761EA0A1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484" y="513428"/>
            <a:ext cx="675274" cy="67865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7FCAF65-3D78-D829-2946-1C7F3A70C053}"/>
              </a:ext>
            </a:extLst>
          </p:cNvPr>
          <p:cNvSpPr txBox="1"/>
          <p:nvPr/>
        </p:nvSpPr>
        <p:spPr>
          <a:xfrm>
            <a:off x="-4984941" y="992024"/>
            <a:ext cx="448367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C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EASharpenedPencils" panose="02000603000000000000" pitchFamily="2" charset="0"/>
                <a:ea typeface="AEASharpenedPencils" panose="02000603000000000000" pitchFamily="2" charset="0"/>
                <a:cs typeface="+mn-cs"/>
              </a:rPr>
              <a:t>Unit Provocations</a:t>
            </a:r>
          </a:p>
        </p:txBody>
      </p:sp>
      <p:pic>
        <p:nvPicPr>
          <p:cNvPr id="14" name="Picture 13" descr="Text, letter&#10;&#10;Description automatically generated">
            <a:extLst>
              <a:ext uri="{FF2B5EF4-FFF2-40B4-BE49-F238E27FC236}">
                <a16:creationId xmlns:a16="http://schemas.microsoft.com/office/drawing/2014/main" id="{0326FBA6-63E3-BBF0-D86E-83B40CE99D1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6778" y="2419765"/>
            <a:ext cx="2140982" cy="2854643"/>
          </a:xfrm>
          <a:prstGeom prst="rect">
            <a:avLst/>
          </a:prstGeom>
        </p:spPr>
      </p:pic>
      <p:pic>
        <p:nvPicPr>
          <p:cNvPr id="19" name="Picture 18" descr="Text, letter&#10;&#10;Description automatically generated">
            <a:extLst>
              <a:ext uri="{FF2B5EF4-FFF2-40B4-BE49-F238E27FC236}">
                <a16:creationId xmlns:a16="http://schemas.microsoft.com/office/drawing/2014/main" id="{BBC64B21-9405-12F9-9FD7-607A27A9FA5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05" y="928670"/>
            <a:ext cx="2764717" cy="368629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24" name="Picture 23" descr="Text&#10;&#10;Description automatically generated">
            <a:extLst>
              <a:ext uri="{FF2B5EF4-FFF2-40B4-BE49-F238E27FC236}">
                <a16:creationId xmlns:a16="http://schemas.microsoft.com/office/drawing/2014/main" id="{7ACB6F60-FEC8-0173-0BE6-2C05E6C92CA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640" y="1413440"/>
            <a:ext cx="2749687" cy="3666249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27" name="Picture 26" descr="Table&#10;&#10;Description automatically generated">
            <a:extLst>
              <a:ext uri="{FF2B5EF4-FFF2-40B4-BE49-F238E27FC236}">
                <a16:creationId xmlns:a16="http://schemas.microsoft.com/office/drawing/2014/main" id="{FA581E42-372D-8FA5-F79F-ADF0251A4E4F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5002" y="1940049"/>
            <a:ext cx="2870054" cy="3826738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31" name="Picture 30" descr="Table&#10;&#10;Description automatically generated">
            <a:extLst>
              <a:ext uri="{FF2B5EF4-FFF2-40B4-BE49-F238E27FC236}">
                <a16:creationId xmlns:a16="http://schemas.microsoft.com/office/drawing/2014/main" id="{7981BEFA-36F6-14CF-57DD-398A56620DB5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8035" y="2533530"/>
            <a:ext cx="2870054" cy="3826739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29" name="Picture 28" descr="Text&#10;&#10;Description automatically generated">
            <a:extLst>
              <a:ext uri="{FF2B5EF4-FFF2-40B4-BE49-F238E27FC236}">
                <a16:creationId xmlns:a16="http://schemas.microsoft.com/office/drawing/2014/main" id="{B5CF8455-F5DC-8371-1166-9B91EA6DB9D6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6482" y="3900733"/>
            <a:ext cx="2535289" cy="3380386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C710B0E-8F4A-51AB-023D-563549F91C7D}"/>
              </a:ext>
            </a:extLst>
          </p:cNvPr>
          <p:cNvSpPr txBox="1"/>
          <p:nvPr/>
        </p:nvSpPr>
        <p:spPr>
          <a:xfrm>
            <a:off x="71120" y="6431280"/>
            <a:ext cx="425704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3800" dirty="0">
                <a:latin typeface="KG Corner of the Sky" panose="02000503000000020004" pitchFamily="2" charset="0"/>
              </a:rPr>
              <a:t>Citizenship Activities</a:t>
            </a:r>
          </a:p>
        </p:txBody>
      </p:sp>
      <p:pic>
        <p:nvPicPr>
          <p:cNvPr id="20" name="Picture 19" descr="A picture containing text, light, dark&#10;&#10;Description automatically generated">
            <a:extLst>
              <a:ext uri="{FF2B5EF4-FFF2-40B4-BE49-F238E27FC236}">
                <a16:creationId xmlns:a16="http://schemas.microsoft.com/office/drawing/2014/main" id="{F1CD7D32-A0BC-4D75-879A-E8D5603776A7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236410" flipH="1">
            <a:off x="3581548" y="6329267"/>
            <a:ext cx="451951" cy="1444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0127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silhouette, vector graphics, night sky&#10;&#10;Description automatically generated">
            <a:extLst>
              <a:ext uri="{FF2B5EF4-FFF2-40B4-BE49-F238E27FC236}">
                <a16:creationId xmlns:a16="http://schemas.microsoft.com/office/drawing/2014/main" id="{B39D567F-B9AB-4151-9649-22EA979EC4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7959" y="2716429"/>
            <a:ext cx="736174" cy="890156"/>
          </a:xfrm>
          <a:prstGeom prst="rect">
            <a:avLst/>
          </a:prstGeom>
        </p:spPr>
      </p:pic>
      <p:pic>
        <p:nvPicPr>
          <p:cNvPr id="6" name="Picture 5" descr="A picture containing text, dark&#10;&#10;Description automatically generated">
            <a:extLst>
              <a:ext uri="{FF2B5EF4-FFF2-40B4-BE49-F238E27FC236}">
                <a16:creationId xmlns:a16="http://schemas.microsoft.com/office/drawing/2014/main" id="{ABCEE5B7-B58D-493A-B808-844770749A6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1550" y="1392134"/>
            <a:ext cx="213319" cy="65425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35E3A2B-3549-4022-819D-A4489EDDA61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167245" y="2419765"/>
            <a:ext cx="262270" cy="774602"/>
          </a:xfrm>
          <a:prstGeom prst="rect">
            <a:avLst/>
          </a:prstGeom>
        </p:spPr>
      </p:pic>
      <p:pic>
        <p:nvPicPr>
          <p:cNvPr id="12" name="Picture 11" descr="A picture containing text&#10;&#10;Description automatically generated">
            <a:extLst>
              <a:ext uri="{FF2B5EF4-FFF2-40B4-BE49-F238E27FC236}">
                <a16:creationId xmlns:a16="http://schemas.microsoft.com/office/drawing/2014/main" id="{F470B915-4551-4DB4-BCA9-4EFD6C7B46B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2400" y="2192868"/>
            <a:ext cx="262271" cy="578947"/>
          </a:xfrm>
          <a:prstGeom prst="rect">
            <a:avLst/>
          </a:prstGeom>
        </p:spPr>
      </p:pic>
      <p:pic>
        <p:nvPicPr>
          <p:cNvPr id="16" name="Picture 15" descr="A screenshot of a computer&#10;&#10;Description automatically generated with medium confidence">
            <a:extLst>
              <a:ext uri="{FF2B5EF4-FFF2-40B4-BE49-F238E27FC236}">
                <a16:creationId xmlns:a16="http://schemas.microsoft.com/office/drawing/2014/main" id="{286DCCA4-3F30-4861-951E-060F8B311B2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3073" y="453499"/>
            <a:ext cx="517837" cy="830998"/>
          </a:xfrm>
          <a:prstGeom prst="rect">
            <a:avLst/>
          </a:prstGeom>
        </p:spPr>
      </p:pic>
      <p:pic>
        <p:nvPicPr>
          <p:cNvPr id="20" name="Picture 19" descr="A picture containing text, light, dark&#10;&#10;Description automatically generated">
            <a:extLst>
              <a:ext uri="{FF2B5EF4-FFF2-40B4-BE49-F238E27FC236}">
                <a16:creationId xmlns:a16="http://schemas.microsoft.com/office/drawing/2014/main" id="{F1CD7D32-A0BC-4D75-879A-E8D5603776A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904889" y="5528719"/>
            <a:ext cx="415017" cy="1326389"/>
          </a:xfrm>
          <a:prstGeom prst="rect">
            <a:avLst/>
          </a:prstGeom>
        </p:spPr>
      </p:pic>
      <p:pic>
        <p:nvPicPr>
          <p:cNvPr id="22" name="Picture 21" descr="A picture containing text&#10;&#10;Description automatically generated">
            <a:extLst>
              <a:ext uri="{FF2B5EF4-FFF2-40B4-BE49-F238E27FC236}">
                <a16:creationId xmlns:a16="http://schemas.microsoft.com/office/drawing/2014/main" id="{B45F38AA-8D29-4786-8448-4433D0AE89F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82446" y="3175495"/>
            <a:ext cx="451059" cy="890156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AD98F720-103C-FF13-C838-60CD7F4EF94B}"/>
              </a:ext>
            </a:extLst>
          </p:cNvPr>
          <p:cNvGrpSpPr/>
          <p:nvPr/>
        </p:nvGrpSpPr>
        <p:grpSpPr>
          <a:xfrm>
            <a:off x="7497720" y="115499"/>
            <a:ext cx="274108" cy="1506997"/>
            <a:chOff x="4399492" y="209675"/>
            <a:chExt cx="274108" cy="1506997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E6B6A8F-9040-B14E-5CCC-0EAD50744E34}"/>
                </a:ext>
              </a:extLst>
            </p:cNvPr>
            <p:cNvSpPr/>
            <p:nvPr/>
          </p:nvSpPr>
          <p:spPr>
            <a:xfrm>
              <a:off x="4407460" y="209675"/>
              <a:ext cx="266140" cy="267845"/>
            </a:xfrm>
            <a:prstGeom prst="rect">
              <a:avLst/>
            </a:prstGeom>
            <a:solidFill>
              <a:srgbClr val="1B93E9"/>
            </a:solidFill>
            <a:ln>
              <a:solidFill>
                <a:srgbClr val="1B93E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78D47B3-8C94-CC23-72F6-0EFAD1FACD39}"/>
                </a:ext>
              </a:extLst>
            </p:cNvPr>
            <p:cNvSpPr/>
            <p:nvPr/>
          </p:nvSpPr>
          <p:spPr>
            <a:xfrm>
              <a:off x="4407460" y="502534"/>
              <a:ext cx="266140" cy="267845"/>
            </a:xfrm>
            <a:prstGeom prst="rect">
              <a:avLst/>
            </a:prstGeom>
            <a:solidFill>
              <a:srgbClr val="D83C3E"/>
            </a:solidFill>
            <a:ln>
              <a:solidFill>
                <a:srgbClr val="D83C3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A3D810E-8140-9CD5-F6E7-FE75EF124417}"/>
                </a:ext>
              </a:extLst>
            </p:cNvPr>
            <p:cNvSpPr/>
            <p:nvPr/>
          </p:nvSpPr>
          <p:spPr>
            <a:xfrm>
              <a:off x="4407460" y="833502"/>
              <a:ext cx="266140" cy="267845"/>
            </a:xfrm>
            <a:prstGeom prst="rect">
              <a:avLst/>
            </a:prstGeom>
            <a:solidFill>
              <a:srgbClr val="86C643"/>
            </a:solidFill>
            <a:ln>
              <a:solidFill>
                <a:srgbClr val="86C6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A470FA6-1302-0A18-959F-DCCDB26B97CF}"/>
                </a:ext>
              </a:extLst>
            </p:cNvPr>
            <p:cNvSpPr/>
            <p:nvPr/>
          </p:nvSpPr>
          <p:spPr>
            <a:xfrm>
              <a:off x="4399492" y="1142872"/>
              <a:ext cx="266140" cy="267845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EF73EEF-5CF9-134D-69F1-397E700158FD}"/>
                </a:ext>
              </a:extLst>
            </p:cNvPr>
            <p:cNvSpPr/>
            <p:nvPr/>
          </p:nvSpPr>
          <p:spPr>
            <a:xfrm>
              <a:off x="4399492" y="1448827"/>
              <a:ext cx="266140" cy="267845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8CFD9499-AB45-566D-5252-A0DFA81AC21D}"/>
              </a:ext>
            </a:extLst>
          </p:cNvPr>
          <p:cNvSpPr txBox="1"/>
          <p:nvPr/>
        </p:nvSpPr>
        <p:spPr>
          <a:xfrm>
            <a:off x="-17421" y="0"/>
            <a:ext cx="7216733" cy="830997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4800" b="0" i="0" u="none" strike="noStrike" kern="1200" cap="none" spc="0" normalizeH="0" baseline="0" noProof="0" dirty="0">
                <a:ln w="28575"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G Blank Space Solid" panose="02000000000000000000" pitchFamily="2" charset="0"/>
                <a:ea typeface="+mn-ea"/>
                <a:cs typeface="+mn-cs"/>
              </a:rPr>
              <a:t>Assessment Tools</a:t>
            </a:r>
          </a:p>
        </p:txBody>
      </p:sp>
      <p:pic>
        <p:nvPicPr>
          <p:cNvPr id="23" name="Picture 22" descr="Logo&#10;&#10;Description automatically generated">
            <a:extLst>
              <a:ext uri="{FF2B5EF4-FFF2-40B4-BE49-F238E27FC236}">
                <a16:creationId xmlns:a16="http://schemas.microsoft.com/office/drawing/2014/main" id="{AA485AF1-6C54-961F-D670-A1E761EA0A1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5719" y="2450931"/>
            <a:ext cx="528353" cy="530995"/>
          </a:xfrm>
          <a:prstGeom prst="rect">
            <a:avLst/>
          </a:prstGeom>
        </p:spPr>
      </p:pic>
      <p:pic>
        <p:nvPicPr>
          <p:cNvPr id="19" name="Picture 18" descr="Shape&#10;&#10;Description automatically generated">
            <a:extLst>
              <a:ext uri="{FF2B5EF4-FFF2-40B4-BE49-F238E27FC236}">
                <a16:creationId xmlns:a16="http://schemas.microsoft.com/office/drawing/2014/main" id="{5E323A21-8709-1D7B-6303-9627A66FCA6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1990" y="3987789"/>
            <a:ext cx="743240" cy="706160"/>
          </a:xfrm>
          <a:prstGeom prst="rect">
            <a:avLst/>
          </a:prstGeom>
        </p:spPr>
      </p:pic>
      <p:pic>
        <p:nvPicPr>
          <p:cNvPr id="14" name="Picture 13" descr="Graphical user interface&#10;&#10;Description automatically generated">
            <a:extLst>
              <a:ext uri="{FF2B5EF4-FFF2-40B4-BE49-F238E27FC236}">
                <a16:creationId xmlns:a16="http://schemas.microsoft.com/office/drawing/2014/main" id="{F05C1C33-B294-DB61-F53E-AFDE1AF26EA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7720" y="3048691"/>
            <a:ext cx="2560796" cy="3414395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4CC5D638-91DF-7502-22D0-DCD0446D6D7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61140" y="879685"/>
            <a:ext cx="2421690" cy="3876203"/>
          </a:xfrm>
          <a:prstGeom prst="rect">
            <a:avLst/>
          </a:prstGeom>
        </p:spPr>
      </p:pic>
      <p:pic>
        <p:nvPicPr>
          <p:cNvPr id="32" name="Picture 31" descr="Table&#10;&#10;Description automatically generated">
            <a:extLst>
              <a:ext uri="{FF2B5EF4-FFF2-40B4-BE49-F238E27FC236}">
                <a16:creationId xmlns:a16="http://schemas.microsoft.com/office/drawing/2014/main" id="{45A41620-1FFD-6D4A-C1A7-4B3A0800EFB4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2911" y="2192868"/>
            <a:ext cx="2643575" cy="3524767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24" name="Picture 23" descr="Text&#10;&#10;Description automatically generated with medium confidence">
            <a:extLst>
              <a:ext uri="{FF2B5EF4-FFF2-40B4-BE49-F238E27FC236}">
                <a16:creationId xmlns:a16="http://schemas.microsoft.com/office/drawing/2014/main" id="{212FC776-4A58-F0AE-C898-8B04F1AD3ABC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4956" y="2981926"/>
            <a:ext cx="2786483" cy="371531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7" name="Picture 16" descr="Table&#10;&#10;Description automatically generated">
            <a:extLst>
              <a:ext uri="{FF2B5EF4-FFF2-40B4-BE49-F238E27FC236}">
                <a16:creationId xmlns:a16="http://schemas.microsoft.com/office/drawing/2014/main" id="{D91B3D68-C4B2-7771-9F0F-E658023F8908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4719" y="3853299"/>
            <a:ext cx="2506742" cy="3342322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402170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D386E2BC-75DB-A203-D824-9FBB9DE8ADE1}"/>
              </a:ext>
            </a:extLst>
          </p:cNvPr>
          <p:cNvSpPr txBox="1"/>
          <p:nvPr/>
        </p:nvSpPr>
        <p:spPr>
          <a:xfrm>
            <a:off x="100741" y="4749045"/>
            <a:ext cx="6996997" cy="2554545"/>
          </a:xfrm>
          <a:prstGeom prst="rect">
            <a:avLst/>
          </a:prstGeom>
          <a:solidFill>
            <a:srgbClr val="1B93E9"/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sz="2000" b="0" i="0" dirty="0">
                <a:solidFill>
                  <a:schemeClr val="bg1"/>
                </a:solidFill>
                <a:effectLst/>
                <a:latin typeface="KG Corner of the Sky" panose="02000503000000020004" pitchFamily="2" charset="0"/>
              </a:rPr>
              <a:t>This is a FANTASTIC resource. I have just started using it for this unit, but I can already tell, that it will be my go-to for teaching this part of the curriculum in the coming years. Teaching in Timmins, the connections to Attawapiskat are awesome…Thanks for a thorough, detailed and well thought out resource!</a:t>
            </a:r>
            <a:endParaRPr kumimoji="0" lang="en-CA" sz="2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KG Corner of the Sky" panose="02000503000000020004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E6196E0-013D-CAAF-1BFD-3F65DA70E0BB}"/>
              </a:ext>
            </a:extLst>
          </p:cNvPr>
          <p:cNvSpPr txBox="1"/>
          <p:nvPr/>
        </p:nvSpPr>
        <p:spPr>
          <a:xfrm>
            <a:off x="110734" y="2881976"/>
            <a:ext cx="4921780" cy="1631216"/>
          </a:xfrm>
          <a:prstGeom prst="rect">
            <a:avLst/>
          </a:prstGeom>
          <a:solidFill>
            <a:srgbClr val="FF0000"/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sz="2000" b="0" i="0" dirty="0">
                <a:solidFill>
                  <a:schemeClr val="bg1"/>
                </a:solidFill>
                <a:effectLst/>
                <a:latin typeface="KG Corner of the Sky" panose="02000503000000020004" pitchFamily="2" charset="0"/>
              </a:rPr>
              <a:t>This is a great foundation that I can easily add to. I was seriously impressed. It's the best resource I've purchased on TPT by far! Worth it!</a:t>
            </a:r>
            <a:endParaRPr kumimoji="0" lang="en-CA" sz="2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KG Corner of the Sky" panose="02000503000000020004" pitchFamily="2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A1E1B06-7CCC-4497-77A5-9BE8DB22D97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0433" y="2304001"/>
            <a:ext cx="568534" cy="190053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3FB3B3E-E8F8-9F99-4B65-6A9233C0F0E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1906" y="4411646"/>
            <a:ext cx="731594" cy="1693487"/>
          </a:xfrm>
          <a:prstGeom prst="rect">
            <a:avLst/>
          </a:prstGeom>
        </p:spPr>
      </p:pic>
      <p:sp>
        <p:nvSpPr>
          <p:cNvPr id="20" name="Rectangle 16">
            <a:extLst>
              <a:ext uri="{FF2B5EF4-FFF2-40B4-BE49-F238E27FC236}">
                <a16:creationId xmlns:a16="http://schemas.microsoft.com/office/drawing/2014/main" id="{881C0990-3DB6-D3D7-EC46-AE81888369DE}"/>
              </a:ext>
            </a:extLst>
          </p:cNvPr>
          <p:cNvSpPr/>
          <p:nvPr/>
        </p:nvSpPr>
        <p:spPr>
          <a:xfrm>
            <a:off x="0" y="1"/>
            <a:ext cx="7220093" cy="2072640"/>
          </a:xfrm>
          <a:custGeom>
            <a:avLst/>
            <a:gdLst>
              <a:gd name="connsiteX0" fmla="*/ 0 w 7199312"/>
              <a:gd name="connsiteY0" fmla="*/ 0 h 1183325"/>
              <a:gd name="connsiteX1" fmla="*/ 7199312 w 7199312"/>
              <a:gd name="connsiteY1" fmla="*/ 0 h 1183325"/>
              <a:gd name="connsiteX2" fmla="*/ 7199312 w 7199312"/>
              <a:gd name="connsiteY2" fmla="*/ 1183325 h 1183325"/>
              <a:gd name="connsiteX3" fmla="*/ 0 w 7199312"/>
              <a:gd name="connsiteY3" fmla="*/ 1183325 h 1183325"/>
              <a:gd name="connsiteX4" fmla="*/ 0 w 7199312"/>
              <a:gd name="connsiteY4" fmla="*/ 0 h 1183325"/>
              <a:gd name="connsiteX0" fmla="*/ 0 w 7199312"/>
              <a:gd name="connsiteY0" fmla="*/ 0 h 1194955"/>
              <a:gd name="connsiteX1" fmla="*/ 7199312 w 7199312"/>
              <a:gd name="connsiteY1" fmla="*/ 0 h 1194955"/>
              <a:gd name="connsiteX2" fmla="*/ 7199312 w 7199312"/>
              <a:gd name="connsiteY2" fmla="*/ 1183325 h 1194955"/>
              <a:gd name="connsiteX3" fmla="*/ 1496290 w 7199312"/>
              <a:gd name="connsiteY3" fmla="*/ 1194955 h 1194955"/>
              <a:gd name="connsiteX4" fmla="*/ 0 w 7199312"/>
              <a:gd name="connsiteY4" fmla="*/ 1183325 h 1194955"/>
              <a:gd name="connsiteX5" fmla="*/ 0 w 7199312"/>
              <a:gd name="connsiteY5" fmla="*/ 0 h 1194955"/>
              <a:gd name="connsiteX0" fmla="*/ 0 w 7199312"/>
              <a:gd name="connsiteY0" fmla="*/ 0 h 1194955"/>
              <a:gd name="connsiteX1" fmla="*/ 7199312 w 7199312"/>
              <a:gd name="connsiteY1" fmla="*/ 0 h 1194955"/>
              <a:gd name="connsiteX2" fmla="*/ 7199312 w 7199312"/>
              <a:gd name="connsiteY2" fmla="*/ 1183325 h 1194955"/>
              <a:gd name="connsiteX3" fmla="*/ 1496290 w 7199312"/>
              <a:gd name="connsiteY3" fmla="*/ 1194955 h 1194955"/>
              <a:gd name="connsiteX4" fmla="*/ 0 w 7199312"/>
              <a:gd name="connsiteY4" fmla="*/ 1183325 h 1194955"/>
              <a:gd name="connsiteX5" fmla="*/ 0 w 7199312"/>
              <a:gd name="connsiteY5" fmla="*/ 0 h 1194955"/>
              <a:gd name="connsiteX0" fmla="*/ 0 w 7199312"/>
              <a:gd name="connsiteY0" fmla="*/ 0 h 1194955"/>
              <a:gd name="connsiteX1" fmla="*/ 7199312 w 7199312"/>
              <a:gd name="connsiteY1" fmla="*/ 0 h 1194955"/>
              <a:gd name="connsiteX2" fmla="*/ 7199312 w 7199312"/>
              <a:gd name="connsiteY2" fmla="*/ 1183325 h 1194955"/>
              <a:gd name="connsiteX3" fmla="*/ 1496290 w 7199312"/>
              <a:gd name="connsiteY3" fmla="*/ 1194955 h 1194955"/>
              <a:gd name="connsiteX4" fmla="*/ 0 w 7199312"/>
              <a:gd name="connsiteY4" fmla="*/ 1183325 h 1194955"/>
              <a:gd name="connsiteX5" fmla="*/ 0 w 7199312"/>
              <a:gd name="connsiteY5" fmla="*/ 0 h 1194955"/>
              <a:gd name="connsiteX0" fmla="*/ 0 w 7199312"/>
              <a:gd name="connsiteY0" fmla="*/ 0 h 1183325"/>
              <a:gd name="connsiteX1" fmla="*/ 7199312 w 7199312"/>
              <a:gd name="connsiteY1" fmla="*/ 0 h 1183325"/>
              <a:gd name="connsiteX2" fmla="*/ 7199312 w 7199312"/>
              <a:gd name="connsiteY2" fmla="*/ 1183325 h 1183325"/>
              <a:gd name="connsiteX3" fmla="*/ 5673435 w 7199312"/>
              <a:gd name="connsiteY3" fmla="*/ 332509 h 1183325"/>
              <a:gd name="connsiteX4" fmla="*/ 0 w 7199312"/>
              <a:gd name="connsiteY4" fmla="*/ 1183325 h 1183325"/>
              <a:gd name="connsiteX5" fmla="*/ 0 w 7199312"/>
              <a:gd name="connsiteY5" fmla="*/ 0 h 1183325"/>
              <a:gd name="connsiteX0" fmla="*/ 0 w 7199312"/>
              <a:gd name="connsiteY0" fmla="*/ 0 h 1183325"/>
              <a:gd name="connsiteX1" fmla="*/ 7199312 w 7199312"/>
              <a:gd name="connsiteY1" fmla="*/ 0 h 1183325"/>
              <a:gd name="connsiteX2" fmla="*/ 7178530 w 7199312"/>
              <a:gd name="connsiteY2" fmla="*/ 985898 h 1183325"/>
              <a:gd name="connsiteX3" fmla="*/ 5673435 w 7199312"/>
              <a:gd name="connsiteY3" fmla="*/ 332509 h 1183325"/>
              <a:gd name="connsiteX4" fmla="*/ 0 w 7199312"/>
              <a:gd name="connsiteY4" fmla="*/ 1183325 h 1183325"/>
              <a:gd name="connsiteX5" fmla="*/ 0 w 7199312"/>
              <a:gd name="connsiteY5" fmla="*/ 0 h 1183325"/>
              <a:gd name="connsiteX0" fmla="*/ 0 w 7199312"/>
              <a:gd name="connsiteY0" fmla="*/ 0 h 1183325"/>
              <a:gd name="connsiteX1" fmla="*/ 7199312 w 7199312"/>
              <a:gd name="connsiteY1" fmla="*/ 0 h 1183325"/>
              <a:gd name="connsiteX2" fmla="*/ 7178530 w 7199312"/>
              <a:gd name="connsiteY2" fmla="*/ 985898 h 1183325"/>
              <a:gd name="connsiteX3" fmla="*/ 5694217 w 7199312"/>
              <a:gd name="connsiteY3" fmla="*/ 540327 h 1183325"/>
              <a:gd name="connsiteX4" fmla="*/ 0 w 7199312"/>
              <a:gd name="connsiteY4" fmla="*/ 1183325 h 1183325"/>
              <a:gd name="connsiteX5" fmla="*/ 0 w 7199312"/>
              <a:gd name="connsiteY5" fmla="*/ 0 h 1183325"/>
              <a:gd name="connsiteX0" fmla="*/ 0 w 7199312"/>
              <a:gd name="connsiteY0" fmla="*/ 0 h 1222695"/>
              <a:gd name="connsiteX1" fmla="*/ 7199312 w 7199312"/>
              <a:gd name="connsiteY1" fmla="*/ 0 h 1222695"/>
              <a:gd name="connsiteX2" fmla="*/ 7178530 w 7199312"/>
              <a:gd name="connsiteY2" fmla="*/ 985898 h 1222695"/>
              <a:gd name="connsiteX3" fmla="*/ 5694217 w 7199312"/>
              <a:gd name="connsiteY3" fmla="*/ 540327 h 1222695"/>
              <a:gd name="connsiteX4" fmla="*/ 1589808 w 7199312"/>
              <a:gd name="connsiteY4" fmla="*/ 904009 h 1222695"/>
              <a:gd name="connsiteX5" fmla="*/ 0 w 7199312"/>
              <a:gd name="connsiteY5" fmla="*/ 1183325 h 1222695"/>
              <a:gd name="connsiteX6" fmla="*/ 0 w 7199312"/>
              <a:gd name="connsiteY6" fmla="*/ 0 h 1222695"/>
              <a:gd name="connsiteX0" fmla="*/ 0 w 7199312"/>
              <a:gd name="connsiteY0" fmla="*/ 0 h 1261747"/>
              <a:gd name="connsiteX1" fmla="*/ 7199312 w 7199312"/>
              <a:gd name="connsiteY1" fmla="*/ 0 h 1261747"/>
              <a:gd name="connsiteX2" fmla="*/ 7178530 w 7199312"/>
              <a:gd name="connsiteY2" fmla="*/ 985898 h 1261747"/>
              <a:gd name="connsiteX3" fmla="*/ 5694217 w 7199312"/>
              <a:gd name="connsiteY3" fmla="*/ 540327 h 1261747"/>
              <a:gd name="connsiteX4" fmla="*/ 1600199 w 7199312"/>
              <a:gd name="connsiteY4" fmla="*/ 1132609 h 1261747"/>
              <a:gd name="connsiteX5" fmla="*/ 0 w 7199312"/>
              <a:gd name="connsiteY5" fmla="*/ 1183325 h 1261747"/>
              <a:gd name="connsiteX6" fmla="*/ 0 w 7199312"/>
              <a:gd name="connsiteY6" fmla="*/ 0 h 1261747"/>
              <a:gd name="connsiteX0" fmla="*/ 0 w 7199312"/>
              <a:gd name="connsiteY0" fmla="*/ 0 h 1261747"/>
              <a:gd name="connsiteX1" fmla="*/ 7199312 w 7199312"/>
              <a:gd name="connsiteY1" fmla="*/ 0 h 1261747"/>
              <a:gd name="connsiteX2" fmla="*/ 7178530 w 7199312"/>
              <a:gd name="connsiteY2" fmla="*/ 985898 h 1261747"/>
              <a:gd name="connsiteX3" fmla="*/ 5704608 w 7199312"/>
              <a:gd name="connsiteY3" fmla="*/ 675409 h 1261747"/>
              <a:gd name="connsiteX4" fmla="*/ 1600199 w 7199312"/>
              <a:gd name="connsiteY4" fmla="*/ 1132609 h 1261747"/>
              <a:gd name="connsiteX5" fmla="*/ 0 w 7199312"/>
              <a:gd name="connsiteY5" fmla="*/ 1183325 h 1261747"/>
              <a:gd name="connsiteX6" fmla="*/ 0 w 7199312"/>
              <a:gd name="connsiteY6" fmla="*/ 0 h 1261747"/>
              <a:gd name="connsiteX0" fmla="*/ 0 w 7199312"/>
              <a:gd name="connsiteY0" fmla="*/ 0 h 1261747"/>
              <a:gd name="connsiteX1" fmla="*/ 7199312 w 7199312"/>
              <a:gd name="connsiteY1" fmla="*/ 0 h 1261747"/>
              <a:gd name="connsiteX2" fmla="*/ 7178530 w 7199312"/>
              <a:gd name="connsiteY2" fmla="*/ 985898 h 1261747"/>
              <a:gd name="connsiteX3" fmla="*/ 5704608 w 7199312"/>
              <a:gd name="connsiteY3" fmla="*/ 675409 h 1261747"/>
              <a:gd name="connsiteX4" fmla="*/ 1600199 w 7199312"/>
              <a:gd name="connsiteY4" fmla="*/ 1132609 h 1261747"/>
              <a:gd name="connsiteX5" fmla="*/ 0 w 7199312"/>
              <a:gd name="connsiteY5" fmla="*/ 1183325 h 1261747"/>
              <a:gd name="connsiteX6" fmla="*/ 0 w 7199312"/>
              <a:gd name="connsiteY6" fmla="*/ 0 h 1261747"/>
              <a:gd name="connsiteX0" fmla="*/ 0 w 7199312"/>
              <a:gd name="connsiteY0" fmla="*/ 0 h 1261747"/>
              <a:gd name="connsiteX1" fmla="*/ 7199312 w 7199312"/>
              <a:gd name="connsiteY1" fmla="*/ 0 h 1261747"/>
              <a:gd name="connsiteX2" fmla="*/ 7178530 w 7199312"/>
              <a:gd name="connsiteY2" fmla="*/ 985898 h 1261747"/>
              <a:gd name="connsiteX3" fmla="*/ 5704608 w 7199312"/>
              <a:gd name="connsiteY3" fmla="*/ 675409 h 1261747"/>
              <a:gd name="connsiteX4" fmla="*/ 1600199 w 7199312"/>
              <a:gd name="connsiteY4" fmla="*/ 1132609 h 1261747"/>
              <a:gd name="connsiteX5" fmla="*/ 0 w 7199312"/>
              <a:gd name="connsiteY5" fmla="*/ 1183325 h 1261747"/>
              <a:gd name="connsiteX6" fmla="*/ 0 w 7199312"/>
              <a:gd name="connsiteY6" fmla="*/ 0 h 1261747"/>
              <a:gd name="connsiteX0" fmla="*/ 0 w 7199312"/>
              <a:gd name="connsiteY0" fmla="*/ 0 h 1291023"/>
              <a:gd name="connsiteX1" fmla="*/ 7199312 w 7199312"/>
              <a:gd name="connsiteY1" fmla="*/ 0 h 1291023"/>
              <a:gd name="connsiteX2" fmla="*/ 7178530 w 7199312"/>
              <a:gd name="connsiteY2" fmla="*/ 985898 h 1291023"/>
              <a:gd name="connsiteX3" fmla="*/ 5704608 w 7199312"/>
              <a:gd name="connsiteY3" fmla="*/ 675409 h 1291023"/>
              <a:gd name="connsiteX4" fmla="*/ 1610590 w 7199312"/>
              <a:gd name="connsiteY4" fmla="*/ 1205346 h 1291023"/>
              <a:gd name="connsiteX5" fmla="*/ 0 w 7199312"/>
              <a:gd name="connsiteY5" fmla="*/ 1183325 h 1291023"/>
              <a:gd name="connsiteX6" fmla="*/ 0 w 7199312"/>
              <a:gd name="connsiteY6" fmla="*/ 0 h 1291023"/>
              <a:gd name="connsiteX0" fmla="*/ 0 w 7199312"/>
              <a:gd name="connsiteY0" fmla="*/ 0 h 1350027"/>
              <a:gd name="connsiteX1" fmla="*/ 7199312 w 7199312"/>
              <a:gd name="connsiteY1" fmla="*/ 0 h 1350027"/>
              <a:gd name="connsiteX2" fmla="*/ 7178530 w 7199312"/>
              <a:gd name="connsiteY2" fmla="*/ 985898 h 1350027"/>
              <a:gd name="connsiteX3" fmla="*/ 5704608 w 7199312"/>
              <a:gd name="connsiteY3" fmla="*/ 675409 h 1350027"/>
              <a:gd name="connsiteX4" fmla="*/ 2358735 w 7199312"/>
              <a:gd name="connsiteY4" fmla="*/ 1298864 h 1350027"/>
              <a:gd name="connsiteX5" fmla="*/ 0 w 7199312"/>
              <a:gd name="connsiteY5" fmla="*/ 1183325 h 1350027"/>
              <a:gd name="connsiteX6" fmla="*/ 0 w 7199312"/>
              <a:gd name="connsiteY6" fmla="*/ 0 h 1350027"/>
              <a:gd name="connsiteX0" fmla="*/ 0 w 7199312"/>
              <a:gd name="connsiteY0" fmla="*/ 0 h 1334635"/>
              <a:gd name="connsiteX1" fmla="*/ 7199312 w 7199312"/>
              <a:gd name="connsiteY1" fmla="*/ 0 h 1334635"/>
              <a:gd name="connsiteX2" fmla="*/ 7178530 w 7199312"/>
              <a:gd name="connsiteY2" fmla="*/ 985898 h 1334635"/>
              <a:gd name="connsiteX3" fmla="*/ 5714999 w 7199312"/>
              <a:gd name="connsiteY3" fmla="*/ 748145 h 1334635"/>
              <a:gd name="connsiteX4" fmla="*/ 2358735 w 7199312"/>
              <a:gd name="connsiteY4" fmla="*/ 1298864 h 1334635"/>
              <a:gd name="connsiteX5" fmla="*/ 0 w 7199312"/>
              <a:gd name="connsiteY5" fmla="*/ 1183325 h 1334635"/>
              <a:gd name="connsiteX6" fmla="*/ 0 w 7199312"/>
              <a:gd name="connsiteY6" fmla="*/ 0 h 1334635"/>
              <a:gd name="connsiteX0" fmla="*/ 0 w 7220093"/>
              <a:gd name="connsiteY0" fmla="*/ 0 h 1334635"/>
              <a:gd name="connsiteX1" fmla="*/ 7199312 w 7220093"/>
              <a:gd name="connsiteY1" fmla="*/ 0 h 1334635"/>
              <a:gd name="connsiteX2" fmla="*/ 7220093 w 7220093"/>
              <a:gd name="connsiteY2" fmla="*/ 1141762 h 1334635"/>
              <a:gd name="connsiteX3" fmla="*/ 5714999 w 7220093"/>
              <a:gd name="connsiteY3" fmla="*/ 748145 h 1334635"/>
              <a:gd name="connsiteX4" fmla="*/ 2358735 w 7220093"/>
              <a:gd name="connsiteY4" fmla="*/ 1298864 h 1334635"/>
              <a:gd name="connsiteX5" fmla="*/ 0 w 7220093"/>
              <a:gd name="connsiteY5" fmla="*/ 1183325 h 1334635"/>
              <a:gd name="connsiteX6" fmla="*/ 0 w 7220093"/>
              <a:gd name="connsiteY6" fmla="*/ 0 h 1334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220093" h="1334635">
                <a:moveTo>
                  <a:pt x="0" y="0"/>
                </a:moveTo>
                <a:lnTo>
                  <a:pt x="7199312" y="0"/>
                </a:lnTo>
                <a:lnTo>
                  <a:pt x="7220093" y="1141762"/>
                </a:lnTo>
                <a:cubicBezTo>
                  <a:pt x="6970976" y="1254330"/>
                  <a:pt x="6644721" y="723693"/>
                  <a:pt x="5714999" y="748145"/>
                </a:cubicBezTo>
                <a:cubicBezTo>
                  <a:pt x="4783545" y="734497"/>
                  <a:pt x="3311235" y="1226334"/>
                  <a:pt x="2358735" y="1298864"/>
                </a:cubicBezTo>
                <a:cubicBezTo>
                  <a:pt x="1406235" y="1371394"/>
                  <a:pt x="264968" y="1333993"/>
                  <a:pt x="0" y="1183325"/>
                </a:cubicBezTo>
                <a:lnTo>
                  <a:pt x="0" y="0"/>
                </a:lnTo>
                <a:close/>
              </a:path>
            </a:pathLst>
          </a:custGeom>
          <a:solidFill>
            <a:srgbClr val="86C6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CF8BA1B-6A26-9EEF-5076-D576657B5745}"/>
              </a:ext>
            </a:extLst>
          </p:cNvPr>
          <p:cNvSpPr txBox="1"/>
          <p:nvPr/>
        </p:nvSpPr>
        <p:spPr>
          <a:xfrm>
            <a:off x="10390" y="-65650"/>
            <a:ext cx="71993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5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KG Blank Space Solid" panose="02000000000000000000" pitchFamily="2" charset="0"/>
                <a:ea typeface="+mn-ea"/>
                <a:cs typeface="+mn-cs"/>
              </a:rPr>
              <a:t>Teacher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5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KG Blank Space Solid" panose="02000000000000000000" pitchFamily="2" charset="0"/>
                <a:ea typeface="+mn-ea"/>
                <a:cs typeface="+mn-cs"/>
              </a:rPr>
              <a:t>Feedback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C6032A8-FC19-443B-A75D-300EDB0CB0BF}"/>
              </a:ext>
            </a:extLst>
          </p:cNvPr>
          <p:cNvSpPr txBox="1"/>
          <p:nvPr/>
        </p:nvSpPr>
        <p:spPr>
          <a:xfrm>
            <a:off x="100741" y="1630460"/>
            <a:ext cx="4268060" cy="1015663"/>
          </a:xfrm>
          <a:prstGeom prst="rect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sz="2000" b="0" i="0" dirty="0">
                <a:solidFill>
                  <a:schemeClr val="bg1"/>
                </a:solidFill>
                <a:effectLst/>
                <a:latin typeface="KG Corner of the Sky" panose="02000503000000020004" pitchFamily="2" charset="0"/>
              </a:rPr>
              <a:t>My students loved learning about the different communities featured! </a:t>
            </a:r>
            <a:endParaRPr kumimoji="0" lang="en-CA" sz="2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KG Corner of the Sky" panose="02000503000000020004" pitchFamily="2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3F2ABF1-7F39-AEF3-70CE-AF1EAD5A6292}"/>
              </a:ext>
            </a:extLst>
          </p:cNvPr>
          <p:cNvGrpSpPr/>
          <p:nvPr/>
        </p:nvGrpSpPr>
        <p:grpSpPr>
          <a:xfrm>
            <a:off x="-806836" y="797004"/>
            <a:ext cx="274108" cy="1506997"/>
            <a:chOff x="4399492" y="209675"/>
            <a:chExt cx="274108" cy="1506997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2ABE6C9-D9A6-04A1-1832-E0DFB6400B3A}"/>
                </a:ext>
              </a:extLst>
            </p:cNvPr>
            <p:cNvSpPr/>
            <p:nvPr/>
          </p:nvSpPr>
          <p:spPr>
            <a:xfrm>
              <a:off x="4407460" y="209675"/>
              <a:ext cx="266140" cy="267845"/>
            </a:xfrm>
            <a:prstGeom prst="rect">
              <a:avLst/>
            </a:prstGeom>
            <a:solidFill>
              <a:srgbClr val="1B93E9"/>
            </a:solidFill>
            <a:ln>
              <a:solidFill>
                <a:srgbClr val="1B93E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E1C6CC32-E311-1AB6-C50A-F7711E16DC4F}"/>
                </a:ext>
              </a:extLst>
            </p:cNvPr>
            <p:cNvSpPr/>
            <p:nvPr/>
          </p:nvSpPr>
          <p:spPr>
            <a:xfrm>
              <a:off x="4407460" y="502534"/>
              <a:ext cx="266140" cy="267845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D83C3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EF0BC76-0D6B-C8E9-8F4D-1BB0090BDB5E}"/>
                </a:ext>
              </a:extLst>
            </p:cNvPr>
            <p:cNvSpPr/>
            <p:nvPr/>
          </p:nvSpPr>
          <p:spPr>
            <a:xfrm>
              <a:off x="4407460" y="833502"/>
              <a:ext cx="266140" cy="267845"/>
            </a:xfrm>
            <a:prstGeom prst="rect">
              <a:avLst/>
            </a:prstGeom>
            <a:solidFill>
              <a:srgbClr val="86C643"/>
            </a:solidFill>
            <a:ln>
              <a:solidFill>
                <a:srgbClr val="86C6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4198349-7215-5BAC-F2C5-47A5A80DDB48}"/>
                </a:ext>
              </a:extLst>
            </p:cNvPr>
            <p:cNvSpPr/>
            <p:nvPr/>
          </p:nvSpPr>
          <p:spPr>
            <a:xfrm>
              <a:off x="4399492" y="1142872"/>
              <a:ext cx="266140" cy="267845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C3207C4-1267-9222-1A73-6505A83CBA48}"/>
                </a:ext>
              </a:extLst>
            </p:cNvPr>
            <p:cNvSpPr/>
            <p:nvPr/>
          </p:nvSpPr>
          <p:spPr>
            <a:xfrm>
              <a:off x="4399492" y="1448827"/>
              <a:ext cx="266140" cy="267845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pic>
        <p:nvPicPr>
          <p:cNvPr id="18" name="Picture 17" descr="Logo&#10;&#10;Description automatically generated">
            <a:extLst>
              <a:ext uri="{FF2B5EF4-FFF2-40B4-BE49-F238E27FC236}">
                <a16:creationId xmlns:a16="http://schemas.microsoft.com/office/drawing/2014/main" id="{04F77EE9-2212-0FEC-D6CE-32C71969D77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4720" y="2453431"/>
            <a:ext cx="417844" cy="419934"/>
          </a:xfrm>
          <a:prstGeom prst="rect">
            <a:avLst/>
          </a:prstGeom>
        </p:spPr>
      </p:pic>
      <p:pic>
        <p:nvPicPr>
          <p:cNvPr id="8" name="Picture 7" descr="A picture containing person, red&#10;&#10;Description automatically generated">
            <a:extLst>
              <a:ext uri="{FF2B5EF4-FFF2-40B4-BE49-F238E27FC236}">
                <a16:creationId xmlns:a16="http://schemas.microsoft.com/office/drawing/2014/main" id="{261ABBF8-02DD-F32C-4248-DF14F5CF89A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3840" y="231489"/>
            <a:ext cx="614636" cy="1927997"/>
          </a:xfrm>
          <a:prstGeom prst="rect">
            <a:avLst/>
          </a:prstGeom>
        </p:spPr>
      </p:pic>
      <p:pic>
        <p:nvPicPr>
          <p:cNvPr id="4" name="Picture 3" descr="A picture containing text, toy, doll&#10;&#10;Description automatically generated">
            <a:extLst>
              <a:ext uri="{FF2B5EF4-FFF2-40B4-BE49-F238E27FC236}">
                <a16:creationId xmlns:a16="http://schemas.microsoft.com/office/drawing/2014/main" id="{542E63AD-A4C1-7A44-DBE7-A7AF01345FA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274716" y="206785"/>
            <a:ext cx="972146" cy="1977404"/>
          </a:xfrm>
          <a:prstGeom prst="rect">
            <a:avLst/>
          </a:prstGeom>
        </p:spPr>
      </p:pic>
      <p:pic>
        <p:nvPicPr>
          <p:cNvPr id="15" name="Picture 14" descr="A person wearing a garment&#10;&#10;Description automatically generated with low confidence">
            <a:extLst>
              <a:ext uri="{FF2B5EF4-FFF2-40B4-BE49-F238E27FC236}">
                <a16:creationId xmlns:a16="http://schemas.microsoft.com/office/drawing/2014/main" id="{7B0698C0-CA5B-9E8A-93E4-35AB71EA70A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2857" y="117895"/>
            <a:ext cx="1964881" cy="4372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1168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silhouette, vector graphics, night sky&#10;&#10;Description automatically generated">
            <a:extLst>
              <a:ext uri="{FF2B5EF4-FFF2-40B4-BE49-F238E27FC236}">
                <a16:creationId xmlns:a16="http://schemas.microsoft.com/office/drawing/2014/main" id="{B39D567F-B9AB-4151-9649-22EA979EC4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7959" y="2716429"/>
            <a:ext cx="736174" cy="890156"/>
          </a:xfrm>
          <a:prstGeom prst="rect">
            <a:avLst/>
          </a:prstGeom>
        </p:spPr>
      </p:pic>
      <p:pic>
        <p:nvPicPr>
          <p:cNvPr id="6" name="Picture 5" descr="A picture containing text, dark&#10;&#10;Description automatically generated">
            <a:extLst>
              <a:ext uri="{FF2B5EF4-FFF2-40B4-BE49-F238E27FC236}">
                <a16:creationId xmlns:a16="http://schemas.microsoft.com/office/drawing/2014/main" id="{ABCEE5B7-B58D-493A-B808-844770749A6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1550" y="1392134"/>
            <a:ext cx="213319" cy="65425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35E3A2B-3549-4022-819D-A4489EDDA61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167245" y="2419765"/>
            <a:ext cx="262270" cy="774602"/>
          </a:xfrm>
          <a:prstGeom prst="rect">
            <a:avLst/>
          </a:prstGeom>
        </p:spPr>
      </p:pic>
      <p:pic>
        <p:nvPicPr>
          <p:cNvPr id="12" name="Picture 11" descr="A picture containing text&#10;&#10;Description automatically generated">
            <a:extLst>
              <a:ext uri="{FF2B5EF4-FFF2-40B4-BE49-F238E27FC236}">
                <a16:creationId xmlns:a16="http://schemas.microsoft.com/office/drawing/2014/main" id="{F470B915-4551-4DB4-BCA9-4EFD6C7B46B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2400" y="2192868"/>
            <a:ext cx="262271" cy="578947"/>
          </a:xfrm>
          <a:prstGeom prst="rect">
            <a:avLst/>
          </a:prstGeom>
        </p:spPr>
      </p:pic>
      <p:pic>
        <p:nvPicPr>
          <p:cNvPr id="16" name="Picture 15" descr="A screenshot of a computer&#10;&#10;Description automatically generated with medium confidence">
            <a:extLst>
              <a:ext uri="{FF2B5EF4-FFF2-40B4-BE49-F238E27FC236}">
                <a16:creationId xmlns:a16="http://schemas.microsoft.com/office/drawing/2014/main" id="{286DCCA4-3F30-4861-951E-060F8B311B2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3073" y="453499"/>
            <a:ext cx="517837" cy="830998"/>
          </a:xfrm>
          <a:prstGeom prst="rect">
            <a:avLst/>
          </a:prstGeom>
        </p:spPr>
      </p:pic>
      <p:pic>
        <p:nvPicPr>
          <p:cNvPr id="20" name="Picture 19" descr="A picture containing text, light, dark&#10;&#10;Description automatically generated">
            <a:extLst>
              <a:ext uri="{FF2B5EF4-FFF2-40B4-BE49-F238E27FC236}">
                <a16:creationId xmlns:a16="http://schemas.microsoft.com/office/drawing/2014/main" id="{F1CD7D32-A0BC-4D75-879A-E8D5603776A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904889" y="5528719"/>
            <a:ext cx="415017" cy="1326389"/>
          </a:xfrm>
          <a:prstGeom prst="rect">
            <a:avLst/>
          </a:prstGeom>
        </p:spPr>
      </p:pic>
      <p:pic>
        <p:nvPicPr>
          <p:cNvPr id="22" name="Picture 21" descr="A picture containing text&#10;&#10;Description automatically generated">
            <a:extLst>
              <a:ext uri="{FF2B5EF4-FFF2-40B4-BE49-F238E27FC236}">
                <a16:creationId xmlns:a16="http://schemas.microsoft.com/office/drawing/2014/main" id="{B45F38AA-8D29-4786-8448-4433D0AE89F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82446" y="3175495"/>
            <a:ext cx="451059" cy="890156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AD98F720-103C-FF13-C838-60CD7F4EF94B}"/>
              </a:ext>
            </a:extLst>
          </p:cNvPr>
          <p:cNvGrpSpPr/>
          <p:nvPr/>
        </p:nvGrpSpPr>
        <p:grpSpPr>
          <a:xfrm>
            <a:off x="7497720" y="115499"/>
            <a:ext cx="274108" cy="1506997"/>
            <a:chOff x="4399492" y="209675"/>
            <a:chExt cx="274108" cy="1506997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E6B6A8F-9040-B14E-5CCC-0EAD50744E34}"/>
                </a:ext>
              </a:extLst>
            </p:cNvPr>
            <p:cNvSpPr/>
            <p:nvPr/>
          </p:nvSpPr>
          <p:spPr>
            <a:xfrm>
              <a:off x="4407460" y="209675"/>
              <a:ext cx="266140" cy="267845"/>
            </a:xfrm>
            <a:prstGeom prst="rect">
              <a:avLst/>
            </a:prstGeom>
            <a:solidFill>
              <a:srgbClr val="1B93E9"/>
            </a:solidFill>
            <a:ln>
              <a:solidFill>
                <a:srgbClr val="1B93E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78D47B3-8C94-CC23-72F6-0EFAD1FACD39}"/>
                </a:ext>
              </a:extLst>
            </p:cNvPr>
            <p:cNvSpPr/>
            <p:nvPr/>
          </p:nvSpPr>
          <p:spPr>
            <a:xfrm>
              <a:off x="4407460" y="502534"/>
              <a:ext cx="266140" cy="267845"/>
            </a:xfrm>
            <a:prstGeom prst="rect">
              <a:avLst/>
            </a:prstGeom>
            <a:solidFill>
              <a:srgbClr val="D83C3E"/>
            </a:solidFill>
            <a:ln>
              <a:solidFill>
                <a:srgbClr val="D83C3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A3D810E-8140-9CD5-F6E7-FE75EF124417}"/>
                </a:ext>
              </a:extLst>
            </p:cNvPr>
            <p:cNvSpPr/>
            <p:nvPr/>
          </p:nvSpPr>
          <p:spPr>
            <a:xfrm>
              <a:off x="4407460" y="833502"/>
              <a:ext cx="266140" cy="267845"/>
            </a:xfrm>
            <a:prstGeom prst="rect">
              <a:avLst/>
            </a:prstGeom>
            <a:solidFill>
              <a:srgbClr val="86C643"/>
            </a:solidFill>
            <a:ln>
              <a:solidFill>
                <a:srgbClr val="86C6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A470FA6-1302-0A18-959F-DCCDB26B97CF}"/>
                </a:ext>
              </a:extLst>
            </p:cNvPr>
            <p:cNvSpPr/>
            <p:nvPr/>
          </p:nvSpPr>
          <p:spPr>
            <a:xfrm>
              <a:off x="4399492" y="1142872"/>
              <a:ext cx="266140" cy="267845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EF73EEF-5CF9-134D-69F1-397E700158FD}"/>
                </a:ext>
              </a:extLst>
            </p:cNvPr>
            <p:cNvSpPr/>
            <p:nvPr/>
          </p:nvSpPr>
          <p:spPr>
            <a:xfrm>
              <a:off x="4399492" y="1448827"/>
              <a:ext cx="266140" cy="267845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69F38C86-0FDA-0216-A5B2-6B697E07406D}"/>
              </a:ext>
            </a:extLst>
          </p:cNvPr>
          <p:cNvSpPr/>
          <p:nvPr/>
        </p:nvSpPr>
        <p:spPr>
          <a:xfrm>
            <a:off x="0" y="0"/>
            <a:ext cx="7220093" cy="1522778"/>
          </a:xfrm>
          <a:custGeom>
            <a:avLst/>
            <a:gdLst>
              <a:gd name="connsiteX0" fmla="*/ 0 w 7199312"/>
              <a:gd name="connsiteY0" fmla="*/ 0 h 1183325"/>
              <a:gd name="connsiteX1" fmla="*/ 7199312 w 7199312"/>
              <a:gd name="connsiteY1" fmla="*/ 0 h 1183325"/>
              <a:gd name="connsiteX2" fmla="*/ 7199312 w 7199312"/>
              <a:gd name="connsiteY2" fmla="*/ 1183325 h 1183325"/>
              <a:gd name="connsiteX3" fmla="*/ 0 w 7199312"/>
              <a:gd name="connsiteY3" fmla="*/ 1183325 h 1183325"/>
              <a:gd name="connsiteX4" fmla="*/ 0 w 7199312"/>
              <a:gd name="connsiteY4" fmla="*/ 0 h 1183325"/>
              <a:gd name="connsiteX0" fmla="*/ 0 w 7199312"/>
              <a:gd name="connsiteY0" fmla="*/ 0 h 1194955"/>
              <a:gd name="connsiteX1" fmla="*/ 7199312 w 7199312"/>
              <a:gd name="connsiteY1" fmla="*/ 0 h 1194955"/>
              <a:gd name="connsiteX2" fmla="*/ 7199312 w 7199312"/>
              <a:gd name="connsiteY2" fmla="*/ 1183325 h 1194955"/>
              <a:gd name="connsiteX3" fmla="*/ 1496290 w 7199312"/>
              <a:gd name="connsiteY3" fmla="*/ 1194955 h 1194955"/>
              <a:gd name="connsiteX4" fmla="*/ 0 w 7199312"/>
              <a:gd name="connsiteY4" fmla="*/ 1183325 h 1194955"/>
              <a:gd name="connsiteX5" fmla="*/ 0 w 7199312"/>
              <a:gd name="connsiteY5" fmla="*/ 0 h 1194955"/>
              <a:gd name="connsiteX0" fmla="*/ 0 w 7199312"/>
              <a:gd name="connsiteY0" fmla="*/ 0 h 1194955"/>
              <a:gd name="connsiteX1" fmla="*/ 7199312 w 7199312"/>
              <a:gd name="connsiteY1" fmla="*/ 0 h 1194955"/>
              <a:gd name="connsiteX2" fmla="*/ 7199312 w 7199312"/>
              <a:gd name="connsiteY2" fmla="*/ 1183325 h 1194955"/>
              <a:gd name="connsiteX3" fmla="*/ 1496290 w 7199312"/>
              <a:gd name="connsiteY3" fmla="*/ 1194955 h 1194955"/>
              <a:gd name="connsiteX4" fmla="*/ 0 w 7199312"/>
              <a:gd name="connsiteY4" fmla="*/ 1183325 h 1194955"/>
              <a:gd name="connsiteX5" fmla="*/ 0 w 7199312"/>
              <a:gd name="connsiteY5" fmla="*/ 0 h 1194955"/>
              <a:gd name="connsiteX0" fmla="*/ 0 w 7199312"/>
              <a:gd name="connsiteY0" fmla="*/ 0 h 1194955"/>
              <a:gd name="connsiteX1" fmla="*/ 7199312 w 7199312"/>
              <a:gd name="connsiteY1" fmla="*/ 0 h 1194955"/>
              <a:gd name="connsiteX2" fmla="*/ 7199312 w 7199312"/>
              <a:gd name="connsiteY2" fmla="*/ 1183325 h 1194955"/>
              <a:gd name="connsiteX3" fmla="*/ 1496290 w 7199312"/>
              <a:gd name="connsiteY3" fmla="*/ 1194955 h 1194955"/>
              <a:gd name="connsiteX4" fmla="*/ 0 w 7199312"/>
              <a:gd name="connsiteY4" fmla="*/ 1183325 h 1194955"/>
              <a:gd name="connsiteX5" fmla="*/ 0 w 7199312"/>
              <a:gd name="connsiteY5" fmla="*/ 0 h 1194955"/>
              <a:gd name="connsiteX0" fmla="*/ 0 w 7199312"/>
              <a:gd name="connsiteY0" fmla="*/ 0 h 1183325"/>
              <a:gd name="connsiteX1" fmla="*/ 7199312 w 7199312"/>
              <a:gd name="connsiteY1" fmla="*/ 0 h 1183325"/>
              <a:gd name="connsiteX2" fmla="*/ 7199312 w 7199312"/>
              <a:gd name="connsiteY2" fmla="*/ 1183325 h 1183325"/>
              <a:gd name="connsiteX3" fmla="*/ 5673435 w 7199312"/>
              <a:gd name="connsiteY3" fmla="*/ 332509 h 1183325"/>
              <a:gd name="connsiteX4" fmla="*/ 0 w 7199312"/>
              <a:gd name="connsiteY4" fmla="*/ 1183325 h 1183325"/>
              <a:gd name="connsiteX5" fmla="*/ 0 w 7199312"/>
              <a:gd name="connsiteY5" fmla="*/ 0 h 1183325"/>
              <a:gd name="connsiteX0" fmla="*/ 0 w 7199312"/>
              <a:gd name="connsiteY0" fmla="*/ 0 h 1183325"/>
              <a:gd name="connsiteX1" fmla="*/ 7199312 w 7199312"/>
              <a:gd name="connsiteY1" fmla="*/ 0 h 1183325"/>
              <a:gd name="connsiteX2" fmla="*/ 7178530 w 7199312"/>
              <a:gd name="connsiteY2" fmla="*/ 985898 h 1183325"/>
              <a:gd name="connsiteX3" fmla="*/ 5673435 w 7199312"/>
              <a:gd name="connsiteY3" fmla="*/ 332509 h 1183325"/>
              <a:gd name="connsiteX4" fmla="*/ 0 w 7199312"/>
              <a:gd name="connsiteY4" fmla="*/ 1183325 h 1183325"/>
              <a:gd name="connsiteX5" fmla="*/ 0 w 7199312"/>
              <a:gd name="connsiteY5" fmla="*/ 0 h 1183325"/>
              <a:gd name="connsiteX0" fmla="*/ 0 w 7199312"/>
              <a:gd name="connsiteY0" fmla="*/ 0 h 1183325"/>
              <a:gd name="connsiteX1" fmla="*/ 7199312 w 7199312"/>
              <a:gd name="connsiteY1" fmla="*/ 0 h 1183325"/>
              <a:gd name="connsiteX2" fmla="*/ 7178530 w 7199312"/>
              <a:gd name="connsiteY2" fmla="*/ 985898 h 1183325"/>
              <a:gd name="connsiteX3" fmla="*/ 5694217 w 7199312"/>
              <a:gd name="connsiteY3" fmla="*/ 540327 h 1183325"/>
              <a:gd name="connsiteX4" fmla="*/ 0 w 7199312"/>
              <a:gd name="connsiteY4" fmla="*/ 1183325 h 1183325"/>
              <a:gd name="connsiteX5" fmla="*/ 0 w 7199312"/>
              <a:gd name="connsiteY5" fmla="*/ 0 h 1183325"/>
              <a:gd name="connsiteX0" fmla="*/ 0 w 7199312"/>
              <a:gd name="connsiteY0" fmla="*/ 0 h 1222695"/>
              <a:gd name="connsiteX1" fmla="*/ 7199312 w 7199312"/>
              <a:gd name="connsiteY1" fmla="*/ 0 h 1222695"/>
              <a:gd name="connsiteX2" fmla="*/ 7178530 w 7199312"/>
              <a:gd name="connsiteY2" fmla="*/ 985898 h 1222695"/>
              <a:gd name="connsiteX3" fmla="*/ 5694217 w 7199312"/>
              <a:gd name="connsiteY3" fmla="*/ 540327 h 1222695"/>
              <a:gd name="connsiteX4" fmla="*/ 1589808 w 7199312"/>
              <a:gd name="connsiteY4" fmla="*/ 904009 h 1222695"/>
              <a:gd name="connsiteX5" fmla="*/ 0 w 7199312"/>
              <a:gd name="connsiteY5" fmla="*/ 1183325 h 1222695"/>
              <a:gd name="connsiteX6" fmla="*/ 0 w 7199312"/>
              <a:gd name="connsiteY6" fmla="*/ 0 h 1222695"/>
              <a:gd name="connsiteX0" fmla="*/ 0 w 7199312"/>
              <a:gd name="connsiteY0" fmla="*/ 0 h 1261747"/>
              <a:gd name="connsiteX1" fmla="*/ 7199312 w 7199312"/>
              <a:gd name="connsiteY1" fmla="*/ 0 h 1261747"/>
              <a:gd name="connsiteX2" fmla="*/ 7178530 w 7199312"/>
              <a:gd name="connsiteY2" fmla="*/ 985898 h 1261747"/>
              <a:gd name="connsiteX3" fmla="*/ 5694217 w 7199312"/>
              <a:gd name="connsiteY3" fmla="*/ 540327 h 1261747"/>
              <a:gd name="connsiteX4" fmla="*/ 1600199 w 7199312"/>
              <a:gd name="connsiteY4" fmla="*/ 1132609 h 1261747"/>
              <a:gd name="connsiteX5" fmla="*/ 0 w 7199312"/>
              <a:gd name="connsiteY5" fmla="*/ 1183325 h 1261747"/>
              <a:gd name="connsiteX6" fmla="*/ 0 w 7199312"/>
              <a:gd name="connsiteY6" fmla="*/ 0 h 1261747"/>
              <a:gd name="connsiteX0" fmla="*/ 0 w 7199312"/>
              <a:gd name="connsiteY0" fmla="*/ 0 h 1261747"/>
              <a:gd name="connsiteX1" fmla="*/ 7199312 w 7199312"/>
              <a:gd name="connsiteY1" fmla="*/ 0 h 1261747"/>
              <a:gd name="connsiteX2" fmla="*/ 7178530 w 7199312"/>
              <a:gd name="connsiteY2" fmla="*/ 985898 h 1261747"/>
              <a:gd name="connsiteX3" fmla="*/ 5704608 w 7199312"/>
              <a:gd name="connsiteY3" fmla="*/ 675409 h 1261747"/>
              <a:gd name="connsiteX4" fmla="*/ 1600199 w 7199312"/>
              <a:gd name="connsiteY4" fmla="*/ 1132609 h 1261747"/>
              <a:gd name="connsiteX5" fmla="*/ 0 w 7199312"/>
              <a:gd name="connsiteY5" fmla="*/ 1183325 h 1261747"/>
              <a:gd name="connsiteX6" fmla="*/ 0 w 7199312"/>
              <a:gd name="connsiteY6" fmla="*/ 0 h 1261747"/>
              <a:gd name="connsiteX0" fmla="*/ 0 w 7199312"/>
              <a:gd name="connsiteY0" fmla="*/ 0 h 1261747"/>
              <a:gd name="connsiteX1" fmla="*/ 7199312 w 7199312"/>
              <a:gd name="connsiteY1" fmla="*/ 0 h 1261747"/>
              <a:gd name="connsiteX2" fmla="*/ 7178530 w 7199312"/>
              <a:gd name="connsiteY2" fmla="*/ 985898 h 1261747"/>
              <a:gd name="connsiteX3" fmla="*/ 5704608 w 7199312"/>
              <a:gd name="connsiteY3" fmla="*/ 675409 h 1261747"/>
              <a:gd name="connsiteX4" fmla="*/ 1600199 w 7199312"/>
              <a:gd name="connsiteY4" fmla="*/ 1132609 h 1261747"/>
              <a:gd name="connsiteX5" fmla="*/ 0 w 7199312"/>
              <a:gd name="connsiteY5" fmla="*/ 1183325 h 1261747"/>
              <a:gd name="connsiteX6" fmla="*/ 0 w 7199312"/>
              <a:gd name="connsiteY6" fmla="*/ 0 h 1261747"/>
              <a:gd name="connsiteX0" fmla="*/ 0 w 7199312"/>
              <a:gd name="connsiteY0" fmla="*/ 0 h 1261747"/>
              <a:gd name="connsiteX1" fmla="*/ 7199312 w 7199312"/>
              <a:gd name="connsiteY1" fmla="*/ 0 h 1261747"/>
              <a:gd name="connsiteX2" fmla="*/ 7178530 w 7199312"/>
              <a:gd name="connsiteY2" fmla="*/ 985898 h 1261747"/>
              <a:gd name="connsiteX3" fmla="*/ 5704608 w 7199312"/>
              <a:gd name="connsiteY3" fmla="*/ 675409 h 1261747"/>
              <a:gd name="connsiteX4" fmla="*/ 1600199 w 7199312"/>
              <a:gd name="connsiteY4" fmla="*/ 1132609 h 1261747"/>
              <a:gd name="connsiteX5" fmla="*/ 0 w 7199312"/>
              <a:gd name="connsiteY5" fmla="*/ 1183325 h 1261747"/>
              <a:gd name="connsiteX6" fmla="*/ 0 w 7199312"/>
              <a:gd name="connsiteY6" fmla="*/ 0 h 1261747"/>
              <a:gd name="connsiteX0" fmla="*/ 0 w 7199312"/>
              <a:gd name="connsiteY0" fmla="*/ 0 h 1291023"/>
              <a:gd name="connsiteX1" fmla="*/ 7199312 w 7199312"/>
              <a:gd name="connsiteY1" fmla="*/ 0 h 1291023"/>
              <a:gd name="connsiteX2" fmla="*/ 7178530 w 7199312"/>
              <a:gd name="connsiteY2" fmla="*/ 985898 h 1291023"/>
              <a:gd name="connsiteX3" fmla="*/ 5704608 w 7199312"/>
              <a:gd name="connsiteY3" fmla="*/ 675409 h 1291023"/>
              <a:gd name="connsiteX4" fmla="*/ 1610590 w 7199312"/>
              <a:gd name="connsiteY4" fmla="*/ 1205346 h 1291023"/>
              <a:gd name="connsiteX5" fmla="*/ 0 w 7199312"/>
              <a:gd name="connsiteY5" fmla="*/ 1183325 h 1291023"/>
              <a:gd name="connsiteX6" fmla="*/ 0 w 7199312"/>
              <a:gd name="connsiteY6" fmla="*/ 0 h 1291023"/>
              <a:gd name="connsiteX0" fmla="*/ 0 w 7199312"/>
              <a:gd name="connsiteY0" fmla="*/ 0 h 1350027"/>
              <a:gd name="connsiteX1" fmla="*/ 7199312 w 7199312"/>
              <a:gd name="connsiteY1" fmla="*/ 0 h 1350027"/>
              <a:gd name="connsiteX2" fmla="*/ 7178530 w 7199312"/>
              <a:gd name="connsiteY2" fmla="*/ 985898 h 1350027"/>
              <a:gd name="connsiteX3" fmla="*/ 5704608 w 7199312"/>
              <a:gd name="connsiteY3" fmla="*/ 675409 h 1350027"/>
              <a:gd name="connsiteX4" fmla="*/ 2358735 w 7199312"/>
              <a:gd name="connsiteY4" fmla="*/ 1298864 h 1350027"/>
              <a:gd name="connsiteX5" fmla="*/ 0 w 7199312"/>
              <a:gd name="connsiteY5" fmla="*/ 1183325 h 1350027"/>
              <a:gd name="connsiteX6" fmla="*/ 0 w 7199312"/>
              <a:gd name="connsiteY6" fmla="*/ 0 h 1350027"/>
              <a:gd name="connsiteX0" fmla="*/ 0 w 7199312"/>
              <a:gd name="connsiteY0" fmla="*/ 0 h 1334635"/>
              <a:gd name="connsiteX1" fmla="*/ 7199312 w 7199312"/>
              <a:gd name="connsiteY1" fmla="*/ 0 h 1334635"/>
              <a:gd name="connsiteX2" fmla="*/ 7178530 w 7199312"/>
              <a:gd name="connsiteY2" fmla="*/ 985898 h 1334635"/>
              <a:gd name="connsiteX3" fmla="*/ 5714999 w 7199312"/>
              <a:gd name="connsiteY3" fmla="*/ 748145 h 1334635"/>
              <a:gd name="connsiteX4" fmla="*/ 2358735 w 7199312"/>
              <a:gd name="connsiteY4" fmla="*/ 1298864 h 1334635"/>
              <a:gd name="connsiteX5" fmla="*/ 0 w 7199312"/>
              <a:gd name="connsiteY5" fmla="*/ 1183325 h 1334635"/>
              <a:gd name="connsiteX6" fmla="*/ 0 w 7199312"/>
              <a:gd name="connsiteY6" fmla="*/ 0 h 1334635"/>
              <a:gd name="connsiteX0" fmla="*/ 0 w 7220093"/>
              <a:gd name="connsiteY0" fmla="*/ 0 h 1334635"/>
              <a:gd name="connsiteX1" fmla="*/ 7199312 w 7220093"/>
              <a:gd name="connsiteY1" fmla="*/ 0 h 1334635"/>
              <a:gd name="connsiteX2" fmla="*/ 7220093 w 7220093"/>
              <a:gd name="connsiteY2" fmla="*/ 1141762 h 1334635"/>
              <a:gd name="connsiteX3" fmla="*/ 5714999 w 7220093"/>
              <a:gd name="connsiteY3" fmla="*/ 748145 h 1334635"/>
              <a:gd name="connsiteX4" fmla="*/ 2358735 w 7220093"/>
              <a:gd name="connsiteY4" fmla="*/ 1298864 h 1334635"/>
              <a:gd name="connsiteX5" fmla="*/ 0 w 7220093"/>
              <a:gd name="connsiteY5" fmla="*/ 1183325 h 1334635"/>
              <a:gd name="connsiteX6" fmla="*/ 0 w 7220093"/>
              <a:gd name="connsiteY6" fmla="*/ 0 h 1334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220093" h="1334635">
                <a:moveTo>
                  <a:pt x="0" y="0"/>
                </a:moveTo>
                <a:lnTo>
                  <a:pt x="7199312" y="0"/>
                </a:lnTo>
                <a:lnTo>
                  <a:pt x="7220093" y="1141762"/>
                </a:lnTo>
                <a:cubicBezTo>
                  <a:pt x="6970976" y="1254330"/>
                  <a:pt x="6644721" y="723693"/>
                  <a:pt x="5714999" y="748145"/>
                </a:cubicBezTo>
                <a:cubicBezTo>
                  <a:pt x="4783545" y="734497"/>
                  <a:pt x="3311235" y="1226334"/>
                  <a:pt x="2358735" y="1298864"/>
                </a:cubicBezTo>
                <a:cubicBezTo>
                  <a:pt x="1406235" y="1371394"/>
                  <a:pt x="264968" y="1333993"/>
                  <a:pt x="0" y="1183325"/>
                </a:cubicBezTo>
                <a:lnTo>
                  <a:pt x="0" y="0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CFD9499-AB45-566D-5252-A0DFA81AC21D}"/>
              </a:ext>
            </a:extLst>
          </p:cNvPr>
          <p:cNvSpPr txBox="1"/>
          <p:nvPr/>
        </p:nvSpPr>
        <p:spPr>
          <a:xfrm>
            <a:off x="214818" y="38000"/>
            <a:ext cx="676967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4800" b="0" i="0" u="none" strike="noStrike" kern="1200" cap="none" spc="0" normalizeH="0" baseline="0" noProof="0" dirty="0">
                <a:ln w="28575"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G Blank Space Solid" panose="02000000000000000000" pitchFamily="2" charset="0"/>
                <a:ea typeface="+mn-ea"/>
                <a:cs typeface="+mn-cs"/>
              </a:rPr>
              <a:t>Resource </a:t>
            </a:r>
            <a:r>
              <a:rPr kumimoji="0" lang="en-CA" sz="4800" b="0" i="0" u="none" strike="noStrike" kern="1200" cap="none" spc="0" normalizeH="0" baseline="0" noProof="0" dirty="0" err="1">
                <a:ln w="28575"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G Blank Space Solid" panose="02000000000000000000" pitchFamily="2" charset="0"/>
                <a:ea typeface="+mn-ea"/>
                <a:cs typeface="+mn-cs"/>
              </a:rPr>
              <a:t>Hig</a:t>
            </a:r>
            <a:r>
              <a:rPr lang="en-CA" sz="4800" dirty="0" err="1">
                <a:ln w="28575">
                  <a:noFill/>
                </a:ln>
                <a:solidFill>
                  <a:prstClr val="white"/>
                </a:solidFill>
                <a:latin typeface="KG Blank Space Solid" panose="02000000000000000000" pitchFamily="2" charset="0"/>
              </a:rPr>
              <a:t>hlights</a:t>
            </a:r>
            <a:endParaRPr kumimoji="0" lang="en-CA" sz="4800" b="0" i="0" u="none" strike="noStrike" kern="1200" cap="none" spc="0" normalizeH="0" baseline="0" noProof="0" dirty="0">
              <a:ln w="28575">
                <a:noFill/>
              </a:ln>
              <a:solidFill>
                <a:prstClr val="white"/>
              </a:solidFill>
              <a:effectLst/>
              <a:uLnTx/>
              <a:uFillTx/>
              <a:latin typeface="KG Blank Space Solid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3BD3662-DF9E-CA89-4180-A92784CD1846}"/>
              </a:ext>
            </a:extLst>
          </p:cNvPr>
          <p:cNvSpPr txBox="1"/>
          <p:nvPr/>
        </p:nvSpPr>
        <p:spPr>
          <a:xfrm>
            <a:off x="951810" y="1656931"/>
            <a:ext cx="5591230" cy="584775"/>
          </a:xfrm>
          <a:prstGeom prst="rect">
            <a:avLst/>
          </a:prstGeom>
          <a:solidFill>
            <a:srgbClr val="86C643"/>
          </a:solidFill>
          <a:ln w="28575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CA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EASharpenedPencils" panose="02000603000000000000" pitchFamily="2" charset="0"/>
                <a:ea typeface="AEASharpenedPencils" panose="02000603000000000000" pitchFamily="2" charset="0"/>
                <a:cs typeface="+mn-cs"/>
              </a:rPr>
              <a:t>Full 3-Part Lesson Plans</a:t>
            </a:r>
          </a:p>
        </p:txBody>
      </p:sp>
      <p:pic>
        <p:nvPicPr>
          <p:cNvPr id="23" name="Picture 22" descr="Logo&#10;&#10;Description automatically generated">
            <a:extLst>
              <a:ext uri="{FF2B5EF4-FFF2-40B4-BE49-F238E27FC236}">
                <a16:creationId xmlns:a16="http://schemas.microsoft.com/office/drawing/2014/main" id="{AA485AF1-6C54-961F-D670-A1E761EA0A1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404" y="824156"/>
            <a:ext cx="617192" cy="620278"/>
          </a:xfrm>
          <a:prstGeom prst="rect">
            <a:avLst/>
          </a:prstGeom>
        </p:spPr>
      </p:pic>
      <p:pic>
        <p:nvPicPr>
          <p:cNvPr id="19" name="Picture 18" descr="Shape&#10;&#10;Description automatically generated">
            <a:extLst>
              <a:ext uri="{FF2B5EF4-FFF2-40B4-BE49-F238E27FC236}">
                <a16:creationId xmlns:a16="http://schemas.microsoft.com/office/drawing/2014/main" id="{5E323A21-8709-1D7B-6303-9627A66FCA6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1990" y="3987789"/>
            <a:ext cx="743240" cy="706160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9ABEBD04-2C83-7F3F-84D4-9F8C7D3BFA7F}"/>
              </a:ext>
            </a:extLst>
          </p:cNvPr>
          <p:cNvSpPr txBox="1"/>
          <p:nvPr/>
        </p:nvSpPr>
        <p:spPr>
          <a:xfrm>
            <a:off x="951810" y="2514678"/>
            <a:ext cx="5591230" cy="584775"/>
          </a:xfrm>
          <a:prstGeom prst="rect">
            <a:avLst/>
          </a:prstGeom>
          <a:solidFill>
            <a:srgbClr val="4AC8F4"/>
          </a:solidFill>
          <a:ln w="28575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CA" sz="3200" dirty="0">
                <a:solidFill>
                  <a:prstClr val="black"/>
                </a:solidFill>
                <a:latin typeface="AEASharpenedPencils" panose="02000603000000000000" pitchFamily="2" charset="0"/>
                <a:ea typeface="AEASharpenedPencils" panose="02000603000000000000" pitchFamily="2" charset="0"/>
              </a:rPr>
              <a:t>Student Texts</a:t>
            </a:r>
            <a:endParaRPr kumimoji="0" lang="en-CA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EASharpenedPencils" panose="02000603000000000000" pitchFamily="2" charset="0"/>
              <a:ea typeface="AEASharpenedPencils" panose="02000603000000000000" pitchFamily="2" charset="0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46AD193-0DAF-485F-63A5-3FEA7BF3E38D}"/>
              </a:ext>
            </a:extLst>
          </p:cNvPr>
          <p:cNvSpPr txBox="1"/>
          <p:nvPr/>
        </p:nvSpPr>
        <p:spPr>
          <a:xfrm>
            <a:off x="951810" y="3372425"/>
            <a:ext cx="5591230" cy="584775"/>
          </a:xfrm>
          <a:prstGeom prst="rect">
            <a:avLst/>
          </a:prstGeom>
          <a:solidFill>
            <a:srgbClr val="FC0C05"/>
          </a:solidFill>
          <a:ln w="28575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CA" sz="3200" dirty="0">
                <a:solidFill>
                  <a:prstClr val="black"/>
                </a:solidFill>
                <a:latin typeface="AEASharpenedPencils" panose="02000603000000000000" pitchFamily="2" charset="0"/>
                <a:ea typeface="AEASharpenedPencils" panose="02000603000000000000" pitchFamily="2" charset="0"/>
              </a:rPr>
              <a:t>Learning Goals</a:t>
            </a:r>
            <a:endParaRPr kumimoji="0" lang="en-CA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EASharpenedPencils" panose="02000603000000000000" pitchFamily="2" charset="0"/>
              <a:ea typeface="AEASharpenedPencils" panose="02000603000000000000" pitchFamily="2" charset="0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9C9D63F-3D9D-D7A3-8AF6-83C27A04853A}"/>
              </a:ext>
            </a:extLst>
          </p:cNvPr>
          <p:cNvSpPr txBox="1"/>
          <p:nvPr/>
        </p:nvSpPr>
        <p:spPr>
          <a:xfrm>
            <a:off x="951810" y="4198037"/>
            <a:ext cx="5591230" cy="584775"/>
          </a:xfrm>
          <a:prstGeom prst="rect">
            <a:avLst/>
          </a:prstGeom>
          <a:solidFill>
            <a:srgbClr val="FFC000"/>
          </a:solidFill>
          <a:ln w="28575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CA" sz="3200" dirty="0">
                <a:solidFill>
                  <a:prstClr val="black"/>
                </a:solidFill>
                <a:latin typeface="AEASharpenedPencils" panose="02000603000000000000" pitchFamily="2" charset="0"/>
                <a:ea typeface="AEASharpenedPencils" panose="02000603000000000000" pitchFamily="2" charset="0"/>
              </a:rPr>
              <a:t>Variety of Communities</a:t>
            </a:r>
            <a:endParaRPr kumimoji="0" lang="en-CA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EASharpenedPencils" panose="02000603000000000000" pitchFamily="2" charset="0"/>
              <a:ea typeface="AEASharpenedPencils" panose="02000603000000000000" pitchFamily="2" charset="0"/>
              <a:cs typeface="+mn-cs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D36D446-7873-E53F-A4D8-80A0A402547C}"/>
              </a:ext>
            </a:extLst>
          </p:cNvPr>
          <p:cNvSpPr txBox="1"/>
          <p:nvPr/>
        </p:nvSpPr>
        <p:spPr>
          <a:xfrm>
            <a:off x="951810" y="5033992"/>
            <a:ext cx="5591230" cy="584775"/>
          </a:xfrm>
          <a:prstGeom prst="rect">
            <a:avLst/>
          </a:prstGeom>
          <a:solidFill>
            <a:srgbClr val="1A75D8"/>
          </a:solidFill>
          <a:ln w="28575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CA" sz="3200" dirty="0">
                <a:solidFill>
                  <a:prstClr val="black"/>
                </a:solidFill>
                <a:latin typeface="AEASharpenedPencils" panose="02000603000000000000" pitchFamily="2" charset="0"/>
                <a:ea typeface="AEASharpenedPencils" panose="02000603000000000000" pitchFamily="2" charset="0"/>
              </a:rPr>
              <a:t>Inquiry Tasks</a:t>
            </a:r>
            <a:endParaRPr kumimoji="0" lang="en-CA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EASharpenedPencils" panose="02000603000000000000" pitchFamily="2" charset="0"/>
              <a:ea typeface="AEASharpenedPencils" panose="02000603000000000000" pitchFamily="2" charset="0"/>
              <a:cs typeface="+mn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6871017-42FA-E825-2CAD-D4175AF14A7A}"/>
              </a:ext>
            </a:extLst>
          </p:cNvPr>
          <p:cNvSpPr txBox="1"/>
          <p:nvPr/>
        </p:nvSpPr>
        <p:spPr>
          <a:xfrm>
            <a:off x="951810" y="5839754"/>
            <a:ext cx="5591230" cy="584775"/>
          </a:xfrm>
          <a:prstGeom prst="rect">
            <a:avLst/>
          </a:prstGeom>
          <a:solidFill>
            <a:srgbClr val="00B050"/>
          </a:solidFill>
          <a:ln w="28575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CA" sz="3200" dirty="0">
                <a:solidFill>
                  <a:prstClr val="black"/>
                </a:solidFill>
                <a:latin typeface="AEASharpenedPencils" panose="02000603000000000000" pitchFamily="2" charset="0"/>
                <a:ea typeface="AEASharpenedPencils" panose="02000603000000000000" pitchFamily="2" charset="0"/>
              </a:rPr>
              <a:t>Citizenship Focus</a:t>
            </a:r>
            <a:endParaRPr kumimoji="0" lang="en-CA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EASharpenedPencils" panose="02000603000000000000" pitchFamily="2" charset="0"/>
              <a:ea typeface="AEASharpenedPencils" panose="02000603000000000000" pitchFamily="2" charset="0"/>
              <a:cs typeface="+mn-cs"/>
            </a:endParaRPr>
          </a:p>
        </p:txBody>
      </p:sp>
      <p:pic>
        <p:nvPicPr>
          <p:cNvPr id="34" name="Picture 33" descr="A picture containing ax&#10;&#10;Description automatically generated">
            <a:extLst>
              <a:ext uri="{FF2B5EF4-FFF2-40B4-BE49-F238E27FC236}">
                <a16:creationId xmlns:a16="http://schemas.microsoft.com/office/drawing/2014/main" id="{7B8397B8-75D6-0164-DD13-4C5DB11B4077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45" y="4905097"/>
            <a:ext cx="736139" cy="706160"/>
          </a:xfrm>
          <a:prstGeom prst="rect">
            <a:avLst/>
          </a:prstGeom>
        </p:spPr>
      </p:pic>
      <p:pic>
        <p:nvPicPr>
          <p:cNvPr id="36" name="Picture 35" descr="A picture containing sign&#10;&#10;Description automatically generated">
            <a:extLst>
              <a:ext uri="{FF2B5EF4-FFF2-40B4-BE49-F238E27FC236}">
                <a16:creationId xmlns:a16="http://schemas.microsoft.com/office/drawing/2014/main" id="{7A76AC02-7913-A02A-3A38-30F0820B69E0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45" y="4065651"/>
            <a:ext cx="729040" cy="692588"/>
          </a:xfrm>
          <a:prstGeom prst="rect">
            <a:avLst/>
          </a:prstGeom>
        </p:spPr>
      </p:pic>
      <p:pic>
        <p:nvPicPr>
          <p:cNvPr id="38" name="Picture 37" descr="A picture containing icon&#10;&#10;Description automatically generated">
            <a:extLst>
              <a:ext uri="{FF2B5EF4-FFF2-40B4-BE49-F238E27FC236}">
                <a16:creationId xmlns:a16="http://schemas.microsoft.com/office/drawing/2014/main" id="{11BCA2AE-801C-C29F-AC6E-CE491C37F5AA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44" y="5669091"/>
            <a:ext cx="743241" cy="712973"/>
          </a:xfrm>
          <a:prstGeom prst="rect">
            <a:avLst/>
          </a:prstGeom>
        </p:spPr>
      </p:pic>
      <p:pic>
        <p:nvPicPr>
          <p:cNvPr id="40" name="Picture 39" descr="A picture containing icon&#10;&#10;Description automatically generated">
            <a:extLst>
              <a:ext uri="{FF2B5EF4-FFF2-40B4-BE49-F238E27FC236}">
                <a16:creationId xmlns:a16="http://schemas.microsoft.com/office/drawing/2014/main" id="{C9F2D35F-E54B-60EA-F569-C7CFC82D6828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90" y="1601940"/>
            <a:ext cx="666926" cy="639766"/>
          </a:xfrm>
          <a:prstGeom prst="rect">
            <a:avLst/>
          </a:prstGeom>
        </p:spPr>
      </p:pic>
      <p:pic>
        <p:nvPicPr>
          <p:cNvPr id="42" name="Picture 41" descr="A picture containing icon&#10;&#10;Description automatically generated">
            <a:extLst>
              <a:ext uri="{FF2B5EF4-FFF2-40B4-BE49-F238E27FC236}">
                <a16:creationId xmlns:a16="http://schemas.microsoft.com/office/drawing/2014/main" id="{4AA3BB53-F2C1-9411-0839-65D27136AB93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427" y="3268491"/>
            <a:ext cx="736139" cy="706160"/>
          </a:xfrm>
          <a:prstGeom prst="rect">
            <a:avLst/>
          </a:prstGeom>
        </p:spPr>
      </p:pic>
      <p:pic>
        <p:nvPicPr>
          <p:cNvPr id="44" name="Picture 43" descr="A picture containing ax&#10;&#10;Description automatically generated">
            <a:extLst>
              <a:ext uri="{FF2B5EF4-FFF2-40B4-BE49-F238E27FC236}">
                <a16:creationId xmlns:a16="http://schemas.microsoft.com/office/drawing/2014/main" id="{E564F1AF-C7CB-A6C0-AAF5-2928BEB08F16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38" y="2455121"/>
            <a:ext cx="708956" cy="680084"/>
          </a:xfrm>
          <a:prstGeom prst="rect">
            <a:avLst/>
          </a:prstGeom>
        </p:spPr>
      </p:pic>
      <p:pic>
        <p:nvPicPr>
          <p:cNvPr id="8" name="Picture 7" descr="Icon&#10;&#10;Description automatically generated with low confidence">
            <a:extLst>
              <a:ext uri="{FF2B5EF4-FFF2-40B4-BE49-F238E27FC236}">
                <a16:creationId xmlns:a16="http://schemas.microsoft.com/office/drawing/2014/main" id="{8825C4FC-1D94-0494-BBFB-E447C07CF943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44" y="6537703"/>
            <a:ext cx="721990" cy="692588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D729FDE8-712B-EDEB-8EC7-20F217485A73}"/>
              </a:ext>
            </a:extLst>
          </p:cNvPr>
          <p:cNvSpPr txBox="1"/>
          <p:nvPr/>
        </p:nvSpPr>
        <p:spPr>
          <a:xfrm>
            <a:off x="949210" y="6645516"/>
            <a:ext cx="5591230" cy="584775"/>
          </a:xfrm>
          <a:prstGeom prst="rect">
            <a:avLst/>
          </a:prstGeom>
          <a:solidFill>
            <a:srgbClr val="F15A22"/>
          </a:solidFill>
          <a:ln w="38100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sz="3200" dirty="0">
                <a:solidFill>
                  <a:prstClr val="black"/>
                </a:solidFill>
                <a:latin typeface="AEASharpenedPencils" panose="02000603000000000000" pitchFamily="2" charset="0"/>
                <a:ea typeface="AEASharpenedPencils" panose="02000603000000000000" pitchFamily="2" charset="0"/>
              </a:rPr>
              <a:t>Assessment Tools</a:t>
            </a:r>
            <a:endParaRPr kumimoji="0" lang="en-CA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EASharpenedPencils" panose="02000603000000000000" pitchFamily="2" charset="0"/>
              <a:ea typeface="AEASharpenedPencils" panose="02000603000000000000" pitchFamily="2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51100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63EEB18-9621-4B73-851C-A787CAE3BEE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860480"/>
            <a:ext cx="7199313" cy="699195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A186DC45-86BE-401C-B4A0-1C602E5E1050}"/>
              </a:ext>
            </a:extLst>
          </p:cNvPr>
          <p:cNvSpPr/>
          <p:nvPr/>
        </p:nvSpPr>
        <p:spPr>
          <a:xfrm>
            <a:off x="0" y="1"/>
            <a:ext cx="7199312" cy="1025526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57AF8E6-3B4F-431C-A3F9-0663F3F265B6}"/>
              </a:ext>
            </a:extLst>
          </p:cNvPr>
          <p:cNvSpPr txBox="1"/>
          <p:nvPr/>
        </p:nvSpPr>
        <p:spPr>
          <a:xfrm>
            <a:off x="0" y="-27195"/>
            <a:ext cx="7199314" cy="1200329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7200" b="0" i="0" u="none" strike="noStrike" kern="1200" cap="none" spc="0" normalizeH="0" baseline="0" noProof="0" dirty="0">
                <a:ln w="28575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EASharpenedPencils" panose="02000603000000000000" pitchFamily="2" charset="0"/>
                <a:ea typeface="AEASharpenedPencils" panose="02000603000000000000" pitchFamily="2" charset="0"/>
                <a:cs typeface="+mn-cs"/>
              </a:rPr>
              <a:t>PLEASE READ!!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DFA2413-C48D-A267-72A2-0F0DF7F16816}"/>
              </a:ext>
            </a:extLst>
          </p:cNvPr>
          <p:cNvSpPr txBox="1"/>
          <p:nvPr/>
        </p:nvSpPr>
        <p:spPr>
          <a:xfrm>
            <a:off x="71120" y="1386274"/>
            <a:ext cx="510032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G Corner of the Sky" panose="02000503000000020004" pitchFamily="2" charset="0"/>
                <a:ea typeface="+mn-ea"/>
                <a:cs typeface="+mn-cs"/>
              </a:rPr>
              <a:t>To get a more thorough look at what is included in this 5-part bundle, please take a moment to look at the preview files for EACH of the five components before purchasing!</a:t>
            </a:r>
          </a:p>
        </p:txBody>
      </p:sp>
      <p:pic>
        <p:nvPicPr>
          <p:cNvPr id="6" name="Picture 5" descr="A person wearing a garment&#10;&#10;Description automatically generated with low confidence">
            <a:extLst>
              <a:ext uri="{FF2B5EF4-FFF2-40B4-BE49-F238E27FC236}">
                <a16:creationId xmlns:a16="http://schemas.microsoft.com/office/drawing/2014/main" id="{55BAA2BE-D0CA-8AF2-5124-D5278B8A0E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7043" y="978719"/>
            <a:ext cx="2361150" cy="5602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2606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silhouette, vector graphics, night sky&#10;&#10;Description automatically generated">
            <a:extLst>
              <a:ext uri="{FF2B5EF4-FFF2-40B4-BE49-F238E27FC236}">
                <a16:creationId xmlns:a16="http://schemas.microsoft.com/office/drawing/2014/main" id="{B39D567F-B9AB-4151-9649-22EA979EC4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7959" y="2716429"/>
            <a:ext cx="736174" cy="890156"/>
          </a:xfrm>
          <a:prstGeom prst="rect">
            <a:avLst/>
          </a:prstGeom>
        </p:spPr>
      </p:pic>
      <p:pic>
        <p:nvPicPr>
          <p:cNvPr id="6" name="Picture 5" descr="A picture containing text, dark&#10;&#10;Description automatically generated">
            <a:extLst>
              <a:ext uri="{FF2B5EF4-FFF2-40B4-BE49-F238E27FC236}">
                <a16:creationId xmlns:a16="http://schemas.microsoft.com/office/drawing/2014/main" id="{ABCEE5B7-B58D-493A-B808-844770749A6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1550" y="1392134"/>
            <a:ext cx="213319" cy="65425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35E3A2B-3549-4022-819D-A4489EDDA61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167245" y="2419765"/>
            <a:ext cx="262270" cy="774602"/>
          </a:xfrm>
          <a:prstGeom prst="rect">
            <a:avLst/>
          </a:prstGeom>
        </p:spPr>
      </p:pic>
      <p:pic>
        <p:nvPicPr>
          <p:cNvPr id="12" name="Picture 11" descr="A picture containing text&#10;&#10;Description automatically generated">
            <a:extLst>
              <a:ext uri="{FF2B5EF4-FFF2-40B4-BE49-F238E27FC236}">
                <a16:creationId xmlns:a16="http://schemas.microsoft.com/office/drawing/2014/main" id="{F470B915-4551-4DB4-BCA9-4EFD6C7B46B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2400" y="2192868"/>
            <a:ext cx="262271" cy="578947"/>
          </a:xfrm>
          <a:prstGeom prst="rect">
            <a:avLst/>
          </a:prstGeom>
        </p:spPr>
      </p:pic>
      <p:pic>
        <p:nvPicPr>
          <p:cNvPr id="16" name="Picture 15" descr="A screenshot of a computer&#10;&#10;Description automatically generated with medium confidence">
            <a:extLst>
              <a:ext uri="{FF2B5EF4-FFF2-40B4-BE49-F238E27FC236}">
                <a16:creationId xmlns:a16="http://schemas.microsoft.com/office/drawing/2014/main" id="{286DCCA4-3F30-4861-951E-060F8B311B2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3073" y="453499"/>
            <a:ext cx="517837" cy="830998"/>
          </a:xfrm>
          <a:prstGeom prst="rect">
            <a:avLst/>
          </a:prstGeom>
        </p:spPr>
      </p:pic>
      <p:pic>
        <p:nvPicPr>
          <p:cNvPr id="20" name="Picture 19" descr="A picture containing text, light, dark&#10;&#10;Description automatically generated">
            <a:extLst>
              <a:ext uri="{FF2B5EF4-FFF2-40B4-BE49-F238E27FC236}">
                <a16:creationId xmlns:a16="http://schemas.microsoft.com/office/drawing/2014/main" id="{F1CD7D32-A0BC-4D75-879A-E8D5603776A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904889" y="5528719"/>
            <a:ext cx="415017" cy="1326389"/>
          </a:xfrm>
          <a:prstGeom prst="rect">
            <a:avLst/>
          </a:prstGeom>
        </p:spPr>
      </p:pic>
      <p:pic>
        <p:nvPicPr>
          <p:cNvPr id="22" name="Picture 21" descr="A picture containing text&#10;&#10;Description automatically generated">
            <a:extLst>
              <a:ext uri="{FF2B5EF4-FFF2-40B4-BE49-F238E27FC236}">
                <a16:creationId xmlns:a16="http://schemas.microsoft.com/office/drawing/2014/main" id="{B45F38AA-8D29-4786-8448-4433D0AE89F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82446" y="3175495"/>
            <a:ext cx="451059" cy="890156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AD98F720-103C-FF13-C838-60CD7F4EF94B}"/>
              </a:ext>
            </a:extLst>
          </p:cNvPr>
          <p:cNvGrpSpPr/>
          <p:nvPr/>
        </p:nvGrpSpPr>
        <p:grpSpPr>
          <a:xfrm>
            <a:off x="7497720" y="115499"/>
            <a:ext cx="274108" cy="1506997"/>
            <a:chOff x="4399492" y="209675"/>
            <a:chExt cx="274108" cy="1506997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E6B6A8F-9040-B14E-5CCC-0EAD50744E34}"/>
                </a:ext>
              </a:extLst>
            </p:cNvPr>
            <p:cNvSpPr/>
            <p:nvPr/>
          </p:nvSpPr>
          <p:spPr>
            <a:xfrm>
              <a:off x="4407460" y="209675"/>
              <a:ext cx="266140" cy="267845"/>
            </a:xfrm>
            <a:prstGeom prst="rect">
              <a:avLst/>
            </a:prstGeom>
            <a:solidFill>
              <a:srgbClr val="1B93E9"/>
            </a:solidFill>
            <a:ln>
              <a:solidFill>
                <a:srgbClr val="1B93E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78D47B3-8C94-CC23-72F6-0EFAD1FACD39}"/>
                </a:ext>
              </a:extLst>
            </p:cNvPr>
            <p:cNvSpPr/>
            <p:nvPr/>
          </p:nvSpPr>
          <p:spPr>
            <a:xfrm>
              <a:off x="4407460" y="502534"/>
              <a:ext cx="266140" cy="267845"/>
            </a:xfrm>
            <a:prstGeom prst="rect">
              <a:avLst/>
            </a:prstGeom>
            <a:solidFill>
              <a:srgbClr val="D83C3E"/>
            </a:solidFill>
            <a:ln>
              <a:solidFill>
                <a:srgbClr val="D83C3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A3D810E-8140-9CD5-F6E7-FE75EF124417}"/>
                </a:ext>
              </a:extLst>
            </p:cNvPr>
            <p:cNvSpPr/>
            <p:nvPr/>
          </p:nvSpPr>
          <p:spPr>
            <a:xfrm>
              <a:off x="4407460" y="833502"/>
              <a:ext cx="266140" cy="267845"/>
            </a:xfrm>
            <a:prstGeom prst="rect">
              <a:avLst/>
            </a:prstGeom>
            <a:solidFill>
              <a:srgbClr val="86C643"/>
            </a:solidFill>
            <a:ln>
              <a:solidFill>
                <a:srgbClr val="86C6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A470FA6-1302-0A18-959F-DCCDB26B97CF}"/>
                </a:ext>
              </a:extLst>
            </p:cNvPr>
            <p:cNvSpPr/>
            <p:nvPr/>
          </p:nvSpPr>
          <p:spPr>
            <a:xfrm>
              <a:off x="4399492" y="1142872"/>
              <a:ext cx="266140" cy="267845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EF73EEF-5CF9-134D-69F1-397E700158FD}"/>
                </a:ext>
              </a:extLst>
            </p:cNvPr>
            <p:cNvSpPr/>
            <p:nvPr/>
          </p:nvSpPr>
          <p:spPr>
            <a:xfrm>
              <a:off x="4399492" y="1448827"/>
              <a:ext cx="266140" cy="267845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69F38C86-0FDA-0216-A5B2-6B697E07406D}"/>
              </a:ext>
            </a:extLst>
          </p:cNvPr>
          <p:cNvSpPr/>
          <p:nvPr/>
        </p:nvSpPr>
        <p:spPr>
          <a:xfrm>
            <a:off x="0" y="0"/>
            <a:ext cx="7220093" cy="1316541"/>
          </a:xfrm>
          <a:custGeom>
            <a:avLst/>
            <a:gdLst>
              <a:gd name="connsiteX0" fmla="*/ 0 w 7199312"/>
              <a:gd name="connsiteY0" fmla="*/ 0 h 1183325"/>
              <a:gd name="connsiteX1" fmla="*/ 7199312 w 7199312"/>
              <a:gd name="connsiteY1" fmla="*/ 0 h 1183325"/>
              <a:gd name="connsiteX2" fmla="*/ 7199312 w 7199312"/>
              <a:gd name="connsiteY2" fmla="*/ 1183325 h 1183325"/>
              <a:gd name="connsiteX3" fmla="*/ 0 w 7199312"/>
              <a:gd name="connsiteY3" fmla="*/ 1183325 h 1183325"/>
              <a:gd name="connsiteX4" fmla="*/ 0 w 7199312"/>
              <a:gd name="connsiteY4" fmla="*/ 0 h 1183325"/>
              <a:gd name="connsiteX0" fmla="*/ 0 w 7199312"/>
              <a:gd name="connsiteY0" fmla="*/ 0 h 1194955"/>
              <a:gd name="connsiteX1" fmla="*/ 7199312 w 7199312"/>
              <a:gd name="connsiteY1" fmla="*/ 0 h 1194955"/>
              <a:gd name="connsiteX2" fmla="*/ 7199312 w 7199312"/>
              <a:gd name="connsiteY2" fmla="*/ 1183325 h 1194955"/>
              <a:gd name="connsiteX3" fmla="*/ 1496290 w 7199312"/>
              <a:gd name="connsiteY3" fmla="*/ 1194955 h 1194955"/>
              <a:gd name="connsiteX4" fmla="*/ 0 w 7199312"/>
              <a:gd name="connsiteY4" fmla="*/ 1183325 h 1194955"/>
              <a:gd name="connsiteX5" fmla="*/ 0 w 7199312"/>
              <a:gd name="connsiteY5" fmla="*/ 0 h 1194955"/>
              <a:gd name="connsiteX0" fmla="*/ 0 w 7199312"/>
              <a:gd name="connsiteY0" fmla="*/ 0 h 1194955"/>
              <a:gd name="connsiteX1" fmla="*/ 7199312 w 7199312"/>
              <a:gd name="connsiteY1" fmla="*/ 0 h 1194955"/>
              <a:gd name="connsiteX2" fmla="*/ 7199312 w 7199312"/>
              <a:gd name="connsiteY2" fmla="*/ 1183325 h 1194955"/>
              <a:gd name="connsiteX3" fmla="*/ 1496290 w 7199312"/>
              <a:gd name="connsiteY3" fmla="*/ 1194955 h 1194955"/>
              <a:gd name="connsiteX4" fmla="*/ 0 w 7199312"/>
              <a:gd name="connsiteY4" fmla="*/ 1183325 h 1194955"/>
              <a:gd name="connsiteX5" fmla="*/ 0 w 7199312"/>
              <a:gd name="connsiteY5" fmla="*/ 0 h 1194955"/>
              <a:gd name="connsiteX0" fmla="*/ 0 w 7199312"/>
              <a:gd name="connsiteY0" fmla="*/ 0 h 1194955"/>
              <a:gd name="connsiteX1" fmla="*/ 7199312 w 7199312"/>
              <a:gd name="connsiteY1" fmla="*/ 0 h 1194955"/>
              <a:gd name="connsiteX2" fmla="*/ 7199312 w 7199312"/>
              <a:gd name="connsiteY2" fmla="*/ 1183325 h 1194955"/>
              <a:gd name="connsiteX3" fmla="*/ 1496290 w 7199312"/>
              <a:gd name="connsiteY3" fmla="*/ 1194955 h 1194955"/>
              <a:gd name="connsiteX4" fmla="*/ 0 w 7199312"/>
              <a:gd name="connsiteY4" fmla="*/ 1183325 h 1194955"/>
              <a:gd name="connsiteX5" fmla="*/ 0 w 7199312"/>
              <a:gd name="connsiteY5" fmla="*/ 0 h 1194955"/>
              <a:gd name="connsiteX0" fmla="*/ 0 w 7199312"/>
              <a:gd name="connsiteY0" fmla="*/ 0 h 1183325"/>
              <a:gd name="connsiteX1" fmla="*/ 7199312 w 7199312"/>
              <a:gd name="connsiteY1" fmla="*/ 0 h 1183325"/>
              <a:gd name="connsiteX2" fmla="*/ 7199312 w 7199312"/>
              <a:gd name="connsiteY2" fmla="*/ 1183325 h 1183325"/>
              <a:gd name="connsiteX3" fmla="*/ 5673435 w 7199312"/>
              <a:gd name="connsiteY3" fmla="*/ 332509 h 1183325"/>
              <a:gd name="connsiteX4" fmla="*/ 0 w 7199312"/>
              <a:gd name="connsiteY4" fmla="*/ 1183325 h 1183325"/>
              <a:gd name="connsiteX5" fmla="*/ 0 w 7199312"/>
              <a:gd name="connsiteY5" fmla="*/ 0 h 1183325"/>
              <a:gd name="connsiteX0" fmla="*/ 0 w 7199312"/>
              <a:gd name="connsiteY0" fmla="*/ 0 h 1183325"/>
              <a:gd name="connsiteX1" fmla="*/ 7199312 w 7199312"/>
              <a:gd name="connsiteY1" fmla="*/ 0 h 1183325"/>
              <a:gd name="connsiteX2" fmla="*/ 7178530 w 7199312"/>
              <a:gd name="connsiteY2" fmla="*/ 985898 h 1183325"/>
              <a:gd name="connsiteX3" fmla="*/ 5673435 w 7199312"/>
              <a:gd name="connsiteY3" fmla="*/ 332509 h 1183325"/>
              <a:gd name="connsiteX4" fmla="*/ 0 w 7199312"/>
              <a:gd name="connsiteY4" fmla="*/ 1183325 h 1183325"/>
              <a:gd name="connsiteX5" fmla="*/ 0 w 7199312"/>
              <a:gd name="connsiteY5" fmla="*/ 0 h 1183325"/>
              <a:gd name="connsiteX0" fmla="*/ 0 w 7199312"/>
              <a:gd name="connsiteY0" fmla="*/ 0 h 1183325"/>
              <a:gd name="connsiteX1" fmla="*/ 7199312 w 7199312"/>
              <a:gd name="connsiteY1" fmla="*/ 0 h 1183325"/>
              <a:gd name="connsiteX2" fmla="*/ 7178530 w 7199312"/>
              <a:gd name="connsiteY2" fmla="*/ 985898 h 1183325"/>
              <a:gd name="connsiteX3" fmla="*/ 5694217 w 7199312"/>
              <a:gd name="connsiteY3" fmla="*/ 540327 h 1183325"/>
              <a:gd name="connsiteX4" fmla="*/ 0 w 7199312"/>
              <a:gd name="connsiteY4" fmla="*/ 1183325 h 1183325"/>
              <a:gd name="connsiteX5" fmla="*/ 0 w 7199312"/>
              <a:gd name="connsiteY5" fmla="*/ 0 h 1183325"/>
              <a:gd name="connsiteX0" fmla="*/ 0 w 7199312"/>
              <a:gd name="connsiteY0" fmla="*/ 0 h 1222695"/>
              <a:gd name="connsiteX1" fmla="*/ 7199312 w 7199312"/>
              <a:gd name="connsiteY1" fmla="*/ 0 h 1222695"/>
              <a:gd name="connsiteX2" fmla="*/ 7178530 w 7199312"/>
              <a:gd name="connsiteY2" fmla="*/ 985898 h 1222695"/>
              <a:gd name="connsiteX3" fmla="*/ 5694217 w 7199312"/>
              <a:gd name="connsiteY3" fmla="*/ 540327 h 1222695"/>
              <a:gd name="connsiteX4" fmla="*/ 1589808 w 7199312"/>
              <a:gd name="connsiteY4" fmla="*/ 904009 h 1222695"/>
              <a:gd name="connsiteX5" fmla="*/ 0 w 7199312"/>
              <a:gd name="connsiteY5" fmla="*/ 1183325 h 1222695"/>
              <a:gd name="connsiteX6" fmla="*/ 0 w 7199312"/>
              <a:gd name="connsiteY6" fmla="*/ 0 h 1222695"/>
              <a:gd name="connsiteX0" fmla="*/ 0 w 7199312"/>
              <a:gd name="connsiteY0" fmla="*/ 0 h 1261747"/>
              <a:gd name="connsiteX1" fmla="*/ 7199312 w 7199312"/>
              <a:gd name="connsiteY1" fmla="*/ 0 h 1261747"/>
              <a:gd name="connsiteX2" fmla="*/ 7178530 w 7199312"/>
              <a:gd name="connsiteY2" fmla="*/ 985898 h 1261747"/>
              <a:gd name="connsiteX3" fmla="*/ 5694217 w 7199312"/>
              <a:gd name="connsiteY3" fmla="*/ 540327 h 1261747"/>
              <a:gd name="connsiteX4" fmla="*/ 1600199 w 7199312"/>
              <a:gd name="connsiteY4" fmla="*/ 1132609 h 1261747"/>
              <a:gd name="connsiteX5" fmla="*/ 0 w 7199312"/>
              <a:gd name="connsiteY5" fmla="*/ 1183325 h 1261747"/>
              <a:gd name="connsiteX6" fmla="*/ 0 w 7199312"/>
              <a:gd name="connsiteY6" fmla="*/ 0 h 1261747"/>
              <a:gd name="connsiteX0" fmla="*/ 0 w 7199312"/>
              <a:gd name="connsiteY0" fmla="*/ 0 h 1261747"/>
              <a:gd name="connsiteX1" fmla="*/ 7199312 w 7199312"/>
              <a:gd name="connsiteY1" fmla="*/ 0 h 1261747"/>
              <a:gd name="connsiteX2" fmla="*/ 7178530 w 7199312"/>
              <a:gd name="connsiteY2" fmla="*/ 985898 h 1261747"/>
              <a:gd name="connsiteX3" fmla="*/ 5704608 w 7199312"/>
              <a:gd name="connsiteY3" fmla="*/ 675409 h 1261747"/>
              <a:gd name="connsiteX4" fmla="*/ 1600199 w 7199312"/>
              <a:gd name="connsiteY4" fmla="*/ 1132609 h 1261747"/>
              <a:gd name="connsiteX5" fmla="*/ 0 w 7199312"/>
              <a:gd name="connsiteY5" fmla="*/ 1183325 h 1261747"/>
              <a:gd name="connsiteX6" fmla="*/ 0 w 7199312"/>
              <a:gd name="connsiteY6" fmla="*/ 0 h 1261747"/>
              <a:gd name="connsiteX0" fmla="*/ 0 w 7199312"/>
              <a:gd name="connsiteY0" fmla="*/ 0 h 1261747"/>
              <a:gd name="connsiteX1" fmla="*/ 7199312 w 7199312"/>
              <a:gd name="connsiteY1" fmla="*/ 0 h 1261747"/>
              <a:gd name="connsiteX2" fmla="*/ 7178530 w 7199312"/>
              <a:gd name="connsiteY2" fmla="*/ 985898 h 1261747"/>
              <a:gd name="connsiteX3" fmla="*/ 5704608 w 7199312"/>
              <a:gd name="connsiteY3" fmla="*/ 675409 h 1261747"/>
              <a:gd name="connsiteX4" fmla="*/ 1600199 w 7199312"/>
              <a:gd name="connsiteY4" fmla="*/ 1132609 h 1261747"/>
              <a:gd name="connsiteX5" fmla="*/ 0 w 7199312"/>
              <a:gd name="connsiteY5" fmla="*/ 1183325 h 1261747"/>
              <a:gd name="connsiteX6" fmla="*/ 0 w 7199312"/>
              <a:gd name="connsiteY6" fmla="*/ 0 h 1261747"/>
              <a:gd name="connsiteX0" fmla="*/ 0 w 7199312"/>
              <a:gd name="connsiteY0" fmla="*/ 0 h 1261747"/>
              <a:gd name="connsiteX1" fmla="*/ 7199312 w 7199312"/>
              <a:gd name="connsiteY1" fmla="*/ 0 h 1261747"/>
              <a:gd name="connsiteX2" fmla="*/ 7178530 w 7199312"/>
              <a:gd name="connsiteY2" fmla="*/ 985898 h 1261747"/>
              <a:gd name="connsiteX3" fmla="*/ 5704608 w 7199312"/>
              <a:gd name="connsiteY3" fmla="*/ 675409 h 1261747"/>
              <a:gd name="connsiteX4" fmla="*/ 1600199 w 7199312"/>
              <a:gd name="connsiteY4" fmla="*/ 1132609 h 1261747"/>
              <a:gd name="connsiteX5" fmla="*/ 0 w 7199312"/>
              <a:gd name="connsiteY5" fmla="*/ 1183325 h 1261747"/>
              <a:gd name="connsiteX6" fmla="*/ 0 w 7199312"/>
              <a:gd name="connsiteY6" fmla="*/ 0 h 1261747"/>
              <a:gd name="connsiteX0" fmla="*/ 0 w 7199312"/>
              <a:gd name="connsiteY0" fmla="*/ 0 h 1291023"/>
              <a:gd name="connsiteX1" fmla="*/ 7199312 w 7199312"/>
              <a:gd name="connsiteY1" fmla="*/ 0 h 1291023"/>
              <a:gd name="connsiteX2" fmla="*/ 7178530 w 7199312"/>
              <a:gd name="connsiteY2" fmla="*/ 985898 h 1291023"/>
              <a:gd name="connsiteX3" fmla="*/ 5704608 w 7199312"/>
              <a:gd name="connsiteY3" fmla="*/ 675409 h 1291023"/>
              <a:gd name="connsiteX4" fmla="*/ 1610590 w 7199312"/>
              <a:gd name="connsiteY4" fmla="*/ 1205346 h 1291023"/>
              <a:gd name="connsiteX5" fmla="*/ 0 w 7199312"/>
              <a:gd name="connsiteY5" fmla="*/ 1183325 h 1291023"/>
              <a:gd name="connsiteX6" fmla="*/ 0 w 7199312"/>
              <a:gd name="connsiteY6" fmla="*/ 0 h 1291023"/>
              <a:gd name="connsiteX0" fmla="*/ 0 w 7199312"/>
              <a:gd name="connsiteY0" fmla="*/ 0 h 1350027"/>
              <a:gd name="connsiteX1" fmla="*/ 7199312 w 7199312"/>
              <a:gd name="connsiteY1" fmla="*/ 0 h 1350027"/>
              <a:gd name="connsiteX2" fmla="*/ 7178530 w 7199312"/>
              <a:gd name="connsiteY2" fmla="*/ 985898 h 1350027"/>
              <a:gd name="connsiteX3" fmla="*/ 5704608 w 7199312"/>
              <a:gd name="connsiteY3" fmla="*/ 675409 h 1350027"/>
              <a:gd name="connsiteX4" fmla="*/ 2358735 w 7199312"/>
              <a:gd name="connsiteY4" fmla="*/ 1298864 h 1350027"/>
              <a:gd name="connsiteX5" fmla="*/ 0 w 7199312"/>
              <a:gd name="connsiteY5" fmla="*/ 1183325 h 1350027"/>
              <a:gd name="connsiteX6" fmla="*/ 0 w 7199312"/>
              <a:gd name="connsiteY6" fmla="*/ 0 h 1350027"/>
              <a:gd name="connsiteX0" fmla="*/ 0 w 7199312"/>
              <a:gd name="connsiteY0" fmla="*/ 0 h 1334635"/>
              <a:gd name="connsiteX1" fmla="*/ 7199312 w 7199312"/>
              <a:gd name="connsiteY1" fmla="*/ 0 h 1334635"/>
              <a:gd name="connsiteX2" fmla="*/ 7178530 w 7199312"/>
              <a:gd name="connsiteY2" fmla="*/ 985898 h 1334635"/>
              <a:gd name="connsiteX3" fmla="*/ 5714999 w 7199312"/>
              <a:gd name="connsiteY3" fmla="*/ 748145 h 1334635"/>
              <a:gd name="connsiteX4" fmla="*/ 2358735 w 7199312"/>
              <a:gd name="connsiteY4" fmla="*/ 1298864 h 1334635"/>
              <a:gd name="connsiteX5" fmla="*/ 0 w 7199312"/>
              <a:gd name="connsiteY5" fmla="*/ 1183325 h 1334635"/>
              <a:gd name="connsiteX6" fmla="*/ 0 w 7199312"/>
              <a:gd name="connsiteY6" fmla="*/ 0 h 1334635"/>
              <a:gd name="connsiteX0" fmla="*/ 0 w 7220093"/>
              <a:gd name="connsiteY0" fmla="*/ 0 h 1334635"/>
              <a:gd name="connsiteX1" fmla="*/ 7199312 w 7220093"/>
              <a:gd name="connsiteY1" fmla="*/ 0 h 1334635"/>
              <a:gd name="connsiteX2" fmla="*/ 7220093 w 7220093"/>
              <a:gd name="connsiteY2" fmla="*/ 1141762 h 1334635"/>
              <a:gd name="connsiteX3" fmla="*/ 5714999 w 7220093"/>
              <a:gd name="connsiteY3" fmla="*/ 748145 h 1334635"/>
              <a:gd name="connsiteX4" fmla="*/ 2358735 w 7220093"/>
              <a:gd name="connsiteY4" fmla="*/ 1298864 h 1334635"/>
              <a:gd name="connsiteX5" fmla="*/ 0 w 7220093"/>
              <a:gd name="connsiteY5" fmla="*/ 1183325 h 1334635"/>
              <a:gd name="connsiteX6" fmla="*/ 0 w 7220093"/>
              <a:gd name="connsiteY6" fmla="*/ 0 h 1334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220093" h="1334635">
                <a:moveTo>
                  <a:pt x="0" y="0"/>
                </a:moveTo>
                <a:lnTo>
                  <a:pt x="7199312" y="0"/>
                </a:lnTo>
                <a:lnTo>
                  <a:pt x="7220093" y="1141762"/>
                </a:lnTo>
                <a:cubicBezTo>
                  <a:pt x="6970976" y="1254330"/>
                  <a:pt x="6644721" y="723693"/>
                  <a:pt x="5714999" y="748145"/>
                </a:cubicBezTo>
                <a:cubicBezTo>
                  <a:pt x="4783545" y="734497"/>
                  <a:pt x="3311235" y="1226334"/>
                  <a:pt x="2358735" y="1298864"/>
                </a:cubicBezTo>
                <a:cubicBezTo>
                  <a:pt x="1406235" y="1371394"/>
                  <a:pt x="264968" y="1333993"/>
                  <a:pt x="0" y="1183325"/>
                </a:cubicBezTo>
                <a:lnTo>
                  <a:pt x="0" y="0"/>
                </a:lnTo>
                <a:close/>
              </a:path>
            </a:pathLst>
          </a:custGeom>
          <a:solidFill>
            <a:srgbClr val="86C6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F8C391C-C78A-64A0-A7A4-E98679CBDE6D}"/>
              </a:ext>
            </a:extLst>
          </p:cNvPr>
          <p:cNvSpPr/>
          <p:nvPr/>
        </p:nvSpPr>
        <p:spPr>
          <a:xfrm>
            <a:off x="0" y="6431280"/>
            <a:ext cx="7220093" cy="1128395"/>
          </a:xfrm>
          <a:prstGeom prst="rect">
            <a:avLst/>
          </a:prstGeom>
          <a:solidFill>
            <a:srgbClr val="1B93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CFD9499-AB45-566D-5252-A0DFA81AC21D}"/>
              </a:ext>
            </a:extLst>
          </p:cNvPr>
          <p:cNvSpPr txBox="1"/>
          <p:nvPr/>
        </p:nvSpPr>
        <p:spPr>
          <a:xfrm>
            <a:off x="1" y="38000"/>
            <a:ext cx="71993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sz="4800" dirty="0">
                <a:ln w="28575">
                  <a:noFill/>
                </a:ln>
                <a:solidFill>
                  <a:prstClr val="white"/>
                </a:solidFill>
                <a:latin typeface="KG Blank Space Solid" panose="02000000000000000000" pitchFamily="2" charset="0"/>
              </a:rPr>
              <a:t>Lessons Plans</a:t>
            </a:r>
            <a:endParaRPr kumimoji="0" lang="en-CA" sz="4800" b="0" i="0" u="none" strike="noStrike" kern="1200" cap="none" spc="0" normalizeH="0" baseline="0" noProof="0" dirty="0">
              <a:ln w="28575">
                <a:noFill/>
              </a:ln>
              <a:solidFill>
                <a:prstClr val="white"/>
              </a:solidFill>
              <a:effectLst/>
              <a:uLnTx/>
              <a:uFillTx/>
              <a:latin typeface="KG Blank Space Solid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3BD3662-DF9E-CA89-4180-A92784CD1846}"/>
              </a:ext>
            </a:extLst>
          </p:cNvPr>
          <p:cNvSpPr txBox="1"/>
          <p:nvPr/>
        </p:nvSpPr>
        <p:spPr>
          <a:xfrm>
            <a:off x="7220093" y="1846331"/>
            <a:ext cx="270622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C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EASharpenedPencils" panose="02000603000000000000" pitchFamily="2" charset="0"/>
                <a:ea typeface="AEASharpenedPencils" panose="02000603000000000000" pitchFamily="2" charset="0"/>
                <a:cs typeface="+mn-cs"/>
              </a:rPr>
              <a:t>Unit Provocations</a:t>
            </a:r>
          </a:p>
        </p:txBody>
      </p:sp>
      <p:pic>
        <p:nvPicPr>
          <p:cNvPr id="23" name="Picture 22" descr="Logo&#10;&#10;Description automatically generated">
            <a:extLst>
              <a:ext uri="{FF2B5EF4-FFF2-40B4-BE49-F238E27FC236}">
                <a16:creationId xmlns:a16="http://schemas.microsoft.com/office/drawing/2014/main" id="{AA485AF1-6C54-961F-D670-A1E761EA0A1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7340" y="497790"/>
            <a:ext cx="853858" cy="858128"/>
          </a:xfrm>
          <a:prstGeom prst="rect">
            <a:avLst/>
          </a:prstGeom>
        </p:spPr>
      </p:pic>
      <p:pic>
        <p:nvPicPr>
          <p:cNvPr id="19" name="Picture 18" descr="Text&#10;&#10;Description automatically generated">
            <a:extLst>
              <a:ext uri="{FF2B5EF4-FFF2-40B4-BE49-F238E27FC236}">
                <a16:creationId xmlns:a16="http://schemas.microsoft.com/office/drawing/2014/main" id="{66A03DBF-8324-B81D-8361-F57CDD95CB7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50" y="1068479"/>
            <a:ext cx="3353276" cy="4471035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24" name="Picture 23" descr="Text&#10;&#10;Description automatically generated">
            <a:extLst>
              <a:ext uri="{FF2B5EF4-FFF2-40B4-BE49-F238E27FC236}">
                <a16:creationId xmlns:a16="http://schemas.microsoft.com/office/drawing/2014/main" id="{162F0DB4-04B5-4C5B-992B-A5EF76A1B1B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6895" y="2175187"/>
            <a:ext cx="3822368" cy="5096491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8085800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A786B864-8D41-4F62-A2E8-9310ECB2AD47}"/>
              </a:ext>
            </a:extLst>
          </p:cNvPr>
          <p:cNvSpPr txBox="1"/>
          <p:nvPr/>
        </p:nvSpPr>
        <p:spPr>
          <a:xfrm>
            <a:off x="2" y="-9864"/>
            <a:ext cx="7199311" cy="1200329"/>
          </a:xfrm>
          <a:prstGeom prst="rect">
            <a:avLst/>
          </a:prstGeom>
          <a:solidFill>
            <a:srgbClr val="FF0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7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G Blank Space Solid" panose="02000000000000000000" pitchFamily="2" charset="0"/>
                <a:ea typeface="+mn-ea"/>
                <a:cs typeface="+mn-cs"/>
              </a:rPr>
              <a:t>5 Parts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7A2F75C-22E8-435A-B379-7BF43724FC4E}"/>
              </a:ext>
            </a:extLst>
          </p:cNvPr>
          <p:cNvSpPr txBox="1"/>
          <p:nvPr/>
        </p:nvSpPr>
        <p:spPr>
          <a:xfrm>
            <a:off x="8664112" y="4521567"/>
            <a:ext cx="25309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G Corner of the Sky" panose="02000503000000020004" pitchFamily="2" charset="0"/>
                <a:ea typeface="+mn-ea"/>
                <a:cs typeface="+mn-cs"/>
              </a:rPr>
              <a:t>Instructions &amp; Answer Key Booklet for Digital Version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15ED17D-CC67-417B-B7A0-EBF88E3A9DDB}"/>
              </a:ext>
            </a:extLst>
          </p:cNvPr>
          <p:cNvSpPr txBox="1"/>
          <p:nvPr/>
        </p:nvSpPr>
        <p:spPr>
          <a:xfrm>
            <a:off x="8044937" y="2714941"/>
            <a:ext cx="21634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G Corner of the Sky" panose="02000503000000020004" pitchFamily="2" charset="0"/>
                <a:ea typeface="+mn-ea"/>
                <a:cs typeface="+mn-cs"/>
              </a:rPr>
              <a:t>Printable Version</a:t>
            </a:r>
            <a:endParaRPr kumimoji="0" lang="en-C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22AA4FC-759B-4943-AE7C-F950DB9A9420}"/>
              </a:ext>
            </a:extLst>
          </p:cNvPr>
          <p:cNvSpPr txBox="1"/>
          <p:nvPr/>
        </p:nvSpPr>
        <p:spPr>
          <a:xfrm>
            <a:off x="8481882" y="5946011"/>
            <a:ext cx="232078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G Corner of the Sky" panose="02000503000000020004" pitchFamily="2" charset="0"/>
                <a:ea typeface="+mn-ea"/>
                <a:cs typeface="+mn-cs"/>
              </a:rPr>
              <a:t>Digital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G Corner of the Sky" panose="02000503000000020004" pitchFamily="2" charset="0"/>
                <a:ea typeface="+mn-ea"/>
                <a:cs typeface="+mn-cs"/>
              </a:rPr>
              <a:t>Version</a:t>
            </a:r>
            <a:endParaRPr kumimoji="0" lang="en-C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526BCF5-EA7A-7CA8-3D51-B85268333CAD}"/>
              </a:ext>
            </a:extLst>
          </p:cNvPr>
          <p:cNvGrpSpPr/>
          <p:nvPr/>
        </p:nvGrpSpPr>
        <p:grpSpPr>
          <a:xfrm>
            <a:off x="7436332" y="551785"/>
            <a:ext cx="274108" cy="1506997"/>
            <a:chOff x="4399492" y="209675"/>
            <a:chExt cx="274108" cy="1506997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467BC5E-20BA-82B6-0889-10C4993FDA05}"/>
                </a:ext>
              </a:extLst>
            </p:cNvPr>
            <p:cNvSpPr/>
            <p:nvPr/>
          </p:nvSpPr>
          <p:spPr>
            <a:xfrm>
              <a:off x="4407460" y="209675"/>
              <a:ext cx="266140" cy="267845"/>
            </a:xfrm>
            <a:prstGeom prst="rect">
              <a:avLst/>
            </a:prstGeom>
            <a:solidFill>
              <a:srgbClr val="1B93E9"/>
            </a:solidFill>
            <a:ln>
              <a:solidFill>
                <a:srgbClr val="1B93E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01B26B2-CD5C-13BC-BBDF-53B34764B55C}"/>
                </a:ext>
              </a:extLst>
            </p:cNvPr>
            <p:cNvSpPr/>
            <p:nvPr/>
          </p:nvSpPr>
          <p:spPr>
            <a:xfrm>
              <a:off x="4407460" y="502534"/>
              <a:ext cx="266140" cy="267845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D83C3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C06C0DB-905C-E7D0-2F07-5156D8730697}"/>
                </a:ext>
              </a:extLst>
            </p:cNvPr>
            <p:cNvSpPr/>
            <p:nvPr/>
          </p:nvSpPr>
          <p:spPr>
            <a:xfrm>
              <a:off x="4407460" y="833502"/>
              <a:ext cx="266140" cy="267845"/>
            </a:xfrm>
            <a:prstGeom prst="rect">
              <a:avLst/>
            </a:prstGeom>
            <a:solidFill>
              <a:srgbClr val="86C643"/>
            </a:solidFill>
            <a:ln>
              <a:solidFill>
                <a:srgbClr val="86C6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6604630-3C41-512B-9798-785A90D334F6}"/>
                </a:ext>
              </a:extLst>
            </p:cNvPr>
            <p:cNvSpPr/>
            <p:nvPr/>
          </p:nvSpPr>
          <p:spPr>
            <a:xfrm>
              <a:off x="4399492" y="1142872"/>
              <a:ext cx="266140" cy="267845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C313CDD-9407-A73B-9517-C1AE10D15C61}"/>
                </a:ext>
              </a:extLst>
            </p:cNvPr>
            <p:cNvSpPr/>
            <p:nvPr/>
          </p:nvSpPr>
          <p:spPr>
            <a:xfrm>
              <a:off x="4399492" y="1448827"/>
              <a:ext cx="266140" cy="267845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pic>
        <p:nvPicPr>
          <p:cNvPr id="11" name="Picture 10" descr="A picture containing text, newspaper, different&#10;&#10;Description automatically generated">
            <a:extLst>
              <a:ext uri="{FF2B5EF4-FFF2-40B4-BE49-F238E27FC236}">
                <a16:creationId xmlns:a16="http://schemas.microsoft.com/office/drawing/2014/main" id="{67FB7E86-4EBC-931F-296C-BBD2F27E1E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335" y="5361234"/>
            <a:ext cx="2094190" cy="2094190"/>
          </a:xfrm>
          <a:prstGeom prst="rect">
            <a:avLst/>
          </a:prstGeom>
        </p:spPr>
      </p:pic>
      <p:pic>
        <p:nvPicPr>
          <p:cNvPr id="13" name="Picture 12" descr="A picture containing text, newspaper, screenshot&#10;&#10;Description automatically generated">
            <a:extLst>
              <a:ext uri="{FF2B5EF4-FFF2-40B4-BE49-F238E27FC236}">
                <a16:creationId xmlns:a16="http://schemas.microsoft.com/office/drawing/2014/main" id="{89D6F4F5-52D6-8B20-CA17-1075E818749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8630" y="5361235"/>
            <a:ext cx="2094189" cy="2094189"/>
          </a:xfrm>
          <a:prstGeom prst="rect">
            <a:avLst/>
          </a:prstGeom>
        </p:spPr>
      </p:pic>
      <p:pic>
        <p:nvPicPr>
          <p:cNvPr id="16" name="Picture 15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F0B1F4CE-8FB1-5EA3-BED2-B9A0BF52239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561" y="3098254"/>
            <a:ext cx="2094190" cy="2094190"/>
          </a:xfrm>
          <a:prstGeom prst="rect">
            <a:avLst/>
          </a:prstGeom>
        </p:spPr>
      </p:pic>
      <p:pic>
        <p:nvPicPr>
          <p:cNvPr id="18" name="Picture 17" descr="A red and white sign&#10;&#10;Description automatically generated with low confidence">
            <a:extLst>
              <a:ext uri="{FF2B5EF4-FFF2-40B4-BE49-F238E27FC236}">
                <a16:creationId xmlns:a16="http://schemas.microsoft.com/office/drawing/2014/main" id="{D82CECB8-0BBA-4648-F823-0B27BB805AB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5925" y="1267082"/>
            <a:ext cx="2094190" cy="2094190"/>
          </a:xfrm>
          <a:prstGeom prst="rect">
            <a:avLst/>
          </a:prstGeom>
        </p:spPr>
      </p:pic>
      <p:pic>
        <p:nvPicPr>
          <p:cNvPr id="20" name="Picture 19" descr="A picture containing text, newspaper, screenshot&#10;&#10;Description automatically generated">
            <a:extLst>
              <a:ext uri="{FF2B5EF4-FFF2-40B4-BE49-F238E27FC236}">
                <a16:creationId xmlns:a16="http://schemas.microsoft.com/office/drawing/2014/main" id="{AB63FCFE-618C-FF45-4071-3AA3C555FF5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49" y="1261768"/>
            <a:ext cx="2094190" cy="209419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5761E46-67B3-8BA6-FB7F-A8633DA24EBA}"/>
              </a:ext>
            </a:extLst>
          </p:cNvPr>
          <p:cNvSpPr txBox="1"/>
          <p:nvPr/>
        </p:nvSpPr>
        <p:spPr>
          <a:xfrm>
            <a:off x="3414763" y="5707134"/>
            <a:ext cx="1413867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400" dirty="0">
                <a:latin typeface="KG Corner of the Sky" panose="02000503000000020004" pitchFamily="2" charset="0"/>
              </a:rPr>
              <a:t>Why might an event be important to one group and not another?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25BB9A3-DBB8-9F26-50FB-524B962513AE}"/>
              </a:ext>
            </a:extLst>
          </p:cNvPr>
          <p:cNvSpPr txBox="1"/>
          <p:nvPr/>
        </p:nvSpPr>
        <p:spPr>
          <a:xfrm>
            <a:off x="4610233" y="3998347"/>
            <a:ext cx="253098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1400" dirty="0">
                <a:solidFill>
                  <a:prstClr val="black"/>
                </a:solidFill>
                <a:latin typeface="KG Corner of the Sky" panose="02000503000000020004" pitchFamily="2" charset="0"/>
              </a:rPr>
              <a:t>How do some events change a community?</a:t>
            </a:r>
            <a:endParaRPr lang="en-CA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5EF8C24-FCAE-A647-5C98-AE485672F064}"/>
              </a:ext>
            </a:extLst>
          </p:cNvPr>
          <p:cNvSpPr txBox="1"/>
          <p:nvPr/>
        </p:nvSpPr>
        <p:spPr>
          <a:xfrm>
            <a:off x="11857" y="4252890"/>
            <a:ext cx="2555461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1400" dirty="0">
                <a:solidFill>
                  <a:prstClr val="black"/>
                </a:solidFill>
                <a:latin typeface="KG Corner of the Sky" panose="02000503000000020004" pitchFamily="2" charset="0"/>
              </a:rPr>
              <a:t>How have different communities contributed to the evolution of Canadian identity?</a:t>
            </a:r>
            <a:endParaRPr lang="en-CA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ECF2B4B-C7CE-B703-C0C4-FA62CEB4BD37}"/>
              </a:ext>
            </a:extLst>
          </p:cNvPr>
          <p:cNvSpPr txBox="1"/>
          <p:nvPr/>
        </p:nvSpPr>
        <p:spPr>
          <a:xfrm>
            <a:off x="3037840" y="1267819"/>
            <a:ext cx="1958085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CA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G Corner of the Sky" panose="02000503000000020004" pitchFamily="2" charset="0"/>
                <a:ea typeface="+mn-ea"/>
                <a:cs typeface="+mn-cs"/>
              </a:rPr>
              <a:t>How do the features of a community contribute to its identity?</a:t>
            </a:r>
            <a:endParaRPr lang="en-CA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5286823-626D-220D-553B-55C7C0CBDB41}"/>
              </a:ext>
            </a:extLst>
          </p:cNvPr>
          <p:cNvSpPr txBox="1"/>
          <p:nvPr/>
        </p:nvSpPr>
        <p:spPr>
          <a:xfrm>
            <a:off x="91049" y="3403942"/>
            <a:ext cx="239707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CA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G Corner of the Sky" panose="02000503000000020004" pitchFamily="2" charset="0"/>
                <a:ea typeface="+mn-ea"/>
                <a:cs typeface="+mn-cs"/>
              </a:rPr>
              <a:t>Why do people move from one country to another?</a:t>
            </a:r>
            <a:endParaRPr lang="en-CA" dirty="0"/>
          </a:p>
        </p:txBody>
      </p:sp>
      <p:pic>
        <p:nvPicPr>
          <p:cNvPr id="27" name="Picture 26" descr="A picture containing text, light, dark&#10;&#10;Description automatically generated">
            <a:extLst>
              <a:ext uri="{FF2B5EF4-FFF2-40B4-BE49-F238E27FC236}">
                <a16:creationId xmlns:a16="http://schemas.microsoft.com/office/drawing/2014/main" id="{EC54A432-DCE0-F64C-3932-F992FBC36F9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375535">
            <a:off x="4336187" y="2021448"/>
            <a:ext cx="303818" cy="970999"/>
          </a:xfrm>
          <a:prstGeom prst="rect">
            <a:avLst/>
          </a:prstGeom>
        </p:spPr>
      </p:pic>
      <p:pic>
        <p:nvPicPr>
          <p:cNvPr id="29" name="Picture 28" descr="A picture containing text&#10;&#10;Description automatically generated">
            <a:extLst>
              <a:ext uri="{FF2B5EF4-FFF2-40B4-BE49-F238E27FC236}">
                <a16:creationId xmlns:a16="http://schemas.microsoft.com/office/drawing/2014/main" id="{2DF11B34-9306-5D4C-669A-727C256E3A2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986074" y="4178764"/>
            <a:ext cx="371550" cy="921328"/>
          </a:xfrm>
          <a:prstGeom prst="rect">
            <a:avLst/>
          </a:prstGeom>
        </p:spPr>
      </p:pic>
      <p:pic>
        <p:nvPicPr>
          <p:cNvPr id="32" name="Picture 31" descr="A picture containing light&#10;&#10;Description automatically generated">
            <a:extLst>
              <a:ext uri="{FF2B5EF4-FFF2-40B4-BE49-F238E27FC236}">
                <a16:creationId xmlns:a16="http://schemas.microsoft.com/office/drawing/2014/main" id="{79173952-A242-A697-8C1B-B8CA66CF23E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213704" y="7003893"/>
            <a:ext cx="239750" cy="755211"/>
          </a:xfrm>
          <a:prstGeom prst="rect">
            <a:avLst/>
          </a:prstGeom>
        </p:spPr>
      </p:pic>
      <p:pic>
        <p:nvPicPr>
          <p:cNvPr id="34" name="Picture 33" descr="A picture containing text&#10;&#10;Description automatically generated">
            <a:extLst>
              <a:ext uri="{FF2B5EF4-FFF2-40B4-BE49-F238E27FC236}">
                <a16:creationId xmlns:a16="http://schemas.microsoft.com/office/drawing/2014/main" id="{7322B753-76B5-78B2-07E1-70DA484AC8B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6451" y="2761599"/>
            <a:ext cx="346885" cy="684571"/>
          </a:xfrm>
          <a:prstGeom prst="rect">
            <a:avLst/>
          </a:prstGeom>
        </p:spPr>
      </p:pic>
      <p:pic>
        <p:nvPicPr>
          <p:cNvPr id="36" name="Picture 35" descr="A picture containing text&#10;&#10;Description automatically generated">
            <a:extLst>
              <a:ext uri="{FF2B5EF4-FFF2-40B4-BE49-F238E27FC236}">
                <a16:creationId xmlns:a16="http://schemas.microsoft.com/office/drawing/2014/main" id="{39CF6498-83AF-17C8-5DBA-F54972C95C5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604844">
            <a:off x="2079687" y="5137265"/>
            <a:ext cx="580586" cy="1162937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7A300E96-5188-0E6A-EA31-564CB4907EE2}"/>
              </a:ext>
            </a:extLst>
          </p:cNvPr>
          <p:cNvSpPr txBox="1"/>
          <p:nvPr/>
        </p:nvSpPr>
        <p:spPr>
          <a:xfrm>
            <a:off x="3750007" y="228677"/>
            <a:ext cx="35717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400" dirty="0">
                <a:latin typeface="KG Corner of the Sky" panose="02000503000000020004" pitchFamily="2" charset="0"/>
              </a:rPr>
              <a:t>Each part focuses on a key question.</a:t>
            </a:r>
          </a:p>
        </p:txBody>
      </p:sp>
    </p:spTree>
    <p:extLst>
      <p:ext uri="{BB962C8B-B14F-4D97-AF65-F5344CB8AC3E}">
        <p14:creationId xmlns:p14="http://schemas.microsoft.com/office/powerpoint/2010/main" val="30882159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5E8EE743-50C2-E0CB-4882-5BD3464E329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057076" y="-3057078"/>
            <a:ext cx="1085157" cy="719931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96E9AD0-1824-F04C-AF6F-7A35B38D16D1}"/>
              </a:ext>
            </a:extLst>
          </p:cNvPr>
          <p:cNvSpPr txBox="1"/>
          <p:nvPr/>
        </p:nvSpPr>
        <p:spPr>
          <a:xfrm>
            <a:off x="-1" y="69494"/>
            <a:ext cx="719931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CA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G Blank Space Solid" panose="02000000000000000000" pitchFamily="2" charset="0"/>
                <a:ea typeface="+mn-ea"/>
                <a:cs typeface="+mn-cs"/>
              </a:rPr>
              <a:t>Unit Overviews</a:t>
            </a:r>
            <a:endParaRPr lang="en-CA" sz="6000" dirty="0"/>
          </a:p>
        </p:txBody>
      </p:sp>
      <p:pic>
        <p:nvPicPr>
          <p:cNvPr id="7" name="Picture 6" descr="Diagram&#10;&#10;Description automatically generated">
            <a:extLst>
              <a:ext uri="{FF2B5EF4-FFF2-40B4-BE49-F238E27FC236}">
                <a16:creationId xmlns:a16="http://schemas.microsoft.com/office/drawing/2014/main" id="{D5B7AD0B-70A4-8F33-5618-5FFD1D5119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883" y="1287417"/>
            <a:ext cx="4437142" cy="5916190"/>
          </a:xfrm>
          <a:prstGeom prst="rect">
            <a:avLst/>
          </a:prstGeom>
        </p:spPr>
      </p:pic>
      <p:pic>
        <p:nvPicPr>
          <p:cNvPr id="9" name="Picture 8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7613470A-089B-7391-5830-4E17AFD4AE1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33518">
            <a:off x="4972688" y="1255891"/>
            <a:ext cx="1670167" cy="2226890"/>
          </a:xfrm>
          <a:prstGeom prst="rect">
            <a:avLst/>
          </a:prstGeom>
        </p:spPr>
      </p:pic>
      <p:pic>
        <p:nvPicPr>
          <p:cNvPr id="11" name="Picture 10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6D226D80-8B26-228E-1693-49467228C62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96658">
            <a:off x="5129513" y="2233907"/>
            <a:ext cx="1780744" cy="2374326"/>
          </a:xfrm>
          <a:prstGeom prst="rect">
            <a:avLst/>
          </a:prstGeom>
        </p:spPr>
      </p:pic>
      <p:pic>
        <p:nvPicPr>
          <p:cNvPr id="13" name="Picture 12" descr="A picture containing diagram&#10;&#10;Description automatically generated">
            <a:extLst>
              <a:ext uri="{FF2B5EF4-FFF2-40B4-BE49-F238E27FC236}">
                <a16:creationId xmlns:a16="http://schemas.microsoft.com/office/drawing/2014/main" id="{EB8C21BD-4635-74BA-5E5E-2A702F1F0AB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81511">
            <a:off x="4949572" y="3273414"/>
            <a:ext cx="1686747" cy="2248996"/>
          </a:xfrm>
          <a:prstGeom prst="rect">
            <a:avLst/>
          </a:prstGeom>
        </p:spPr>
      </p:pic>
      <p:pic>
        <p:nvPicPr>
          <p:cNvPr id="15" name="Picture 14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CDEA3C48-9D7E-5147-C738-CD727912765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79084">
            <a:off x="4989188" y="4628078"/>
            <a:ext cx="1779956" cy="2373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1235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Text, calendar, whiteboard&#10;&#10;Description automatically generated">
            <a:extLst>
              <a:ext uri="{FF2B5EF4-FFF2-40B4-BE49-F238E27FC236}">
                <a16:creationId xmlns:a16="http://schemas.microsoft.com/office/drawing/2014/main" id="{8ECA79C5-07F7-4A98-E269-A91FE049924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3606"/>
            <a:ext cx="7199313" cy="7199313"/>
          </a:xfrm>
          <a:prstGeom prst="rect">
            <a:avLst/>
          </a:prstGeom>
        </p:spPr>
      </p:pic>
      <p:pic>
        <p:nvPicPr>
          <p:cNvPr id="7" name="Picture 6" descr="Background pattern&#10;&#10;Description automatically generated">
            <a:extLst>
              <a:ext uri="{FF2B5EF4-FFF2-40B4-BE49-F238E27FC236}">
                <a16:creationId xmlns:a16="http://schemas.microsoft.com/office/drawing/2014/main" id="{A9A9EADE-E349-41C8-9660-0E20B7EB3D7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06886" y="-2806887"/>
            <a:ext cx="1585539" cy="719931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786B864-8D41-4F62-A2E8-9310ECB2AD47}"/>
              </a:ext>
            </a:extLst>
          </p:cNvPr>
          <p:cNvSpPr txBox="1"/>
          <p:nvPr/>
        </p:nvSpPr>
        <p:spPr>
          <a:xfrm>
            <a:off x="2" y="1231"/>
            <a:ext cx="7199311" cy="144655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8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G Blank Space Solid" panose="02000000000000000000" pitchFamily="2" charset="0"/>
                <a:ea typeface="+mn-ea"/>
                <a:cs typeface="+mn-cs"/>
              </a:rPr>
              <a:t>Part 1: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5BB2CF2-6387-4D71-B6A6-EF4BB5998972}"/>
              </a:ext>
            </a:extLst>
          </p:cNvPr>
          <p:cNvSpPr txBox="1"/>
          <p:nvPr/>
        </p:nvSpPr>
        <p:spPr>
          <a:xfrm>
            <a:off x="24185" y="5920433"/>
            <a:ext cx="7199313" cy="1631216"/>
          </a:xfrm>
          <a:prstGeom prst="rect">
            <a:avLst/>
          </a:prstGeom>
          <a:solidFill>
            <a:srgbClr val="86C643"/>
          </a:solidFill>
          <a:ln w="571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CA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KG Corner of the Sky" panose="02000503000000020004" pitchFamily="2" charset="0"/>
                <a:ea typeface="+mn-ea"/>
                <a:cs typeface="+mn-cs"/>
              </a:rPr>
              <a:t>Introduction of Attawapiskat and Winnipeg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CA" sz="2000" dirty="0">
                <a:solidFill>
                  <a:schemeClr val="bg1"/>
                </a:solidFill>
                <a:latin typeface="KG Corner of the Sky" panose="02000503000000020004" pitchFamily="2" charset="0"/>
              </a:rPr>
              <a:t>Push &amp; Pull Factors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CA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KG Corner of the Sky" panose="02000503000000020004" pitchFamily="2" charset="0"/>
                <a:ea typeface="+mn-ea"/>
                <a:cs typeface="+mn-cs"/>
              </a:rPr>
              <a:t>Europeans in New France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CA" sz="2000" dirty="0">
                <a:solidFill>
                  <a:schemeClr val="bg1"/>
                </a:solidFill>
                <a:latin typeface="KG Corner of the Sky" panose="02000503000000020004" pitchFamily="2" charset="0"/>
              </a:rPr>
              <a:t>Early Black Communities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CA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KG Corner of the Sky" panose="02000503000000020004" pitchFamily="2" charset="0"/>
                <a:ea typeface="+mn-ea"/>
                <a:cs typeface="+mn-cs"/>
              </a:rPr>
              <a:t>Pros and Cons of a New Community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7A2F75C-22E8-435A-B379-7BF43724FC4E}"/>
              </a:ext>
            </a:extLst>
          </p:cNvPr>
          <p:cNvSpPr txBox="1"/>
          <p:nvPr/>
        </p:nvSpPr>
        <p:spPr>
          <a:xfrm>
            <a:off x="9491963" y="3586067"/>
            <a:ext cx="23230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G Corner of the Sky" panose="02000503000000020004" pitchFamily="2" charset="0"/>
                <a:ea typeface="+mn-ea"/>
                <a:cs typeface="+mn-cs"/>
              </a:rPr>
              <a:t>Instructions &amp; Answer Key Booklet for Digital Version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15ED17D-CC67-417B-B7A0-EBF88E3A9DDB}"/>
              </a:ext>
            </a:extLst>
          </p:cNvPr>
          <p:cNvSpPr txBox="1"/>
          <p:nvPr/>
        </p:nvSpPr>
        <p:spPr>
          <a:xfrm>
            <a:off x="3623842" y="164150"/>
            <a:ext cx="344397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4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G Corner of the Sky" panose="02000503000000020004" pitchFamily="2" charset="0"/>
                <a:ea typeface="+mn-ea"/>
                <a:cs typeface="+mn-cs"/>
              </a:rPr>
              <a:t>Moving From One Community to Another</a:t>
            </a:r>
            <a:endParaRPr kumimoji="0" lang="en-CA" sz="2400" b="0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22AA4FC-759B-4943-AE7C-F950DB9A9420}"/>
              </a:ext>
            </a:extLst>
          </p:cNvPr>
          <p:cNvSpPr txBox="1"/>
          <p:nvPr/>
        </p:nvSpPr>
        <p:spPr>
          <a:xfrm>
            <a:off x="9268875" y="5508272"/>
            <a:ext cx="232078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G Corner of the Sky" panose="02000503000000020004" pitchFamily="2" charset="0"/>
                <a:ea typeface="+mn-ea"/>
                <a:cs typeface="+mn-cs"/>
              </a:rPr>
              <a:t>Digital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G Corner of the Sky" panose="02000503000000020004" pitchFamily="2" charset="0"/>
                <a:ea typeface="+mn-ea"/>
                <a:cs typeface="+mn-cs"/>
              </a:rPr>
              <a:t>Version</a:t>
            </a:r>
            <a:endParaRPr kumimoji="0" lang="en-C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B3D91A6-FA6B-5EF8-72B7-AF88289EAAD1}"/>
              </a:ext>
            </a:extLst>
          </p:cNvPr>
          <p:cNvGrpSpPr/>
          <p:nvPr/>
        </p:nvGrpSpPr>
        <p:grpSpPr>
          <a:xfrm>
            <a:off x="7308486" y="78542"/>
            <a:ext cx="274108" cy="1506997"/>
            <a:chOff x="4399492" y="209675"/>
            <a:chExt cx="274108" cy="1506997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FBF6AA85-1D80-8EDA-E3BB-8AE889F13794}"/>
                </a:ext>
              </a:extLst>
            </p:cNvPr>
            <p:cNvSpPr/>
            <p:nvPr/>
          </p:nvSpPr>
          <p:spPr>
            <a:xfrm>
              <a:off x="4407460" y="209675"/>
              <a:ext cx="266140" cy="267845"/>
            </a:xfrm>
            <a:prstGeom prst="rect">
              <a:avLst/>
            </a:prstGeom>
            <a:solidFill>
              <a:srgbClr val="1B93E9"/>
            </a:solidFill>
            <a:ln>
              <a:solidFill>
                <a:srgbClr val="1B93E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ADE7791-6AFE-3C2E-E81A-5FDA699469A8}"/>
                </a:ext>
              </a:extLst>
            </p:cNvPr>
            <p:cNvSpPr/>
            <p:nvPr/>
          </p:nvSpPr>
          <p:spPr>
            <a:xfrm>
              <a:off x="4407460" y="502534"/>
              <a:ext cx="266140" cy="267845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D83C3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413531E-0531-2BE2-60CC-E4CAE9B215A9}"/>
                </a:ext>
              </a:extLst>
            </p:cNvPr>
            <p:cNvSpPr/>
            <p:nvPr/>
          </p:nvSpPr>
          <p:spPr>
            <a:xfrm>
              <a:off x="4407460" y="833502"/>
              <a:ext cx="266140" cy="267845"/>
            </a:xfrm>
            <a:prstGeom prst="rect">
              <a:avLst/>
            </a:prstGeom>
            <a:solidFill>
              <a:srgbClr val="86C643"/>
            </a:solidFill>
            <a:ln>
              <a:solidFill>
                <a:srgbClr val="86C6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9AE8B56-3D89-C454-FB8A-DC584689373F}"/>
                </a:ext>
              </a:extLst>
            </p:cNvPr>
            <p:cNvSpPr/>
            <p:nvPr/>
          </p:nvSpPr>
          <p:spPr>
            <a:xfrm>
              <a:off x="4399492" y="1142872"/>
              <a:ext cx="266140" cy="267845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0E3142A-6050-D7DE-86DF-B1B72F926A54}"/>
                </a:ext>
              </a:extLst>
            </p:cNvPr>
            <p:cNvSpPr/>
            <p:nvPr/>
          </p:nvSpPr>
          <p:spPr>
            <a:xfrm>
              <a:off x="4399492" y="1448827"/>
              <a:ext cx="266140" cy="267845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</p:spTree>
    <p:extLst>
      <p:ext uri="{BB962C8B-B14F-4D97-AF65-F5344CB8AC3E}">
        <p14:creationId xmlns:p14="http://schemas.microsoft.com/office/powerpoint/2010/main" val="22066755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hape, rectangle&#10;&#10;Description automatically generated">
            <a:extLst>
              <a:ext uri="{FF2B5EF4-FFF2-40B4-BE49-F238E27FC236}">
                <a16:creationId xmlns:a16="http://schemas.microsoft.com/office/drawing/2014/main" id="{F5ABE618-69B8-1792-484A-6624A961A0E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06886" y="-2806887"/>
            <a:ext cx="1585539" cy="719931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786B864-8D41-4F62-A2E8-9310ECB2AD47}"/>
              </a:ext>
            </a:extLst>
          </p:cNvPr>
          <p:cNvSpPr txBox="1"/>
          <p:nvPr/>
        </p:nvSpPr>
        <p:spPr>
          <a:xfrm>
            <a:off x="-50606" y="-5746"/>
            <a:ext cx="7199311" cy="144655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8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G Blank Space Solid" panose="02000000000000000000" pitchFamily="2" charset="0"/>
                <a:ea typeface="+mn-ea"/>
                <a:cs typeface="+mn-cs"/>
              </a:rPr>
              <a:t>Part 2: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5BB2CF2-6387-4D71-B6A6-EF4BB5998972}"/>
              </a:ext>
            </a:extLst>
          </p:cNvPr>
          <p:cNvSpPr txBox="1"/>
          <p:nvPr/>
        </p:nvSpPr>
        <p:spPr>
          <a:xfrm>
            <a:off x="24185" y="5920433"/>
            <a:ext cx="7199313" cy="1631216"/>
          </a:xfrm>
          <a:prstGeom prst="rect">
            <a:avLst/>
          </a:prstGeom>
          <a:solidFill>
            <a:srgbClr val="86C643"/>
          </a:solidFill>
          <a:ln w="571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CA" sz="2000" dirty="0">
                <a:solidFill>
                  <a:schemeClr val="bg1"/>
                </a:solidFill>
                <a:latin typeface="KG Corner of the Sky" panose="02000503000000020004" pitchFamily="2" charset="0"/>
              </a:rPr>
              <a:t>Community Features &amp; Identity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CA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KG Corner of the Sky" panose="02000503000000020004" pitchFamily="2" charset="0"/>
                <a:ea typeface="+mn-ea"/>
                <a:cs typeface="+mn-cs"/>
              </a:rPr>
              <a:t>Protecting the Environment in our Own Community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CA" sz="2000" dirty="0">
                <a:solidFill>
                  <a:schemeClr val="bg1"/>
                </a:solidFill>
                <a:latin typeface="KG Corner of the Sky" panose="02000503000000020004" pitchFamily="2" charset="0"/>
              </a:rPr>
              <a:t>Close Up Communities:  Quebec City &amp; Fort McMurray</a:t>
            </a:r>
            <a:endParaRPr kumimoji="0" lang="en-CA" sz="2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KG Corner of the Sky" panose="02000503000000020004" pitchFamily="2" charset="0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7A2F75C-22E8-435A-B379-7BF43724FC4E}"/>
              </a:ext>
            </a:extLst>
          </p:cNvPr>
          <p:cNvSpPr txBox="1"/>
          <p:nvPr/>
        </p:nvSpPr>
        <p:spPr>
          <a:xfrm>
            <a:off x="9491963" y="3586067"/>
            <a:ext cx="23230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G Corner of the Sky" panose="02000503000000020004" pitchFamily="2" charset="0"/>
                <a:ea typeface="+mn-ea"/>
                <a:cs typeface="+mn-cs"/>
              </a:rPr>
              <a:t>Instructions &amp; Answer Key Booklet for Digital Version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15ED17D-CC67-417B-B7A0-EBF88E3A9DDB}"/>
              </a:ext>
            </a:extLst>
          </p:cNvPr>
          <p:cNvSpPr txBox="1"/>
          <p:nvPr/>
        </p:nvSpPr>
        <p:spPr>
          <a:xfrm>
            <a:off x="4013003" y="117365"/>
            <a:ext cx="329548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sz="2400" u="sng" dirty="0">
                <a:solidFill>
                  <a:prstClr val="black"/>
                </a:solidFill>
                <a:latin typeface="KG Corner of the Sky" panose="02000503000000020004" pitchFamily="2" charset="0"/>
              </a:rPr>
              <a:t>Settler Communities &amp; the Environment</a:t>
            </a:r>
            <a:endParaRPr kumimoji="0" lang="en-CA" sz="2400" b="0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22AA4FC-759B-4943-AE7C-F950DB9A9420}"/>
              </a:ext>
            </a:extLst>
          </p:cNvPr>
          <p:cNvSpPr txBox="1"/>
          <p:nvPr/>
        </p:nvSpPr>
        <p:spPr>
          <a:xfrm>
            <a:off x="9268875" y="5508272"/>
            <a:ext cx="232078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G Corner of the Sky" panose="02000503000000020004" pitchFamily="2" charset="0"/>
                <a:ea typeface="+mn-ea"/>
                <a:cs typeface="+mn-cs"/>
              </a:rPr>
              <a:t>Digital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G Corner of the Sky" panose="02000503000000020004" pitchFamily="2" charset="0"/>
                <a:ea typeface="+mn-ea"/>
                <a:cs typeface="+mn-cs"/>
              </a:rPr>
              <a:t>Version</a:t>
            </a:r>
            <a:endParaRPr kumimoji="0" lang="en-C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B3D91A6-FA6B-5EF8-72B7-AF88289EAAD1}"/>
              </a:ext>
            </a:extLst>
          </p:cNvPr>
          <p:cNvGrpSpPr/>
          <p:nvPr/>
        </p:nvGrpSpPr>
        <p:grpSpPr>
          <a:xfrm>
            <a:off x="7308486" y="78542"/>
            <a:ext cx="274108" cy="1506997"/>
            <a:chOff x="4399492" y="209675"/>
            <a:chExt cx="274108" cy="1506997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FBF6AA85-1D80-8EDA-E3BB-8AE889F13794}"/>
                </a:ext>
              </a:extLst>
            </p:cNvPr>
            <p:cNvSpPr/>
            <p:nvPr/>
          </p:nvSpPr>
          <p:spPr>
            <a:xfrm>
              <a:off x="4407460" y="209675"/>
              <a:ext cx="266140" cy="267845"/>
            </a:xfrm>
            <a:prstGeom prst="rect">
              <a:avLst/>
            </a:prstGeom>
            <a:solidFill>
              <a:srgbClr val="1B93E9"/>
            </a:solidFill>
            <a:ln>
              <a:solidFill>
                <a:srgbClr val="1B93E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ADE7791-6AFE-3C2E-E81A-5FDA699469A8}"/>
                </a:ext>
              </a:extLst>
            </p:cNvPr>
            <p:cNvSpPr/>
            <p:nvPr/>
          </p:nvSpPr>
          <p:spPr>
            <a:xfrm>
              <a:off x="4407460" y="502534"/>
              <a:ext cx="266140" cy="267845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D83C3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413531E-0531-2BE2-60CC-E4CAE9B215A9}"/>
                </a:ext>
              </a:extLst>
            </p:cNvPr>
            <p:cNvSpPr/>
            <p:nvPr/>
          </p:nvSpPr>
          <p:spPr>
            <a:xfrm>
              <a:off x="4407460" y="833502"/>
              <a:ext cx="266140" cy="267845"/>
            </a:xfrm>
            <a:prstGeom prst="rect">
              <a:avLst/>
            </a:prstGeom>
            <a:solidFill>
              <a:srgbClr val="86C643"/>
            </a:solidFill>
            <a:ln>
              <a:solidFill>
                <a:srgbClr val="86C6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9AE8B56-3D89-C454-FB8A-DC584689373F}"/>
                </a:ext>
              </a:extLst>
            </p:cNvPr>
            <p:cNvSpPr/>
            <p:nvPr/>
          </p:nvSpPr>
          <p:spPr>
            <a:xfrm>
              <a:off x="4399492" y="1142872"/>
              <a:ext cx="266140" cy="267845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0E3142A-6050-D7DE-86DF-B1B72F926A54}"/>
                </a:ext>
              </a:extLst>
            </p:cNvPr>
            <p:cNvSpPr/>
            <p:nvPr/>
          </p:nvSpPr>
          <p:spPr>
            <a:xfrm>
              <a:off x="4399492" y="1448827"/>
              <a:ext cx="266140" cy="267845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pic>
        <p:nvPicPr>
          <p:cNvPr id="4" name="Picture 3" descr="Table&#10;&#10;Description automatically generated">
            <a:extLst>
              <a:ext uri="{FF2B5EF4-FFF2-40B4-BE49-F238E27FC236}">
                <a16:creationId xmlns:a16="http://schemas.microsoft.com/office/drawing/2014/main" id="{5095E3C5-4406-1524-10D0-7E35DB1522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809" y="1585539"/>
            <a:ext cx="3192165" cy="425622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15" name="Picture 14" descr="Table&#10;&#10;Description automatically generated">
            <a:extLst>
              <a:ext uri="{FF2B5EF4-FFF2-40B4-BE49-F238E27FC236}">
                <a16:creationId xmlns:a16="http://schemas.microsoft.com/office/drawing/2014/main" id="{4633AE40-C70E-64A3-61D1-19FAE043DE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5" y="1585539"/>
            <a:ext cx="3192166" cy="4256221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7" name="Picture 16" descr="Text&#10;&#10;Description automatically generated">
            <a:extLst>
              <a:ext uri="{FF2B5EF4-FFF2-40B4-BE49-F238E27FC236}">
                <a16:creationId xmlns:a16="http://schemas.microsoft.com/office/drawing/2014/main" id="{A8617DF9-C223-9C2A-A8DF-43DD7F481E3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1898">
            <a:off x="2117374" y="1717915"/>
            <a:ext cx="2863352" cy="3817803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1066369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C7A2F75C-22E8-435A-B379-7BF43724FC4E}"/>
              </a:ext>
            </a:extLst>
          </p:cNvPr>
          <p:cNvSpPr txBox="1"/>
          <p:nvPr/>
        </p:nvSpPr>
        <p:spPr>
          <a:xfrm>
            <a:off x="9491963" y="3586067"/>
            <a:ext cx="23230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G Corner of the Sky" panose="02000503000000020004" pitchFamily="2" charset="0"/>
                <a:ea typeface="+mn-ea"/>
                <a:cs typeface="+mn-cs"/>
              </a:rPr>
              <a:t>Instructions &amp; Answer Key Booklet for Digital Version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22AA4FC-759B-4943-AE7C-F950DB9A9420}"/>
              </a:ext>
            </a:extLst>
          </p:cNvPr>
          <p:cNvSpPr txBox="1"/>
          <p:nvPr/>
        </p:nvSpPr>
        <p:spPr>
          <a:xfrm>
            <a:off x="9268875" y="5508272"/>
            <a:ext cx="232078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G Corner of the Sky" panose="02000503000000020004" pitchFamily="2" charset="0"/>
                <a:ea typeface="+mn-ea"/>
                <a:cs typeface="+mn-cs"/>
              </a:rPr>
              <a:t>Digital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G Corner of the Sky" panose="02000503000000020004" pitchFamily="2" charset="0"/>
                <a:ea typeface="+mn-ea"/>
                <a:cs typeface="+mn-cs"/>
              </a:rPr>
              <a:t>Version</a:t>
            </a:r>
            <a:endParaRPr kumimoji="0" lang="en-C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B3D91A6-FA6B-5EF8-72B7-AF88289EAAD1}"/>
              </a:ext>
            </a:extLst>
          </p:cNvPr>
          <p:cNvGrpSpPr/>
          <p:nvPr/>
        </p:nvGrpSpPr>
        <p:grpSpPr>
          <a:xfrm>
            <a:off x="7308486" y="78542"/>
            <a:ext cx="274108" cy="1506997"/>
            <a:chOff x="4399492" y="209675"/>
            <a:chExt cx="274108" cy="1506997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FBF6AA85-1D80-8EDA-E3BB-8AE889F13794}"/>
                </a:ext>
              </a:extLst>
            </p:cNvPr>
            <p:cNvSpPr/>
            <p:nvPr/>
          </p:nvSpPr>
          <p:spPr>
            <a:xfrm>
              <a:off x="4407460" y="209675"/>
              <a:ext cx="266140" cy="267845"/>
            </a:xfrm>
            <a:prstGeom prst="rect">
              <a:avLst/>
            </a:prstGeom>
            <a:solidFill>
              <a:srgbClr val="1B93E9"/>
            </a:solidFill>
            <a:ln>
              <a:solidFill>
                <a:srgbClr val="1B93E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ADE7791-6AFE-3C2E-E81A-5FDA699469A8}"/>
                </a:ext>
              </a:extLst>
            </p:cNvPr>
            <p:cNvSpPr/>
            <p:nvPr/>
          </p:nvSpPr>
          <p:spPr>
            <a:xfrm>
              <a:off x="4407460" y="502534"/>
              <a:ext cx="266140" cy="267845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D83C3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413531E-0531-2BE2-60CC-E4CAE9B215A9}"/>
                </a:ext>
              </a:extLst>
            </p:cNvPr>
            <p:cNvSpPr/>
            <p:nvPr/>
          </p:nvSpPr>
          <p:spPr>
            <a:xfrm>
              <a:off x="4407460" y="833502"/>
              <a:ext cx="266140" cy="267845"/>
            </a:xfrm>
            <a:prstGeom prst="rect">
              <a:avLst/>
            </a:prstGeom>
            <a:solidFill>
              <a:srgbClr val="86C643"/>
            </a:solidFill>
            <a:ln>
              <a:solidFill>
                <a:srgbClr val="86C6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9AE8B56-3D89-C454-FB8A-DC584689373F}"/>
                </a:ext>
              </a:extLst>
            </p:cNvPr>
            <p:cNvSpPr/>
            <p:nvPr/>
          </p:nvSpPr>
          <p:spPr>
            <a:xfrm>
              <a:off x="4399492" y="1142872"/>
              <a:ext cx="266140" cy="267845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0E3142A-6050-D7DE-86DF-B1B72F926A54}"/>
                </a:ext>
              </a:extLst>
            </p:cNvPr>
            <p:cNvSpPr/>
            <p:nvPr/>
          </p:nvSpPr>
          <p:spPr>
            <a:xfrm>
              <a:off x="4399492" y="1448827"/>
              <a:ext cx="266140" cy="267845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pic>
        <p:nvPicPr>
          <p:cNvPr id="4" name="Picture 3" descr="A picture containing timeline&#10;&#10;Description automatically generated">
            <a:extLst>
              <a:ext uri="{FF2B5EF4-FFF2-40B4-BE49-F238E27FC236}">
                <a16:creationId xmlns:a16="http://schemas.microsoft.com/office/drawing/2014/main" id="{5906564D-C010-8C5C-4EA2-2C2533F79B8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8949" y="-1528481"/>
            <a:ext cx="7933022" cy="7933022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85BB2CF2-6387-4D71-B6A6-EF4BB5998972}"/>
              </a:ext>
            </a:extLst>
          </p:cNvPr>
          <p:cNvSpPr txBox="1"/>
          <p:nvPr/>
        </p:nvSpPr>
        <p:spPr>
          <a:xfrm>
            <a:off x="0" y="5915420"/>
            <a:ext cx="7231188" cy="1631216"/>
          </a:xfrm>
          <a:prstGeom prst="rect">
            <a:avLst/>
          </a:prstGeom>
          <a:solidFill>
            <a:srgbClr val="86C643"/>
          </a:solidFill>
          <a:ln w="571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CA" sz="2000" dirty="0">
                <a:solidFill>
                  <a:schemeClr val="bg1"/>
                </a:solidFill>
                <a:latin typeface="KG Corner of the Sky" panose="02000503000000020004" pitchFamily="2" charset="0"/>
              </a:rPr>
              <a:t>Identifying Significant Community Events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CA" sz="2000" dirty="0">
                <a:solidFill>
                  <a:schemeClr val="bg1"/>
                </a:solidFill>
                <a:latin typeface="KG Corner of the Sky" panose="02000503000000020004" pitchFamily="2" charset="0"/>
              </a:rPr>
              <a:t>Determining Cause &amp; Consequence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CA" sz="2000" dirty="0">
                <a:solidFill>
                  <a:schemeClr val="bg1"/>
                </a:solidFill>
                <a:latin typeface="KG Corner of the Sky" panose="02000503000000020004" pitchFamily="2" charset="0"/>
              </a:rPr>
              <a:t>Close-Up Communities: 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en-CA" sz="2000" dirty="0">
                <a:solidFill>
                  <a:schemeClr val="bg1"/>
                </a:solidFill>
                <a:latin typeface="KG Corner of the Sky" panose="02000503000000020004" pitchFamily="2" charset="0"/>
              </a:rPr>
              <a:t>Indigenous Peoples in Canada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en-CA" sz="2000" dirty="0">
                <a:solidFill>
                  <a:schemeClr val="bg1"/>
                </a:solidFill>
                <a:latin typeface="KG Corner of the Sky" panose="02000503000000020004" pitchFamily="2" charset="0"/>
              </a:rPr>
              <a:t>Elliot Lake, Ontario</a:t>
            </a:r>
          </a:p>
        </p:txBody>
      </p:sp>
      <p:pic>
        <p:nvPicPr>
          <p:cNvPr id="15" name="Picture 14" descr="Shape, rectangle&#10;&#10;Description automatically generated">
            <a:extLst>
              <a:ext uri="{FF2B5EF4-FFF2-40B4-BE49-F238E27FC236}">
                <a16:creationId xmlns:a16="http://schemas.microsoft.com/office/drawing/2014/main" id="{926440D9-2ACA-D203-B395-4C8B1B02091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739919" y="-3013205"/>
            <a:ext cx="1585539" cy="761194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786B864-8D41-4F62-A2E8-9310ECB2AD47}"/>
              </a:ext>
            </a:extLst>
          </p:cNvPr>
          <p:cNvSpPr txBox="1"/>
          <p:nvPr/>
        </p:nvSpPr>
        <p:spPr>
          <a:xfrm>
            <a:off x="52198" y="-71347"/>
            <a:ext cx="7199311" cy="144655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8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G Blank Space Solid" panose="02000000000000000000" pitchFamily="2" charset="0"/>
                <a:ea typeface="+mn-ea"/>
                <a:cs typeface="+mn-cs"/>
              </a:rPr>
              <a:t>Part 3: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15ED17D-CC67-417B-B7A0-EBF88E3A9DDB}"/>
              </a:ext>
            </a:extLst>
          </p:cNvPr>
          <p:cNvSpPr txBox="1"/>
          <p:nvPr/>
        </p:nvSpPr>
        <p:spPr>
          <a:xfrm>
            <a:off x="4005545" y="13039"/>
            <a:ext cx="3443979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sz="2200" u="sng" dirty="0">
                <a:solidFill>
                  <a:prstClr val="black"/>
                </a:solidFill>
                <a:latin typeface="KG Corner of the Sky" panose="02000503000000020004" pitchFamily="2" charset="0"/>
              </a:rPr>
              <a:t>Important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sz="2200" u="sng" dirty="0">
                <a:solidFill>
                  <a:prstClr val="black"/>
                </a:solidFill>
                <a:latin typeface="KG Corner of the Sky" panose="02000503000000020004" pitchFamily="2" charset="0"/>
              </a:rPr>
              <a:t> Events in Community Development</a:t>
            </a:r>
            <a:endParaRPr kumimoji="0" lang="en-CA" sz="2200" b="0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85174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C7A2F75C-22E8-435A-B379-7BF43724FC4E}"/>
              </a:ext>
            </a:extLst>
          </p:cNvPr>
          <p:cNvSpPr txBox="1"/>
          <p:nvPr/>
        </p:nvSpPr>
        <p:spPr>
          <a:xfrm>
            <a:off x="9491963" y="3586067"/>
            <a:ext cx="23230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G Corner of the Sky" panose="02000503000000020004" pitchFamily="2" charset="0"/>
                <a:ea typeface="+mn-ea"/>
                <a:cs typeface="+mn-cs"/>
              </a:rPr>
              <a:t>Instructions &amp; Answer Key Booklet for Digital Version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22AA4FC-759B-4943-AE7C-F950DB9A9420}"/>
              </a:ext>
            </a:extLst>
          </p:cNvPr>
          <p:cNvSpPr txBox="1"/>
          <p:nvPr/>
        </p:nvSpPr>
        <p:spPr>
          <a:xfrm>
            <a:off x="9268875" y="5508272"/>
            <a:ext cx="232078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G Corner of the Sky" panose="02000503000000020004" pitchFamily="2" charset="0"/>
                <a:ea typeface="+mn-ea"/>
                <a:cs typeface="+mn-cs"/>
              </a:rPr>
              <a:t>Digital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G Corner of the Sky" panose="02000503000000020004" pitchFamily="2" charset="0"/>
                <a:ea typeface="+mn-ea"/>
                <a:cs typeface="+mn-cs"/>
              </a:rPr>
              <a:t>Version</a:t>
            </a:r>
            <a:endParaRPr kumimoji="0" lang="en-C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B3D91A6-FA6B-5EF8-72B7-AF88289EAAD1}"/>
              </a:ext>
            </a:extLst>
          </p:cNvPr>
          <p:cNvGrpSpPr/>
          <p:nvPr/>
        </p:nvGrpSpPr>
        <p:grpSpPr>
          <a:xfrm>
            <a:off x="7308486" y="78542"/>
            <a:ext cx="274108" cy="1506997"/>
            <a:chOff x="4399492" y="209675"/>
            <a:chExt cx="274108" cy="1506997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FBF6AA85-1D80-8EDA-E3BB-8AE889F13794}"/>
                </a:ext>
              </a:extLst>
            </p:cNvPr>
            <p:cNvSpPr/>
            <p:nvPr/>
          </p:nvSpPr>
          <p:spPr>
            <a:xfrm>
              <a:off x="4407460" y="209675"/>
              <a:ext cx="266140" cy="267845"/>
            </a:xfrm>
            <a:prstGeom prst="rect">
              <a:avLst/>
            </a:prstGeom>
            <a:solidFill>
              <a:srgbClr val="1B93E9"/>
            </a:solidFill>
            <a:ln>
              <a:solidFill>
                <a:srgbClr val="1B93E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ADE7791-6AFE-3C2E-E81A-5FDA699469A8}"/>
                </a:ext>
              </a:extLst>
            </p:cNvPr>
            <p:cNvSpPr/>
            <p:nvPr/>
          </p:nvSpPr>
          <p:spPr>
            <a:xfrm>
              <a:off x="4407460" y="502534"/>
              <a:ext cx="266140" cy="267845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D83C3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413531E-0531-2BE2-60CC-E4CAE9B215A9}"/>
                </a:ext>
              </a:extLst>
            </p:cNvPr>
            <p:cNvSpPr/>
            <p:nvPr/>
          </p:nvSpPr>
          <p:spPr>
            <a:xfrm>
              <a:off x="4407460" y="833502"/>
              <a:ext cx="266140" cy="267845"/>
            </a:xfrm>
            <a:prstGeom prst="rect">
              <a:avLst/>
            </a:prstGeom>
            <a:solidFill>
              <a:srgbClr val="86C643"/>
            </a:solidFill>
            <a:ln>
              <a:solidFill>
                <a:srgbClr val="86C6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9AE8B56-3D89-C454-FB8A-DC584689373F}"/>
                </a:ext>
              </a:extLst>
            </p:cNvPr>
            <p:cNvSpPr/>
            <p:nvPr/>
          </p:nvSpPr>
          <p:spPr>
            <a:xfrm>
              <a:off x="4399492" y="1142872"/>
              <a:ext cx="266140" cy="267845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0E3142A-6050-D7DE-86DF-B1B72F926A54}"/>
                </a:ext>
              </a:extLst>
            </p:cNvPr>
            <p:cNvSpPr/>
            <p:nvPr/>
          </p:nvSpPr>
          <p:spPr>
            <a:xfrm>
              <a:off x="4399492" y="1448827"/>
              <a:ext cx="266140" cy="267845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pic>
        <p:nvPicPr>
          <p:cNvPr id="15" name="Picture 14" descr="Text, chat or text message&#10;&#10;Description automatically generated">
            <a:extLst>
              <a:ext uri="{FF2B5EF4-FFF2-40B4-BE49-F238E27FC236}">
                <a16:creationId xmlns:a16="http://schemas.microsoft.com/office/drawing/2014/main" id="{5D9328A9-1396-F45B-36D8-F24B6D8A36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9175" y="1520859"/>
            <a:ext cx="4464255" cy="4464255"/>
          </a:xfrm>
          <a:prstGeom prst="rect">
            <a:avLst/>
          </a:prstGeom>
        </p:spPr>
      </p:pic>
      <p:pic>
        <p:nvPicPr>
          <p:cNvPr id="2" name="Picture 1" descr="Shape, rectangle&#10;&#10;Description automatically generated">
            <a:extLst>
              <a:ext uri="{FF2B5EF4-FFF2-40B4-BE49-F238E27FC236}">
                <a16:creationId xmlns:a16="http://schemas.microsoft.com/office/drawing/2014/main" id="{FF6A155F-926E-FF0B-401B-41A29BEF7C0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916061" y="-2979042"/>
            <a:ext cx="1585539" cy="755967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786B864-8D41-4F62-A2E8-9310ECB2AD47}"/>
              </a:ext>
            </a:extLst>
          </p:cNvPr>
          <p:cNvSpPr txBox="1"/>
          <p:nvPr/>
        </p:nvSpPr>
        <p:spPr>
          <a:xfrm>
            <a:off x="18226" y="9075"/>
            <a:ext cx="7199311" cy="144655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8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G Blank Space Solid" panose="02000000000000000000" pitchFamily="2" charset="0"/>
                <a:ea typeface="+mn-ea"/>
                <a:cs typeface="+mn-cs"/>
              </a:rPr>
              <a:t>Part 4: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15ED17D-CC67-417B-B7A0-EBF88E3A9DDB}"/>
              </a:ext>
            </a:extLst>
          </p:cNvPr>
          <p:cNvSpPr txBox="1"/>
          <p:nvPr/>
        </p:nvSpPr>
        <p:spPr>
          <a:xfrm>
            <a:off x="4419600" y="78542"/>
            <a:ext cx="269902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400" b="0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G Corner of the Sky" panose="02000503000000020004" pitchFamily="2" charset="0"/>
                <a:ea typeface="+mn-ea"/>
                <a:cs typeface="+mn-cs"/>
              </a:rPr>
              <a:t>Lif</a:t>
            </a:r>
            <a:r>
              <a:rPr lang="en-CA" sz="2400" u="sng" dirty="0">
                <a:solidFill>
                  <a:prstClr val="black"/>
                </a:solidFill>
                <a:latin typeface="KG Corner of the Sky" panose="02000503000000020004" pitchFamily="2" charset="0"/>
              </a:rPr>
              <a:t>e in a Settler Community</a:t>
            </a:r>
            <a:endParaRPr kumimoji="0" lang="en-CA" sz="2400" b="0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 descr="A newspaper with a person in a market&#10;&#10;Description automatically generated with medium confidence">
            <a:extLst>
              <a:ext uri="{FF2B5EF4-FFF2-40B4-BE49-F238E27FC236}">
                <a16:creationId xmlns:a16="http://schemas.microsoft.com/office/drawing/2014/main" id="{F8E56D05-BF4A-BDEE-E786-910F2329836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7918" y="1585540"/>
            <a:ext cx="3230703" cy="4307604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85BB2CF2-6387-4D71-B6A6-EF4BB5998972}"/>
              </a:ext>
            </a:extLst>
          </p:cNvPr>
          <p:cNvSpPr txBox="1"/>
          <p:nvPr/>
        </p:nvSpPr>
        <p:spPr>
          <a:xfrm>
            <a:off x="-62007" y="5207451"/>
            <a:ext cx="7199313" cy="2246769"/>
          </a:xfrm>
          <a:prstGeom prst="rect">
            <a:avLst/>
          </a:prstGeom>
          <a:solidFill>
            <a:srgbClr val="86C643"/>
          </a:solidFill>
          <a:ln w="571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CA" sz="2000" dirty="0">
                <a:solidFill>
                  <a:schemeClr val="bg1"/>
                </a:solidFill>
                <a:latin typeface="KG Corner of the Sky" panose="02000503000000020004" pitchFamily="2" charset="0"/>
              </a:rPr>
              <a:t>Community Contributions to Canadian Identity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CA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KG Corner of the Sky" panose="02000503000000020004" pitchFamily="2" charset="0"/>
                <a:ea typeface="+mn-ea"/>
                <a:cs typeface="+mn-cs"/>
              </a:rPr>
              <a:t>Thematic </a:t>
            </a:r>
            <a:r>
              <a:rPr lang="en-CA" sz="2000" dirty="0">
                <a:solidFill>
                  <a:schemeClr val="bg1"/>
                </a:solidFill>
                <a:latin typeface="KG Corner of the Sky" panose="02000503000000020004" pitchFamily="2" charset="0"/>
              </a:rPr>
              <a:t>Mapping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CA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KG Corner of the Sky" panose="02000503000000020004" pitchFamily="2" charset="0"/>
                <a:ea typeface="+mn-ea"/>
                <a:cs typeface="+mn-cs"/>
              </a:rPr>
              <a:t>Clos</a:t>
            </a:r>
            <a:r>
              <a:rPr lang="en-CA" sz="2000" dirty="0">
                <a:solidFill>
                  <a:schemeClr val="bg1"/>
                </a:solidFill>
                <a:latin typeface="KG Corner of the Sky" panose="02000503000000020004" pitchFamily="2" charset="0"/>
              </a:rPr>
              <a:t>e-Up Communities:</a:t>
            </a:r>
          </a:p>
          <a:p>
            <a:pPr marL="1257300" lvl="2" indent="-342900">
              <a:buFont typeface="Arial" panose="020B0604020202020204" pitchFamily="34" charset="0"/>
              <a:buChar char="•"/>
              <a:defRPr/>
            </a:pPr>
            <a:r>
              <a:rPr kumimoji="0" lang="en-CA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KG Corner of the Sky" panose="02000503000000020004" pitchFamily="2" charset="0"/>
                <a:ea typeface="+mn-ea"/>
                <a:cs typeface="+mn-cs"/>
              </a:rPr>
              <a:t>L’Arche    </a:t>
            </a:r>
          </a:p>
          <a:p>
            <a:pPr marL="1257300" lvl="2" indent="-342900">
              <a:buFont typeface="Arial" panose="020B0604020202020204" pitchFamily="34" charset="0"/>
              <a:buChar char="•"/>
              <a:defRPr/>
            </a:pPr>
            <a:r>
              <a:rPr kumimoji="0" lang="en-CA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KG Corner of the Sky" panose="02000503000000020004" pitchFamily="2" charset="0"/>
                <a:ea typeface="+mn-ea"/>
                <a:cs typeface="+mn-cs"/>
              </a:rPr>
              <a:t>Ottawa, Ontario</a:t>
            </a:r>
          </a:p>
          <a:p>
            <a:pPr marL="1257300" lvl="2" indent="-342900">
              <a:buFont typeface="Arial" panose="020B0604020202020204" pitchFamily="34" charset="0"/>
              <a:buChar char="•"/>
              <a:defRPr/>
            </a:pPr>
            <a:r>
              <a:rPr lang="en-CA" sz="2000" dirty="0">
                <a:solidFill>
                  <a:schemeClr val="bg1"/>
                </a:solidFill>
                <a:latin typeface="KG Corner of the Sky" panose="02000503000000020004" pitchFamily="2" charset="0"/>
              </a:rPr>
              <a:t>NEW:  Jewish Communities</a:t>
            </a:r>
            <a:r>
              <a:rPr kumimoji="0" lang="en-CA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KG Corner of the Sky" panose="02000503000000020004" pitchFamily="2" charset="0"/>
                <a:ea typeface="+mn-ea"/>
                <a:cs typeface="+mn-cs"/>
              </a:rPr>
              <a:t>    </a:t>
            </a:r>
          </a:p>
        </p:txBody>
      </p:sp>
      <p:pic>
        <p:nvPicPr>
          <p:cNvPr id="13" name="Picture 12" descr="A cartoon of a dinosaur&#10;&#10;Description automatically generated with medium confidence">
            <a:extLst>
              <a:ext uri="{FF2B5EF4-FFF2-40B4-BE49-F238E27FC236}">
                <a16:creationId xmlns:a16="http://schemas.microsoft.com/office/drawing/2014/main" id="{59BF8302-5F4C-B8ED-CC9C-CC9D1FC4693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9580" y="2106861"/>
            <a:ext cx="2758446" cy="5443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142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3628</TotalTime>
  <Words>548</Words>
  <Application>Microsoft Office PowerPoint</Application>
  <PresentationFormat>Custom</PresentationFormat>
  <Paragraphs>130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AEASharpenedPencils</vt:lpstr>
      <vt:lpstr>Arial</vt:lpstr>
      <vt:lpstr>Calibri</vt:lpstr>
      <vt:lpstr>Calibri Light</vt:lpstr>
      <vt:lpstr>KG Blank Space Solid</vt:lpstr>
      <vt:lpstr>KG Corner of the Sky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user001</dc:creator>
  <cp:lastModifiedBy>Margaret Bros</cp:lastModifiedBy>
  <cp:revision>49</cp:revision>
  <dcterms:created xsi:type="dcterms:W3CDTF">2018-08-18T23:10:03Z</dcterms:created>
  <dcterms:modified xsi:type="dcterms:W3CDTF">2023-08-23T19:19:13Z</dcterms:modified>
</cp:coreProperties>
</file>